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79" r:id="rId3"/>
    <p:sldId id="280" r:id="rId4"/>
    <p:sldId id="288" r:id="rId5"/>
    <p:sldId id="289" r:id="rId6"/>
    <p:sldId id="290" r:id="rId7"/>
    <p:sldId id="281" r:id="rId8"/>
    <p:sldId id="282" r:id="rId9"/>
    <p:sldId id="283" r:id="rId10"/>
    <p:sldId id="284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3" r:id="rId28"/>
    <p:sldId id="274" r:id="rId29"/>
    <p:sldId id="275" r:id="rId30"/>
    <p:sldId id="272" r:id="rId31"/>
    <p:sldId id="276" r:id="rId32"/>
    <p:sldId id="277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46.2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507 289,'1'-12,"1"0,0 0,1 0,0 1,6-16,6-26,-11 37,6-50,-9 62,-1 0,0 1,0-1,0 0,0 1,-1-1,1 0,-1 1,0-1,0 1,0-1,-1 1,1 0,-4-5,4 7,0 0,0 0,0 1,0-1,-1 0,1 0,0 1,0-1,-1 1,1-1,-1 1,1 0,0-1,-1 1,1 0,-1 0,1 0,-1 0,1 0,0 0,-1 1,1-1,-1 0,1 1,0-1,-1 1,1-1,0 1,-1 0,1-1,0 1,0 0,0 0,0 0,0 0,-2 2,-39 41,40-42,-7 10,-1 1,2 0,-1 1,2 0,0 0,1 1,0-1,1 1,1 0,0 1,1-1,-1 17,3-13,1 1,1-1,1 0,1 0,0-1,1 1,1-1,1 1,9 18,-2-10,2 0,0 0,2-1,1-1,1-1,1-1,1 0,2-1,0-2,0 0,2-2,31 18,-3-8,1-2,94 31,117 17,-68-21,-179-48,4 1,1 1,-2 1,1 0,21 14,-38-20,-1 1,0-1,0 1,0 0,0 1,0-1,-1 1,1-1,-1 1,0 0,0 0,-1 1,1-1,-1 1,0-1,0 1,0 0,-1-1,0 1,1 0,-2 0,1 0,-1 0,0 9,-2 2,-1 0,-1 0,0-1,-1 1,-1-1,-1 0,0-1,0 0,-15 20,-12 13,-51 53,28-40,-2-4,-3-2,-98 66,-221 115,270-173,-3-6,-3-4,-182 54,294-105,-1 1,0 0,-1 0,0-1,1 0,-10 0,15-1,0 0,0 0,0 0,0 0,0-1,0 1,0 0,0 0,0-1,0 1,0-1,0 1,0-1,0 1,0-1,1 0,-1 1,0-1,0 0,1 0,-1 0,1 1,-1-1,0 0,1 0,-1 0,1 0,0 0,-1 0,1 0,0 0,0 0,0 0,-1 0,1 0,0 0,0 0,0 0,1 0,-1-1,3-20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4.93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0 445,'1'2,"-1"1,1-1,-1 0,1 0,0 1,0-1,0 0,0 0,0 0,1 0,-1 0,1 0,-1 0,1-1,0 1,-1 0,4 1,35 24,-38-26,23 12,1-1,0-1,0-1,1-1,1-2,31 5,-19-6,0-2,0-2,69-5,-98 3,0-2,0 0,-1 0,1 0,-1-2,0 1,1-1,-2-1,1 0,0 0,-1-1,10-7,-14 8,1 0,-1-1,0 0,-1 0,0 0,1 0,-2-1,1 1,-1-1,0 0,-1 0,1 0,-1 0,-1-1,1 1,-1 0,-1-1,1-10,-2-1,-1 0,-1 0,-1 0,0 0,-1 0,-1 1,-1-1,-1 2,-10-19,4 10,-2 1,-1 1,0 1,-2 0,-28-27,42 46,1 1,0-1,-1 1,0 0,0 0,0 1,-10-4,14 5,1 1,-1 0,0 0,0 0,0-1,0 1,1 0,-1 0,0 0,0 0,0 0,1 1,-1-1,0 0,0 0,0 1,1-1,-1 0,0 1,0-1,1 0,-1 1,0 0,0 0,0 1,0-1,1 0,-1 1,1-1,-1 1,1-1,0 1,0-1,0 1,0-1,0 1,0-1,0 1,0-1,0 1,1-1,-1 2,3 5,-1 0,1 0,0-1,0 1,1-1,0 0,1 0,0 0,0-1,7 9,67 58,-67-63,774 759,-72 64,-669-779,185 241,-192-240,-2 2,-2 1,37 90,-63-126,-1-1,0 1,-2 1,0-1,-1 1,-2 0,0 43,-3-52,-1 1,0-1,-1 0,0 0,-1 0,-1 0,0-1,-1 1,-1-1,0-1,0 1,-1-1,-14 16,1-5,0-1,-2-1,0-1,-1-1,-1-1,-1-1,0-2,-35 16,41-23,0-1,0 0,0-2,-1 0,0-1,0-1,0-1,-1-1,1-1,0-1,-1-1,-37-8,20 0,1-2,0-2,1-1,0-3,1 0,-46-33,36 17,2-1,1-2,2-2,-38-48,19 12,4-4,3-2,4-2,4-2,-39-103,36 65,6-3,5-2,-32-210,56 235,4-1,5 0,4-1,5 1,20-114,-18 180,1 1,1-1,3 1,1 1,1 0,2 1,2 1,25-38,-20 42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15.4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0,'-1'0,"-1"1,1-1,0 1,-1-1,1 1,0-1,-1 1,1 0,0 0,0 0,0 0,0 0,0 0,0 0,0 0,0 0,0 0,0 0,0 2,-17 29,13-22,-51 99,-59 157,100-225,3 1,1 1,2-1,2 2,1-1,3 1,3 61,0-99,1 0,0 0,0 0,1 0,0 0,0 0,0-1,0 1,1-1,0 1,0-1,1 0,-1 0,1 0,7 6,-3-4,0-1,1 0,-1-1,1 1,0-2,1 1,-1-1,16 4,13 0,-1-1,1-2,72 0,-106-5,43 2,-5 0,1-2,72-8,-111 7,0 0,0-1,0 0,0 1,0-1,0 0,-1-1,1 1,-1-1,1 1,-1-1,0 0,0-1,0 1,0 0,-1-1,0 1,1-1,-1 0,0 0,-1 0,1 0,0-4,4-12,-1 0,-1 1,2-33,-5 41,9-69,-4 42,-1 0,-3-1,0 1,-6-51,3 84,1 0,-1 0,0 0,-1 1,1-1,-1 0,0 1,0-1,0 1,-1 0,1-1,-1 1,0 0,-1 1,1-1,0 1,-1-1,0 1,0 0,0 0,0 1,-7-4,-4 1,1 1,-1 0,0 1,-1 0,-26 0,28 3,1-1,0 0,0-1,0-1,0 0,1 0,-1-1,-19-10,-41-34,59 39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34.4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39 757,'-1'1,"-1"-1,1 0,-1 0,0-1,1 1,-1 0,1-1,-1 1,1 0,-1-1,1 0,0 1,-1-1,1 0,0 0,-1 0,1 0,0 0,0 0,0 0,0 0,0 0,0 0,0-1,0 1,0 0,1-1,-1 1,0-1,1 1,-1-1,1 1,0-1,-1 1,1-1,0 1,0-1,0 1,0-1,1-3,0-6,1-1,0 0,1 0,6-14,-5 14,47-145,58-207,-107 355,0 0,-1 0,0 0,0 0,-1 0,-1-9,1 16,0 0,0 1,-1-1,1 1,0-1,-1 1,0-1,1 1,-1-1,0 1,0-1,0 1,0 0,0 0,0-1,0 1,0 0,0 0,-1 0,1 0,0 0,-1 1,1-1,0 0,-1 1,1-1,-1 0,0 1,1 0,-1-1,1 1,-1 0,1 0,-1 0,0 0,1 0,-1 0,1 1,-1-1,-2 1,1-1,1 0,0 1,-1-1,1 0,0 1,-1-1,1 1,0 0,0-1,0 1,0 0,-1 1,2-1,-1 0,0 1,0-1,0 1,0-1,1 1,-1 0,1-1,-1 1,1 0,0 0,0 0,0 0,0 1,0-1,0 0,1 0,-1 0,1 1,-1-1,1 0,0 1,0-1,0 0,0 1,0-1,1 0,-1 1,1-1,-1 0,1 0,0 0,1 3,3 5,0 0,0 0,1-1,0 0,1 0,0 0,0-1,13 12,56 37,2-4,160 83,-124-75,-33-17,124 76,-201-118,-1 0,0 1,1-1,-1 1,0 0,0 0,0 0,-1 0,1 0,-1 1,0-1,0 1,0-1,3 8,-5-8,0 0,0 0,0 0,-1 0,1 0,-1 0,0 0,0 0,0 0,0 0,0 0,0 0,-1-1,1 1,-1-1,0 1,0-1,0 1,0-1,-3 2,-39 44,-202 207,180-193,-139 101,179-147,6-6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35.6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476 805,'-8'1,"1"1,-1 0,1 1,-1-1,1 2,0-1,0 1,1 0,-8 5,-4 2,-44 29,1 3,3 3,-95 95,149-138,-29 36,32-38,0 0,1-1,-1 1,0 0,1 0,-1 0,1 0,-1 0,1 0,0 0,-1 0,1 0,0 0,0 0,-1 0,1 0,0 0,0 0,0 0,0 1,1-1,-1 0,0 0,0 0,1 0,-1 0,0 0,1 0,-1 0,1 0,0 0,-1-1,1 1,0 0,-1 0,1 0,0-1,0 1,1 1,8 2,0 1,1-1,0 0,-1-1,1-1,0 0,15 2,87 0,-74-4,-9 1,192-3,-219 2,-1 0,1 0,-1 0,1-1,-1 1,1-1,-1 1,0-1,1 0,-1 0,0 0,0 0,1 0,-1 0,0-1,0 1,0-1,0 0,-1 1,4-5,-5 4,1 0,-1 0,1 0,-1 0,0 0,0 0,0 0,0 0,-1 0,1 0,0 0,-1 0,1 0,-1 0,0 0,0 0,0 0,0 1,0-1,0 0,0 1,0-1,-1 1,-2-3,-20-23,-1 2,-1 0,-54-38,-96-47,142 90,27 16,0 0,0-1,0 0,1 0,-1 0,1-1,-10-12,15 15,-1 1,1-1,0 1,0-1,0 1,0-1,0 1,1-1,-1 0,1 0,0 1,0-1,0 0,0 1,0-1,1 0,-1 0,1 1,-1-1,1 0,0 1,0-1,1 1,-1 0,0-1,1 1,-1 0,3-3,23-27,0 1,49-42,11-10,6-20,152-216,-240 312,28-50,-32 56,0-1,0 0,0 1,-1-1,1 0,0 0,-1 0,1 1,-1-1,1 0,-1 0,0 0,0 0,0 0,0 0,0 0,-1 0,1 0,0 0,-1 1,1-1,-1 0,0 0,0 0,0 1,-1-3,0 3,1 0,-1 1,1-1,-1 1,1-1,-1 1,1 0,-1-1,0 1,1 0,-1 0,0 0,1 0,-1 1,0-1,1 0,-1 1,1-1,-1 1,1-1,-1 1,1 0,-1 0,1-1,0 1,-3 2,-34 28,37-30,-6 6,1 0,0 1,0 0,0 0,1 0,0 1,1 0,0 0,1 0,-1 0,2 0,-1 1,1 0,1-1,0 1,0 0,1 0,0-1,1 1,0 0,0 0,1-1,1 1,-1-1,1 0,1 1,0-2,0 1,8 11,38 53,62 68,39 56,-138-177,283 458,-269-427,-16-35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36.2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0 308,'242'-8,"343"-53,227-89,-578 103,-196 39,11-3,-1 2,1 3,0 1,56 3,-88 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36.8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0 561,'5'-4,"0"1,0 0,0 0,1 0,-1 0,1 1,-1 0,8-2,12-4,383-147,645-155,-973 291,1 3,0 4,86-1,-129 13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41.4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55 473,'-1'65,"2"0,3 0,22 108,142 375,38-6,-71-195,-99-252,3 3,31 125,-62-195,-2-8,-5-18,-5-7,-216-377,51 96,-33-113,172 330,4-2,3-1,-27-142,35 93,5 0,5 0,19-203,-9 278,2 1,2 0,2 0,2 1,2 0,32-64,-43 100,1 0,1 0,0 0,0 1,0 0,1 0,0 1,1 0,-1 0,1 1,0 0,0 0,15-6,8 0,1 0,50-9,-59 14,27-5,0 1,1 3,77-2,-109 9,-1 1,0 1,1 0,-1 1,0 1,-1 1,1 1,-1 0,0 1,0 1,-1 1,0 0,18 14,-20-12,0 1,-1 1,-1 0,0 0,-1 1,0 1,-1 0,-1 0,0 1,10 28,-15-34,-1 0,0 1,-1 0,0 0,-1-1,0 1,0 0,-2 0,1 0,-1 0,-1 0,0 0,0-1,-1 1,0-1,-1 1,-1-1,-9 17,-31 38,-4-2,-2-2,-63 58,87-91,11-9,-2-1,0-1,-1 0,0-1,-1-2,-1 1,-1-2,-43 19,8-6,42-17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42.0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0 326,'13'-1,"1"-1,-1 0,0-1,-1 0,1-1,0-1,11-6,26-8,590-170,-494 159,261-21,-377 48,-22 2,-3 1,0-1,0 1,0 0,0 0,0 0,8 2,-3 3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42.6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0,'1188'0,"-1167"0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44.0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77 234,'-30'1012,"11"-754,-8 123,29-751,16-296,16 173,-31 412,20-115,-22 192,0 0,0 0,0-1,0 1,1 0,0 0,0 0,0 1,0-1,0 0,1 1,0 0,0-1,0 1,0 0,0 0,5-3,-4 4,-1 1,1-1,-1 1,1 0,-1 0,1 1,0-1,-1 1,1-1,0 1,-1 0,1 1,0-1,0 0,-1 1,1 0,-1 0,1 0,-1 1,1-1,2 3,7 3,0 0,-1 2,0 0,-1 0,0 1,-1 0,0 1,0 0,13 20,7 16,28 59,-45-80,230 461,-221-447,3-1,1-1,33 35,-24-31,43 69,-8-6,-65-94,-4-2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44.7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71,'0'-4,"5"-2,5 1,5 0,5 2,3 1,10 1,4-4,0 0,-2 0,2 1,-2 1,-2 1,-2 1,-7-4,-3 0,-1-1,-3 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46.9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1333,'0'-238,"29"300,54 143,-38-102,-4 3,31 132,-70-228,0-3,0 1,0 0,-1 0,-1 0,1 0,-2 9,-3-13,-5-11,-5-13,-32-61,4-2,3-1,4-3,3 0,5-3,3 0,5-1,-15-173,27-192,7 443,1-1,1 0,0 1,0-1,1 1,1 0,0 0,1 0,0 0,1 1,1 0,0 0,0 1,1 0,1 0,-1 1,2 0,0 0,0 1,0 0,20-12,23-10,1 1,1 3,2 2,93-27,-143 49,1 1,0 0,-1 1,1 0,0 0,0 0,16 2,-22 0,0-1,0 1,0 0,0 0,0 0,0 0,0 0,0 1,0-1,0 0,0 1,-1 0,1-1,-1 1,1 0,-1 0,0 0,0 0,1 0,-1 0,-1 0,1 0,0 0,0 0,-1 1,1-1,-1 0,0 1,0-1,0 4,1 12,-2 0,0-1,-1 1,0-1,-1 1,-9 26,-44 103,40-108,-67 164,-172 307,182-402,72-107,1-1,-1 1,1-1,0 1,-1 0,1 0,0-1,0 1,-1 0,1-1,0 1,0 0,0 0,0 0,0-1,0 1,0 0,0 0,0-1,1 1,-1 0,0 0,0-1,1 1,-1 0,0-1,1 1,-1 0,1-1,-1 1,1-1,-1 1,1-1,-1 1,1-1,-1 1,1-1,0 1,-1-1,1 0,0 1,-1-1,1 0,0 0,0 1,-1-1,1 0,0 0,0 0,-1 0,1 0,0 0,0 0,1 0,56-3,-45 1,93-4,-1 4,1 5,163 25,-251-25,0 2,0 0,-1 0,1 2,-1 0,-1 1,0 0,0 2,23 17,-33-22,0 0,-1 0,0 0,0 1,0 0,-1 0,0 0,0 0,0 1,-1 0,0-1,-1 1,1 0,-1 0,0 1,-1-1,0 0,0 1,-1-1,0 1,0-1,0 0,-1 1,0-1,-1 0,-3 12,-4 4,0 0,-2-1,-1 0,0-1,-1 0,-2-1,-27 30,-7 1,-75 61,114-104,-1-1,1 0,-1-1,0 0,-1-1,1 0,-1-1,0 0,0-1,-1 0,-15 1,-6-2,-1 0,-61-7,91 5,1-1,-1 1,0-1,1 0,-1 0,1-1,-1 1,1-1,0 0,0-1,-1 1,1-1,1 1,-8-7,-2-7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16.2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8,'0'0,"0"-1,0 1,0 0,0 0,0-1,0 1,0 0,0 0,0-1,0 1,0 0,0 0,0-1,0 1,1 0,-1 0,0-1,0 1,0 0,0 0,0 0,1-1,-1 1,0 0,0 0,0 0,0 0,1-1,-1 1,0 0,0 0,1 0,-1 0,0 0,0 0,1 0,-1-1,0 1,0 0,1 0,-1 0,0 0,0 0,1 0,14 8,14 16,15 25,-1 1,-3 3,-2 1,55 105,-83-136,-3-4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48.8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610 1,'-8'2,"1"0,-1 1,0 0,1 0,0 0,0 1,0 1,0-1,1 1,-1 0,-9 10,-5 3,-49 39,46-36,0-1,-2-1,0-1,-1-1,0-2,-38 15,38-20,8-4,0 1,-30 16,44-21,1 1,-1 0,1 0,0 0,0 1,0-1,1 1,-1 0,1 0,0 0,0 0,0 1,1-1,0 1,-3 7,-5 25,2 0,2 1,2 0,1 0,1 0,7 66,8 0,31 123,90 261,18 80,85 784,-169-931,38 405,-35 3,36 324,-59-804,-11-99,7 322,-44-548,2 57,-2-73,1-1,0 0,1 0,0 0,0 0,0 0,1 0,4 9,-6-15,1 1,-1-1,0 1,0-1,0 0,1 0,-1 1,1-1,-1 0,1 0,-1-1,1 1,0 0,-1 0,1-1,0 1,0-1,-1 1,1-1,0 0,0 0,0 0,-1 0,1 0,0 0,0 0,0-1,-1 1,1-1,0 1,0-1,-1 0,1 1,-1-1,1 0,2-2,8-5,0 0,-1-1,19-18,-12 11,21-12,2 1,82-40,-18 11,-82 42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50.3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1,'2'318,"-5"338,3-655,0 24,-1 0,-2 0,-7 34,10-59,0 0,0 0,0 0,0 0,-1 0,1 0,0 0,0 0,0-1,0 1,0 0,0 0,0 0,0 0,0 0,-1 0,1 0,0 0,0 0,0 0,0 0,0 0,0 0,0 0,0 0,0 1,-1-1,1 0,0 0,0 0,0 0,0 0,0 0,0 0,0 0,0 0,0 0,0 0,0 0,0 0,0 0,-1 1,1-1,0 0,0 0,0 0,0 0,0 0,0 0,0 0,0 0,0 0,0 1,0-1,-3-16,0-23,-43-473,29 369,12 107,-6-86,11 112,0-1,1 1,0 0,0 0,1 0,1 0,-1 0,2 0,4-11,-5 16,0 1,0 0,0 0,1 0,0 1,-1-1,1 1,0 0,1 0,-1 0,0 1,1 0,-1-1,1 1,0 1,0-1,0 1,0 0,6-1,12-1,0 2,46 2,-35 0,8-1,1 2,-1 2,50 10,-79-11,1 1,-1 0,0 1,0 1,-1 0,1 0,-1 1,-1 1,1 0,-1 1,-1 0,0 0,17 21,-13-11,-1 1,-1 0,-1 1,-1 0,12 36,24 118,6 16,-37-148,-3-10,0-1,25 45,-21-51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50.8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1 199,'4'0,"10"0,12-5,13-5,9-5,9 0,8-2,6-3,-1-1,1 2,-4 0,-8-1,-11 4,-8 3,-12 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53.1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180 711,'5'2,"-1"-1,1 1,-1 0,0 0,0 0,0 1,0-1,6 6,0-1,15 13,0 0,-2 2,0 1,-1 0,-2 2,35 52,-50-67,0 0,0 0,6 19,-10-26,-1-1,1 1,-1-1,1 1,-1 0,0-1,0 1,0-1,0 1,-1 3,0-5,1-1,0 1,-1 0,1 0,-1 0,1-1,-1 1,1 0,-1-1,1 1,-1 0,0-1,1 1,-1-1,0 1,0-1,1 1,-1-1,0 0,0 1,0-1,0 0,1 0,-1 1,0-1,0 0,0 0,0 0,-1 0,-2-1,1 1,-1-1,1 0,-1 0,0 0,1-1,0 1,-1-1,1 0,0 0,0 0,0 0,-4-4,-36-37,-1-13,-72-120,74 107,29 47,1-2,1 0,1 0,-10-39,-17-107,27 121,7 30,-4-15,1 0,-1-37,7 64,-1 0,1-1,1 1,-1 0,1-1,0 1,1 0,0 0,0 0,1 0,0 0,0 1,0-1,1 1,0 0,5-7,-5 10,0-1,1 1,0 0,0 1,0-1,0 1,0 0,0 0,1 0,-1 1,1-1,-1 2,11-2,82 4,-76-1,41 6,-1 3,0 3,-1 2,0 3,-2 2,0 3,55 31,-76-35,-1 3,-1 1,-2 1,0 2,30 30,-50-42,0 1,0 0,-1 1,-1 0,-1 1,0 0,-2 1,0 0,0 1,-2 0,0 0,6 31,-12-43,0-1,-1 1,0 0,0 0,0 0,0 0,-1 0,-1 0,1-1,-1 1,0 0,0-1,-1 0,0 1,0-1,-1 0,1 0,-1-1,-1 1,1-1,-1 0,0 0,0 0,0-1,0 0,-1 0,0 0,0-1,0 1,-11 3,-17 5,0-1,0-2,-1-1,-61 6,54-8,-367 45,311-40,49-2,47-8,0-1,0 1,-1-1,1 1,0 0,0-1,0 1,0 0,0 1,0-1,0 0,1 0,-1 1,0-1,1 1,-1 0,1-1,-2 4,3-5,0 1,0-1,1 1,-1-1,0 1,1-1,-1 1,0-1,1 0,-1 1,1-1,-1 1,0-1,1 0,-1 1,1-1,0 0,-1 0,1 1,-1-1,1 0,-1 0,1 0,-1 0,1 0,0 0,-1 0,1 0,-1 0,1 0,-1 0,1 0,0 0,-1 0,1 0,-1-1,1 1,-1 0,1 0,-1-1,1 1,31-8,-31 7,67-16,1 3,127-9,141 20,-311 4,-1 1,0 1,0 1,0 1,0 1,-1 2,0 0,0 2,-1 0,0 2,-1 0,0 1,-1 2,-1 0,0 1,-1 1,-1 1,0 1,-2 0,17 25,-10-11,-1 2,24 51,-40-73,0 1,-1-1,-1 1,-1 0,0 0,0 0,-1 0,-1 0,-1 1,-1 23,0-33,0 0,-1 0,1 1,-1-1,0 0,0 0,-1-1,0 1,0 0,0-1,0 0,0 0,-1 0,0 0,0 0,0-1,0 0,-1 1,-7 3,-7 2,-1 0,0-1,-34 9,16-5,7-4,-1-1,0-2,0-1,0-1,-1-2,1-1,-38-6,65 6,-1-1,1-1,0 1,1-1,-1 0,0 0,0 0,1 0,-1-1,1 0,0 0,0 0,0-1,-4-4,-6-7,2-1,-16-25,-1-1,-292-325,284 330,13 14,1-1,-22-30,37 42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54.4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70 312,'-19'-18,"13"14,0-1,1 0,0 0,0-1,0 0,1 1,-6-10,9 12,0 0,1 0,-1 0,1 0,-1 1,1-1,0 0,0 0,0 0,0 0,1 0,-1 0,1 0,0 1,-1-1,1 0,1 0,-1 1,0-1,1 1,-1-1,1 1,3-4,4-5,1 0,1 0,0 1,0 0,1 1,1 1,22-13,99-41,-125 58,0 1,0 0,0 0,1 1,-1 0,1 1,-1 0,1 0,-1 1,1 0,18 4,-16-1,1 1,-1 1,-1 0,1 0,-1 2,0-1,0 1,16 14,25 24,-2 3,-2 1,-3 2,-1 3,-3 1,64 116,-50-66,-6 3,-4 1,37 138,-51-124,19 152,-6 128,-3-28,-13-220,87 266,-90-339,57 161,124 256,148 216,-3-6,-272-533,-8 4,-8 2,50 235,-99-340,-2 0,-4 1,-3 0,-4 0,-3 0,-13 79,5-112,-2 0,-19 46,-2 10,15-39,-3-1,-3 0,-2-2,-41 69,62-120,1-1,-1 0,0-1,-1 1,0-1,0 0,0-1,0 1,-1-1,0-1,0 1,-1-1,1 0,-14 4,11-5,0-1,-1-1,1 0,-1 0,1-1,-1 0,1-1,-1 0,1-1,-1 0,-13-5,-20-8,-58-28,-8-4,82 38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00.3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659 13,'-24'1,"1"1,-1 1,1 1,0 1,0 2,0 0,-31 15,-145 85,177-93,-3 0,0 2,1 0,1 2,1 1,-32 34,49-48,0 1,1-1,-1 1,1 1,1-1,-1 1,1-1,0 1,1 0,-1 0,1 0,1 0,0 0,-1 1,2-1,-1 0,1 1,1-1,-1 0,1 1,0-1,1 0,0 0,0 0,0 0,1 0,5 8,8 12,1-1,2 0,0-2,1 0,45 38,132 92,-143-116,-36-24,-5-4,0 0,26 15,-36-24,-1 0,1 1,-1-1,1 0,-1 0,1-1,0 1,-1 0,1-1,0 0,0 1,-1-1,1 0,0-1,0 1,0 0,-1-1,1 1,0-1,-1 0,1 0,-1 0,3-2,29-25,-1-1,-2-2,-1-2,43-60,-29 36,10-5,-33 39,-1-1,-1 0,-1-1,26-48,-42 68,-1-1,1 0,-1 0,0 0,0 1,-1-1,0 0,0 0,0 0,0 0,-1 0,0 0,-1 0,1 1,-1-1,0 0,-4-6,-6-13,-1 2,-26-35,19 29,13 19,-1 1,-1 1,0-1,0 1,-1 1,-18-13,-15-10,10 4,-2 1,-44-23,57 36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01.3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17,'0'-5,"-4"-1,-2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02.5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20,'29'-1,"43"-8,-49 5,0 1,1 1,30 2,-12 2,-6 0,0 1,43 10,-70-11,-1 0,0 0,0 1,0 0,-1 0,1 1,-1 0,0 1,0-1,0 1,0 0,-1 1,0 0,11 13,-13-11,-1-1,1 1,-1 1,0-1,-1 0,0 1,0-1,-1 1,0 0,-1 0,0-1,0 1,-1 0,-2 11,-4 18,-21 69,21-86,-6 25,-2-1,-3 0,-24 46,32-68,15-11,-1-11,0 0,0-1,-1 1,1-1,0 0,0 0,0 0,0 0,4-1,215-26,116-7,-328 34,1 0,-1 0,0 1,1 1,-1 0,0 0,0 1,0 1,0 0,16 8,-22-8,1 0,-1 0,0 0,0 1,-1-1,1 1,-1 0,0 1,0-1,-1 1,0-1,0 1,0 0,0 0,-1 1,0-1,-1 0,1 1,0 10,0 1,-1 0,0 0,-1 0,-1 0,-1 0,0-1,-1 1,-11 31,10-37,-1-1,-1 1,0-1,0 0,-1 0,-1-1,0 1,0-2,-1 1,0-1,0-1,-1 0,-14 9,-94 66,84-56,-2-1,0-2,-2-2,-1-1,-69 27,84-42,0-2,-1-1,1 0,0-2,-1-1,-46-6,57 4,1-1,0-1,0 0,-16-8,-18-6,21 9,4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07.5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788 57,'-7'-1,"1"-1,-1 1,1-1,0 0,0 0,0-1,-11-6,-20-7,12 10,-2 1,1 2,0 0,-1 2,1 1,-1 1,1 1,0 2,-1 0,2 2,-1 1,1 1,0 1,-31 15,36-12,2 0,-1 1,2 1,-1 1,2 1,0 0,1 1,1 0,0 1,2 1,0 0,1 1,1 0,-13 35,16-34,0 1,1 0,1 0,1 0,1 1,1 0,1 0,1-1,1 1,2 0,0-1,1 1,1-1,12 34,-9-40,0 0,2 0,0-1,0 0,2-1,-1 0,2 0,0-1,1-1,0-1,0 0,2 0,-1-2,1 0,0 0,1-2,0 0,0-1,1-1,0 0,0-1,31 2,-41-7,0 1,0-2,0 1,-1-1,1 0,0 0,-1-1,0 0,0-1,0 1,0-1,0-1,-1 1,1-1,-1-1,-1 1,1-1,8-10,6-10,-2-1,0-1,15-33,-30 56,6-15,-1-1,0 1,-2-1,0 0,-2-1,0 1,-1-1,-2 0,0 1,-3-35,-6-18,-29-123,36 193,-4-23,2 0,-1-44,4 41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07.9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0,'-4'0,"-1"0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17.5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241 54,'-6'0,"0"1,0 0,0 1,0-1,0 1,0 0,1 1,-1-1,1 1,-1 0,1 0,0 1,0 0,1 0,-8 7,-1 3,1 0,1 0,-18 30,15-16,2 0,1 0,1 1,1 0,2 1,1 0,-3 44,8-70,0 1,1 0,-1 0,1-1,1 1,-1 0,1 0,-1-1,1 1,0 0,1-1,-1 1,1-1,0 0,0 1,1-1,-1 0,1 0,0 0,0-1,4 5,-2-5,-1 0,1 0,1 0,-1-1,0 0,1 0,-1 0,1-1,-1 1,1-1,0-1,0 1,-1-1,1 0,0 0,0-1,5-1,9-2,0-1,0-1,-1-1,0-1,18-10,28-11,-45 22,-12 4,1 0,-1 0,0 0,-1-1,1-1,6-4,-11 6,0 1,-1-1,0 0,0 1,0-1,0 0,0-1,0 1,-1 0,1 0,-1-1,0 1,0-1,-1 1,1-1,-1 1,1-1,-1-4,4-44,15-72,-4 36,-14 83,0-1,0 0,-1 1,0-1,0 0,-1 1,0-1,0 0,0 1,0-1,-1 1,0 0,0-1,-1 1,1 0,-7-9,5 11,1-1,-1 1,1 0,-1 0,0 0,0 0,-1 0,1 1,0 0,-1 0,0 0,1 1,-1-1,0 1,0 0,0 1,0-1,0 1,-9 0,-10 4,2 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08.8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1 342,'0'-4,"1"0,0 0,0 0,0 1,1-1,-1 0,1 1,0-1,0 1,0 0,1-1,-1 1,1 0,5-5,47-39,-43 39,56-40,87-47,-31 21,-123 73,1 0,0 0,-1-1,1 1,0 0,0 1,-1-1,1 0,0 0,0 1,0-1,0 1,0 0,0 0,0 0,0 0,0 0,0 0,0 0,0 0,0 1,0-1,0 1,0 0,0-1,0 1,0 0,-1 0,1 0,0 0,-1 1,1-1,-1 0,1 1,-1-1,1 1,-1-1,0 1,0 0,1 2,5 8,-1 1,-1 0,0 0,5 27,-4-16,71 302,-5-19,-50-229,63 143,16-39,-32-62,-48-69,-17-30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09.4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0 261,'5'0,"0"-1,0 0,0-1,-1 1,1-1,0 0,-1 0,5-2,23-10,298-72,78-23,-381 101,80-21,-103 31,-11 5,-11 5,2-6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17.7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605 147,'-6'-1,"0"-1,1 0,-1 0,1 0,0 0,-1-1,1 0,0 0,1 0,-1-1,0 0,1 1,0-2,0 1,0 0,-5-10,2 6,0 1,0-1,-16-11,15 13,-1 0,0 1,-1 1,1 0,-1 0,0 1,0 0,0 0,0 1,0 1,0 0,-14 0,15 2,1 0,0 0,0 1,-1 0,2 1,-1-1,0 2,0-1,1 1,0 0,0 1,0-1,0 1,1 1,-10 9,-3 6,1 1,1 1,1 1,1 0,1 1,1 1,1 0,-10 35,6-9,3 0,2 1,-6 79,16-118,1 0,1 0,0 1,1-1,1 0,0-1,1 1,0 0,1-1,0 0,1 0,1 0,0-1,1 0,0 0,0-1,2 0,-1-1,1 0,1 0,13 9,-21-16,1 0,0 0,0-1,0 1,0-1,0 0,0 0,1-1,-1 1,1-1,-1 0,1 0,-1 0,1-1,7 0,-7-1,0 0,1 0,-1-1,0 0,0 0,0 0,0-1,-1 1,1-1,-1 0,1-1,-1 1,5-6,25-25,-1-2,-2-2,-1 0,34-61,-56 81,0 0,0 0,-2-1,7-31,5-14,25-37,-8 25,-28 57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18.2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 1,'-4'0,"-6"0,-5 0,-1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19.3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0,'14'302,"-9"-264,2 0,2-1,1 0,2 0,29 62,-24-66,1 0,1-1,2-2,32 38,-45-59,0 0,1 0,1-1,-1 0,1 0,1-1,-1-1,1 0,0 0,0-1,1-1,0 0,0 0,0-1,0-1,20 2,-24-3,13 0,1-1,0-1,40-6,-56 6,0-1,0 0,-1 0,1 0,-1 0,1-1,-1 0,0 0,0-1,0 1,0-1,-1 0,0 0,0-1,0 1,0-1,0 0,-1 0,3-6,6-16,-1-1,-1-1,-1 0,-2 0,6-51,-6 7,-3-87,-8 109,4 48,0 0,-1 0,1 1,-1-1,0 0,0 0,0 0,0 1,-1-1,1 1,-1-1,1 1,-1-1,-2-2,3 5,1 0,-1 0,1 0,-1-1,1 1,-1 0,1 0,-1 0,1 0,-1 0,1 0,-1 0,1 0,-1 0,1 0,-1 0,1 0,-1 0,1 1,-1-1,1 0,-1 0,1 1,-1-1,1 0,-1 0,1 1,0-1,-1 0,1 1,0-1,-1 1,1-1,0 1,-1-1,1 0,0 1,0-1,0 1,-1-1,1 1,0-1,0 1,0-1,0 2,-7 23,3 2,1 1,2-1,0 1,7 50,27 109,-29-169,6 17,0-1,24 50,4 10,52 122,-3-6,-80-191,-1-3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20.7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481 15,'-39'-8,"34"7,0-1,-1 1,1 0,0 0,0 1,0-1,-8 1,-2 3,2 1,-1 0,0 0,1 1,0 1,0 0,0 1,1 1,0 0,1 0,-18 17,3-1,2 1,1 1,-34 49,45-56,0 1,1 0,1 1,1 0,1 0,1 1,1 0,1 1,1-1,0 1,2 0,1 36,2-43,0-1,1 1,1 0,1-1,0 0,1 0,0 0,1 0,1-1,0 0,1 0,1-1,0 0,1-1,0 0,1 0,0-1,1 0,13 8,-2-3,1-2,1 0,0-2,0-1,38 11,-42-16,0 0,1-2,-1 0,1-1,0-2,0 0,30-3,-48 1,0 0,0-1,0 1,0-1,-1 0,1 0,-1 0,1 0,-1 0,0-1,1 1,-1-1,-1 0,1 0,0 0,-1-1,1 1,-1-1,0 1,1-5,6-11,-1 0,10-36,-12 35,15-43,-10 33,-1-1,8-46,-16 66,-1 0,0 0,-1 0,-1 0,1 0,-2 0,1 0,-2 0,1 0,-2 1,-4-13,-2 5,0 1,-1 1,-1 0,0 0,-1 1,-29-26,-18-20,-76-72,132 129,0 1,0-1,-1 1,1-1,-1 2,0-1,0 0,0 1,-9-3,-5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21.1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22.1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476 1,'-10'1,"0"1,0 0,0 1,0 0,0 1,0 0,-16 10,4-3,-7 4,0 1,1 1,0 1,1 1,2 2,0 0,-30 36,42-44,2 2,0-1,1 2,0-1,1 2,1-1,1 1,0 0,1 0,1 1,0 0,2 0,0 0,-1 34,6-21,2 0,0 0,2-1,2 1,0-1,2-1,1 0,23 42,15 15,79 105,-114-171,1-1,1-1,0 0,2-2,0 0,1 0,0-2,31 18,-48-31,-1-1,1 1,-1 0,1 0,0-1,-1 1,1-1,-1 0,1 1,0-1,-1 0,1 0,0 0,-1 0,1 0,0 0,0-1,-1 1,1 0,-1-1,1 1,0-1,-1 0,1 0,1-1,1-1,-1 0,0 0,-1 0,1 0,0-1,-1 1,0-1,0 1,0-1,2-5,2-8,0-1,-2 0,5-30,-3-4,-3 0,-2 0,-7-64,5 113,1-1,-1 1,0 0,0-1,0 1,0 0,0 0,-1 0,1 0,-1 0,0 0,0 0,0 1,-1-1,1 1,0-1,-1 1,0 0,1 0,-1 0,0 0,0 1,0-1,0 1,0 0,-1 0,-5-2,-7 0,0 1,1 0,-1 2,-25 1,34-1,-16 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40.2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394 488,'-3'3,"1"1,-1 0,1 0,0 0,1 0,-1 0,1 1,0-1,0 0,0 1,0 6,-4 14,-195 565,85-298,97-258,17-33,1 0,-1 0,1 0,0 0,-1 0,1 0,-1-1,0 1,1 0,-1 0,0-1,1 1,-1-1,0 1,0 0,0-1,1 1,-1-1,0 0,0 1,0-1,0 0,0 1,0-1,0 0,0 0,0 0,0 0,0 0,0 0,0 0,0 0,0 0,-1-1,0-3,1 0,0 1,0-1,0 0,1 0,-1 0,1 0,0 0,0 0,0 0,1 0,0 0,1-6,0-4,18-178,9 1,54-190,-70 331,50-168,-55 197,1 1,0 1,1-1,1 2,1-1,1 2,1-1,18-17,18-19,-39 40,2 0,0 1,0 0,21-14,-1-1,-27 22,0 1,0-1,1 1,0 1,14-9,-19 12,0 1,0-1,1 0,-1 1,1 0,-1-1,0 1,1 0,-1 0,1 1,-1-1,0 0,1 1,-1-1,0 1,1 0,-1 0,0 0,0 0,0 0,0 0,0 0,0 1,0-1,2 3,24 22,-1 2,29 40,17 17,8-2,248 282,-132-99,18 23,-141-201,-120-149,-3 2,-78-73,-127-94,173 157,-13-9,-77-73,148 128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41.6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0 670,'1'-2,"0"1,1-1,-1 1,0-1,1 1,-1-1,1 1,-1 0,1-1,0 1,-1 0,1 0,0 0,0 1,3-2,3-2,370-157,-90 43,223-112,-436 192,-55 26,2 1,-1 1,36-11,-31 14,0 0,0 2,1 0,45 0,-57 4,0 0,0 0,15-5,-8 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19.7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479 15,'-17'2,"1"-1,0 2,0 0,0 1,0 1,1 1,0 0,0 0,0 2,1 0,0 0,0 2,1-1,0 2,-21 22,6-3,1 2,1 0,2 2,1 1,-20 42,35-62,1 0,0 1,1 0,1 0,0 0,1 1,-2 26,5-37,1-1,0 1,1-1,-1 1,1 0,0-1,1 0,-1 1,1-1,0 0,0 0,1 0,-1 0,1 0,0 0,1-1,-1 1,1-1,0 0,0 0,0-1,0 1,1-1,0 0,-1 0,9 4,24 9,1-1,0-2,1-1,43 7,161 12,-175-26,119-6,-183 1,-1-1,0 0,0 0,1 0,-1 0,0 0,0-1,0 0,-1 1,1-1,0 0,-1-1,1 1,-1 0,0-1,1 1,-1-1,0 0,-1 1,1-1,0 0,-1 0,0 0,1 0,-1-1,-1 1,1 0,0-4,3-14,-1 1,-2-1,0-31,-1 27,1-5,-2-1,-1 0,-1 1,-2-1,0 1,-3 0,-12-33,14 48,0 1,-2 0,0 0,0 0,-1 1,-1 1,0-1,-1 2,0-1,-1 2,0-1,-1 2,0 0,0 0,-25-11,-9-2,-1 3,-99-27,146 46,0 0,0-1,0 1,-1 0,1 0,0 0,0 0,0 0,-1 0,1 0,0 0,0 0,-1 1,1-1,0 1,0-1,0 1,0-1,0 1,0-1,-1 2,-5 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43.3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0,'-1'133,"10"244,-5-334,3-1,1 0,2 0,2-1,1 0,33 66,-39-94,1 0,0 0,1-1,0 0,1-1,0 0,1 0,0-1,1-1,0 1,0-2,1 0,0 0,1-2,-1 1,1-2,1 0,-1 0,1-1,-1-1,1-1,0 0,25 0,144-3,-162 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44.5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407 25,'-3'-3,"0"1,0-1,-1 1,1 0,0 0,-1 0,0 1,1-1,-1 1,0 0,0 0,0 0,1 1,-1-1,0 1,0 0,0 0,0 0,0 1,0-1,0 1,0 0,0 0,1 0,-1 1,0-1,1 1,-5 3,-5 3,0 0,0 1,1 0,1 1,0 0,-11 13,-16 20,-54 78,83-106,0 0,0 0,1 1,1 0,1 0,0 1,1-1,1 1,-4 34,8-46,0 1,1 0,-1 0,1-1,0 1,0 0,1-1,-1 1,1-1,1 0,-1 1,1-1,0 0,0-1,0 1,1 0,-1-1,1 0,0 0,1 0,-1 0,1-1,-1 1,1-1,0-1,0 1,1-1,10 4,2 0,0-1,0-1,0-1,1-1,0 0,-1-2,33-2,-48 2,-1 0,1 0,0-1,-1 1,1-1,-1 0,1 0,-1 0,1 0,-1 0,0-1,1 1,-1-1,0 0,0 1,0-1,0 0,0 0,-1 0,1 0,1-3,0 0,-1 0,0-1,0 1,-1-1,1 1,-1-1,0 0,-1 1,1-10,-2-9,-1-1,-1 1,-10-38,0 12,5 23,2 0,0 0,2 0,1-1,1-33,1 60,1-1,0 1,0 0,0-1,0 1,1-1,-1 1,0 0,1-1,-1 1,1 0,-1 0,1-1,-1 1,1 0,0 0,0 0,0 0,-1-1,3 0,-2 2,0 0,0-1,0 1,0 0,0 0,0 0,0 0,0 1,-1-1,1 0,0 0,0 1,0-1,0 0,0 1,0-1,-1 1,1-1,0 1,0-1,-1 1,2 0,7 8,-1 0,0 0,10 15,-14-18,53 69,90 97,-127-153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45.2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1,'8'0,"0"1,0 0,0 1,-1 0,1 0,-1 1,1 0,-1 0,0 1,13 8,7 7,32 30,-27-21,57 43,-3 5,140 159,-203-207,-2 0,-1 2,-1 0,-2 1,-1 1,-1 1,-2 0,-1 0,-2 1,-1 1,-2 0,-2 0,3 53,-11 55,2-119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45.8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1,'4'4,"2"10,-1 7,-1 4,-1 2,-1 1,-1 0,0-1,-1 0,0-5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48.4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522 272,'-3'-5,"-1"1,1-1,-1 0,1 0,1 0,-1-1,-1-5,2 5,0 1,-1 0,0 0,1 0,-8-9,9 13,0 1,0 0,1-1,-1 1,0 0,0 0,1 0,-1 0,0 0,0 0,0 0,1 0,-1 0,0 0,0 0,0 0,1 0,-1 1,0-1,0 0,1 1,-1-1,0 1,1-1,-1 0,0 1,1 0,-1-1,1 1,-1-1,0 1,1 0,0-1,-1 1,1 0,-1-1,1 1,0 0,-1 1,-21 37,20-34,-201 467,73-155,104-261,13-31,1 1,1 0,2 0,-9 38,18-47,8-15,-7-3,1 0,-1 0,1 0,-1 0,0-1,1 1,-1-1,0 1,0-1,0 1,0-1,0 0,0-2,13-34,-3-2,-1 0,-1 0,3-51,-3-164,7-50,-13 281,2 1,0-1,2 1,0 0,1 1,2-1,0 2,2-1,0 2,1 0,1 0,1 1,1 1,0 0,23-18,-14 14,-15 13,0 0,1 0,0 1,0 1,13-7,-22 13,1-1,-1 1,1 1,-1-1,1 0,-1 1,1-1,-1 1,1 0,0 0,-1 0,1 0,-1 0,1 0,0 1,-1-1,1 1,-1 0,1 0,-1 0,0 0,1 0,-1 1,0-1,0 0,0 1,0 0,0 0,0-1,0 1,2 4,71 109,-57-85,1 0,1-1,37 41,-7-25,65 48,-62-53,59 57,-107-91,1 0,-1-1,1 0,0 0,1-1,-1 0,15 7,-4-6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49.2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0 307,'0'-2,"1"0,-1-1,1 1,-1 0,1 0,0 0,-1 0,1 0,0 0,1 0,-1 0,0 0,0 1,1-1,-1 0,1 1,0-1,-1 1,1 0,0-1,0 1,0 0,0 0,0 0,0 0,0 1,2-2,11-2,0 0,0 0,16 0,4-2,224-49,156-41,-413 95,74-22,0 3,1 3,102-9,-149 25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49.8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19,'-30'-10,"29"9,0 0,-1 0,1 1,0-1,0 0,-1 0,1 1,0-1,-1 1,1-1,0 1,-1 0,1 0,-1-1,1 1,-1 0,1 0,-1 0,1 1,-1-1,1 0,0 0,-1 1,1-1,-1 1,1-1,0 1,-1 0,1-1,0 1,0 0,0 0,-1 0,1 0,0 0,0 0,0 0,1 0,-1 1,-1 1,-3 8,1 1,1-1,0 1,0-1,1 1,1 0,0 0,0 0,3 22,-2-8,0 21,3 1,2-1,2 0,2-1,2 0,2 0,2-1,2-1,2-1,39 67,-56-106,0 0,1-1,-1 1,1-1,0 0,0 0,0 0,1 0,-1 0,0-1,1 0,0 1,0-1,6 2,8 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51.4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79 0,'-1'113,"8"223,-3-290,3 0,1-1,2 1,2-2,21 51,-32-92,0 0,0-1,1 1,-1-1,0 1,1-1,0 1,-1-1,1 0,0 0,0 0,0 0,1 0,-1 0,4 2,-5-4,1 0,-1 0,1 0,0 0,-1 0,1 0,-1 0,1-1,-1 1,1-1,-1 1,1-1,-1 1,1-1,-1 0,1 0,-1 0,0 0,0 0,1 0,-1 0,0 0,0 0,0-1,0 1,0 0,-1-1,1 1,1-3,38-57,-24 33,2 1,0 1,2 1,1 1,1 0,42-34,-46 45,0 2,0 0,2 1,-1 1,1 1,0 0,1 2,23-5,-28 8,1 1,-1 0,0 1,0 1,1 1,-1 0,0 1,0 1,0 0,0 2,21 7,-29-8,-1 0,1 0,-1 1,0 0,0 0,-1 1,1 0,-1 0,9 12,-13-16,-1 0,1-1,-1 1,0 0,0 0,0 0,0 0,0 0,-1 0,1 0,0 0,-1 0,0 0,1 1,-1-1,0 0,0 0,0 0,-1 1,1-1,0 0,-1 0,1 0,-1 0,0 0,0 0,0 0,0 0,0 0,0 0,0 0,-1-1,1 1,0-1,-1 1,0-1,1 1,-1-1,0 0,0 1,0-1,-3 1,-98 58,-105 56,193-110,0-1,0-1,-1 0,0-1,-22 2,-38 8,10 2,34-8,0 2,-50 19,68-23,0-1,0 0,-1-1,0-1,-25 2,-38 6,61-6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52.3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1,'33'14,"45"13,1 0,70 33,247 136,-390-190,1-1,-1 0,0 1,0 0,-1 1,0-1,0 1,0 0,-1 0,0 1,0-1,-1 1,0 0,0 0,-1 0,2 10,2 19,-1 0,0 49,-4-65,0-9,19 293,-17-277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55.5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48,'6'-4,"1"0,0 0,1 1,-1 0,0 1,1-1,0 1,0 1,13-2,8-3,-16 3,0 0,0 0,0 2,1-1,-1 2,0 0,16 1,-23 0,0 1,0 0,0 0,0 0,-1 0,1 1,-1 0,1 0,-1 1,0-1,0 1,-1 0,1 0,-1 1,0 0,0-1,5 10,17 31,-3 1,-2 1,-1 1,15 62,-6-22,18 72,41 265,-16-61,-56-280,-5 1,2 171,1 19,-9-230,2 0,3 0,1-1,20 48,1-22,3-1,51 74,9 16,-88-146,24 44,24 61,-48-98,0-1,-2 1,0 0,-1 0,-1 0,-1 1,0 28,-2-41,-1 1,0-1,0 0,-1 0,0 0,0-1,-1 1,0 0,0-1,0 0,-1 1,-1-1,1-1,-1 1,0-1,0 0,-1 0,0 0,0-1,0 0,-1 0,0 0,-11 5,-301 170,274-159,26-15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22.5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 5,'-4'0,"-2"-4,9 7,4 7,9 6,7 9,7 9,3 3,5 8,0 0,-3 2,-2-3,-7-5,-4-10,-1-4,-4-7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4:57.4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1292 0,'-12'2,"1"0,-1 0,1 1,0 0,-1 1,1 0,1 1,-17 9,-15 7,2-4,-465 189,379-162,-2-5,-144 23,269-61,0-1,1 0,-1 1,0 0,1-1,-1 1,0 0,1 1,-1-1,1 0,-1 1,1-1,0 1,0 0,0-1,0 1,0 0,0 1,0-1,1 0,-1 0,1 1,-1-1,-1 6,1 0,1 1,0-1,0 1,1-1,0 1,2 13,0 1,8 65,4 1,36 123,-31-139,58 230,84 347,-34 8,-81-142,3 13,-36-429,-7-46,3 0,2 0,17 53,1-21,-19-51,1 0,2-1,1-1,1 0,38 57,-48-83,0-1,1 1,0-2,0 1,0-1,1 1,0-2,0 1,0-1,1 0,-1-1,1 1,0-2,10 4,-7-5,1 1,0-1,-1-1,1 0,0 0,-1-2,1 1,-1-1,14-5,15-7,0-3,0-1,-2-2,49-33,-70 43,42-28,-38 25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0.8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10 457,'6'0,"-1"1,1 0,0 0,0 1,-1 0,1 0,-1 0,1 0,-1 1,0 0,0 0,0 0,0 1,-1 0,1 0,4 5,8 10,-1 1,20 32,-30-44,282 481,-30 21,-202-398,106 226,-31 11,-130-347,8 39,-9-41,0 1,1-1,-1 1,0-1,0 1,0-1,0 1,0-1,0 1,0 0,0-1,0 1,0-1,0 1,0-1,0 1,-1-1,1 1,0-1,0 1,-1-1,1 1,0-1,0 1,-1-1,1 1,-1-1,1 0,0 1,-1-1,1 1,-1-1,1 0,-1 0,1 1,-1-1,1 0,-1 0,1 0,-1 1,1-1,-1 0,1 0,-1 0,0 0,1 0,-1 0,1 0,-1 0,1 0,-1-1,1 1,-1 0,1 0,-1 0,1 0,-1-1,1 1,-1 0,1-1,-1 1,1 0,-1-1,-16-10,2-1,-1-1,1 0,1 0,0-2,-13-18,-14-14,-21-17,-390-445,393 432,3-2,3-3,4-2,-74-178,111 227,2 0,1-1,2 1,2-2,-2-43,16-183,-7 237,2 0,1 1,1-1,1 1,1 1,2 0,0 0,1 0,18-25,-18 31,2 1,0 0,0 1,2 1,0 0,1 1,0 0,1 1,1 2,-1-1,36-15,38-7,1 4,2 4,1 4,0 4,1 4,1 4,144 5,-228 5,0 0,0 1,0 1,-1 0,14 4,-23-5,-1 0,1 0,0 0,0 1,-1-1,1 0,-1 1,0 0,1 0,-1 0,0 0,0 0,0 0,0 0,0 1,-1-1,1 1,-1-1,1 1,-1 0,0-1,0 1,0 0,-1 0,1 0,-1 0,1 3,-1 34,-7 64,-2 3,9-82,-1 21,-6 48,4-77,0 0,-1-1,-1 1,-1-1,0 0,-11 20,12-27,-1-1,0 0,0-1,-1 1,0-1,0 0,0-1,-1 0,0 0,-1 0,-13 6,-11 3,-65 21,18-8,-312 147,316-143,49-23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1.5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0 356,'2'-3,"-1"1,1 0,-1 0,1 0,0 0,0 0,0 0,0 0,0 0,0 1,1-1,-1 1,0 0,1 0,-1 0,1 0,0 0,3 0,1-3,77-27,1 4,133-25,-138 34,517-100,-313 64,-279 53,34-7,62-4,-93 12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2.1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0 373,'6'-1,"-1"0,1 0,-1 0,0-1,0 0,1 0,-1 0,8-6,8-3,121-45,153-38,-178 59,73-17,285-41,-434 87,-11 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3.1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708 39,'0'-6,"1"5,-1 0,0 0,0 0,0 0,1-1,-1 1,0 0,0 0,0 0,-1 0,1 0,0 0,0 0,0 0,-1 0,1 0,-1 0,1 0,-1 0,1 0,-1 1,1-1,-1 0,0 0,0 0,1 1,-1-1,0 0,0 1,0-1,0 0,0 1,1 0,-1-1,0 1,0-1,0 1,-1 0,1 0,0 0,0-1,0 1,0 0,0 0,-1 1,-23 0,0 2,1 0,0 2,-1 1,2 0,-40 18,46-18,-72 25,8-3,-150 74,228-101,-1 1,0 0,1 1,-1-1,1 1,0-1,0 1,0 0,0 0,1 0,-1 1,1-1,-1 1,1-1,0 1,1 0,-1 0,1 0,-2 4,3-2,0 0,0 0,0 0,1 0,-1-1,2 1,-1 0,0 0,1-1,0 1,1-1,-1 0,4 6,237 518,-146-265,62 154,71 224,-202-554,-14-37,3 0,2-1,2-2,30 53,-47-95,0-1,-1 0,2-1,-1 1,0-1,1 0,0 0,0 0,0-1,1 1,-1-1,1 0,-1-1,8 3,-2-2,1-1,-1 0,0 0,1-1,-1 0,1-1,13-2,12-4,1-1,-1-2,54-21,233-105,-146 56,-160 72,-2 1,-1-1,0 0,23-16,-31 15,-8 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5.5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67,'0'1583,"-6"-1710,-39-217,5 65,35 236,-13-116,5-302,14 448,0 1,1-1,0 1,0 0,2 0,-1 0,2 0,0 0,0 1,1 0,0 0,1 0,0 1,1 0,0 0,0 1,1 0,15-11,-20 17,-1 2,1-1,0 0,0 1,0-1,0 1,0 0,0 1,1-1,-1 1,0 0,0 0,0 0,1 0,-1 1,0 0,0 0,0 0,0 0,0 0,0 1,0 0,-1 0,1 0,0 0,4 4,12 9,-2 0,1 2,22 26,-22-24,73 87,-4 4,89 146,-84-117,110 126,-92-145,-95-98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6.6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0 347,'0'-1,"1"-1,-1 1,1 0,-1 0,1 0,-1 0,1 0,0 0,-1 0,1 0,0 0,0 1,0-1,0 0,0 0,-1 1,2-1,-1 0,0 1,0-1,0 1,2-1,31-11,-26 10,471-105,61-8,-446 94,-52 13,0-3,53-20,-67 20,-4 3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7.2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130 1,'-3'0,"-1"0,1 0,-1 0,1 0,0 1,-1 0,1 0,0 0,-1 0,1 0,0 0,0 1,0 0,0 0,1-1,-1 2,0-1,1 0,-3 3,-1 3,2-1,-1 1,1 0,0 0,1 0,-4 12,-1 9,0 1,2-1,2 1,0 1,2-1,2 0,0 0,6 34,0-21,2-1,1 0,3 0,1-1,21 43,-22-61,1-1,1 0,1-1,1-1,0 0,2-1,0-1,1-1,1 0,0-2,30 18,7-1,1-1,2-4,76 25,-108-44,57 9,-16-3,-53-10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8.2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278 0,'-8'7,"0"-1,-1 0,0-1,-13 7,-9 5,13-6,1 2,0 0,1 0,0 2,1 0,-22 30,30-35,0 0,1 0,0 0,1 1,1 0,-1 0,2 1,0-1,0 1,1-1,0 1,1 0,0 20,2-29,0 1,0-1,0 0,0 0,0 0,0 0,1 0,-1-1,1 1,0 0,0-1,0 1,0-1,1 0,-1 0,0 1,1-1,0-1,-1 1,1 0,0-1,0 1,0-1,0 0,5 1,12 4,0-1,40 5,-33-6,6 2,0-1,1-2,63-2,-94-1,-1-1,0 1,1-1,-1 0,1 0,-1 0,0 0,1 0,-1 0,0-1,0 1,0-1,0 1,0-1,-1 0,1 0,0 0,-1 0,1 0,-1 0,0 0,0 0,0-1,0 1,1-5,2-6,-1-1,0 0,0-23,0 9,-1 13,1 0,0 0,1 1,12-28,-16 40,1 0,-1 1,1-1,0 0,0 0,0 0,0 1,0-1,1 1,-1-1,0 1,1-1,-1 1,1 0,0-1,-1 1,1 0,0 0,0 0,-1 1,1-1,0 0,0 1,0-1,0 1,0-1,0 1,0 0,0 0,0 0,0 0,0 0,0 1,0-1,0 1,0-1,0 1,0 0,-1-1,1 1,0 0,0 0,-1 0,1 1,0-1,-1 0,2 2,11 11,0 0,-1 1,0 0,-2 1,0 1,14 26,19 28,48 58,-83-112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8.8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1,'15'1,"0"0,0 1,0 1,0 1,0 0,25 11,-2 2,43 28,0 5,-4 5,-1 3,86 85,-67-46,141 183,-211-245,-2 1,-1 1,-2 1,-1 1,-2 0,15 55,-7-18,-12-38,-2 0,13 74,-21-86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23.0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254 0,'-2'19,"0"0,-2 0,0-1,-1 1,-1-1,-8 18,-7 23,-91 435,50-184,43-207,17-80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09.3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0,'4'5,"10"13,3 9,3 3,-3 2,-3-1,-5-1,-3-2,-3-1,-2-1,-2-1,1-4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10.5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45 844,'33'102,"-4"1,-4 1,18 184,-47-311,0 0,-2-1,-12-32,-8-31,-77-559,95 581,4-1,3 0,2 0,4 0,25-129,-29 192,0 0,0 1,0-1,0 0,0 1,0-1,1 1,0-1,-1 1,1-1,0 1,0 0,0 0,0 0,1 0,-1 1,1-1,2-1,0 0,1 1,-1 1,1-1,0 1,-1-1,1 2,0-1,10 0,8 3,1 1,-1 1,35 9,-46-9,57 15,-1 4,-1 2,-1 3,-1 4,-2 2,-1 3,80 62,-83-45,-1 2,64 81,17 18,-104-127,-30-24,0 1,0-1,0 1,-1 0,0 0,9 12,-8-7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11.2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1 367,'6'-1,"1"-1,0 1,-1-1,0 0,10-5,9-3,642-169,-222 91,-329 67,-87 16,-1-1,1-2,37-15,-41 12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11.7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196 0,'-6'1,"0"0,0 0,1 1,-1 0,0 0,1 0,-1 1,1-1,0 1,0 1,0-1,0 1,1 0,-1 0,1 0,0 0,0 1,1 0,-1 0,1 0,0 0,-3 8,-8 13,2 2,-17 57,21-61,2 0,0 0,2 1,1 0,1 0,1 0,1 0,4 29,-1-39,0-1,0 0,1 0,1 0,1 0,0-1,0 0,1 0,1-1,0 0,1 0,0-1,1 0,0 0,16 12,-3-7,0-1,1-1,1-1,0-1,30 9,37 19,-67-27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13.1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1,'1'11,"2"0,0 0,0 0,1-1,0 1,1-1,0 0,1 0,10 14,8 16,312 592,-321-599,-13-26,1-1,-1 1,1-1,0 0,1 0,-1 0,1 0,1-1,7 9,-11-14,0 1,0-1,-1 0,1 0,0 0,0 0,0 1,0-1,0 0,0 0,-1-1,1 1,0 0,0 0,0 0,0-1,-1 1,1 0,0-1,0 1,0 0,-1-1,1 1,0-1,-1 0,1 1,0-1,-1 1,1-1,-1 0,1 1,-1-1,1 0,-1 0,1-1,16-31,3-13,1 1,2 1,3 2,1 0,2 1,54-58,-79 95,0 0,0 0,0 1,0-1,1 1,0 0,-1 0,1 1,0 0,0 0,0 0,1 0,-1 1,0-1,1 2,-1-1,1 0,-1 1,1 0,-1 0,1 1,-1 0,1 0,-1 0,0 0,0 1,8 3,-4 0,1 0,-1 1,1 0,-2 1,1 0,-1 1,0-1,0 2,-1-1,0 1,-1 0,9 16,4 14,-2 1,-2 0,-1 2,-2-1,-2 1,-2 1,-2 0,-1 0,-3 0,-3 52,1-92,0 1,0-1,-1 0,0 1,0-1,0 0,0 1,0-1,-1 0,1 0,-1 0,0 0,0 0,0 0,0-1,0 1,-1 0,-3 2,1-2,1 0,-1-1,0 0,0 0,1 0,-1-1,0 1,-1-1,1 0,0-1,-6 1,-13-2,0-1,1 0,0-2,-31-9,43 10,-161-56,164 55,-1 0,2-1,-1 0,1 0,-1-1,1 0,1 0,-12-13,-14-13,15 17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13.8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0,'6'2,"-1"0,1 0,-1 0,0 1,1 0,-1 0,-1 0,1 0,0 1,-1 0,5 5,3 1,42 39,-2 1,-2 3,56 77,-79-92,-2 2,-1 0,-3 1,21 55,49 180,-73-216,-5-10,-2 0,-3 0,-1 1,0 86,-8-101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15.2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0 351,'580'-308,"-568"301,-2 1,-1 1,2 0,-1 0,0 1,1 0,11-2,-17 6,-1-1,1 1,-1 1,0-1,1 0,-1 1,1 0,-1 0,0 1,0-1,0 1,0 0,0 0,0 0,0 0,0 1,-1-1,0 1,4 3,25 25,-1 1,-1 1,48 72,60 123,-137-225,397 809,-324-626,67 266,-93-285,42 109,-49-183,-27-65,15 43,126 478,-146-518,-2-1,-2 1,-1 0,-1 0,-1 1,-3 31,1-60,-1 0,0 0,1 0,-1 0,0 0,0 0,-1 0,1 0,-1 0,1 0,-1-1,0 1,0-1,0 1,0-1,0 0,-1 0,1 0,-1 0,1 0,-1 0,0-1,0 0,-4 2,-7 2,0-1,0-1,-1 0,-18 0,-30 8,-216 92,239-85,34-14,-1-1,0 1,0-1,-14 3,5-4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6:32.06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11606 172,'-12'-8,"-20"-4,-53-1,0 4,-147 2,134 6,-1043 42,6 82,-917 244,31 115,1288-301,379-93,-1403 304,870-273,-6-94,872-26,14 0,0 1,0-1,0 2,0-1,0 1,-11 2,18-3,-1 0,1 1,-1-1,1 0,-1 0,1 1,0-1,-1 0,1 1,-1-1,1 1,0-1,0 0,-1 1,1-1,0 1,0-1,-1 1,1-1,0 1,0-1,0 1,0-1,0 1,0-1,0 1,0-1,0 1,0-1,0 1,0-1,0 1,0-1,0 1,0-1,1 1,-1-1,0 1,0-1,1 0,-1 1,0-1,1 1,0 0,18 23,-15-19,31 45,-2 2,-2 0,44 108,-30-60,792 1856,-600-1376,605 1312,-751-1711,515 987,-403-817,305 401,-419-633,-15-18,135 144,-178-217,2 0,1-3,1 0,1-2,1-2,0-2,2-1,1-1,75 19,-27-16,0-3,2-5,148 2,-118-16,1-5,-2-5,213-50,338-145,602-287,-545 203,3262-1460,-3975 1744,694-361,-567 284,-3-7,225-192,-359 280,301-297,-297 292,-1-2,1 1,-2-1,1 0,4-11,-9 17,-1 0,0 1,0-1,0 1,0-1,-1 0,0 0,0 1,0-1,0 0,0 0,-1 1,1-1,-1 0,0 0,0 1,-1-1,1 1,-4-7,-7-9,-1 1,-1 0,-30-30,-7-9,-27-42,-71-118,-54-125,192 323,-173-316,-247-624,162 137,43-11,217 800,-55-219,-36-287,61 292,-126-428,103 463,55 181,6 24,0 0,0 1,-1-1,0 1,0-1,0 1,-1 0,0 0,0 0,-1 0,0 0,0 1,0-1,0 1,-1 0,-9-7,-64-37,58 39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7:38.21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7:57.819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1 999,'6'1,"0"0,0 0,1 0,-1 1,0 0,-1 0,1 1,0-1,-1 1,7 5,57 43,-41-29,60 54,-54-44,-32-31,-1 1,0-1,1 0,-1 1,1-1,0 0,-1 0,1 0,0 0,0 0,0-1,0 1,-1-1,1 1,0-1,0 1,4-1,-5 0,1-1,-1 1,0-1,0 1,0-1,0 0,0 1,0-1,0 0,0 0,0 0,0 1,0-1,-1 0,1 0,0 0,-1 0,1-1,0 1,-1 0,1-2,2-8,0-1,0 0,-1 0,0-21,0 12,5-42,55-749,-65 750,1 41,1 0,1 0,1-1,1 1,4-22,-1 29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24.0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1 401,'27'-27,"2"-4,2 0,1 2,1 1,2 2,74-43,-38 37,2 2,1 4,1 3,114-19,-176 39,-1 2,0-1,1 1,-1 1,0 1,1-1,21 6,-30-5,0 0,-1 0,1 1,-1 0,0-1,1 1,-1 0,0 1,0-1,0 1,-1-1,1 1,-1 0,1 0,-1 0,0 0,0 0,0 0,0 1,-1-1,0 1,1-1,-1 1,0 0,-1-1,1 1,-1 0,1 0,-1 4,0 12,-1 0,-1 0,-1 0,0 0,-2-1,-10 31,-54 112,44-108,2-8,-1 0,-2-2,-2-1,-2-1,-1-2,-57 56,33-58,43-31,36-22,17-8,1 1,1 3,0 2,1 1,1 2,90-14,-107 21,-1-1,1-1,-1-2,-1-1,37-21,-47 24,149-85,-147 84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8:00.474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1080,'1'2,"0"0,0-1,0 1,1 0,-1-1,1 1,-1-1,1 1,-1-1,1 0,0 0,0 1,0-1,0 0,-1-1,1 1,5 1,37 13,-38-13,0 0,1-1,-1 0,1 0,-1 0,1-1,-1 0,1 0,0 0,-1-1,1 0,-1-1,1 1,-1-1,0 0,8-4,-6 0,0 1,-1-1,1 0,-1-1,-1 0,1 0,-1 0,0-1,-1 0,8-16,183-366,-74 139,-63 126,-35 68,4 1,42-66,-54 101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8:02.774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1,'6'8,"0"1,0 0,-1 0,-1 0,1 1,-1-1,-1 1,0 0,0 0,2 17,5 16,216 877,-166-679,-9-44,-46-172,-3-6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8:03.728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11,'0'0,"0"0,-1-1,1 1,0 0,0-1,0 1,0 0,0-1,0 1,0 0,0-1,0 1,0 0,0-1,0 1,1 0,-1-1,0 1,0 0,0 0,0-1,0 1,1 0,-1-1,0 1,0 0,0 0,1-1,-1 1,0 0,0 0,1 0,-1-1,0 1,1 0,-1 0,0 0,1 0,-1 0,0 0,0 0,1 0,-1 0,0-1,1 1,-1 0,0 1,1-1,-1 0,0 0,1 0,-1 0,0 0,1 0,-1 0,0 0,1 1,-1-1,0 0,1 0,27 25,25 41,509 636,-486-631,-61-56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27.2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579 2,'-154'-2,"-162"5,313-3,0 0,0 0,1 1,-1-1,0 1,1 0,-1-1,0 1,1 0,-1 1,1-1,-1 0,1 1,0-1,0 1,0 0,0 0,0 0,0 0,0 0,0 0,1 0,-1 1,-1 3,0 3,0 1,0-1,1 1,1-1,-1 18,-1 0,-21 233,16 427,42-222,-21-312,42 360,9 115,-54-439,-18 255,-25-126,-1 34,23-250,-2 57,12-158,1 1,0 0,0-1,0 1,0 0,0-1,0 1,1 0,-1-1,0 1,1-1,-1 1,1 0,0-1,-1 1,1-1,0 0,0 1,0-1,0 0,0 1,0-1,1 0,-1 0,0 0,0 0,1 0,-1 0,1 0,-1-1,1 1,-1 0,1-1,-1 1,1-1,0 0,-1 1,1-1,0 0,-1 0,1 0,0 0,-1-1,3 1,8-3,0 0,0 0,-1-1,23-11,-17 7,500-232,-488 225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28.6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418 583,'-27'30,"1"1,1 1,2 1,1 1,-30 65,-64 195,64-152,38-106,-43 124,54-140,3-20,0 0,0 0,0 1,0-1,0 0,0 0,1 0,-1 0,0 1,0-1,0 0,0 0,0 0,0 0,1 0,-1 0,0 0,0 1,0-1,0 0,1 0,-1 0,0 0,0 0,0 0,0 0,1 0,-1 0,0 0,0 0,0 0,1 0,-1 0,0 0,0 0,0 0,1 0,-1 0,0 0,0 0,0-1,0 1,0 0,1 0,23-25,54-103,-6-3,70-181,-50 106,9-13,76-247,-177 466,0-1,0 1,0 0,0-1,0 1,1 0,-1-1,0 1,0 0,0-1,0 1,0 0,1-1,-1 1,0 0,0-1,0 1,1 0,-1-1,0 1,1 0,-1 0,0 0,0-1,1 1,-1 0,0 0,1 0,-1 0,0 0,1-1,0 1,7 10,6 26,-13-32,36 116,-13-39,2-2,40 79,-51-131,27 36,-31-49,-1 0,0 0,-1 1,-1 1,-1-1,0 1,9 31,-1 7,3 23,-16-56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29.4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0 233,'33'-1,"-1"-1,0-2,-1-1,42-13,120-49,-25 7,-120 45,74-33,-97 35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29.8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193 1,'-13'17,"1"1,1 0,0 1,1 0,1 1,1 0,-6 26,2-12,-9 27,2 1,3 0,3 1,3 1,-3 67,12-90,2 1,1-1,2 0,2 1,1-2,3 1,1-1,31 72,-34-97,0 0,1 0,1-1,0 0,1-1,20 19,-18-19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1.0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417 1,'-28'0,"12"0,0 0,-30 4,40-3,1 0,-1 1,0 0,1 0,0 0,0 1,-1 0,1 0,1 0,-1 0,-7 8,-18 20,2 2,2 2,0 0,3 1,1 2,1 0,3 1,-24 71,41-109,1 0,-1 1,0-1,1 1,-1-1,1 1,0 0,-1-1,1 1,0-1,0 1,0 0,0-1,0 1,1-1,-1 1,0 0,1-1,-1 1,1-1,-1 1,1-1,0 0,0 1,0-1,1 3,0-3,1 0,-1 0,0 0,0-1,0 1,1-1,-1 1,0-1,1 0,-1 0,0 0,1 0,-1 0,0 0,1-1,1 0,9-2,0-1,0 0,0-1,-1 0,14-9,-2-1,-1-2,-1-1,0-1,-2-1,0 0,33-46,-52 63,0 1,1 0,-1 0,1 0,-1 0,1 0,0 1,-1-1,1 0,0 1,0 0,0-1,1 1,-1 0,0 0,0 0,1 0,-1 0,0 1,1-1,-1 1,1-1,-1 1,5 0,-2 1,-1 1,1 0,-1 0,0 0,1 0,-1 1,0-1,0 1,-1 0,1 0,6 7,45 46,-2 2,-3 2,-3 3,61 104,-95-143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1.7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0,'20'33,"0"-1,3-1,36 39,-14-16,29 39,77 129,-117-164,-3 2,-2 2,35 110,-37-90,15 58,-40-117,-4-7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2.6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 0,'4'0,"6"5,1 4,3 7,-1 4,-2 2,-4 3,-3 1,-1 0,-7-4,-6-1,-1-1,1 1,-3 1,-6-3,-1-4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25.1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430 154,'-192'176,"145"-131,20-22,2 1,0 2,2 0,1 1,-33 54,53-78,0 1,1-1,-1 1,1 0,-1 0,1-1,1 1,-1 0,0 0,1 0,0 0,0 0,0 0,1 7,0-9,0 0,0 0,0 1,1-1,-1 0,1 0,-1-1,1 1,0 0,-1 0,1-1,0 1,0-1,0 1,0-1,0 0,1 0,-1 0,0 0,1-1,-1 1,0 0,1-1,3 1,45 5,1-3,0-1,63-7,-8 1,-77 3,0 0,40-9,-58 8,0-1,0-1,-1 0,0 0,0-1,0 0,0-1,17-13,-24 15,0 0,0-1,0 0,-1 1,0-1,0-1,0 1,0 0,-1-1,0 1,0-1,-1 0,1 1,-1-1,0 0,-1 0,0 0,0 0,0 0,0 0,-1 0,-2-10,-1-2,-1 0,0 0,-1 1,-1 0,-1 0,-11-18,-9-5,-2 1,-1 2,-3 1,-1 1,-1 2,-54-37,82 63,-1 1,0 0,0 1,0 0,0 0,-1 1,0 1,0-1,0 1,0 1,-13-2,2 3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3.8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57 231,'-2'142,"-5"0,-41 219,152-761,-12 53,-92 346,3-13,1 0,0 0,1 0,11-23,-15 35,0 0,0 0,0 0,0 0,1 0,-1 0,1 0,-1 0,1 1,0-1,0 1,-1-1,1 1,0 0,0-1,1 1,-1 0,0 0,0 1,0-1,1 0,-1 1,0 0,0-1,1 1,-1 0,0 0,1 0,-1 0,0 1,1-1,-1 1,0-1,1 1,-1 0,0 0,0 0,4 2,16 12,0 1,-1 1,-1 0,24 28,6 5,40 35,-5 4,113 153,-194-237,-1 0,1 1,-1-1,0 1,-1 0,1 0,-1 0,1 6,0 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4.4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0 178,'4'0,"10"-5,8-5,7-1,8 1,11-2,9 2,8-3,7-3,2 1,3 0,-8 1,-7-1,-10 3,-10 2,-7 4,-10 3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4.9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282 0,'-4'2,"-1"0,1 0,0 0,0 0,0 1,1-1,-1 1,1 0,-1 0,1 0,0 1,0-1,0 1,-2 4,1-2,-19 24,2 1,2 1,0 1,2 0,-16 49,13-25,3 2,-15 92,23-92,2 1,3-1,6 103,-1-140,2 1,1-1,1 0,1 0,0 0,2-1,0 0,2 0,0-1,1-1,1 1,28 33,-34-47,1 0,-1 0,1-1,0 1,13 6,2-1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6.1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0,'-1'96,"5"0,4-1,31 149,-11-111,24 83,-46-195,-5-14,1 1,0-1,0 0,1 0,5 9,-8-15,1 0,-1-1,1 1,-1-1,1 1,-1 0,1-1,-1 1,1-1,0 1,-1-1,1 0,0 1,-1-1,1 0,0 1,0-1,-1 0,1 0,0 0,0 1,1-1,-1-1,1 1,-1-1,1 1,-1-1,1 1,-1-1,0 0,1 0,-1 0,0 0,1 0,-1 0,0 0,0 0,1-2,16-20,-2 0,23-44,-8 13,-11 23,1 1,1 0,40-40,-53 61,1 0,-1 1,1-1,1 2,0 0,0 0,0 1,0 0,1 1,0 0,0 1,1 0,22-3,-27 7,1 1,0 0,-1 0,1 1,-1 0,1 0,-1 1,0 0,0 0,0 1,-1 0,1 1,-1 0,0 0,0 0,-1 1,1 0,-1 0,6 9,6 7,-2 0,0 1,-2 0,21 47,-25-47,-1 0,-1 0,-1 1,-1 0,-1 0,-1 0,-1 1,-1-1,-1 1,-3 25,1-47,1 0,-1 0,0-1,0 1,0-1,0 1,0-1,0 1,-1-1,1 1,-1-1,1 0,-1 0,0 0,0 0,0 0,0 0,0-1,-1 1,-3 1,1 0,-1-1,1 0,-1-1,0 1,0-1,0 0,0-1,0 1,-7-1,-8-2,-1 0,0-2,1 0,-25-9,-86-22,68 20,-65-26,107 32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6.6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0,'2'0,"-1"1,1 0,0-1,0 1,-1 0,1 0,0 0,-1 0,1 0,-1 0,1 0,-1 0,1 1,-1-1,0 0,0 1,2 2,20 33,-19-29,104 196,-9 5,102 315,-197-513,56 184,-50-156,-2 1,6 79,-14-90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8.1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1 225,'0'-1,"0"-1,1 1,-1-1,1 1,0 0,-1-1,1 1,0 0,0-1,0 1,0 0,0 0,0 0,0 0,0 0,0 0,1 0,-1 0,2 0,30-17,-25 15,67-29,1 3,137-31,-158 45,-13 3,0 2,1 2,0 2,0 1,1 2,57 5,-91-1,-1 1,0 0,0 0,-1 1,1 0,-1 1,1 0,-1 0,0 1,0-1,-1 2,0-1,8 8,-5-2,-1 0,1 1,-2-1,0 2,0-1,-2 1,10 21,-2 10,-1 0,-3 1,-1 0,3 55,2 469,-14-226,3-302,2 1,2-2,1 1,2-1,2-1,1 0,22 43,48 113,213 471,-293-659,1 0,-1-1,0 1,0 0,-1 1,0-1,2 9,-4-14,0 1,0-1,0 0,0 0,-1 0,1 0,-1 0,1 0,-1 0,0 0,1 0,-1-1,0 1,0 0,-1 0,1-1,0 1,0-1,-1 1,1-1,-1 1,0-1,1 0,-1 0,0 0,0 0,-3 2,-251 115,175-78,-112 38,122-49,47-18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39.5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974 81,'-15'-1,"1"-2,0 0,0 0,0-1,0-1,-21-11,-5 0,20 9,0 1,-1 1,0 1,-1 0,1 2,0 1,-1 0,1 1,-1 2,-26 4,20 0,1 1,0 2,0 0,0 2,2 1,-1 1,-28 19,31-16,1 0,0 1,1 1,1 1,1 1,1 0,1 2,0 0,2 1,1 0,0 1,2 1,1 0,1 1,1 0,-10 48,6 0,4 1,3-1,4 1,2 0,4 0,17 96,91 356,-4-21,58 228,-2-11,-21 5,-142-721,1-1,-1 0,1-1,0 1,0 0,1 0,0-1,0 1,0-1,1 0,-1 0,1 0,6 5,-6-7,0 0,0-1,1 0,-1 0,0 0,1-1,-1 1,1-1,0 0,-1 0,1-1,0 1,0-1,-1 0,1 0,0-1,8-1,27-8,0-2,-1-1,-1-2,-1-2,0-1,41-27,-36 21,23-6,-46 22,0-1,26-15,-14 9,-20 14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1.6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285 0,'-7'1,"-1"-1,1 2,0-1,0 1,0 0,0 0,0 1,1 0,-1 0,1 0,0 1,0 0,0 1,0-1,1 1,-1 0,1 0,1 1,-1 0,-6 10,-6 11,2 1,0 1,-13 41,23-60,-10 31,2 1,1 0,-10 74,18-90,2-1,1 0,1 1,1-1,2 1,0-1,12 44,-11-57,1 0,0-1,1 1,0-1,0-1,1 1,0-1,1 0,1-1,-1 0,1 0,1-1,-1 0,1-1,1 0,0 0,0-1,0 0,0-1,13 3,14 3,0-2,0-1,1-3,0 0,41-2,-31 2,-39-3,1 0,-1-1,0 0,0-1,1 0,10-2,-18 0,-1 1,0 0,1-1,-1 1,0-1,0 0,0 0,0 0,0 0,0 0,-1 0,1-1,-1 1,1 0,-1-1,0 1,0-1,0 1,0-1,-1 0,1-3,10-61,-10-267,-3 307,0 1,-2-1,-1 1,-1 0,-1 1,-1-1,-1 1,-2 1,0 0,-2 0,0 1,-27-34,29 46,0 1,-1 0,0 1,0 0,-1 1,-25-11,22 10,-3-1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2.1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1,'-4'0,"-2"0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3.2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0 128,'22'-11,"10"-6,0 2,0 1,46-13,-21 13,-1 3,1 3,1 1,0 4,114 7,-159-3,-1 1,1 0,-1 0,0 2,0-1,0 2,0 0,13 7,-20-9,-1 0,0 0,0 0,0 1,0 0,0-1,-1 1,0 0,0 1,0-1,0 1,-1-1,0 1,1 0,-2 0,1 0,-1 0,1 0,-1 0,-1 0,1 0,-1 7,0 3,-1 0,-1 0,0 0,-1 0,-1 0,0-1,-1 1,-1-1,0-1,-11 19,-10 10,-60 70,61-82,2 2,0 0,-28 54,51-85,0 0,0 0,1 1,-1-1,0 0,1 0,-1 0,1 1,-1-1,1 0,0 0,-1 1,1-1,0 0,0 1,0-1,0 1,0-1,0 0,1 1,-1-1,0 0,1 0,-1 1,1-1,-1 0,1 0,-1 1,1-1,0 0,0 0,-1 0,1 0,0 0,0 0,0 0,0 0,0-1,1 1,-1 0,0-1,0 1,0-1,1 1,-1-1,0 1,1-1,0 1,10 0,0 0,1 0,-1-1,20-2,-2 0,-4 4,-1 1,0 1,0 1,-1 2,1 0,-1 1,-1 2,0 0,0 2,-1 0,0 2,-1 0,-1 1,0 1,-2 1,32 36,-45-47,0 0,-1 0,1 1,-2-1,1 1,-1 0,0 0,0 0,-1 0,0 1,0-1,-1 1,1 11,-2-14,-1 1,1 0,-1-1,-1 1,1-1,-1 0,0 1,0-1,0 0,-1 0,0 0,0-1,0 1,0 0,-1-1,0 0,0 0,-7 6,-158 118,112-87,-2-2,-2-4,-100 44,150-73,-19 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27.4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62,'0'-5,"0"1,0-1,1 1,0-1,0 1,0 0,0-1,0 1,4-7,-4 10,-1 0,1 1,-1-1,1 0,-1 1,1-1,-1 1,1-1,0 0,-1 1,1 0,0-1,0 1,-1-1,1 1,0 0,0 0,-1-1,1 1,0 0,1 0,0 0,0 0,0 1,-1-1,1 1,0-1,-1 1,1 0,-1 0,1 0,-1 0,1 0,-1 0,1 0,1 2,34 39,-2 0,-2 3,-1 0,32 66,-43-75,-7-11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4.2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764 1,'-39'0,"0"1,-1 2,1 1,1 2,-70 21,68-13,0 1,1 2,1 2,1 1,1 2,-57 45,79-55,1 1,0 0,1 1,0 1,1 0,1 0,-14 29,19-32,0 1,0-1,2 1,0 1,0-1,1 0,1 1,0-1,1 1,0-1,4 23,-3-29,1 0,0-1,0 1,0 0,1 0,0-1,0 0,1 1,0-1,0-1,0 1,1 0,0-1,0 0,0 0,0-1,1 1,0-1,0-1,0 1,1-1,-1 0,1 0,-1-1,1 1,14 1,13 2,1-1,0-3,0 0,45-5,-34 2,-13-1,1 0,-1-3,1 0,-2-2,46-16,-59 16,-1 0,1-2,-1 0,-1-1,0-1,0 0,-1-1,0-1,-1-1,17-19,-27 25,0 0,0 0,0 0,-1-1,0 1,-1-1,0 0,0-1,-1 1,0 0,-1-1,0 1,-1 0,1-1,-2 0,1 1,-4-16,-2-1,0 1,-1 0,-2 0,-1 0,-14-25,19 42,0 0,0 0,-1 1,0 0,-8-7,8 9,0-1,1 0,0 0,0-1,0 0,-7-14,6 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5.1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0,'0'4,"0"2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5.9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1 380,'24'-10,"1"-1,-2-2,0 0,31-23,3-2,-37 25,64-41,3 5,135-58,-193 93,-23 10,0 1,1 0,-1 0,1 1,11-4,-16 6,0 0,-1 0,1 0,0 0,-1 0,1 0,0 0,-1 1,1-1,-1 1,1-1,-1 1,1-1,-1 1,1 0,-1 0,1 0,-1 0,0 0,0 0,1 0,-1 0,0 0,0 1,0-1,0 0,-1 1,1-1,1 3,38 83,-3 3,25 99,-56-173,16 55,22 125,-1 39,-33-198,1 0,2-1,2 0,23 39,-19-41,-3-8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6.7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0 162,'6'-4,"0"0,0 1,0 0,0 0,1 0,-1 0,1 1,13-2,12-6,60-33,-72 32,0 1,0 0,1 2,1 0,-1 2,1 0,42-5,-20 6,-28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8.5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227 23,'-7'-1,"0"1,-1 1,1-1,0 1,0 1,0-1,0 1,0 0,0 1,0 0,0 0,1 0,0 1,-1 0,2 0,-1 0,0 1,1 0,0 0,0 0,0 1,1 0,-1 0,-2 7,-3 1,1 2,1-1,0 1,1 1,1-1,0 1,2 0,-5 28,8-38,0 0,1 0,-1 0,2 1,-1-1,1 0,0 0,0 0,1 0,0 0,0 0,1 0,0-1,0 1,0-1,1 0,0 0,0 0,1 0,-1-1,1 0,1 0,7 6,9 3,1 0,0-2,0-1,1-1,34 9,131 26,-140-35,31 7,0-3,0-4,90 0,-165-10,1 0,-1-1,0 1,0-1,0 0,0 0,0-1,6-2,-10 3,0 0,0 1,0-1,0 0,0 0,-1 1,1-1,0 0,0 0,-1 0,1 0,0 0,-1 0,1 0,-1 0,0 0,1 0,-1 0,0-1,0 1,1 0,-1 0,0 0,0 0,0 0,-1-1,1 1,0 0,0 0,0 0,-1 0,1 0,-1 0,1 0,-1 0,1 0,-1 0,0 0,1 0,-2-1,-27-38,-1 1,-1 2,-61-56,20 21,50 48,-20-20,-93-77,121 110,-1 1,0 0,-1 1,0 1,0 0,-1 1,0 1,0 1,-1 0,0 1,-21-1,-84-10,100 11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8.9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49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0,'1'21,"0"-1,2 0,1 0,10 34,36 80,-24-68,-22-56,3 12,2-1,0 0,1 0,14 20,-20-36,-1 0,1 0,0-1,0 0,1 1,-1-2,1 1,0 0,0-1,0 0,1 0,-1 0,1-1,-1 0,1 0,0 0,0-1,0 0,0 0,8 0,12-2,-1-1,0-1,0-1,0-1,0-1,31-13,-5-1,88-50,-127 63,0 0,-1-1,0 0,-1-1,1 0,10-14,-18 20,0 0,-1-1,1 0,-1 1,0-1,0 0,0 0,0 0,-1 0,1 0,-1-1,0 1,0 0,-1-1,0 1,1-1,-1 1,-1 0,1-1,-1 1,1 0,-1-1,-2-3,3 7,0 0,0 1,0-1,0 1,0-1,-1 1,1-1,0 1,0-1,0 1,-1-1,1 1,0-1,-1 1,1 0,0-1,-1 1,1-1,-1 1,1 0,0-1,-1 1,1 0,-1-1,1 1,-1 0,1 0,-1 0,1 0,-1-1,-7 15,4 28,13-1,3 0,1-1,2-1,30 56,-8-16,-1 0,-14-36,-2 1,-2 1,-3 1,13 56,-25-83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0.9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64,'-16'0,"-1"0,1 1,-18 4,28-3,0-1,0 1,0 1,0-1,1 1,-1 0,1 1,-1-1,1 1,0 0,-4 5,-10 11,1 1,1 1,1 1,1 0,1 1,1 1,1 0,-14 43,14-30,2 1,2 0,1 0,2 0,-1 59,6-85,0 0,1 1,1-1,-1 0,2 1,0-1,1 0,0-1,1 1,0-1,1 0,1 0,0-1,0 1,1-2,0 1,1-1,0 0,1-1,0 0,0-1,1 0,0 0,1-1,0-1,0 0,23 9,3-4,-1-1,1-2,1-2,0-1,0-2,-1-2,1-1,71-11,-98 9,-1 0,0-1,0 0,0-1,0-1,0 1,-1-2,0 1,0-1,-1-1,1 0,-1 0,-1-1,10-11,-7 7,-2-2,1 1,-2-1,1 0,-2-1,0 0,-1 0,-1-1,6-24,-8 25,-1 0,0 0,-1-1,-1 1,0 0,-1 0,-1-1,-1 1,0 0,0 0,-2 1,-12-29,-5 0,-2 0,-50-66,16 25,48 68,-72-100,72 104,-1 0,0 0,0 2,-1-1,-1 1,-23-14,17 14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1.4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2.4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282 0,'-18'22,"0"0,1 1,2 1,-22 43,9-18,1 0,1 0,-29 82,45-100,2 1,0 0,3 0,0 0,0 60,5-54,2 0,8 46,-7-70,0 1,2-1,0 1,0-1,2-1,-1 1,2-1,14 20,2-3,0-1,2-2,36 30,-47-44,0-2,1 1,0-2,1 0,0-1,1-1,0 0,21 5,-37-12,0 0,1 0,-1-1,0 1,1-1,-1 1,0-1,1 0,-1 0,1 0,-1 0,0-1,1 1,-1-1,0 1,0-1,1 0,-1 0,0 0,0 0,0 0,0 0,0 0,0-1,0 1,0-1,-1 0,1 1,-1-1,3-3,-2-1,1-1,-1 1,0-1,-1 0,0 0,0 1,0-1,-1 0,0-10,-1 7,1 0,-1 0,0 1,-1-1,0 1,-1-1,0 1,0 0,-1 0,-7-12,8 16,0 0,-1 1,1-1,-1 1,0 0,-1 0,1 1,-1-1,1 1,-1 0,0 0,-1 0,1 1,0 0,-1 0,1 0,-1 0,-10 0,-42-7,17 3,-63-3,82 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27.9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227 0,'-4'88,"-3"0,-4 0,-25 94,7-54,-6 22,-21 211,11 40,42-374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3.7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80,'11'0,"-1"-2,0 0,0 0,14-5,14-3,85-13,0 7,1 4,1 6,181 15,-231-3,113 25,-166-26,-1 1,1 0,-1 2,-1 1,0 0,0 1,-1 1,0 1,30 26,-37-25,-1 0,0 0,-1 1,0 1,-2 0,1 0,-2 0,0 1,-1 0,-1 1,0-1,-1 1,2 24,0 24,-2-1,-7 82,0-62,1 78,-2 613,10-679,4-1,4 1,4-2,44 136,160 353,-217-573,115 331,-118-335,1-1,-2 1,1 0,-1 0,1-1,-2 1,1 0,-1 0,0 0,0 0,0 0,-1 0,0 0,0 0,-1-1,1 1,-1 0,0-1,-1 1,0-1,0 0,0 0,0 0,-1 0,1-1,-1 1,0-1,-9 7,-21 17,-2-1,0-2,-51 26,-127 52,-29 16,193-90,12-6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4.3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0 257,'5'0,"5"0,9-5,7-5,7-1,10-3,7-3,12-4,8-1,5-3,-1 0,-1 4,-4-4,-10 3,-10 5,-10 6,-6 4,-10 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5.0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1 279,'0'-1,"1"-1,0 1,-1-1,1 1,0-1,0 1,0 0,0 0,0-1,0 1,0 0,0 0,0 0,0 0,1 0,-1 0,0 1,1-1,-1 0,3 0,35-15,-32 13,577-198,-560 192,1 1,29-6,-30 10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7.5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63 232,'1'94,"0"60,-30 252,26-386,-1-1,-1 1,-1-1,-12 28,21-63,-1-1,0 0,-2-18,1 3,2-341,0 13,-3 357,0-12,1 0,0 0,2 0,-1 0,6-14,-7 26,0 0,0 0,1 0,0 0,-1 0,1 1,0-1,0 0,0 1,1-1,-1 1,0 0,1 0,0 0,-1 0,1 0,0 1,0-1,0 1,0 0,0-1,1 1,-1 1,0-1,0 0,1 1,5 0,5 0,-1 1,1 1,-1 0,0 1,1 1,-2 0,1 0,18 10,97 60,-73-40,1 0,-2 3,-1 2,-2 2,-2 2,53 61,-92-91,0 0,-1 0,-1 1,0 0,-1 0,0 1,-1 0,-1 0,7 31,-11-42,1 1,-1-1,1 1,0-1,0 0,1 0,-1 1,1-2,5 7,1 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8.5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1 126,'32'-1,"51"-10,6 0,-26 6,102-23,-139 21,1-1,-1-1,-1-1,39-22,-76 29,-12 5,6 3,1 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9.2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1 265,'3'0,"1"-1,-1 0,1 0,-1 0,0 0,0 0,1-1,-1 1,4-4,16-6,560-122,-259 67,-273 56,41-12,-70 14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5:59.7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 1,'-1'0,"0"0,0 1,1-1,-1 0,0 1,0-1,0 1,0-1,1 1,-1-1,0 1,1 0,-1-1,0 1,1 0,-1-1,1 1,-1 0,1 0,-1 0,1 0,-1-1,1 1,0 0,0 0,-1 0,1 2,-5 29,5-29,-4 50,2 0,2 0,10 62,-5-83,1 1,2-1,1 0,2-1,1 0,19 36,-11-31,1-2,39 49,-51-71,2 0,-1-1,2-1,-1 0,1 0,1-1,0-1,0 0,25 11,-9-10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01.0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0,'-16'1,"-1"0,1 2,-1 0,1 0,0 2,0 0,1 1,-1 0,1 1,1 1,-1 1,-22 16,-3 8,1 2,-59 68,71-73,-52 62,78-91,0 0,0 0,0 0,0 1,0-1,0 0,1 0,-1 1,1-1,-1 1,1-1,-1 0,1 1,-1-1,1 1,0-1,0 1,0-1,0 1,0-1,0 1,1-1,-1 2,1-1,0-1,0 0,0 0,0 0,1 0,-1 0,0 0,0 0,1-1,-1 1,0 0,1-1,-1 1,0-1,1 1,-1-1,1 0,2 1,7 0,0-1,1 0,0 0,18-4,-9 0,0-2,0 0,0-1,0-1,-1-1,-1-1,1 0,-2-2,0 0,0-1,-1-1,0-1,-2 0,1-1,-2 0,0-1,-1-1,-1-1,-1 1,12-29,-22 44,0 0,1 0,-1 0,1 1,-1-1,1 0,0 0,0 1,0 0,0-1,0 1,1 0,-1 0,1 0,-1 0,1 0,0 1,0-1,-1 1,1 0,0 0,0 0,1 0,-1 0,0 1,0-1,0 1,0 0,1 0,-1 0,0 0,0 1,0-1,0 1,0 0,0 0,0 0,0 0,0 1,0-1,0 1,0-1,-1 1,4 4,16 9,-2 2,25 25,28 22,-43-35,-21-14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01.7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1,'4'0,"-1"0,1 1,-1 0,0 0,1 0,-1 0,0 0,0 1,1-1,-1 1,-1 0,1 0,5 5,34 37,-30-31,87 109,-4 3,-6 5,-6 3,118 259,-190-370,-1 1,-1 0,-1 0,-1 1,-1 0,-1 0,-2 1,2 45,-6-50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02.3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157 0,'0'5,"0"4,0 7,-4-1,-1 2,-5 3,-4 1,-5 7,2 2,-2-4,0 2,1 1,1 0,3-6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5.5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0,'22'2,"1"0,0 1,-1 2,1 0,-1 1,0 2,40 18,138 89,-191-109,376 272,-18 29,-343-286,316 290,-112-98,-172-163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28.8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0 100,'1'-3,"0"0,0 0,0 0,0 0,1 0,-1 1,1-1,0 1,-1-1,1 1,0-1,1 1,-1 0,0 0,4-2,38-27,-37 27,-1 0,1 1,0 0,0 1,0-1,0 1,1 1,-1-1,1 1,-1 1,1-1,-1 1,1 1,-1-1,1 1,-1 0,0 1,1 0,-1 0,0 1,12 5,-10-3,-1 0,-1 0,1 1,-1 0,0 0,0 0,-1 1,1 0,-2 1,1-1,-1 1,0 0,-1 0,1 1,-2-1,1 1,2 11,3 21,-2 0,-2 0,-2 0,-1 1,-2 0,-9 70,-2-46,-3 1,-3-1,-33 84,48-145,0 1,0-1,0 1,1 0,0-1,0 1,0 0,1 11,0-16,0 0,1-1,-1 1,0 0,0 0,1 0,-1 0,0-1,1 1,-1 0,1 0,-1-1,1 1,-1 0,1-1,0 1,-1-1,1 1,0-1,0 1,-1-1,1 1,0-1,1 1,0-1,1 1,-1-1,1 0,-1 0,1 0,-1-1,1 1,-1 0,1-1,-1 0,1 1,3-3,51-23,71-43,-98 52,261-171,-277 181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04.9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103 204,'0'0,"0"0,-1 0,1-1,0 1,0 0,-1 0,1 0,0 0,-1-1,1 1,0 0,-1 0,1 0,0 0,-1 0,1 0,0 0,-1 0,1 0,0 0,0 0,-1 0,1 0,0 0,-1 0,1 0,0 1,-1-1,1 0,0 0,-1 0,1 0,0 1,0-1,-1 0,1 0,0 0,0 1,-1-1,1 0,0 1,0-1,0 0,0 0,0 1,-1-1,1 0,0 1,0-1,0 0,0 1,0-1,0 0,0 1,-6 24,5-23,-24 166,-3 175,24-273,3-61,1 2,0 1,-1-1,-1 0,0 0,0 0,-1 0,-5 10,3-59,4-474,2 236,-1 269,0 0,0 0,1 0,0 0,0 0,1 0,-1 1,2-1,4-11,-6 16,0 1,0-1,0 1,0 0,0-1,1 1,-1 0,0 0,1 0,-1 0,1 0,-1 0,1 1,-1-1,1 0,-1 1,4-1,-2 0,0 1,1 0,-1 0,1 1,-1-1,0 1,0-1,1 1,-1 0,0 0,0 1,4 1,32 19,-1 1,54 44,-39-27,58 49,166 172,-261-244,-4-2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05.6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1 291,'0'-3,"1"0,0 1,0 0,0-1,0 1,0-1,0 1,0 0,1 0,-1 0,1 0,0 0,-1 0,1 0,0 0,0 1,0-1,1 1,2-2,50-27,-44 25,82-40,1 5,1 4,182-42,-250 71,-5 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06.2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0,'-3'6,"0"-1,0 1,0 0,1 0,0 0,0 0,0 1,1-1,0 0,0 1,1-1,0 1,1 11,-2 2,0 41,2 0,3-1,3 1,2-1,3-1,3 0,2 0,3-2,43 89,-42-105,3-1,1-1,2-1,1-1,53 52,-55-65,1-1,2-1,0-1,1-2,0 0,2-3,60 24,-57-28,60 13,-68-20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07.5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1,'1'22,"0"-1,2 1,1 0,11 38,39 82,-18-52,22 62,23 65,-81-217,0 1,0-1,0 0,0 0,0 1,0-1,0 0,0 0,0 1,0-1,1 0,-1 0,0 1,0-1,0 0,0 0,0 0,0 1,1-1,-1 0,0 0,0 0,0 0,1 1,-1-1,0 0,0 0,0 0,1 0,-1 0,0 0,0 0,1 0,-1 0,0 1,0-1,1 0,-1 0,0 0,0 0,1 0,-1-1,0 1,0 0,1 0,-1 0,0 0,1 0,10-15,9-33,-16 38,0 1,0-1,1 1,0 1,1-1,0 1,0 0,1 0,0 1,1-1,-1 2,1-1,15-9,-9 9,-1 0,1 1,0 1,0 0,1 1,-1 1,29-4,-2 5,1 2,-1 1,0 3,0 1,57 15,-90-18,98 27,-97-26,1 1,-2 0,1 0,0 0,-1 1,1 1,-2 0,15 12,-21-17,1 1,-1-1,1 1,-1 0,0-1,1 1,-1 0,0 0,0 0,0 0,-1 0,1 0,0 0,-1 0,0 0,1 1,-1-1,0 0,0 0,0 0,0 0,0 1,-1-1,0 3,-1-2,1 0,-1 0,0 0,-1 0,1 0,0 0,-1-1,0 1,1-1,-1 1,0-1,0 0,-4 1,-11 6,0-1,0-1,0-1,-23 4,-51 6,-1-4,0-4,-137-7,137-1,68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08.1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0,'387'416,"-303"-321,-77-86,0 0,-1 1,0-1,-1 1,0 0,-1 1,0-1,0 1,-1 0,0 0,1 21,-1 10,-4 79,-1-56,1 63,1-106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09.4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0 257,'4'-1,"-1"-1,1 0,-1 1,0-1,1 0,-1-1,0 1,-1 0,1-1,0 0,3-4,3-2,13-12,106-89,-111 96,2 2,0 0,0 1,1 0,30-10,-46 20,0 0,0 0,0 0,0 0,0 1,0 0,0-1,0 2,0-1,0 0,0 1,0 0,0-1,-1 2,1-1,0 0,0 1,-1 0,1 0,-1 0,1 0,-1 0,0 1,0-1,0 1,0 0,0 0,2 4,6 9,0 1,-1 1,-1-1,11 31,-7-18,46 108,-6 2,68 286,-76-205,93 407,-108-522,-15-62,-2 0,-3 1,-1 1,-2 0,1 56,-8-96,1 0,-1 1,-1-1,1 0,-1 0,0 1,-1-1,1 0,-1 0,-1 0,1-1,-1 1,0 0,0-1,0 0,-1 0,0 0,0 0,0 0,-1-1,-7 7,-318 222,172-126,136-93,3-4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10.7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408 1,'-34'2,"1"2,-1 1,1 1,0 2,1 1,0 2,0 1,2 2,-35 19,61-30,1-1,-1 1,1 0,0 0,-1 0,1 0,0 1,1-1,-1 1,1 0,-1 0,1 0,1 0,-1 0,0 0,1 0,0 1,0-1,0 0,0 1,1 6,0 10,0 0,2 0,6 30,-2-11,27 154,85 280,-3-24,26 584,-90-574,-15-41,-35-408,-1-4,1 0,0 0,0-1,1 1,-1 0,2 0,-1-1,1 1,6 11,-7-16,0 0,0 1,0-1,0 0,0 0,0 0,1 0,-1 0,1-1,-1 1,1-1,-1 1,1-1,0 0,0 0,0-1,0 1,0 0,0-1,0 0,0 0,0 1,-1-2,1 1,4-1,14-3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19.3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144 243,'-39'570,"34"-526,-48 341,48-529,-17-259,9 266,7 0,11-158,-3 265,-1 20,-1 0,1 0,0 0,1 0,1 0,3-11,-6 20,1 0,-1 0,1 1,-1-1,1 0,-1 0,1 1,-1-1,1 0,0 1,-1-1,1 0,0 1,0-1,-1 1,1-1,0 1,0 0,0-1,0 1,0 0,-1-1,1 1,0 0,0 0,0 0,0 0,0 0,0 0,0 0,0 0,0 0,0 0,0 1,-1-1,1 0,0 1,0-1,0 1,0-1,-1 1,1-1,0 1,0-1,-1 1,2 1,39 38,-30-27,374 347,-40-40,-316-288,-8-7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0.1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0 425,'1'-3,"-1"1,1-1,0 1,-1-1,1 1,1-1,-1 1,0-1,0 1,1 0,0 0,-1 0,1 0,0 0,0 0,4-3,38-25,70-27,3 5,141-43,-132 51,-17-4,8-2,-97 44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0.6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202 0,'-4'2,"1"1,0 0,0-1,0 1,0 0,1 0,-1 1,1-1,-1 1,1-1,0 1,1-1,-3 8,-1-2,-18 38,2 1,2 0,3 2,-16 73,14-25,-8 139,23-166,2-1,15 115,-8-145,2-1,1 1,2-1,2-1,2-1,20 39,-23-52,2 2,0-1,23 30,-33-49,0-1,0 0,1 0,0 0,0-1,0 0,0 0,1 0,-1 0,1-1,0 0,0 0,1-1,-1 1,11 1,1-2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29.8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405 1,'-2'0,"-1"1,1-1,0 1,-1 0,1 0,0 0,-1 0,1 1,0-1,0 1,0-1,0 1,0 0,1-1,-3 4,-27 35,25-32,-65 98,5 3,-58 128,107-199,-21 66,34-92,1 0,0 0,1 0,0 0,1 0,1 1,0-1,0 1,1-1,3 15,-2-22,1 0,-1 0,1 0,0 0,0 0,0 0,1-1,0 0,-1 0,2 0,-1 0,0 0,1-1,0 0,-1 0,1 0,0 0,1-1,-1 0,0 0,12 2,12 2,0 0,0-3,32 1,-24-1,45 4,-1-4,1-3,0-4,-1-4,99-21,-176 28,-1 1,0-1,0 0,0 0,0 0,0-1,0 1,0-1,0 0,-1 0,1 1,0-2,-1 1,0 0,1 0,-1-1,0 0,0 1,-1-1,1 0,0 0,-1 0,0 0,0 0,2-5,-2-4,0 0,0 0,-1 0,0 0,-4-20,0-9,1-12,-15-81,13 109,-2 0,-1 0,-1 1,-1 0,-18-31,2 10,-58-73,68 99,0 1,-1 1,0 0,-2 2,0 0,-25-15,37 27,0 0,0 0,0 1,-1 0,1 1,-1-1,1 1,-1 1,0-1,-14 2,-38-4,44-2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1.7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483 0,'-43'42,"-1"-2,-71 88,71-70,4 3,2 1,-37 82,59-109,2 2,2 0,1 1,1 0,3 0,1 1,-2 66,8-100,0-1,0 1,1-1,-1 1,1-1,0 1,0-1,0 0,1 1,0-1,0 0,0 0,3 5,-2-6,-1-1,1 0,-1 0,1 0,0 0,-1 0,1-1,0 1,0-1,0 0,1 0,-1 0,0 0,0-1,0 1,1-1,-1 0,6 0,-3 0,22 1,-1-2,53-8,-72 7,0 0,0 0,0-1,-1 0,1 0,-1 0,0-1,0 0,0-1,-1 0,1 0,-1 0,0-1,8-10,19-33,-3-1,-2-2,-2-1,-3-1,-1-1,15-68,-28 82,-1 1,-3-2,1-60,-5 78,-1 20,0 0,0 0,1 1,0-1,0 0,0 0,0 1,0-1,1 1,-1-1,3-3,-3 6,0 0,1-1,-1 1,0 0,1-1,-1 1,0 0,1 0,-1 0,1 0,0 0,-1 1,1-1,0 0,0 1,-1-1,4 0,-2 1,1 1,0-1,0 1,-1-1,1 1,-1 0,1 1,-1-1,1 0,-1 1,0 0,0 0,1 0,-1 0,-1 0,1 1,0-1,0 1,-1 0,0 0,3 4,51 74,45 92,-67-112,111 209,-136-252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2.3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1,'6'0,"0"1,0 0,1 0,-1 1,0 0,0 0,-1 0,1 1,8 5,51 36,-40-26,76 61,-4 4,-3 4,-4 4,-4 4,105 152,-137-167,-4 3,-3 2,61 156,-48-72,40 189,-79-253,-16-72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2.8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618 1,'-8'6,"0"0,1 0,0 1,0 1,0-1,1 1,0 0,0 1,1-1,-5 13,-15 19,-385 625,314-504,86-146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3.3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1,'7'1,"0"1,0 0,-1 0,1 1,0-1,-1 2,0-1,1 1,-2 0,1 0,0 1,-1-1,0 1,7 9,7 3,439 354,-426-348,64 30,-11-5,-66-36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3.8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0 173,'7'-1,"0"-1,0 1,0-1,0 0,-1-1,1 1,8-6,30-10,318-42,-99 21,-156 11,-87 22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4.3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0,'0'9,"0"11,0 15,4 14,6 4,2 5,6 6,5 4,3 8,1 4,1-3,-1-10,-5-8,-6-11,-1-7,-4-8,-3-9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5.4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1060 0,'-27'2,"0"1,0 0,1 3,-1 0,1 1,1 2,-1 0,-26 15,-20 11,1 3,3 3,1 2,2 4,2 3,3 2,2 2,-69 84,101-105,1 2,-27 49,45-73,1 1,1 0,0 0,0 1,1-1,1 1,0 0,1 0,1 0,0 0,1 22,2-25,0-1,1 1,0-1,1 0,0 0,0 0,1 0,0-1,1 0,0 0,0 0,1-1,0 0,0 0,0 0,1-1,15 9,11 5,1 0,72 27,-78-36,0-1,0-1,1-2,0-1,0-1,0-2,46 0,-59-4,0 0,-1-1,1-1,-1 0,1-1,-1-1,0-1,-1 0,1-1,-1 0,-1-2,1 1,-1-2,-1 0,13-12,-21 16,1-1,-1 0,-1 0,0 0,0 0,0-1,0 1,-1-1,-1 0,1 0,-2 0,3-14,0-13,-2-58,-2 69,1-57,1 16,-10-104,2 138,-2 1,-13-35,-1-6,12 42,-2 1,0 0,-31-49,-5-10,41 71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6.4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253 1,'-9'0,"0"0,0 1,0 0,-1 0,1 1,0 0,0 1,1 0,-1 0,1 1,-11 6,13-6,0 1,0 0,1 0,-1 0,1 1,1 0,-1 0,1 0,0 1,0-1,0 1,1 0,0 0,-2 9,-5 21,-7 48,-2 8,2-5,15-66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6.8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28.0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0 105,'2'-3,"-1"1,1-1,-1 0,1 1,0 0,0-1,0 1,1 0,-1 0,0 0,1 0,-1 0,1 1,0-1,-1 1,5-2,3-2,7-5,0 2,1 0,0 1,1 1,-1 0,1 2,1 0,28-2,18 3,76 5,-140-1,22 0,0 1,0 1,0 1,0 2,-1 0,29 12,-43-14,-1-1,0 1,0 1,-1-1,1 1,-1 1,0-1,-1 1,1 0,-1 1,0 0,-1 0,1 0,-1 0,-1 1,1 0,-2 0,1 0,-1 1,3 8,-3-2,0 0,-1 0,0 0,-1 0,-1 0,-1 1,0-1,0 0,-2 0,0 0,-1-1,0 1,-1-1,0 0,-2 0,1 0,-14 18,20-32,-3 4,-1 0,1 0,0 1,1-1,-1 1,1 0,-3 7,5-10,0-1,0 0,0 1,0-1,0 1,1-1,-1 0,0 1,1-1,-1 1,1-1,-1 0,1 0,0 1,-1-1,1 0,0 0,0 0,0 0,0 0,0 0,0 0,0 0,0 0,1 0,-1-1,0 1,0 0,1-1,-1 1,0-1,1 0,1 1,126 46,-56-22,129 64,-183-79,0 2,-1 0,0 0,0 2,-2 0,0 1,0 1,-2 0,0 1,-1 1,14 23,-26-38,1-1,0 1,0 0,-1 0,0 0,1 1,-1-1,-1 0,1 0,0 1,-1-1,1 0,-1 1,0-1,0 1,-1-1,1 0,-1 1,1-1,-1 0,0 0,0 1,-1-1,1 0,0 0,-1 0,0 0,0-1,-4 6,-3 0,-2 0,1-1,-1 0,0 0,-1-1,-17 7,-22 13,-82 59,71-43,-118 60,74-66,89-30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32.6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401 1,'-5'6,"0"1,0-1,0 1,-1-1,0-1,-1 1,1-1,-14 7,-6 8,-9 9,1 3,1 0,2 3,2 0,1 2,2 1,-37 69,58-96,0-1,1 2,0-1,1 0,0 1,0 0,1 0,0 21,2-28,0-1,1 1,-1-1,1 0,0 1,0-1,0 0,1 0,-1 0,1 0,0 0,1 0,-1 0,0 0,1-1,0 1,0-1,0 0,0 0,1 0,-1 0,1-1,0 0,-1 1,1-1,8 3,44 13,1-2,0-3,76 8,-25-11,207-6,-303-4,-1-1,0 0,0-1,-1 0,16-6,-24 8,0-1,0 0,1 0,-1 0,0 0,0 0,0-1,-1 1,1 0,0-1,0 0,-1 1,1-1,-1 0,0 0,1 0,-1 0,0 0,0 0,0 0,0 0,-1 0,1-1,0 1,-1 0,0-1,1 1,-1 0,0 0,0-1,-1-3,-2-9,-1 0,0 1,-1-1,-1 1,0 0,-1 0,-1 1,0 0,0 0,-1 1,-22-22,3 5,-3 2,0 1,-44-28,21 18,-70-33,104 59,0 1,0 1,-1 1,0 1,0 1,-1 1,-30-2,48 5,0 2,0-1,0 0,0-1,1 1,-1-1,0 1,0-1,1 0,-1-1,1 1,-1 0,1-1,-5-3,-2-5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0.9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0 205,'157'-4,"181"-29,146-50,-113 17,-339 61,-9 0,-1 1,1 2,0 0,0 1,43 5,-44 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1.4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1,'0'24,"6"216,-2-195,2-1,1 0,19 58,26 41,14 51,-59-168,-4-4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2.4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144 36,'-3'117,"-23"141,-38 109,61-353,-45 282,49-269,6-41,9-42,16-160,6-349,-36 510,-2 55,0-19,1 0,0 0,1 1,1-1,1 0,0 1,2 0,10-25,-15 41,0 1,0 0,1-1,-1 1,1 0,-1 0,1 0,-1 0,1 0,-1 0,1 0,0 1,0-1,-1 1,1-1,0 1,0 0,0-1,0 1,-1 0,1 0,0 0,0 1,0-1,0 0,-1 1,1-1,0 1,0-1,-1 1,4 2,56 30,-57-31,89 59,-2 5,-3 3,-3 5,-3 2,75 93,-145-155,1 0,26 21,-24-24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3.4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0 218,'8'-2,"0"1,0-1,-1-1,1 0,-1 0,0 0,0-1,0 0,11-9,20-9,22-4,86-25,-65 32,0 3,1 5,105-3,-94 8,-34-3,-36 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4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146 15,'1'-8,"-2"1,-9 19,-5 11,2 1,1 1,1 0,1 1,1 0,-10 50,9-37,0-3,2 1,1 0,-4 63,11-86,0 1,1-1,1 0,0 0,1-1,1 1,0 0,0-1,2 0,-1 0,2 0,0-1,9 13,2-3,0 0,2-1,1-1,0-1,1-1,1-1,1-1,0-1,1-1,1-1,0-2,42 14,-42-20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5.2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1,'1'7,"0"1,1 0,0-1,1 1,0-1,0 0,4 8,5 11,231 566,-242-589,0 0,1 0,-1 0,1 0,0 0,-1 0,1-1,1 1,-1-1,0 0,0 1,4 1,-4-3,0 0,0-1,-1 1,1-1,0 1,0-1,0 0,0 0,0 0,0 0,0 0,0 0,0 0,0-1,0 1,-1-1,1 1,0-1,0 0,0 0,-1 0,4-1,89-58,-59 37,52-27,-73 44,1 0,0 0,0 1,1 1,-1 1,1 0,21 0,-13 1,1 2,0 1,0 1,-1 1,28 7,-40-7,0 1,-1 1,1 0,-1 0,0 1,-1 1,1 0,-1 0,-1 1,1 0,-1 0,8 11,-6-6,-1 0,0 0,0 0,-2 2,0-1,7 17,-13-28,-1 0,0 1,0-1,0 0,-1 1,1-1,-1 0,0 1,0-1,0 1,0-1,0 0,-1 1,0-1,0 0,1 1,-2-1,1 0,0 0,-1 0,1 0,-1 0,0 0,0 0,0 0,-1-1,1 1,-1-1,1 0,-1 0,0 0,0 0,1 0,-7 2,-79 36,0-5,-179 47,164-53,89-25,-40 8,52-11,0-1,1 0,-1 0,0 0,0 0,1-1,-1 1,0 0,0-1,1 1,-1-1,0 1,1-1,-1 0,1 0,-1 0,1 0,-1 0,1 0,0 0,-1 0,1-1,0 1,0 0,0-1,-1-2,-4-11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5.9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0,'10'1,"-1"0,1 1,-1-1,0 2,1-1,-1 2,0-1,-1 1,1 0,-1 1,10 6,11 10,43 39,-57-46,313 279,-272-246,-2 4,51 61,-88-92,-1 2,-2-1,0 2,-1 0,-1 0,-2 1,0 0,-1 1,7 36,-14-52,6 30,-2 1,2 50,-8-69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7.2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384 214,'-40'57,"-101"162,111-178,-1-1,-2-1,-43 37,76-75,-1 0,1-1,0 1,-1-1,1 1,-1-1,1 1,-1-1,1 1,-1-1,1 1,-1-1,0 0,1 1,-1-1,1 0,-1 0,0 1,1-1,-1 0,0 0,1 0,-1 0,0 0,1 0,-1 0,0 0,1 0,-1 0,0 0,1 0,-1 0,0-1,1 1,-1 0,0 0,1-1,-1 1,1 0,-1-1,0 1,1-1,-1 1,1-1,0 1,-1-1,1 1,-1-1,1 1,0-1,-1 0,1 1,0-1,0 0,-1 1,1-1,0 0,0 1,0-1,0 0,0 1,0-2,-2-52,2 44,0-185,6-180,-6 372,1 0,-1 0,0-1,1 1,0 0,0 0,0 0,0 0,0 1,1-1,1-3,-3 5,1 1,-1 0,0-1,0 1,1 0,-1 0,1-1,-1 1,0 0,1 0,-1 0,0-1,1 1,-1 0,1 0,-1 0,1 0,-1 0,0 0,1 0,-1 0,1 0,-1 0,1 0,-1 0,0 0,1 0,0 0,15 18,139 313,-100-202,-22-38,-22-59,26 57,-35-87,-1 0,0 1,1-1,-1 0,1 0,0 0,0 0,0-1,0 1,0 0,0-1,0 1,4 1,10 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8.1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27,'0'-4,"4"-2,6 1,5 0,5 2,3 1,2 1,5 1,2 0,4 0,0 0,2 1,0-1,-3 0,-3 0,-3 0,-6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9.0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257 17,'-15'0,"0"0,0 1,0 1,0 0,-23 7,32-7,0 1,0-1,1 1,-1 0,1 1,0-1,0 1,0 0,1 1,-1-1,1 1,0 0,0 0,1 0,-1 0,-2 8,-5 11,1 1,1 0,1 0,1 1,2 0,0 0,2 1,1 0,1-1,1 1,2-1,0 1,2-1,1 1,11 34,-13-53,0-1,0 0,1 0,-1 0,2-1,-1 1,1-1,0 0,0 0,0 0,1-1,0 0,0 0,1-1,-1 0,9 4,-10-5,0-1,1-1,-1 1,1-1,-1 0,1 0,-1-1,1 0,0 0,-1 0,1 0,0-1,-1 0,1 0,-1-1,0 1,1-1,-1-1,0 1,0-1,0 1,8-7,1-3,-1 0,0-1,-1 0,0-1,-1 0,0-1,-2 0,1 0,-2-1,0-1,-1 1,7-27,-3 4,-2-1,-1 0,-2 0,1-60,-7 88,0 1,0 0,-1-1,-5-20,5 28,0 1,0-1,-1 1,1-1,-1 1,0 0,0 0,0 0,-1 0,1 0,-1 0,0 0,1 1,-1 0,0-1,-1 1,1 0,-5-2,-52-24,43 21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33.3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1,'2'3,"0"-1,0 0,0 1,0-1,0 0,0 0,1 0,-1 0,1-1,-1 1,1 0,4 1,5 4,32 26,-2 1,-1 3,-1 1,-3 1,-1 3,-2 1,-2 1,-2 2,46 93,-48-49,-21-70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39.7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40.8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0,'6'14,"0"1,-2-1,7 30,1 6,23 76,59 178,-74-250,2-1,3 0,44 69,-58-104,1-1,1-1,0 0,1-1,1 0,0-1,1-1,0 0,1-2,0 1,1-2,33 14,-48-23,0 0,0 0,0 0,0-1,1 1,-1-1,0 0,1 0,-1 0,0 0,1-1,-1 1,0-1,0 0,0 0,1 0,3-2,-2 0,0 0,0 0,-1-1,1 0,-1 0,0 0,0 0,0-1,3-6,3-4,-2-1,0 0,-1 0,0-1,6-28,45-285,-57 303,-6 34,-6 46,6-11,3-1,0 1,3 0,2 0,1 0,19 77,125 297,-23-73,-102-284,-12-41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41.6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0 315,'71'-5,"-1"-2,-1-4,105-30,-106 25,615-183,-646 185,27-6,-46 18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42.2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60,'412'-26,"8"1,-378 26,-26 0,0 0,0-1,0-1,28-5,-29 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43.5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250 349,'-5'13,"0"0,0 0,1 1,1-1,-2 21,-3 8,-153 819,125-593,30-240,0-44,0-49,10-10,2-1,27-116,54-150,-62 251,7-26,11-46,91-228,-128 377,-2 3,0 0,1 0,1 0,0 1,0 0,1 0,0 1,8-9,-13 17,-1 0,1 1,0-1,-1 1,1-1,0 1,-1-1,1 1,0 0,0 0,-1 0,1 0,0 0,0 0,-1 1,1-1,0 1,-1-1,1 1,-1-1,1 1,0 0,-1 0,0 0,1 0,-1 0,2 1,38 36,-40-37,635 712,-613-684,-2 1,27 51,-31-48,2-2,35 44,20 23,-62-80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44.2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0 153,'14'-5,"-1"0,1 2,0-1,0 2,1 0,21 0,5-2,894-81,-761 66,56-2,-200 20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44.6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0,'-2'0,"0"1,1-1,-1 0,0 0,1 1,-1-1,0 1,1-1,-1 1,1-1,-1 1,1 0,-1 0,1 0,-1 0,1 0,0 0,0 1,-1-1,0 2,0 1,0-1,0 1,0 0,0 0,1 0,-1 0,1 0,-1 5,0 12,0-1,3 38,0-40,3 79,5 0,4-1,5 0,3-1,5-1,4-2,74 160,-71-188,66 98,-77-131,1-2,1-1,2-1,57 48,-61-59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45.8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780 40,'-14'-1,"0"-1,0 0,-1-1,-24-9,24 7,0 1,0 0,-1 1,-18-1,12 5,-1 1,1 0,-1 2,1 1,0 0,1 2,-1 0,1 2,1 0,-1 1,2 1,-1 1,2 1,-26 22,18-12,1 1,1 0,2 2,0 0,2 2,0 0,2 2,-26 59,38-77,2 0,0 0,0 1,1-1,1 1,-2 18,4-29,0 1,0 0,0 0,0-1,1 1,-1 0,1-1,0 1,0 0,0-1,0 1,0-1,0 0,1 1,-1-1,1 0,0 0,0 0,0 0,0 0,0 0,0 0,0-1,0 1,1-1,-1 0,1 1,-1-1,1 0,-1 0,1-1,0 1,-1-1,1 1,0-1,2 0,29 2,1-2,58-7,-44 3,-28 1,1 0,-1-2,0-1,0 0,-1-1,0-1,0-2,22-13,-19 9,0-1,-1-1,-1-2,-1 0,0-1,19-24,-23 20,-1 0,-1-1,13-32,-4 9,-22 46,-1-1,1 0,-1 1,1-1,0 1,0-1,-1 1,1-1,0 1,1 0,-1 0,0-1,0 1,0 0,1 0,-1 0,1 0,-1 0,0 1,1-1,0 0,-1 1,1-1,-1 1,1-1,0 1,-1 0,1 0,0 0,-1 0,1 0,0 0,-1 0,1 0,0 1,-1-1,1 1,0-1,-1 1,1 0,-1-1,1 1,-1 0,0 0,1 0,-1 0,0 0,1 0,-1 1,0-1,1 2,9 9,0 1,-1 1,-1-1,10 18,-11-17,94 134,-59-90,55 99,-66-112,-26-38,0 1,0-1,-1 1,5 10,-2 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46.6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0,'7'2,"0"-1,0 1,-1 1,1-1,0 1,-1 1,0-1,1 1,-1 0,10 9,4 1,48 35,-1 3,-3 2,-3 4,-2 2,-2 2,67 99,-67-77,-3 4,-5 1,-3 3,64 186,-95-216,-13-40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56.7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1234,'8'-6,"23"-9,47-18,1069-381,-624 234,-498 172,593-220,-610 225,30-15,-38 18,1 0,-1 0,0 0,0 0,0 0,1-1,-1 1,0 0,0 0,0 0,0 0,1 0,-1-1,0 1,0 0,0 0,0 0,0-1,0 1,0 0,0 0,0 0,0-1,1 1,-1 0,0 0,0 0,0-1,0 1,0 0,0 0,-1-1,1 1,0 0,0 0,0 0,0-1,0 1,0 0,0 0,0 0,0-1,-1 1,-19-6,-153-27,-230-75,117 27,199 61,-93-29,158 37,22 12,0 0,0-1,1 1,-1 0,0-1,0 1,0 0,0-1,0 1,0 0,1-1,-1 1,0 0,0 0,0-1,1 1,-1 0,0 0,0-1,1 1,-1 0,0 0,1 0,-1 0,0-1,1 1,-1 0,0 0,1 0,-1 0,0 0,1 0,-1 0,0 0,1 0,47-5,450 8,-448 0,0 2,-1 2,0 2,50 16,-82-19,0-1,0 2,0 1,-1 0,0 0,0 2,-1 0,-1 1,1 0,-2 1,0 1,0 0,-1 1,15 22,-19-20,-1 1,0 0,-1 0,-1 0,-1 1,0-1,-1 1,-1 0,-1 0,0 0,-3 25,-5 26,-25 110,22-134,-137 576,69-247,76-363,1-6,0 0,0 0,0 0,1 0,0 0,0 0,0 0,0 0,1 0,0 0,0 0,3 8,2-8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33.8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555 1,'-8'8,"1"1,1 0,0 1,0-1,1 1,0 1,-4 10,-5 12,-347 759,279-574,73-192,-4 8,8-22,1-1,0 1,0 0,-1 13,3-6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57.2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0,'0'9,"0"7,0 13,9 15,6 13,10 22,9 15,8 17,8 11,1-3,-8-12,-3-17,-9-18,-4-14,-8-12,-7-13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6:58.2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761 1,'-39'-1,"0"3,1 1,-46 10,65-9,1 2,0 0,0 1,0 1,1 0,0 2,1 0,-24 18,4 3,1 1,1 2,2 1,1 2,2 1,2 1,-34 65,45-73,2-1,1 2,2 0,1 1,1 0,2 0,1 0,2 1,1 0,2 0,4 47,1-57,1-1,1 0,1 0,1-1,1 0,1 0,1-1,1 0,0-1,2-1,28 32,4-2,2-2,103 76,-85-74,3-4,105 53,-133-78,2-2,-1-2,2-2,0-2,87 13,-117-24,0 0,0 0,-1-2,1 0,0 0,0-1,0-1,-1 0,1-1,-1 0,0-1,0-1,-1 0,0-1,0 0,0-1,-1 0,0 0,0-2,-1 1,-1-1,1-1,-2 0,1 0,-1 0,-1-1,0 0,-1-1,-1 0,0 0,6-21,3-22,-2-1,-3 1,-2-2,-3 1,-2-1,-7-70,-10-11,-45-191,55 308,-1-10,-1 0,-2 1,-2-1,-19-40,27 65,-1 0,0 0,0 1,-1 0,0-1,0 2,0-1,-1 1,0-1,0 2,0-1,0 1,-1 0,0 0,0 0,0 1,0 0,0 1,-1 0,1 0,-1 0,0 1,1 0,-11 0,-61 5,-36 0,103-4,1-1,0-1,0 0,0 0,0-1,0 0,-16-8,6-3,5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3.1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330 100,'1'-36,"-1"-27,0 64,0-1,0 0,0 0,0 0,0 0,-1 0,1 0,0 0,0 0,0 0,0 0,0 0,0 0,0 0,0 0,-1 0,1 0,0 0,0 0,0 0,0 0,0 0,0 0,0 0,-1 0,1 0,0-1,0 1,0 0,0 0,0 0,0 0,0 0,0 0,0 0,0 0,-9 38,-232 1017,215-963,7-31,-14 88,33-132,8-34,9-36,9-88,11-240,10-60,-42 411,-2 9,0 0,2 0,0 0,1 1,1 0,1 1,16-30,-22 46,0 1,0 0,0-1,0 1,0 0,1 0,-1 0,1 0,-1 1,1-1,0 1,0 0,0-1,-1 1,1 0,0 1,0-1,1 0,-1 1,0 0,0 0,0 0,0 0,0 0,0 1,0-1,0 1,0 0,0 0,0 0,0 0,0 0,0 1,-1-1,4 3,9 6,0 1,0 0,-1 0,19 22,32 38,-4 2,92 142,74 179,-197-340,-24-43,-2-3,0 0,1 0,0-1,0 0,10 11,-1-6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3.8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0 597,'1'-4,"0"0,0-1,0 1,0 0,1 1,-1-1,1 0,0 0,0 1,1-1,-1 1,1 0,-1-1,1 1,0 1,6-6,64-43,-53 38,69-42,2 4,98-39,204-59,-343 130,-1-2,85-49,-114 58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4.3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1,'0'23,"5"302,1-229,25 132,-21-177,3 0,3-2,1 1,27 52,-26-68,1-1,2-1,1 0,1-2,2 0,42 38,-40-47,0-1,1-2,1-1,0-1,1-1,1-1,1-3,-1 0,2-2,58 9,-48-11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5.3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300 0,'-13'1,"-1"0,1 1,0 0,-1 1,1 1,1 0,-1 1,0 0,1 1,0 0,1 1,-1 0,1 1,-15 14,17-14,0 0,1 1,0 1,0-1,1 1,0 0,1 1,0 0,1 0,0 0,1 0,0 1,1 0,0 0,1 0,-2 15,4-23,0-1,1 1,-1 0,1 0,-1-1,1 1,0 0,0-1,1 1,-1 0,1-1,0 0,0 1,0-1,0 0,0 0,1 0,-1-1,1 1,0 0,5 3,-5-5,-1 0,0 1,0-1,1-1,-1 1,1 0,-1 0,1-1,-1 0,1 1,-1-1,1 0,-1 0,1 0,-1-1,1 1,-1 0,1-1,-1 0,1 0,-1 1,0-2,1 1,-1 0,0 0,0-1,0 1,0-1,0 1,0-1,0 0,1-2,30-48,-27 42,0-1,1 1,15-19,-20 27,0 0,0 0,1 0,-1 0,1 0,0 0,0 1,-1-1,1 1,0 0,0 0,0 0,0 0,1 0,-1 1,0-1,0 1,0 0,5 0,34 7,-1 1,73 25,-22-6,-30-7,-38-10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5.8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1,'33'18,"0"2,-1 2,42 37,79 86,-129-121,33 34,-3 2,77 110,-106-130,-1 0,-3 2,-1 0,-1 1,-3 1,11 49,-5-2,14 129,-32-164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6.8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656 0,'-1'9,"-1"0,0-1,0 1,-1-1,0 0,0 1,-1-1,-8 13,-2 6,-295 543,153-297,56-74,86-179,14-20,0 0,0 0,-1 0,1 0,0 0,0 0,0 0,-1 0,1 0,0 0,0 0,-1 0,1 0,0 0,0 0,0 0,-1 0,1 0,0 0,0 0,0 0,-1 0,1 0,0-1,0 1,0 0,-1 0,1 0,0 0,0 0,0-1,0 1,0 0,0 0,-1 0,1-1,0 1,0 0,0 0,0 0,0-1,0 1,0 0,0 0,0-1,-5-43,4 24,-16-604,18 485,2 119,4 17,17 22,-14-8,92 78,124 82,-77-62,167 115,-305-217,12 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7.4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1,'2'0,"1"1,0 0,-1-1,1 1,0 0,-1 1,1-1,-1 0,0 1,1-1,-1 1,0 0,0 0,0 0,2 3,31 39,-26-32,95 127,-7 4,154 306,-247-439,0-1,-1 1,0 0,-1 0,3 19,-4-10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8.4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743 72,'-7'-7,"-1"0,0 0,0 1,-1 0,1 1,-1-1,-1 2,1-1,-1 2,1-1,-1 1,0 0,0 1,-1 0,1 1,0 0,-18 1,14 2,1 0,-1 0,1 1,0 1,0 0,1 1,-1 0,1 1,0 0,1 1,-1 1,1-1,-12 12,-16 21,2 1,1 1,2 2,3 2,1 0,2 3,2 0,-34 96,46-106,2 1,-6 42,15-68,1 1,0 0,2 0,0 0,0 0,1 0,1-1,0 1,6 15,-5-21,2-1,-1 0,1 0,0 0,1-1,0 0,0 0,0 0,1-1,0 1,1-2,-1 1,1-1,0 0,0-1,1 0,8 3,11 4,0-2,1 0,0-2,30 3,2-2,0-2,0-3,0-2,0-3,108-18,-146 15,0-1,-1-1,1-1,23-12,-39 17,-1-1,0 1,0-1,0 0,0-1,-1 1,0-1,0 0,0-1,0 1,-1-1,0 0,0 0,-1 0,1-1,-1 1,3-13,0-14,-2-1,-1 1,-2-1,-1 1,-7-44,6 68,-1 1,0 0,0-1,-1 1,0 0,-1 0,0 0,0 1,-1 0,0-1,-6-6,-11-11,-39-35,24 25,-6-4,-61-43,24 20,79 61,-1 0,1 0,-1 0,1 0,0 0,-1 0,1-1,0 1,0-1,0 1,0-1,0 1,0-1,1 0,-1 1,0-1,1 0,-1 1,1-1,0 0,0 0,-1 1,1-1,0 0,1 0,-1 0,0 1,0-1,1 0,-1 0,1 1,-1-1,1 0,0 1,0-1,0 0,0 1,0 0,2-3,5-8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34.7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28,'10'-1,"0"0,0-1,0 0,13-5,39-6,63 11,-111 3,0 0,0 1,0 1,0 0,-1 0,25 11,-34-12,0 1,0 0,0 1,0-1,0 0,-1 1,0 0,0 0,0 0,0 0,0 1,-1-1,0 1,0-1,0 1,0 0,-1 0,0 0,0 0,1 9,-1 6,0 0,-1 0,-5 39,-3-10,-3 0,-1-1,-28 67,-71 133,106-238,3-5,0-1,0 1,0-1,-1 0,0 0,0 0,0 0,0 0,-1-1,-6 6,18-16,-3 3,-1 0,1 1,-1-1,1 1,10-5,112-37,185-40,-110 33,17 0,29-9,-212 50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8.7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09.5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0 281,'7'-2,"0"-1,0 1,-1-1,1-1,-1 1,0-1,7-5,-8 5,44-23,0 1,2 3,1 2,94-25,-11 3,-96 29,0 1,1 2,0 2,42-5,-78 14,-1 1,1-1,-1 0,0 1,1-1,-1 1,0 0,1 0,-1 0,0 1,0-1,0 1,0 0,0 0,0 0,-1 0,1 0,-1 1,1-1,-1 1,0-1,0 1,0 0,2 4,4 9,0 0,-1 1,8 28,-1-5,116 285,86 221,-131-292,-72-205,-2 0,-3 1,4 63,-12-86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0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0 276,'54'-2,"-1"-2,79-16,100-37,-77 17,487-107,-616 142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1.2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1,'4'116,"6"1,5-1,4-1,6-1,40 115,-53-194,-3 1,9 65,-16-73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2.2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20 358,'2'210,"-5"224,3-418,-2 1,0-1,-1 0,-9 28,23-114,-3 4,103-348,35 10,-132 365,-6 18,0 0,1 0,12-20,-21 40,1 0,-1 1,1-1,-1 0,1 0,-1 1,1-1,-1 0,1 1,-1-1,1 1,0-1,0 0,-1 1,1 0,0-1,0 1,-1-1,1 1,0 0,0 0,0-1,0 1,0 0,-1 0,1 0,0 0,0 0,0 0,0 0,0 0,0 1,-1-1,1 0,0 0,0 1,0-1,0 0,-1 1,1-1,0 1,-1-1,1 1,0-1,-1 1,2 0,26 37,-25-33,148 219,236 269,-344-446,-27-32,-1 1,-1 1,-1 1,12 19,-15-17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2.9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1 174,'210'-15,"-120"5,-32 2,-1-3,71-22,-50 11,-26 12,2 1,68-1,-62 6,81-16,-63 4,-49 11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3.4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202 1,'-2'4,"1"-1,0 1,-1 0,0 0,0-1,0 1,-1-1,-4 6,-7 12,-16 39,3 1,2 1,3 1,-27 131,44-164,1-1,2 1,0-1,3 1,0 0,2-1,1 1,1-1,2 0,1-1,1 1,1-2,24 46,-11-33,2-1,1-1,3-1,0-1,3-2,52 44,-56-58,-5-7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4.8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0,'4'7,"0"-1,0 1,-1 0,0 0,0 0,-1 0,0 0,0 1,-1-1,2 11,5 23,147 603,-149-600,-6-31,2 0,0 1,0-1,2 0,-1 0,11 22,-14-34,1-1,-1 1,1 0,0-1,-1 1,1-1,0 1,-1-1,1 1,0-1,0 1,0-1,-1 0,1 0,0 1,0-1,0 0,0 0,0 0,0 0,-1 0,1 0,0 0,0 0,0 0,0 0,0 0,0-1,-1 1,1 0,0-1,0 1,0 0,-1-1,1 1,0-1,0 0,-1 1,1-1,0 1,0-2,34-34,-28 29,112-142,-90 109,2 0,2 3,55-52,-85 87,-1 0,1 0,-1 0,1 1,0-1,-1 1,1 0,0 0,0 0,0 0,0 0,0 1,0-1,0 1,0 0,0 0,0 0,3 1,0 0,-1 0,1 1,-1 0,0 0,0 0,0 1,0 0,0 0,5 4,6 7,0 0,-2 1,1 1,13 20,-16-21,0 1,-2 0,0 0,0 1,-2 0,0 0,-1 1,-1 0,0 1,-2-1,0 1,-1 0,-1 0,0 29,-3-43,-1 0,1 1,-1-1,0 0,0 0,-1-1,0 1,0-1,0 1,0-1,0 0,-1 0,0 0,0 0,0-1,0 0,-1 0,1 0,-1 0,0 0,0-1,0 0,-7 2,-8 3,-1 0,-1-1,1-2,-30 4,15-3,27-3,1 0,0-1,-1 0,1 0,0-1,-1-1,1 1,-1-1,1 0,-9-3,-97-30,-166-28,276 61,-21-3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5.6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1,'17'-1,"0"2,-1 0,1 1,0 0,-1 2,1 0,-1 0,0 2,-1 0,1 1,21 13,39 26,94 76,-134-92,-2 1,-1 1,-1 2,38 54,-46-50,-3 0,0 1,-3 1,-1 1,-2 1,17 77,-17-38,-3 0,1 141,-12-196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6.0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495 0,'-5'0,"0"5,-1 4,-2 7,-1 8,-7 9,-10 11,-4 16,-5 14,-11 17,0 5,-3 3,0-2,4-9,4-15,6-16,9-13,8-14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36.8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325 59,'-1'-3,"0"1,0-1,0 0,0 1,0-1,-1 1,1-1,-1 1,0 0,1 0,-1 0,0 0,0 0,0 0,-1 0,1 0,0 1,-1-1,1 1,-4-1,3 0,0 0,0 1,0-1,0 1,0 0,0 0,-1 0,1 0,0 1,0-1,-1 1,1 0,0 0,-1 0,1 0,-6 2,0 3,0 1,1 0,0 1,0 0,1 0,-1 0,1 1,1 0,-10 16,1 1,1 1,-13 31,19-38,-8 16,2 0,2 1,0 1,-8 55,20-87,-1 0,1-1,1 1,-1 0,1 0,-1-1,1 1,1 0,-1-1,1 1,-1-1,1 1,1-1,-1 0,1 0,-1 0,1 0,0-1,1 1,-1-1,0 1,1-1,0 0,0-1,0 1,0-1,0 0,1 1,6 1,12 4,0-1,1-1,0 0,34 2,-57-8,113 11,1-5,195-15,-305 9,9-1,-1 0,0-1,1 0,-1-1,18-7,-28 9,0 0,0-1,-1 1,1-1,0 0,-1 0,1 0,-1 0,0 0,0-1,0 1,0-1,0 1,0-1,-1 0,1 0,-1 1,0-1,0 0,0 0,0 0,0-1,-1 1,1 0,-1 0,0 0,0 0,-1-5,0-6,-1 1,-1-1,0 0,-1 1,0 0,-1 0,-1 0,0 1,-1 0,0 0,0 0,-2 1,-13-15,-8-5,-1 1,-70-51,90 74,-1-1,0 2,0-1,0 2,-18-7,26 11,0-1,0 1,0 0,0 0,0 0,0 1,0 0,0-1,0 1,0 1,0-1,0 0,0 1,0 0,0 0,0 0,0 1,1-1,-1 1,0 0,-6 4,0 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6.6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62,'0'-4,"-1"-1,2 0,-1 1,0-1,1 0,0 1,0-1,0 1,4-9,-4 12,-1 1,0-1,1 1,-1-1,1 1,-1-1,1 1,-1 0,1-1,-1 1,1 0,-1-1,1 1,0 0,-1 0,1-1,-1 1,1 0,0 0,-1 0,1 0,0 0,-1 0,1 0,-1 0,2 0,1 1,0 0,-1 1,1-1,-1 0,0 1,1-1,-1 1,0 0,4 3,102 117,-34-36,241 233,-294-301,1 0,0-1,1-1,0-1,31 14,-31-20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7.2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77 1,'0'4,"-4"10,-2 16,1 15,-4 13,1 10,0 5,-2 4,1 1,2-4,2-5,2-12,1-5,5-8,3-8,4-9,1-10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8.2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201 92,'-8'-1,"1"0,-1 0,0-1,-13-5,-24-4,42 10,-1 1,1 0,-1 0,1 0,-1 0,1 1,-1-1,1 1,-1 0,1 0,-1 0,1 0,0 1,0-1,-1 1,1 0,1 0,-1 0,0 0,-4 5,4-3,-1 1,1 0,0 0,0 0,1 1,0-1,0 1,0-1,0 1,1 0,-1 9,1 0,0 1,1-1,1 0,1 0,0 0,1 0,0 0,1-1,8 20,9 7,2-2,2 0,2-1,1-2,2-1,1-1,63 53,-78-74,1-1,0-1,0 0,1-1,1-1,0-1,0 0,0-1,35 6,-52-13,0 1,0-1,0 0,0 0,1-1,-1 1,0 0,0-1,0 1,0-1,0 0,0 0,0 0,0 0,0 0,-1 0,1 0,0 0,0-1,-1 1,1-1,-1 1,0-1,1 0,-1 1,0-1,0 0,0 0,0 0,0 0,-1 0,1 0,0 0,-1 0,0 0,1 0,-1-3,3-12,-2 0,1-1,-3-26,1 29,0-32,0-2,-1 0,-2 0,-16-74,16 109,0 1,-1 0,-1 1,0-1,-1 1,0 0,-1 0,-1 1,0-1,0 2,-1-1,0 1,-1 1,0 0,0 0,-1 1,-20-12,-4 3,0 1,-44-12,48 17,7 2,15 5,1 1,0 0,-1 1,0-1,1 2,-17-2,3 4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8.9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1,'-4'0,"-2"0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19.8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282 1,'-4'1,"1"1,0-1,-1 1,1 0,0 0,0 0,0 0,1 1,-1-1,0 1,1-1,0 1,-1 0,1 0,0 0,1 1,-4 5,-2 2,-16 31,2 0,2 1,2 2,-16 57,26-77,-24 79,-24 142,47-197,3 2,2-1,2 0,2 1,9 55,-6-86,1 0,1-1,0 0,2 0,0 0,1-1,1-1,1 0,0 0,1-1,1 0,0-1,1 0,1-1,0-1,28 18,-6-7,1-2,1-1,1-2,1-2,0-1,66 14,-106-29,8 1,0 0,0 0,0-1,0 0,13 0,-20-1,0-1,0 1,0 0,-1-1,1 1,0-1,0 1,-1-1,1 0,0 0,-1 0,1 0,-1 0,1 0,-1 0,0 0,1-1,-1 1,0 0,0-1,0 1,0-1,0 0,0 1,0-1,0 0,-1 1,1-1,-1 0,0 0,1 0,-1-3,2-26,-2-1,-8-58,5 58,-1 12,0 1,-2 0,0 0,-15-32,-1-4,19 46,0 0,-1 0,0 0,-1 1,1-1,-2 1,1 0,-1 1,-10-10,13 14,-1 0,1 1,-1-1,0 1,0 0,0 0,0 0,0 1,-1-1,1 1,0 0,-1 0,1 1,-1-1,1 1,-1 0,1 0,-1 1,1-1,-1 1,1 0,-5 2,-10 3,2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0.3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1 341,'4'0,"6"-5,6 0,4-1,2-3,12-4,3-4,4-4,8-2,5-2,13-5,10-5,-1-3,-1 3,1 2,-9 6,-15 9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1.0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1 172,'4'0,"10"-4,8-6,7-1,4-3,0-3,4 0,-1 4,2 0,-1 2,-2 3,-4 3,3-3,-1 1,-6-3,-4 1,0 1,-5 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2.2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256 0,'-2'31,"-11"60,3-31,-208 1449,213-1479,2-18,1 0,1 0,0 1,1 17,0-30,0-1,0 1,0 0,1 0,-1 0,0 0,0 0,0-1,0 1,0 0,1 0,-1 0,0 0,0 0,0 0,0 0,1 0,-1 0,0 0,0 0,0 0,1 0,-1 0,0 0,0 0,0 0,1 0,-1 0,0 0,0 0,0 0,0 0,1 0,-1 0,0 0,0 0,0 0,0 1,1-1,-1 0,0 0,0 0,0 0,0 0,0 1,0-1,1 0,-1 0,0 0,0 0,0 1,0-1,0 0,0 0,8-18,52-378,-24 113,-19 186,111-563,-123 635,2 0,1 1,18-40,-24 59,1 0,-1 0,1 0,1 0,-1 1,0-1,1 1,0 0,0 0,1 0,-1 0,1 1,-1-1,1 1,0 1,0-1,1 1,-1 0,0 0,1 0,0 1,9-2,-10 3,-1 1,1 0,-1-1,1 1,-1 1,0-1,1 1,-1 0,0 0,0 0,0 0,6 6,43 39,40 53,115 157,59 131,-224-324,57 88,197 273,-242-359,78 71,-131-135,2 1,0 0,-1 1,1 0,-1 0,1 0,3 7,-4-1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2.8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0 215,'37'-2,"0"-2,-1-2,59-16,-16 3,760-116,-810 131,94-13,-101 11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3.2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478 1,'-9'0,"-1"2,0-1,0 1,1 1,-1 0,1 0,0 1,0 0,0 1,0-1,1 2,0-1,0 1,0 1,1-1,0 1,-9 11,-11 15,2 1,-36 65,50-82,-21 41,2 1,2 1,-26 86,42-108,3-1,1 1,2 1,1 0,2-1,2 1,4 44,-1-68,1 0,0 0,1 0,0-1,2 0,-1 0,2 0,0-1,0 0,2 0,-1 0,2-1,-1-1,2 0,-1 0,1-1,1 0,0-1,23 13,-2-3,2-3,0-1,0-1,2-2,-1-1,62 9,-49-12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37.4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0,'0'9,"4"6,2 6,8-1,2 0,2 2,-2 0,6-3,-2 0,-4 0,-1 2,-2 1,0 2,-1 0,0-3,0-2,-4-3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4.7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44,'4'63,"3"0,2-1,4 0,24 75,-6-21,-22-83,5 29,3 0,49 115,-65-175,0 0,0 0,0 0,0 0,1 0,-1 0,0 0,1-1,0 1,-1-1,1 1,0-1,3 3,-4-4,0 0,0 1,0-1,-1 0,1 0,0 0,0 0,0 0,0 0,-1 0,1 0,0-1,0 1,0 0,-1 0,1-1,0 1,0 0,0-1,-1 1,1-1,0 1,-1-1,2-1,2-3,1-1,-1 0,-1 0,1 0,-1 0,0-1,3-9,52-149,82-198,-105 283,-12 26,54-92,-75 143,-1 1,0 0,0 0,1 0,-1 0,1 0,0 0,-1 0,1 0,0 1,0-1,0 1,0-1,1 1,-1 0,0 0,0 0,1 0,-1 0,1 1,-1-1,1 1,-1-1,1 1,3 0,-3 1,0 0,0 1,-1-1,1 1,0-1,-1 1,1 0,-1 0,1 0,-1 1,0-1,0 0,0 1,0 0,-1-1,1 1,-1 0,1 0,1 5,27 67,38 147,-63-199,0 0,-2 0,0 1,-1 27,-2-44,-1 1,0 0,0 0,-1 0,1-1,-2 1,1-1,-1 0,0 1,-1-1,0 0,0-1,0 1,-1-1,0 0,-5 6,-8 3,0-1,-32 19,0 0,12-5,19-13,0-1,-2 0,-36 17,37-24,-1 0,-36 4,41-8,-5 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5.7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1146,'1'-76,"1"21,-3 0,-2 0,-10-55,-96-622,105 685,2 31,4 31,62 325,-23-153,70 417,-105-565,2 49,-7-61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6.6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0,'1'8,"1"0,1-1,0 1,0-1,0 0,1 0,0 0,0 0,1-1,7 9,0 1,43 63,77 148,-116-193,-1 0,-2 2,-2-1,-1 2,-1-1,-3 1,4 60,-10-51,-2 0,-2 1,-3-1,-1 0,-21 65,-94 217,53-154,56-125,11-30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7.8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1 861,'5'-4,"2"0,-1 0,0 1,1 0,-1 0,1 0,0 1,8-2,7-3,392-128,-178 61,101-21,-200 58,-54 17,-53 14,0-1,0-1,-1-2,0-1,38-21,-66 32,0-1,1 1,-1-1,0 0,0 0,0 0,0 0,0 0,0 0,0 0,0 0,0 0,0 0,-1 0,1-1,0 1,-1 0,1 0,0-3,-1 3,-1 0,1 0,0 0,0 0,0 0,-1 0,1 0,-1 0,1 0,-1 0,1 0,-1 0,1 0,-1 1,0-1,1 0,-1 0,0 1,-1-2,-6-3,0 0,-1 0,1 1,-15-5,17 7,-119-54,2-6,-135-89,230 127,28 13,18 3,8 5,0 1,0 2,0 0,0 1,-1 2,1 1,40 10,177 71,-112-36,-104-39,-1 0,0 2,0 0,-1 2,31 23,-46-30,-1 0,-1 1,1 0,-1 1,-1 0,0 0,0 0,0 1,-1 0,-1 0,0 1,0-1,-1 1,-1 0,5 22,-4 2,-1 0,-2 1,-1 0,-2-1,-9 53,-4-21,-42 123,48-164,2-5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29.0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1 301,'28'-1,"0"-2,-1 0,1-2,37-11,105-44,-110 37,118-46,108-38,-281 105,2-1,1 1,-1 0,0 0,1 1,8-1,-15 2,1 0,-1 0,1 0,-1 1,0-1,1 0,-1 0,1 1,-1-1,0 1,1 0,-1-1,0 1,0 0,1-1,-1 1,0 0,0 0,0 0,0 0,0 0,0 0,0 1,-1-1,1 0,0 0,-1 1,1-1,-1 0,1 1,-1-1,1 0,-1 2,2 8,-1 0,-1 1,0-1,0 0,-1 0,-1 0,-2 11,-24 81,17-68,-2 8,-1-1,-3 0,-1-1,-2-1,-1-1,-52 70,65-100,0-2,-1 1,1-1,-18 10,-21 20,46-36,-5 4,0 1,1 1,-1-1,-6 12,11-17,1-1,0 1,-1 0,1-1,0 1,0 0,-1-1,1 1,0 0,0-1,0 1,0 0,0-1,0 1,0 0,0-1,0 1,0 0,0-1,0 1,1 0,-1-1,0 1,0-1,1 1,0 1,0-2,1 1,-1 0,1 0,-1-1,1 1,0 0,-1-1,1 0,0 1,-1-1,1 0,0 0,-1 0,1 0,0 0,2-1,498-77,-120 12,-302 59,-55 7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30.0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1635 0,'-55'4,"0"2,0 3,-90 25,116-26,-136 36,-314 132,446-160,0 3,2 1,0 1,1 1,1 2,1 1,-38 44,-9 22,-64 103,129-179,-12 17,2 1,1 1,1 1,2 1,-19 61,31-81,0 0,1 1,0-1,1 1,1 0,1 0,1 0,0-1,1 1,0 0,2-1,0 1,0-1,2 0,11 23,2-6,2-1,1-1,2-1,1-1,1-1,32 26,9 2,114 72,145 52,-308-172,0-1,0 0,0-2,1 0,-1-1,1-1,21 1,137-6,-50-2,-28 11,138 26,-24-2,-207-30,1 0,0 0,0-1,0 0,0-1,12-1,-17 1,0 0,0 0,0 0,0 0,-1 0,1 0,0 0,-1-1,1 1,-1-1,1 1,-1-1,0 1,0-1,0 0,0 0,0 0,0 1,0-1,0 0,-1 0,1 0,-1 0,1 0,-1 0,0-3,17-86,33-102,-7 28,-13 28,20-240,-46 293,-3-1,-4 1,-3 0,-21-97,11 120,-4 0,-2 1,-3 1,-43-75,36 72,30 59,0-1,1 1,-1 0,-1 0,1 0,0 0,-1 0,0 0,1 1,-1-1,0 1,0 0,-1 0,1 0,0 0,-1 0,1 1,-6-2,-1 1,-1 1,1 0,-1 0,1 1,-14 2,16-2,-19 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46.8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1 713,'-1'-3,"1"0,0 0,0-1,1 1,-1 0,1 0,-1 0,1-1,0 1,0 0,1 0,-1 0,1 1,2-6,-2 7,0 0,-1 0,1-1,0 1,0 1,0-1,0 0,0 0,0 1,0-1,0 1,0 0,0-1,0 1,0 0,1 0,-1 0,0 1,0-1,0 1,0-1,0 1,0-1,2 2,10 3,1 1,-1 1,-1 0,1 0,-1 2,20 16,73 71,-71-62,520 569,-396-420,-102-122,-57-61,0 1,0-1,0 0,0 0,1 0,-1 1,0-1,0 0,0 0,0 0,0 1,0-1,1 0,-1 0,0 0,0 0,0 1,0-1,1 0,-1 0,0 0,0 0,0 0,1 0,-1 0,0 0,0 0,0 0,1 0,-1 0,0 0,0 0,0 0,1 0,-1 0,0 0,0 0,1 0,-1 0,0 0,0 0,0 0,1 0,-1 0,0 0,0 0,0-1,0 1,1 0,-1 0,-3-16,-16-29,17 41,-122-276,12-6,-81-321,192 601,-2-4,0 0,1-1,0 0,1 1,0-1,1-18,0 27,1-1,-1 1,1 0,0 0,-1 0,1 0,0 1,0-1,0 0,0 0,1 0,-1 1,0-1,1 1,-1-1,3-1,-1 1,0 1,0-1,0 1,0 0,1-1,-1 1,0 1,1-1,-1 0,1 1,-1 0,7 0,14 2,0 1,-1 0,1 2,-1 1,0 1,-1 1,24 11,7 7,85 55,-65-28,-2 2,-3 4,-2 3,-3 3,-3 2,-3 3,-3 2,83 148,-129-205,-6-10,1 1,-1-1,1 0,1 0,-1-1,1 1,-1-1,1 0,5 5,-8-9,-1 0,0 1,1-1,-1 0,0 0,1 0,-1 0,0 0,1 0,-1 0,0 1,1-1,-1 0,1 0,-1 0,0 0,1-1,-1 1,0 0,1 0,-1 0,0 0,1 0,-1 0,0 0,1-1,-1 1,0 0,1 0,-1 0,0-1,0 1,1 0,-1-1,0 1,0 0,1 0,-1-1,0 1,0 0,0-1,0 1,0 0,1-1,-1 1,0 0,0-1,3-20,-4-22,-1-1,-11-55,-1-3,-4-93,13-376,7 539,5-47,-6 74,0-1,0 0,1 1,0-1,0 1,0 0,0-1,1 1,0 0,5-6,-7 10,1-1,0 1,0 0,0 0,0-1,0 1,0 0,0 1,0-1,0 0,0 1,0-1,0 1,1-1,-1 1,0 0,0 0,1 0,-1 0,0 1,0-1,1 1,-1-1,0 1,0 0,0-1,0 1,0 0,0 1,0-1,0 0,2 3,8 4,0 1,0 1,15 17,38 49,-2 4,92 155,-110-163,450 802,-483-847,-8-18,0 0,0 0,1-1,0 1,0-1,1 0,9 9,-10-14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48.2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1780,'1'36,"2"1,2 0,2-1,1 0,23 64,-2-27,63 114,-83-170,1-1,0-1,1 1,1-2,0 0,1 0,0-1,26 19,-29-25,2-1,-1 0,1 0,-1-1,2-1,-1 0,0-1,1 0,-1-1,1 0,0-1,0 0,19-2,-17 0,-1-1,0 0,0 0,0-2,0 0,-1 0,1-1,-1-1,0 0,-1-1,24-17,-22 13,-1-2,0 0,-1 0,0-1,-1 0,-1-1,0-1,-1 0,7-17,8-25,-2-1,-3-1,-2-1,-3 0,-3-1,-2 0,-3-1,-3 0,-3 1,-2-1,-3 0,-25-117,26 164,4 9,-2 0,1 0,-1 0,0 0,0 0,-1 0,0 0,0 1,-8-12,12 49,22 29,3-1,61 104,-62-118,26 43,3-1,89 106,-119-163,3-1,0-1,2-2,0-1,2-1,1-2,1-1,0-1,53 22,-73-37,1 0,0-1,1 0,-1-1,16 1,-27-4,-1 0,1 1,0-1,0 0,0-1,0 1,0 0,-1-1,1 0,0 1,0-1,-1 0,1 0,0-1,-1 1,1-1,-1 1,0-1,1 0,-1 0,0 1,0-2,0 1,0 0,-1 0,1-1,-1 1,1-1,-1 1,0-1,0 1,1-5,2-13,-2 1,0-1,-1 0,-1 0,-1 1,-4-25,1 6,-137-841,141 876,-80-363,51 255,-54-133,81 239,-2-9,-1 1,-1-1,0 1,-1 0,0 1,-1 0,0 0,-1 1,-1 0,-15-15,24 25,0 0,0 0,1 1,-1-1,0 0,0 1,0-1,-1 1,1-1,0 1,0-1,0 1,0 0,0-1,-1 1,1 0,0 0,0 0,0 0,0 0,-1 0,1 0,0 0,0 1,0-1,0 0,-1 1,1-1,0 1,-2 1,1 0,1 0,-1 0,1 1,-1-1,1 0,0 1,0 0,0-1,0 1,0 0,0-1,0 6,-1 9,1-1,1 1,2 24,3-3,3 0,1-1,1 0,2 0,28 58,1-16,66 97,-61-108,3-2,2-2,4-2,118 103,-133-133,2-1,0-3,2-2,1-1,2-3,0-1,0-3,2-1,52 9,-100-26,52 11,55 4,-95-13,-1-2,1 1,0-2,0 0,-1 0,1-1,-1-1,1 0,-1 0,15-7,-23 7,0 0,0-1,0 1,-1-1,1 1,-1-1,0 0,0 0,0 0,0-1,-1 1,1-1,-1 0,-1 1,1-1,-1 0,1 0,-1 0,-1 0,1-10,1-13,-2 1,-5-47,2 45,-8-63,-3 1,-5 1,-44-132,-123-246,172 437,-77-156,78 164,-1 0,-2 1,0 0,-1 2,-32-31,43 46,1 1,-1-1,0 1,0 0,-12-5,17 9,1 0,0 0,0 0,0 0,0 0,0-1,-1 1,1 0,0 0,0 0,0 0,0 0,-1 0,1 0,0 0,0 0,0 0,0 0,-1 0,1 0,0 0,0 0,0 1,0-1,-1 0,1 0,0 0,0 0,0 0,0 0,0 0,-1 0,1 1,0-1,0 0,0 0,0 0,0 0,0 0,0 1,0-1,0 0,0 0,0 0,-1 0,1 1,0-1,0 0,0 0,0 0,0 0,0 1,0-1,0 0,1 0,3 16,13 18,-12-25,497 796,-458-745,174 215,-197-254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48.6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0 300,'9'0,"11"0,15-4,23-10,19-7,21-9,21-3,19-5,4 1,-10 1,-14 3,-15 3,-24 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49.0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0,'5'0,"5"4,1 6,-2 6,-1 8,1 13,4 8,0 6,1 3,-1 4,-3-2,1-8,-1-2,-2-10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37.9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307 1,'-4'79,"-4"0,-26 118,1-14,-160 919,161-902,29-166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49.3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26,'0'-5,"0"-5,0-1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51.4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483 1403,'1'30,"1"0,2 0,1-1,18 56,52 111,-45-122,82 163,-95-203,1 16,-17-49,-1-1,0 1,0 0,0 0,1 0,-1 0,0 0,0 0,-1 0,1 0,0 0,0 0,0 0,-1 0,1 0,0 0,-1-1,1 1,-1 1,0-2,0 1,0-1,0 0,0 1,0-1,0 0,1 0,-1 0,0 0,0 0,0 0,0 0,0 0,0 0,0 0,0 0,0-1,0 1,0 0,0-1,1 1,-1-1,0 1,-1-1,-15-10,-1-1,2 0,0-1,1-1,0 0,-24-31,13 16,-51-59,3-4,4-3,-70-128,101 153,4-3,3 0,3-3,3 0,-25-133,47 191,2-1,0 0,1 0,1 0,1 0,1 0,6-30,-4 36,0 0,1-1,1 2,0-1,0 0,1 1,1 1,0-1,1 1,19-19,-11 14,0 2,1 0,0 1,1 1,0 1,1 0,1 2,-1 0,1 1,24-5,-36 11,0 0,0 0,0 1,0 0,0 0,0 1,1 1,-1 0,0 0,0 0,0 1,0 1,0-1,-1 1,1 1,-1 0,0 0,0 1,0-1,0 2,-1-1,0 1,0 0,-1 1,1 0,-1 0,6 10,-2 0,-1 0,0 1,-2 0,0 1,-1 0,-1 0,-1 0,0 1,-2-1,0 1,-1 21,-1-11,-2 1,-2 0,0 0,-2-1,-1 0,-16 41,-26 39,-4-3,-6-3,-110 152,152-226,17-22,15-15,73-61,48-34,149-72,64-44,-264 160,149-136,-219 180,-2 0,1-1,-2-1,0 0,-1 0,-1-1,0-1,-1 0,-1 0,9-34,-13 35,-1 0,0 0,-2 0,0 0,-1-1,-1 1,0 0,-1 0,-1 0,-1 0,0 0,-11-26,-3 5,-1 1,-2 0,-1 1,-2 2,-2 0,-1 2,-1 1,-2 1,0 1,-3 2,-34-23,61 45,-1 2,1-1,0 1,-1 0,0 0,0 0,-9-1,15 4,-1 0,1-1,0 1,-1 0,1 0,0 0,0 1,-1-1,1 0,0 0,0 1,0-1,-1 1,1-1,0 1,0-1,0 1,0 0,-2 1,2 0,0-1,0 1,0 0,0 0,0 0,0-1,1 1,-1 0,1 0,-1 0,1 0,0 0,0 0,0 0,0 1,0 2,15 148,46 205,-48-289,97 396,-91-405,2-2,3 0,2-1,3-2,59 86,-81-131,2 0,-1 0,1 0,1-2,0 1,0-1,1 0,-1-1,2-1,-1 1,1-2,0 0,20 6,-25-9,1-1,-1 1,1-2,0 1,0-1,-1 0,1-1,0 0,-1 0,1-1,-1 0,1 0,-1 0,0-1,0 0,0-1,0 0,-1 0,1 0,-1-1,0 0,0 0,9-11,-4 2,-1 0,0-1,-1 0,-1-1,0 1,-1-2,9-29,23-129,-32 137,-6 30,31-193,-30 176,0 0,-2 0,-1 0,-1 0,-10-48,7 64,2 20,3 25,2-29,0 1,1-1,0 0,0 0,1 0,0-1,0 1,1-1,-1 0,1 0,1-1,-1 1,1-1,0 0,0-1,0 1,1-1,0-1,0 1,0-1,0 0,0-1,0 1,15 1,-16-3,0 1,0-2,0 1,1-1,-1 0,0 0,0-1,0 0,0 0,0 0,0-1,0 0,0 0,-1 0,1-1,-1 0,1 0,-1 0,0-1,0 1,-1-1,1-1,-1 1,0-1,0 1,0-1,-1 0,1 0,-1-1,-1 1,5-10,-1-10,-1-1,-1 0,-2 0,0 0,-1 0,-2 0,-5-38,-2 18,8 45,-1-1,1 0,-1 1,1-1,-1 0,1 1,-1-1,0 0,0 1,0-1,0 1,0 0,0-1,0 1,0 0,-1 0,1-1,0 1,-1 0,1 0,-1 1,-1-2,2 2,0 0,1 0,-1 0,0 0,1 0,-1 1,1-1,-1 0,0 0,1 1,-1-1,1 1,-1-1,0 0,1 1,-1-1,1 1,-1-1,1 1,0-1,-1 1,1-1,0 1,-1 0,1-1,0 1,-1-1,1 1,0 0,0-1,0 1,0 1,-3 24,6-4,2-1,1 0,0 0,1 0,2-1,0 0,17 28,-7-11,207 377,47 94,-264-488,-1 0,0 1,-2 0,0 1,-2-1,4 43,-7-52,-1 0,-1 0,1 1,-2-1,0 0,0 0,-1 0,-1-1,0 1,0-1,-1 0,-1 0,-11 18,-4-4,-1 0,-1-1,-1-2,-1 0,-1-2,-29 18,-179 93,159-92,47-24,17-7,0-1,-1-1,-1 0,1-1,-1 0,1-1,-1 0,-1-1,-18 2,30-5,0 0,0-1,0 1,0-1,0 0,0 1,1-1,-1 0,0 0,0 0,1 0,-1-1,1 1,-1 0,1-1,-1 1,1-1,0 1,0-1,0 0,0 0,0 1,-1-4,-14-49,15 46,-13-71,3-1,4-1,3 0,8-85,7 34,47-219,-42 283,2 1,53-123,-69 185,0 0,1 1,-1-1,1 1,0 0,0 0,6-6,-8 9,0 0,0 1,0-1,0 0,0 1,1-1,-1 1,0-1,0 1,0 0,1-1,-1 1,0 0,0 0,1 0,-1 0,0 0,1 0,-1 0,0 1,0-1,1 0,-1 1,0-1,0 1,0-1,1 1,-1 0,0-1,0 1,0 0,1 1,11 9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53.3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44,'0'-4,"0"-6,0-6,0 5,0 8,0 13,0 18,8 13,3 16,9 20,4 14,-1-9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54.6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252 423,'13'221,"-8"-181,1-1,3 0,24 69,-31-102,0-1,0 0,1 0,0 0,0 0,0 0,0 0,1-1,0 1,0-1,0 0,0-1,1 1,-1-1,11 6,-7-6,1 0,-1-1,1 0,0-1,0 0,0 0,0 0,0-2,13 0,0-2,0 0,-1-1,0-1,0-2,0 0,0 0,-1-2,-1-1,1 0,-2-2,0 0,0-1,-1-1,27-27,-28 24,-1-1,0 0,-2 0,0-2,-2 0,0 0,-1-1,0 0,-2 0,-1-1,-1-1,0 1,3-46,-9 50,-1 0,-1 1,0-1,-2 1,0-1,0 1,-2 0,0 1,-1-1,-1 1,-1 1,0 0,-16-21,4 8,-2 0,0 2,-2 1,-1 1,-52-37,74 58,-1 0,1 0,-1 0,0 1,0 0,0 0,0 0,0 0,0 1,0 0,-1 0,1 1,0-1,-1 1,1 0,0 0,-1 1,1 0,-7 1,-2 4,-1 0,1 1,1 0,-1 1,-15 12,23-16,-354 280,334-263,17-14,0-1,1 2,0-1,0 1,1 0,-9 13,7-3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56.0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10,'-1'0,"1"0,0-1,0 1,0 0,0-1,0 1,0 0,0-1,0 1,0 0,0-1,0 1,1 0,-1-1,0 1,0 0,0-1,0 1,0 0,1-1,-1 1,0 0,0 0,0-1,1 1,-1 0,0 0,0-1,1 1,-1 0,0 0,1 0,-1 0,0-1,1 1,12 6,9 17,4 15,34 70,-25-41,-9-20,205 356,-88-160,-133-224,-4-2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57.3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0,'-7'0,"0"0,1 0,-1 1,0 0,0 0,1 0,-1 1,-11 4,15-4,0 1,-1-1,1 0,1 1,-1 0,0 0,0-1,1 2,0-1,0 0,0 0,0 1,0-1,0 1,1-1,-2 8,0-2,0 1,1 0,0 0,0-1,1 1,0 0,1 0,0 0,1 0,0 0,0 0,1 0,1 0,0-1,0 1,5 10,-2-10,0-1,1 0,-1 0,2 0,-1-1,2 0,-1 0,1-1,0 0,0-1,1 0,-1 0,1-1,15 5,23 7,0-3,1-2,1-2,-1-2,1-3,1-1,86-6,-106-5,-30 6,0 1,-1 0,1-1,-1 1,1-1,-1 1,1-1,-1 1,1-1,-1 1,0-1,1 1,-1-1,0 0,1 1,-1-1,0 1,0-1,1 0,-1 1,0-1,0 0,0 1,0-2,-1-2,-1 0,1 1,-1-1,1 1,-1-1,-1 1,1 0,0-1,-1 1,1 1,-7-6,-151-139,23 22,133 121,-1 0,1 0,1-1,-1 1,0-1,1 0,-3-7,5 11,1 0,0 1,0-1,-1 0,1 0,0 1,0-1,0 0,0 0,0 0,0 1,0-1,0 0,0 0,1 1,-1-1,0 0,0 0,1 1,-1-1,0 0,1 1,0-2,0 1,1 0,0 0,-1 0,1 0,-1 0,1 0,0 1,0-1,-1 0,1 1,0 0,0-1,0 1,2 0,14-1,0 2,0 0,0 1,-1 0,1 2,-1 0,20 7,116 53,-38-5,-3 5,-2 4,-4 6,159 142,-245-199,31 38,-48-51,1-1,-1 2,0-1,0 0,-1 0,0 1,1 0,-1-1,-1 1,1 0,-1 0,0 0,0 0,0 0,-1 0,0 8,-4-71,10 17,1 0,3 0,0 1,27-62,-7 33,66-110,-87 165,-1 1,2-1,0 1,0 1,1 0,1 1,0 0,18-13,-25 21,1 0,-1 0,1 1,-1-1,1 1,0 0,0 1,0 0,0 0,0 0,0 0,0 1,0 0,0 1,1-1,-1 1,0 0,0 0,0 1,-1 0,1 0,0 0,-1 1,1 0,5 4,20 14,0 1,53 52,47 63,-127-132,44 47,-3 2,-1 2,-4 1,40 75,-69-107,-4-5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58.4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0,'23'24,"-2"1,0 0,28 47,42 92,-39-67,114 210,136 232,-285-509,-14-22,1 1,1-1,0-1,0 1,0-1,1 1,0-2,1 1,11 9,-17-16,0 1,-1-1,1 0,0 1,0-1,0 0,0 0,0 0,0 0,0 0,0 0,0 0,0 0,0 0,0-1,0 1,0 0,0-1,-1 1,1 0,0-1,0 1,0-1,0 1,-1-1,1 0,0 1,-1-1,1 0,0 0,-1 1,2-2,17-32,-15 25,26-50,129-227,-135 250,0 2,3 1,0 2,2 0,58-46,-74 67,0 1,0 0,1 1,0 1,1 0,0 1,0 1,0 0,0 1,1 1,0 0,25 0,-29 3,0 0,0 1,0 1,0 0,0 1,0 0,-1 1,0 0,0 0,0 2,0-1,0 1,-1 1,0 0,-1 0,0 1,10 10,0 5,0 1,-2 0,-1 1,-1 1,-1 1,-2 0,0 0,-2 1,-1 1,-1 0,6 45,-4 0,-4 0,-2 0,-10 110,4-149,-2 0,-2-1,-12 45,16-70,-1 0,0-1,0 1,-1-1,0 0,0 0,-1 0,0-1,-1 0,1 0,-1 0,-1-1,1 1,-1-2,0 1,-1-1,1 0,-11 5,11-8,1-1,-1 0,1 0,-1 0,0-1,1 0,-1 0,0 0,1-1,-1 0,1-1,-1 1,1-1,-1-1,1 1,-9-6,-14-7,1-1,-27-21,44 30,-76-60,4-4,-109-117,172 163,9 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7:59.1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554 2,'-17'-1,"1"0,-1 2,1 0,0 1,-1 0,1 1,0 1,1 1,-1 0,1 1,-23 13,1 4,1 2,2 1,0 2,2 1,1 2,1 1,-50 71,77-99,0 1,0 0,1 0,-1 1,1-1,0 0,0 1,1-1,0 1,0 0,0-1,1 1,0 7,0-10,1-1,0 1,0 0,0 0,1-1,-1 1,0-1,1 1,0-1,0 0,0 0,0 1,0-1,0 0,0-1,0 1,1 0,-1-1,1 1,-1-1,1 0,0 0,0 0,-1 0,1 0,0-1,4 1,445 91,-338-75,230 2,-339-18,-1-1,1 0,0-1,0 1,0-1,0 0,0 0,-1-1,1 1,0-1,-1 0,1 0,-1-1,0 1,6-5,-8 3,1 1,-1-1,0 1,0-1,0 0,0 0,0 0,-1 0,0 0,0 0,0 0,-1 0,1-1,-1 1,0 0,0 0,-1-9,-2-10,0-1,-2 1,0 0,-2 0,0 1,-2 0,0 0,-1 1,-2 0,0 1,-1 0,-1 1,0 0,-2 1,0 1,-19-15,29 27,-1 1,0 0,0 1,0-1,0 1,-1 0,1 1,-1 0,-14-2,1 2,0 1,-29 3,28-1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0.2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1,'0'4,"4"6,6 10,6 14,8 10,9 10,3 9,4 11,3 1,4-3,-3-6,-3-5,-6-9,-8-9,-4-8,-7-5,-5-3,-5-7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1.0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0,'0'3,"1"0,0 0,0 0,1 0,-1 0,1 0,-1-1,1 1,0-1,2 4,5 6,35 69,-3 3,51 151,-59-146,194 599,-221-657,-6-25,1-1,0 0,-1 1,2-1,-1 0,1 0,-1 0,1 0,1 0,-1 0,1 0,0-1,5 8,-6-11,-1-1,1 0,-1 1,1-1,-1 0,1 0,-1 1,1-1,-1 0,1-1,-1 1,1 0,-1 0,1-1,-1 1,1 0,-1-1,0 0,1 1,-1-1,0 0,1 0,-1 0,0 0,0 0,0 0,2-2,29-33,3-19,51-106,-63 112,2 1,3 1,49-64,-73 105,0 1,1 0,0 0,0 0,0 1,1-1,0 2,0-1,0 0,0 1,0 0,1 1,-1-1,11-2,-11 5,0 0,0 0,0 0,0 1,0-1,0 1,0 1,0-1,-1 1,1 0,-1 0,1 1,-1 0,0 0,0 0,0 0,6 6,37 35,-1 2,-3 2,62 87,-68-85,177 246,-195-268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38.7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83,'10'-7,"0"1,0 0,0 1,1 0,-1 1,1 0,17-4,-10 2,17-3,1 2,0 0,0 3,0 1,0 1,0 2,0 2,54 9,-80-9,-1 0,1 0,-1 1,0 0,0 0,0 1,-1 0,1 1,-1 0,0 0,0 1,-1 0,0 0,0 1,0 0,-1 0,0 0,0 1,-1 0,0 0,0 0,-1 1,0 0,0 0,-1 0,2 11,3 15,-1-1,-2 1,-1 0,-2 0,-4 48,-4-11,-25 113,28-169,-1 0,-1 0,-1-1,-12 26,15-36,0 1,0-1,-1 0,0 0,0 0,0 0,-1-1,1 0,-1 0,0 0,0 0,-1-1,1 1,-11 3,0-5,12-8,5 4,-1 1,1-1,0 0,0 1,0-1,0 1,0-1,0 1,0-1,0 1,1 0,-1 0,2-2,27-18,0 2,1 0,60-25,109-29,-111 43,69-23,-49 18,168-78,-249 98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1.4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702 0,'-4'0,"-6"0,-9 0,-6 4,-12 2,-8 4,-13 9,-10 1,-6 5,-4 4,4 0,5-4,10-7,12-1,12-5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2.4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1484,'4'-1,"0"-1,0 1,-1-1,1 0,-1 0,0 0,1 0,-1-1,0 1,0-1,-1 0,1 0,4-6,6-5,86-89,-5-5,-5-3,-4-4,111-202,-170 269,-1-1,-3-2,19-64,-36 99,0 0,-2 0,0 0,-1 0,0-1,-1 1,-1-1,-1 1,0-1,-1 1,-1 0,-1 0,0 0,-1 0,-7-16,6 22,0 0,0 1,-1-1,0 1,-1 1,0 0,0 0,-1 0,0 1,0 0,-1 1,0 0,0 0,0 1,-1 1,1 0,-1 0,0 1,0 0,-1 1,1 0,0 1,-15 0,9 1,-1 1,1 0,0 1,0 1,0 1,0 0,1 1,-1 1,1 1,0 0,1 1,0 1,0 0,-21 18,23-15,-1 0,2 2,0 0,0 0,1 1,1 0,1 1,0 0,1 0,-12 35,17-42,1 1,0-1,1 0,0 0,1 1,-1-1,2 0,-1 1,1-1,1 0,0 0,0 0,0 0,1 0,1 0,0-1,0 1,0-1,1 0,0 0,1-1,0 0,8 8,13 8,1-1,2-1,0-1,1-2,64 27,-2 0,-6 5,-1 4,-4 4,120 107,190 241,-390-404,5 6,-1 0,1 0,-1 0,-1 1,7 12,-11-19,-1-1,1 1,-1-1,1 1,-1 0,0-1,1 1,-1 0,0-1,0 1,0 0,0-1,-1 1,1 0,0-1,-1 1,1 0,-1-1,1 1,-1-1,0 1,0-1,0 1,0-1,0 0,0 1,0-1,0 0,0 0,0 0,-1 0,1 0,-1 0,1 0,-1 0,1-1,-1 1,1 0,-4 0,-15 6,-1-1,1-1,-1-1,0 0,-1-2,1 0,0-2,-1 0,1-2,-36-6,-77-6,-54-9,44 1,110 19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2.9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6,'0'-4,"0"3,0 5,0 7,0 6,5 8,5 5,5 5,5 5,3 1,-3-3,-4-8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3.3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4.3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688 812,'-7'2,"0"-1,1 1,-1 0,0 1,1 0,-1 0,1 0,0 1,-11 8,-9 4,-28 17,1 2,2 2,-79 75,57-39,-95 124,158-184,5-8,0 0,1 0,0 0,0 0,1 1,-1-1,1 1,0 0,1 0,0 0,0 1,0-1,-2 13,5-18,-1 0,1 1,0-1,-1 0,1 0,0 1,0-1,0 0,0 0,-1 0,2 0,-1 0,0 0,0 0,0 0,0-1,1 1,-1 0,0-1,1 1,-1-1,0 1,1-1,-1 0,1 0,-1 1,0-1,1 0,-1 0,2-1,52-1,-44 1,8 0,0 0,0-2,0 0,0-1,-1-1,0 0,0-1,0-2,-1 1,0-2,0-1,26-19,-20 9,-2-1,0-1,-1 0,-1-2,-1 0,-2-2,0 0,-1 0,-2-1,-1-1,-1 0,-2-1,0 0,7-51,-6-1,-3 0,-3 0,-4-1,-14-101,8 117,-4 1,-2 0,-3 0,-36-93,37 135,13 23,1-1,0 1,-1 0,1 0,0 0,-1 0,1 0,0 0,0 1,-1-1,1 0,0 0,-1 0,1 0,0 0,-1 0,1 0,0 1,0-1,-1 0,1 0,0 0,0 1,0-1,-1 0,1 0,0 1,0-1,0 0,-1 0,1 1,0-1,0 0,0 1,0-1,0 0,0 1,0-1,0 0,0 1,-1 4,0 0,0 0,1 0,0 1,0-1,0 0,0 0,2 6,14 53,3 0,3-1,3-1,56 103,165 212,-235-362,22 31,2-1,62 61,-77-88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5.5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106 940,'31'-14,"0"-1,0-1,-2-2,0-1,45-39,-33 26,-40 31,109-81,178-175,-282 251,-1 1,-1-1,1 0,-1-1,0 1,0-1,4-11,-7 17,-1 0,0 0,1 0,-1 0,0 0,0 0,0 0,0-1,0 1,0 0,0 0,0 0,-1 0,1 0,0 0,-1 0,1 0,-1-1,1 1,-1 1,1-1,-2-2,0 2,0 0,0-1,0 1,0 0,0 0,0 0,0 1,0-1,0 0,-1 1,1-1,0 1,-1 0,1 0,-4 0,-20 1,0 1,0 1,1 1,-50 15,-94 44,119-42,2 3,-85 54,113-65,2 1,0 1,0 1,2 0,0 1,0 1,2 0,0 1,-12 24,24-39,0-1,0 1,0 0,1 0,-1 0,1 0,0 0,0 0,1 0,-1 0,1 0,0 0,0 0,0 1,1-1,0 0,-1 0,1 0,1 0,-1 0,0 0,4 5,1-1,0-1,0 0,0-1,1 1,0-1,0 0,1-1,0 0,10 5,45 24,2-3,1-3,1-4,1-2,100 19,-68-23,1-6,0-3,127-6,-208-4,1-1,-1 0,0-2,1 0,-2-1,1-1,26-12,-35 12,0 0,0 0,0-1,-1-1,0 0,0 0,-1-1,0 0,-1 0,0-1,0-1,-1 1,7-14,4-14,-2-1,-2-1,-2-1,-1 0,-2 0,5-53,-9 27,-2-1,-3 1,-11-79,8 120,-2-1,0 1,-16-42,19 60,-1 0,-1 1,1-1,-1 1,-1 0,1 0,-1 0,0 1,-1-1,1 1,-1 0,-1 1,1 0,-1 0,-13-8,19 12,-1 1,1-1,-1 0,0 1,0-1,1 1,-1-1,0 1,0 0,0 0,1 0,-1 0,0 0,0 0,0 0,1 1,-1-1,0 1,0-1,1 1,-1 0,0-1,1 1,-1 0,1 0,-1 0,1 0,-1 1,1-1,0 0,-3 3,3-1,0-1,0 1,-1-1,2 1,-1-1,0 1,0 0,1-1,0 1,-1 0,1 0,0-1,0 1,1 0,-1-1,0 1,1 0,0 0,0-1,0 1,1 3,14 21,1 0,1-1,1-1,26 27,16 21,3 11,-4 3,-4 2,-4 2,79 191,-120-251,-2 1,8 42,-15-65,-1 0,0 0,-1 0,1 0,-2 0,1 0,-1 0,-1 0,1 0,-1 0,-1-1,0 1,-5 10,4-14,0 0,-1-1,1 1,-1-1,0 0,0-1,0 1,-1-1,1 0,-1 0,0 0,0-1,-8 2,-23 12,15-4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8.3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1 322,'0'0,"0"0,0-1,0 1,0 0,0-1,0 1,0 0,0-1,0 1,0 0,0-1,0 1,0 0,0-1,0 1,0 0,0 0,1-1,-1 1,0 0,0-1,0 1,1 0,-1 0,0-1,0 1,0 0,1 0,-1 0,0-1,0 1,1 0,-1 0,0 0,1 0,11 6,19 28,-23-25,142 174,137 147,-227-271,3-3,2-2,2-4,87 50,-148-96,0-1,1 0,-1 0,1 0,-1-1,1 0,0-1,-1 1,10 0,-13-3,-1 1,0 0,1 0,-1-1,0 0,0 1,0-1,1 0,-1 0,0 0,0 0,0-1,0 1,0-1,-1 1,1-1,0 1,-1-1,1 0,-1 0,0 0,1 0,-1 0,0 0,0 0,0 0,0 0,-1-1,1 1,0-3,6-28,-2 0,-1 0,-1-62,-1 30,6-367,-8 430,-1 0,1-1,0 1,0 0,0 0,0 0,1 0,-1 0,1 0,-1 0,1 0,0 0,-1 0,1 0,0 0,0 0,1 1,-1-1,0 0,0 1,3-3,-1 3,0 0,0 0,-1 1,1-1,0 1,0 0,0 0,0 0,0 0,0 0,0 1,0-1,-1 1,1-1,5 4,34 10,-2 1,0 3,66 40,106 83,-164-107,333 261,-107-78,-264-210,0 1,0-2,1 1,16 6,-26-13,0 1,1-1,-1 1,0-1,1 0,-1 0,0 1,1-1,-1 0,1 0,-1 0,0 0,1-1,-1 1,1 0,-1-1,0 1,1-1,1 0,-2 0,0 0,0-1,0 1,0-1,0 1,0 0,-1-1,1 0,-1 1,1-1,-1 1,1-1,-1 0,0 1,1-1,-1 0,0 1,0-1,-1 0,1-3,-3-15,0-1,-1 1,-1 0,-13-34,-41-80,57 130,-111-225,19 42,-93-264,171 398,6 13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8.7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1,'4'4,"2"6,3 1,6 8,3 4,8 7,3 3,2 4,3 4,-3-4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9.0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272 368,'-4'-8,"-11"-12,-10-11,-6-8,-6-7,-1 1,2 3,7 5,3 0,8 2,6 7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09.5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9,'0'0,"0"0,0 0,0 0,-1-1,1 1,0 0,0 0,0-1,0 1,0 0,0-1,0 1,0 0,0 0,0-1,0 1,0 0,0 0,0-1,0 1,0 0,1 0,-1-1,0 1,0 0,0 0,0 0,0-1,1 1,-1 0,0 0,0 0,0-1,1 1,-1 0,0 0,0 0,0 0,1 0,-1 0,0 0,0-1,1 1,-1 0,0 0,0 0,1 0,-1 0,0 0,1 0,13 14,24 43,-22-32,151 217,365 522,-481-694,-9-15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6.1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0 228,'22'-9,"0"0,1 2,37-8,-20 5,36-9,340-80,-298 76,190-11,-242 32,0 3,-1 2,1 3,90 22,-108-16,-1 3,0 1,-1 3,-1 1,-1 3,73 49,-68-35,-1 2,-3 2,-1 2,-2 2,-2 2,-3 2,-1 1,38 71,-33-41,-4 1,-3 1,-4 2,-3 1,17 99,-38-152,-1 1,-1-1,-1 66,-4-87,1 0,-2 0,0-1,0 1,-1 0,0-1,-1 0,0 0,-1 0,0 0,0-1,-1 0,0 0,-1 0,-14 15,-19 9,-1-2,-2-1,-1-3,-61 30,-196 72,301-129,-21 8,6-1,-2 0,1-1,-1 0,0-1,0-1,-1-1,1-1,-29 1,23-10,9-4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41.3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157 0,'-1'2,"0"1,0-1,0 0,0 0,0 0,0 0,-1 0,1 0,-1 0,1 0,-1-1,-3 4,-6 6,-6 13,2 1,0 1,1 0,1 1,-16 52,24-59,0 0,0 0,2 0,1 0,0 0,2 1,0-1,1 0,6 30,-4-39,1 0,1 0,0-1,0 1,1-1,0-1,1 1,0-1,0 0,1 0,0-1,1-1,-1 1,2-1,-1 0,1-1,0 0,17 6,13 6,0-2,2-2,66 13,-16-7,1-4,1-4,171 0,-260-12,0 0,0-1,0 1,0-1,0 0,0 0,0-1,0 0,0 1,9-6,-12 5,0 0,0 0,1-1,-2 1,1 0,0-1,0 1,-1-1,1 0,-1 0,0 1,0-1,0 0,0 0,-1 0,1 0,-1 0,1 0,-1-4,0-17,0 1,-1 0,-1-1,-2 1,0 0,-1 0,-2 1,0 0,-1 0,-1 0,-1 1,-15-22,9 18,-1 1,-2 1,0 1,-1 0,-2 1,0 2,-1 0,0 1,-32-16,24 15,-2 3,0 0,-53-16,68 27,-1 0,1 2,-1 0,0 1,0 1,0 0,0 2,-31 4,-6 13,40-13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0.3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0,'7'9,"-1"1,0-1,-1 1,0 1,-1-1,0 1,3 13,3 5,99 279,266 668,-359-942,-8-12,1 0,1-1,1-1,1 0,1 0,1-1,16 17,-29-35,0 0,0 0,-1 0,1 0,0 0,0 0,0-1,0 1,1 0,-1-1,0 1,0-1,0 1,0-1,1 1,-1-1,0 0,0 0,1 0,-1 1,0-1,0-1,1 1,1 0,-2-1,0 0,1 0,-1 0,0 0,0 0,0 0,0 0,-1-1,1 1,0 0,0-1,-1 1,1 0,-1-1,1 1,-1-1,1-1,1-12,-1 1,0 0,-1-20,0 26,9-230,1 61,-11 157,2 0,0 1,2-1,0 0,8-26,-9 40,1 1,-1-1,1 1,0 0,1-1,-1 1,1 1,0-1,0 0,1 1,-1 0,1 0,0 1,0-1,0 1,1 0,-1 0,1 1,0-1,-1 1,11-2,17-3,0 2,0 1,0 2,0 1,0 2,0 1,48 9,-23 0,-1 3,0 3,70 29,-86-28,-1 2,-1 1,0 2,55 45,-77-54,-1 0,0 2,-1 0,0 0,-2 1,0 1,-1 0,0 1,-2 0,0 1,9 27,-11-13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0.8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1104 0,'-5'0,"-9"0,-12 0,-9 9,-20 7,-23 9,-19 13,-18 9,-12 10,3-2,11-5,10-3,20-9,23-7,17-4,17-7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2.0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1483 1409,'96'-85,"-34"34,418-398,-378 340,-4-4,115-174,-206 277,0 1,-1-1,0 0,-1 0,0 0,4-14,-8 22,-1 1,1-1,-1 0,0 0,1 0,-1 0,0 0,0 0,0 0,-1 0,1 0,0 0,-1 1,1-1,-1 0,0 0,1 0,-1 1,0-1,0 0,0 1,0-1,-1 1,1-1,0 1,-1-1,1 1,-1 0,1 0,-1 0,0 0,1 0,-1 0,0 0,0 0,1 1,-3-1,-19-5,0 2,0 0,0 2,0 0,-1 1,-25 4,35-3,-113 7,0 5,1 6,1 5,-229 75,204-43,3 6,3 6,-206 131,247-130,-123 105,180-132,1 2,2 2,2 1,-51 77,77-101,2 2,0-1,2 1,0 1,2 0,1 1,-8 40,15-57,0 1,0-1,1 1,1-1,-1 1,2-1,-1 1,1-1,0 0,6 14,-5-16,1-1,0 1,0-1,0 0,1 0,0 0,0-1,1 1,-1-1,1-1,0 1,0-1,1 0,12 6,1-2,-1-1,1 0,0-2,0 0,38 3,108-3,-139-5,149-7,0-7,229-49,332-119,21-57,-524 151,259-136,-474 214,43-22,61-43,-108 64,0 1,-1-2,-1 0,0-1,-1 0,0 0,-1-2,0 1,9-20,-14 22,-2 0,0 0,0-1,-1 1,-1-1,0 0,-1 0,0 0,-1 0,0 0,-1 1,0-1,-1 0,-8-23,5 17,-2 1,0 0,-1 0,-1 1,-1 0,0 0,-1 1,-1 1,-15-16,-2 1,-2 2,-1 1,-1 2,-1 1,-1 2,-1 1,-64-26,92 44,1 0,-1 1,1 0,-1 0,0 1,0 0,-12 0,19 1,0 0,0 0,1 0,-1 0,0 0,1 1,-1-1,0 0,1 1,-1-1,0 1,1-1,-1 0,0 1,1-1,-1 1,1 0,-1-1,1 1,0-1,-1 1,1 0,0-1,-1 1,1 0,0-1,0 1,-1 0,1 0,0-1,0 1,0 0,0 0,0-1,0 1,0 0,0 0,0-1,1 1,-1 0,0-1,0 1,1 0,-1-1,0 1,1 0,-1-1,1 2,22 35,15 3,2-2,2-1,1-2,65 39,-67-46,289 192,288 213,-239-97,-309-263,-3 3,-4 3,54 88,1 46,31 47,-146-255,1 0,0 0,0 0,0 0,0-1,1 0,0 0,0 0,0 0,1-1,-1 0,8 3,-10-5,0 0,1 0,-1-1,0 0,0 1,0-1,0 0,0-1,0 1,0 0,1-1,-1 0,0 0,0 1,-1-2,1 1,0 0,0-1,0 1,-1-1,1 0,-1 0,1 0,-1 0,0 0,3-4,2-3,-1 0,0 0,0-1,-1 0,0 0,0 0,-1 0,-1-1,0 0,3-14,0-18,2-58,-7 14,-4 0,-24-151,-64-169,58 292,-6 2,-5 2,-4 2,-68-112,63 135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3.0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11,'0'-5,"0"0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3.4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0,'5'0,"0"4,1 2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3.9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1,'0'4,"4"6,6 10,14 10,7 8,11 11,12 9,13 13,4 2,-2 2,-3-8,-10-6,-9-6,-9-11,-6-5,-5-10,-6-4,-8-8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4.9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1546 426,'-1'-19,"-1"0,0 1,-1-1,-1 1,-1 0,0 0,-2 0,0 1,-1 0,0 0,-2 1,0 0,0 1,-2 0,0 0,-19-18,17 21,1 0,-2 1,1 1,-1 0,-1 0,0 2,0 0,-1 1,1 1,-2 0,1 1,-1 1,1 0,-1 2,0 0,0 1,-22 2,-24 7,1 4,0 2,1 2,0 4,2 2,1 3,-102 58,122-59,1 1,1 2,1 1,2 2,1 1,1 2,-40 55,50-58,2 2,1 0,2 1,1 1,2 1,1 0,1 1,2 0,-7 55,0 72,16-138,1 0,1 0,1 0,8 38,-6-51,1 1,0-1,1-1,0 1,1-1,0 0,0-1,1 0,1 0,0 0,0-1,1-1,20 15,6 0,1-1,73 33,0-11,2-4,141 31,238 18,-402-76,0-4,1-4,121-9,-202 3,-1 0,0 0,1-1,-1 0,0 0,0-1,0 0,0-1,0 1,-1-1,0-1,0 0,0 0,7-7,-5 2,-1 0,0-1,0 0,-1-1,0 1,-1-2,-1 1,6-18,1-8,-2-2,-1 1,-2-1,3-63,-10-170,-3 163,3 79,-2 0,-1 1,-2-1,-12-46,10 56,-1 0,-1 0,-1 1,-1 0,0 1,-2 0,-14-17,-160-203,183 232,0 1,-1 0,0 0,0 0,0 0,-1 1,1 0,-1 0,-1 1,1 0,-1 0,1 0,-1 1,0 0,-1 0,1 1,0 0,-1 0,1 0,-1 1,-8 0,-6 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6.0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885 272,'2'0,"0"0,0-1,-1 1,1 0,0-1,0 0,-1 0,1 1,0-1,-1 0,1 0,-1 0,1-1,-1 1,0 0,1 0,-1-1,0 1,0-1,0 1,0-1,0 0,0 1,0-1,-1 0,1 1,-1-1,1 0,-1-3,2 0,-1-1,-1 1,1-1,-1 1,0-1,0 1,0-1,-3-10,0 10,0-1,0 1,0 0,-1 0,0 0,0 1,-1 0,1-1,-1 1,0 1,-1-1,1 1,-1 0,0 0,-12-5,-10-5,0 2,-35-10,62 21,-25-8,0 2,-1 0,0 2,0 1,0 1,-54 2,63 2,1 1,0 2,0-1,0 2,0 0,0 1,1 1,0 0,1 1,0 1,-28 21,20-11,2 0,0 1,1 1,2 1,0 1,1 0,1 2,2 0,0 0,1 1,2 1,1 0,1 0,1 1,2 0,0 1,2-1,0 31,4-47,0 1,1-1,0 0,1 1,1-1,0 0,0 0,1 0,1-1,0 1,1-1,0 0,11 15,-6-12,1-1,0 0,1-1,1-1,0 0,0 0,1-2,25 14,1-6,1-1,1-1,0-3,0-2,1-1,73 4,-93-11,-1 1,0-2,0-1,30-2,-49 1,1 1,-1-1,1 0,-1 0,0 0,0 0,1-1,-1 0,0 0,0 0,-1 0,1-1,0 1,-1-1,0 0,1 0,-1 0,0-1,0 1,-1-1,1 1,-1-1,3-6,9-37,-3-2,-1 1,-3-1,3-73,-2 15,4-13,33-229,-45 348,1 0,-1 0,0 0,0 0,0 0,1 0,-1 0,0 0,1 0,-1 0,1 0,-1 0,1 0,0 0,-1 0,1 0,0 1,0-1,-1 0,1 0,1 0,-1 1,0 0,0 0,-1 0,1 0,0 1,0-1,-1 0,1 0,0 1,0-1,-1 0,1 1,0-1,-1 1,1-1,-1 1,1-1,-1 1,1 0,-1-1,1 1,0 0,28 52,-24-42,173 283,-109-188,121 187,-172-267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7.1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0 257,'13'-1,"1"1,-1 0,1 1,25 5,-34-5,0 1,0-1,-1 1,1 1,0-1,-1 1,1 0,-1 0,0 0,0 0,0 1,-1-1,7 9,34 52,-3 2,37 82,-38-71,100 222,-126-276,-14-23,0 0,1 0,-1 0,0 1,0-1,0 0,0 0,0 0,1 0,-1 0,0 0,0 0,0 0,0 0,0 0,1 0,-1 0,0 0,0-1,0 1,0 0,0 0,1 0,-1 0,0 0,0 0,0 0,0 0,0 0,0 0,0-1,1 1,-1 0,0 0,0 0,0 0,0 0,0 0,0-1,0 1,0 0,0 0,0 0,0 0,0 0,0-1,0 1,0 0,0 0,0 0,0 0,0 0,0-1,0 1,0 0,0 0,0 0,0 0,0 0,0 0,0-1,0 1,-1 0,1 0,-8-48,-12-30,4 0,-8-101,21 143,2 0,2 0,1 1,1-1,3 1,0 0,18-53,-19 74,1 0,0 0,1 1,1 0,0 1,0-1,2 2,-1-1,1 1,1 1,0-1,0 2,1 0,15-9,-6 7,1 1,0 0,1 2,0 1,0 0,1 2,0 1,25-2,8 1,1 3,-1 2,0 2,0 3,0 2,0 3,107 34,-136-33,0 0,-2 2,1 1,-2 2,0 0,0 1,30 29,-39-30,-1 1,0 1,-1 0,-1 1,-1 0,0 1,-2 0,0 0,-1 1,10 38,-10-17,-1 1,-2 1,1 44,-8 134,0-191,-34 419,12-209,20-192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8.1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919 560,'-82'1,"0"3,-103 20,136-14,0 2,0 2,2 3,-88 42,117-49,0 0,0 2,1 0,0 1,1 0,1 1,0 1,1 1,0 0,-19 30,26-33,1 0,0 1,0-1,1 1,1 1,1-1,0 0,0 1,2-1,0 1,0 0,2 0,-1-1,2 1,6 28,-6-34,0 1,1-1,0 0,0 0,1 0,8 14,-9-20,-1 0,1-1,0 1,-1-1,1 1,0-1,0 0,1 0,-1 0,0-1,1 1,-1-1,1 0,-1 0,1 0,0 0,-1-1,1 1,0-1,4 0,2 0,14 2,0-2,0 0,0-2,0 0,24-7,-44 7,1 0,0-1,-1 1,1-1,-1 0,0 0,0-1,0 1,-1-1,1 0,-1 0,0 0,5-9,30-66,-32 65,15-40,-3 0,-2-1,-2-1,-3 0,-2 0,-3-1,-2 0,-3-1,-7-62,3 97,-1 0,-1 1,-1-1,-2 1,0 1,-1-1,-1 1,-17-27,-10-6,-71-79,64 82,587 767,-54 45,-423-648,-46-78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42.2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375 1,'-64'52,"47"-39,0 1,-20 20,9-4,2 2,2 1,1 1,1 1,2 1,2 1,1 0,2 1,1 1,-15 76,28-108,0 0,0 1,1-1,0 0,0 1,1-1,0 1,0-1,0 0,5 11,-4-14,0 0,1 1,-1-1,1-1,0 1,0 0,0-1,1 1,0-1,-1 0,1 0,0 0,0-1,0 0,1 1,-1-1,5 1,36 12,0-1,1-3,0-1,0-3,1-2,75 0,-43-8,-1-3,1-4,85-22,-139 26,0 0,0-2,-1-1,0-1,22-12,-39 18,-1 0,0 0,0-1,0 0,0 0,0 0,-1 0,0-1,-1 0,1 0,-1-1,0 1,0-1,-1 0,0 0,0 0,-1 0,0-1,0 1,-1 0,1-9,-1 0,-1 1,-1-1,-1 1,0-1,-1 1,0 0,-1 0,-1 0,0 1,-2 0,1 0,-2 0,1 0,-2 1,0 1,-12-14,9 14,0-1,-1 1,0 1,-1 1,0 0,0 0,-1 2,-1 0,1 0,-1 1,-1 1,1 1,-1 1,-22-4,20 5,-1-1,0-2,1 1,0-2,1-1,-27-14,26 12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19.2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0 276,'0'-4,"0"0,0 0,1 0,-1 0,1 1,0-1,0 0,0 0,1 0,-1 1,1-1,0 0,0 1,0 0,1-1,4-5,2 2,0 0,0 1,0 0,1 0,10-4,35-18,1 2,2 2,1 3,0 3,1 2,109-14,-166 29,0 1,0 0,0-1,0 1,0 1,0-1,0 0,0 1,0-1,0 1,0 0,0 0,0 1,0-1,-1 0,1 1,-1-1,1 1,-1 0,1 0,-1 0,0 0,0 1,0-1,0 0,0 1,-1 0,1-1,-1 1,1 0,-1 0,0 0,0-1,0 1,-1 0,1 0,-1 4,1 8,0 0,-1-1,-1 1,-1 0,0-1,-6 24,-11 26,-3 0,-2-2,-47 86,-116 166,163-275,18-26,-2 1,1-2,-2 1,0-1,0 0,-1-1,-1 0,0-1,-17 13,99-44,46-34,228-72,25 11,-341 106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20.3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2518 501,'-2'-27,"-1"1,-1-1,-2 1,0 0,-2 1,0-1,-2 2,-1-1,-1 1,-1 1,-28-38,32 48,-2 1,1 0,-2 0,0 1,0 1,-1 0,0 1,0 0,-1 1,-26-11,19 11,0 1,-1 1,0 1,-1 1,1 1,-42 0,-1 7,0 3,1 2,0 4,-82 26,-11 11,2 8,3 6,2 6,4 7,4 7,3 5,-142 121,278-207,-152 131,138-117,1 1,0 0,1 1,1 1,1 1,-15 29,20-29,1 0,2 0,0 1,0 0,2 0,1 0,1 0,1 0,1 0,0 0,2 0,1 0,9 32,11 20,2-1,53 99,-76-165,19 39,95 188,-114-227,1-1,0 1,0-1,1 0,0 0,0 0,1-1,-1 0,10 7,-11-10,-1 0,1 0,0 0,0-1,-1 0,1 1,0-2,0 1,1 0,-1-1,0 0,0 0,0 0,0 0,0 0,0-1,0 0,8-2,656-152,-442 111,279-56,298-64,-760 154,160-39,-166 38,0-2,-2-1,42-23,-71 34,-1-1,0 0,0 0,0-1,0 1,-1-1,0 0,0 0,0-1,-1 1,1-1,-1 0,-1 0,4-9,2-10,-2 0,5-37,0 1,8-44,-5 0,1-126,-12 176,1-11,0 19,-2 0,-2-1,-11-83,11 128,-1 0,1 0,-1 1,0-1,0 0,0 1,0-1,0 1,-1-1,1 1,-1 0,1-1,-1 1,0 0,0 0,0 0,0 0,-1 1,1-1,0 1,-1-1,1 1,-1 0,-3-2,-3 1,-1 1,1 0,-1 0,1 0,-18 3,4-1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51.6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349 279,'89'0,"73"1,279-33,-64-40,233-29,-563 98,65-7,-102 9,0-1,0 0,-1-1,1 0,-1-1,1 0,-1 0,10-8,-18 12,-1 0,1 0,-1 0,1 0,-1-1,0 1,1 0,-1 0,1-1,-1 1,0 0,1 0,-1-1,0 1,1 0,-1-1,0 1,0-1,1 1,-1 0,0-1,0 1,0-1,1 1,-1-1,0 1,0 0,0-1,0 1,0-1,0 1,0-1,0 1,0-1,0 1,0-1,0 1,-1 0,1-1,0 1,0-1,0 1,-1-1,1 1,0 0,0-1,-1 1,1 0,0-1,-1 1,1 0,0-1,-1 1,1 0,0 0,-1-1,1 1,-1 0,1 0,-1 0,1 0,-1 0,1-1,0 1,-1 0,1 0,-1 0,1 0,-1 0,-36-5,-24 5,-92 11,48-2,-647 24,-3-54,684 19,0 3,-88 14,89-8,33 2,29-2,26-2,1324 92,-1236-91,116 14,-194-17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40.2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1 203,'1'-3,"-1"0,1 0,0 0,0 0,0 0,1 0,-1 1,1-1,-1 0,1 1,0-1,0 1,0-1,0 1,1 0,-1 0,6-3,48-30,-53 34,29-15,1 2,1 2,0 1,1 1,42-6,181-12,-257 28,31-3,36-3,110 5,-159 2,0 1,-1 1,1 1,-1 0,0 1,0 1,-1 1,1 0,-1 1,29 20,-39-22,1 1,-1 0,1 1,-2 0,1 0,-1 0,-1 0,0 1,0 0,0 1,-1-1,-1 1,1-1,-2 1,1 0,-1 0,-1 0,0 1,0-1,-1 0,-2 19,-2 0,0 1,-2-1,-2 0,0-1,-2 0,-17 34,-23 32,-5-2,-119 150,48-70,120-158,17-16,31-21,-32 16,65-33,1 2,2 4,2 3,0 4,2 3,153-23,-214 44,1 1,-1 1,1 1,-1 1,1 1,30 6,-43-6,0 1,-1 0,1 1,-1-1,0 2,0-1,0 1,0 0,-1 1,0-1,0 1,-1 1,1 0,-1-1,-1 2,0-1,8 14,-1 4,-1 1,-2 0,0 1,-2 0,-1 1,-1-1,-1 1,-2 0,-1 0,-3 40,-3-7,-3 0,-3-1,-32 103,17-88,-3-1,-4-1,-3-2,-3-2,-2-1,-4-2,-3-2,-2-2,-3-3,-118 103,167-159,0 0,1 0,-1 0,0-1,0 1,-1-1,1 0,0 0,-1 0,1-1,-8 2,11-3,-1-1,0 1,0 0,1-1,-1 1,0 0,1-1,-1 0,0 0,1 1,-1-1,1 0,-1 0,1 0,-1 0,1-1,0 1,0 0,0 0,-1-1,1 1,1-1,-1 1,0-1,0 0,0 1,1-1,-1 0,1 1,-1-1,1 0,0-2,-13-44,8 25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41.4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1 470,'10'108,"-1"-19,-28 920,20-1043,7-126,163-603,-150 683,156-502,-176 577,1 0,0 1,0-1,0 1,1 0,-1-1,1 1,0 0,0 0,6-5,-9 9,1-1,0 1,-1 0,1-1,0 1,0 0,0-1,0 1,-1 0,1 0,0 0,0 0,0-1,0 1,0 0,-1 1,1-1,0 0,0 0,0 0,0 0,-1 1,2 0,1 0,-1 1,0-1,0 1,0 0,0 0,0 0,0 0,0 0,-1 1,3 4,104 212,-49-91,249 440,-306-562,-5-8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42.1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0 477,'5'-5,"5"-5,9-9,15-7,14-6,12-7,9-10,13-4,2 1,0 7,-7 5,-3 6,-10 9,-12 8,-10 3,-8 4,-9 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45.0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 12,'-1'-1,"0"0,0 0,0 0,1 1,-1-1,0 0,0 0,0 1,0-1,0 0,-1 1,1-1,0 1,0 0,0-1,0 1,0 0,-1 0,1-1,0 1,0 0,-1 0,1 0,0 1,0-1,0 0,-1 0,1 1,0-1,0 0,0 1,0 0,0-1,0 1,0-1,0 1,0 0,0 0,0 0,0-1,0 1,1 0,-1 0,0 0,1 0,-1 0,1 0,-2 2,-1 4,0 0,0-1,0 2,1-1,0 0,-2 12,-1 19,2 1,2 0,1 0,2 0,2 0,2-1,1 0,18 56,-15-66,1 0,1 0,2-1,1-1,0-1,2 0,1-1,1 0,1-2,1 0,38 30,-36-34,-5-2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46.1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760 66,'-2'-4,"-2"-1,1 0,0 1,-1 0,0 0,0 0,0 0,-1 0,1 1,-1 0,0 0,0 0,0 1,0-1,0 1,0 1,-1-1,1 1,-1 0,1 0,-12 0,5 0,-1 1,1 0,-1 2,1-1,0 1,-1 1,1 0,-22 9,-19 16,2 1,1 3,1 2,2 2,-70 70,97-87,1 2,1 0,1 1,-19 33,30-47,1 1,1 0,0 0,0 0,1 0,0 1,0-1,1 1,0-1,1 1,0 0,1 0,0 0,0 0,4 15,-3-21,0-1,0 0,1 0,0 0,0 0,-1 0,2 0,-1 0,0-1,1 1,-1-1,1 0,-1 1,1-1,0 0,0-1,0 1,0-1,1 1,-1-1,0 0,1 0,-1 0,0 0,5 0,11 1,0-1,0 0,29-3,-20 0,3 1,1-1,-1-2,0-2,0 0,0-2,51-21,-64 21,0-1,0-1,-1 0,0-2,-1 0,0-1,-1 0,0-1,-1-1,-1 0,19-28,-9 4,-1-1,-2-1,-1 0,20-73,-39 112,1 0,-1 1,0-1,1 0,-1 0,1 0,0 1,0-1,0 0,0 1,0-1,0 0,0 1,0-1,1 1,-1 0,0 0,1-1,2 0,-3 2,0 0,0 0,0 0,0 0,0 1,0-1,0 0,0 1,0-1,-1 1,1-1,0 1,0 0,0-1,0 1,-1 0,1-1,0 1,-1 0,1 0,0 0,-1 0,1-1,0 3,7 12,-1 0,-1 1,6 17,-10-25,29 117,-24-106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46.7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0,'87'97,"-3"4,-6 3,102 176,139 364,-290-581,-2 1,-4 2,-2 1,12 70,-30-113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47.3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1 456,'0'-2,"0"1,0-1,1 1,-1-1,1 1,-1-1,1 1,-1 0,1-1,0 1,0 0,0 0,0-1,0 1,0 0,0 0,0 0,0 0,0 0,1 0,-1 1,0-1,1 0,-1 1,3-2,45-11,-32 9,372-79,-39 9,-66 6,455-102,-704 162,-16 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43.0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1,'4'1,"0"1,0 0,1 0,-2 0,1 1,0-1,0 1,-1 0,1 0,-1 1,0-1,0 0,0 1,-1 0,4 6,4 3,42 57,76 133,22 90,-112-216,-24-53,-2-6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47.8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1,'4'106,"4"0,30 144,69 203,-83-360,14 50,-32-112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55.5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1,'0'890,"0"-884,0 0,1 0,0 0,0 0,1 0,0 0,0-1,0 1,0-1,1 1,0-1,0 0,1 0,-1 0,1 0,0-1,0 0,1 1,-1-2,1 1,0 0,0-1,0 0,0 0,1 0,-1-1,12 3,10 4,1-2,0-1,1-2,43 3,54-1,154-10,-278 4,0 0,0 0,0 0,0 0,0 0,1-1,-1 1,0 0,0-1,0 0,0 0,0 1,0-1,0 0,-1-1,1 1,0 0,0 0,-1-1,1 1,-1-1,1 1,-1-1,0 0,0 0,1 0,-1 1,-1-1,1 0,0 0,0 0,-1 0,1-1,-1 1,1 0,-1 0,0 0,0 0,0 0,0 0,0-1,-2-2,-1-10,-1 1,-1-1,0 1,-1 0,-8-14,2 4,7 11,4 9,-1 0,1 0,-1-1,0 1,0 0,-1 1,1-1,-1 0,0 1,-5-6,8 9,-1 0,1 0,-1 0,1 0,-1 0,1 1,-1-1,1 0,-1 0,1 1,0-1,-1 0,1 1,0-1,-1 0,1 1,0-1,-1 0,1 1,0-1,0 1,-1-1,1 1,0-1,0 0,0 1,0-1,-1 1,1-1,0 1,0-1,0 1,0-1,0 1,0-1,0 1,1 0,-3 24,2-24,0 319,5-250,3 1,25 104,-21-137,33 72,-12-33,-26-58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57.0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77 325,'1'135,"-5"201,-1-258,-3-1,-24 98,7-69,21-170,34-139,-6 65,33-248,-32 259,43-126,-67 250,0-1,0 1,0-1,0 1,1 0,0-1,-1 1,1 0,0 0,0 0,1 1,-1-1,1 0,-1 1,1 0,0-1,0 1,0 0,6-3,-6 5,1 0,-1-1,0 1,1 1,-1-1,0 0,1 1,-1-1,0 1,0 0,0 0,0 1,0-1,0 1,0-1,0 1,0 0,0 0,-1 0,1 0,-1 1,2 2,86 87,-5 3,115 170,154 284,-329-508,-4-10,-3-9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58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86,'1'0,"-1"-1,0 0,1 0,-1 1,1-1,-1 0,1 1,-1-1,1 0,-1 1,1-1,0 1,-1-1,1 1,0-1,-1 1,1-1,0 1,0 0,0-1,-1 1,1 0,0 0,0 0,1-1,28-4,-21 4,94-15,147-2,107 18,-163 3,-165-4,54-10,13-1,-22 6,-44 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58.6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 1,'-1'0,"-1"1,0 0,1-1,-1 1,0 0,1 0,-1 0,1 0,-1 0,1 0,0 1,0-1,-1 0,1 1,0-1,0 1,0-1,0 1,1-1,-1 1,0 0,1-1,-1 4,-12 42,5 24,3-1,3 1,9 77,-4-106,2 0,2 0,1 0,27 73,-26-90,2-1,0 0,2-1,1 0,0 0,2-2,1 0,35 35,-17-26,2-2,71 42,-93-61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8:59.7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1,'-1'0,"-1"1,1 0,0 0,-1-1,1 1,0 0,0 0,0 0,0 0,0 0,0 0,0 1,0-1,0 0,0 0,1 1,-1-1,1 0,-1 1,1-1,-1 1,1-1,0 1,-1-1,1 1,0-1,0 3,-2 45,6-2,2 0,2-1,20 65,-10-43,138 591,-154-652,0 0,0-1,0 1,1-1,6 10,-9-16,0 1,0 0,1-1,-1 1,1-1,-1 1,1-1,-1 1,1-1,-1 0,1 1,-1-1,1 0,-1 1,1-1,-1 0,1 1,0-1,-1 0,1 0,0 0,-1 0,1 0,0 0,0 0,1 0,-1-1,0 0,0 0,0 0,0 0,0 0,0 0,0 0,0 0,0 0,0 0,-1 0,1-1,0 1,-1 0,1 0,0-3,55-138,-27 61,4 1,63-108,-93 183,0-1,1 1,0 0,0 0,0 0,1 0,-1 1,1 0,0 0,0 0,0 1,1-1,0 1,-1 0,1 1,0 0,0 0,0 0,1 0,-1 1,0 0,0 1,1-1,-1 1,1 0,-1 1,0-1,1 1,-1 1,0-1,0 1,0 0,0 0,0 1,0 0,-1 0,1 0,-1 1,8 6,13 13,0 1,-2 2,0 0,-2 1,-1 2,24 43,-41-65,1 1,-1 1,-1-1,1 0,-2 1,1 0,-1 0,0 0,-1 0,1 15,-3-19,1 1,-1 0,0-1,0 1,-1-1,0 0,0 0,0 1,-1-1,1 0,-1-1,0 1,-1 0,1-1,-1 0,0 0,0 0,-5 4,-18 12,-1-1,0-1,-2-1,-50 21,-136 38,153-56,46-14,-1-2,0 0,0-1,0-1,0 0,-1-2,1 0,0-1,-1-1,-17-4,-103-6,113 11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00.5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1,'1'0,"1"1,-1-1,1 1,0-1,-1 1,1 0,-1 0,1 0,-1 0,0 0,1 0,-1 0,0 1,0-1,0 0,0 1,2 1,18 34,-15-27,113 209,-11 4,-9 5,80 279,-172-486,-1 1,-2-1,0 1,2 44,-7-45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14.0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1 175,'89'-4,"0"-5,92-20,-11 1,685-71,-843 98,-9 0,1 0,-1 0,0 0,1 1,-1 0,1 0,-1 0,1 0,-1 0,0 1,1-1,-1 1,1 0,-1 0,0 0,0 1,6 2,-2 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14.6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0 331,'1'-2,"-1"-1,1 1,0 0,-1 0,1 0,0 0,0 0,0 0,1 0,-1 0,0 1,1-1,-1 0,1 1,0-1,-1 1,1-1,0 1,0 0,4-2,42-18,54-6,2 4,202-17,-215 30,166-19,935-97,-1025 113,-117 10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15.2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0,'2'11,"0"1,1-1,0 0,1-1,0 1,1-1,0 0,0 0,8 10,2 5,234 353,-126-203,-118-168,387 535,-387-536,1 0,-1 0,1 0,0-1,9 6,1-2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44.3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204 1,'-11'0,"0"0,0 2,0-1,1 1,-1 1,0 0,1 0,0 1,0 0,0 1,0 0,-17 13,22-15,1 1,0 0,1 0,-1 0,0 0,1 0,0 1,0-1,1 1,-1 0,1 0,0 0,0 0,0 0,1 1,0-1,0 0,0 1,1-1,0 1,0-1,0 1,1-1,-1 0,1 1,1-1,2 8,1-1,0-1,1 1,0-2,1 1,0-1,1 0,0 0,1-1,0 0,0-1,18 13,15 8,69 36,-86-51,70 36,112 43,-158-75,2-1,0-3,0-2,70 7,-116-18,1 0,-1-1,0 0,0 0,0 0,1-1,-1 0,0 0,0 0,0 0,0-1,0 0,8-5,-9 5,-1-1,0 0,0 0,-1-1,1 1,-1 0,0-1,0 0,0 1,0-1,0 0,-1 0,0 0,0 0,0-1,0 1,0-6,3-41,-5-99,-2 64,3 81,0-1,0 1,0 0,-1 0,0-1,0 1,0 0,-1 0,0 0,-4-8,4 10,1 1,-2 0,1 0,0 0,0 0,-1 1,1-1,-1 0,1 1,-1 0,1 0,-1-1,0 2,0-1,0 0,0 1,1-1,-1 1,0 0,-6 0,-27 0,26 1,0-1,1 0,-1-1,0 0,0 0,1-1,-1 0,-15-6,-3-2,-2 1,1 2,-1 1,1 1,-55-1,34 2,9 1,27 4,0-2,0 0,0-1,0 0,0-1,0-1,1 0,-1-1,-19-10,28 12,-1 0,0 1,1-1,-1 1,0 0,0 1,0 0,0-1,-9 1,-3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16.0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1036 139,'-82'-1,"-132"5,182-1,1 2,-1 0,1 2,-51 19,42-9,2 1,0 2,1 2,2 1,0 2,1 1,2 2,0 1,3 1,0 2,2 1,1 1,-42 74,63-97,0 0,1 0,0 0,0 1,1 0,1-1,0 1,-1 24,3-32,0 1,1-1,-1 1,1-1,0 1,1-1,-1 0,1 0,-1 1,1-1,0 0,1 0,-1 0,1-1,0 1,0-1,0 1,0-1,0 0,1 0,-1-1,1 1,0-1,0 1,0-1,5 1,38 13,1-3,0-1,1-3,64 4,-24-2,-39-4,301 36,-247-35,143-7,-233-2,107-9,-105 8,-1-1,0 0,0-1,-1-1,23-10,-34 14,0-1,-1 0,1 1,0-1,-1 0,1-1,-1 1,0 0,0-1,0 1,0-1,0 0,0 1,-1-1,1 0,-1 0,0 0,1-5,-1 3,0-1,-1 1,1-1,-1 0,-1 1,1-1,-1 0,0 1,-3-10,-4-5,0 0,-1 1,0 1,-20-27,-58-92,32 47,-81-98,-93-92,218 265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17.0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1 300,'2'40,"3"-1,12 50,4 22,8 129,-1 412,-31-634,-4-31,-7-41,12 45,-16-78,3-1,-4-122,17-181,3 249,-2 51,0 21,2-1,18-116,-18 182,0 0,0-1,0 1,1 0,0 0,0 0,1 0,-1 1,1-1,0 0,4-4,-6 8,1 0,0-1,0 1,-1 0,1 0,0 1,0-1,0 0,0 0,0 1,0-1,0 1,0 0,0 0,0 0,1 0,-1 0,0 0,0 0,0 1,0-1,0 1,0-1,0 1,0 0,0 0,0 0,-1 0,1 0,2 2,30 20,-1 1,-2 2,0 1,28 34,11 7,90 85,350 300,-437-387,-51-47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17.8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1 339,'10'-1,"1"-1,-1 0,1-1,-1 0,16-8,-6 3,346-112,-148 50,-72 29,-84 25,89-36,-130 43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18.2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147 0,'-1'1,"0"0,-1-1,1 1,0 0,0 0,0 0,0 0,0 1,0-1,0 0,0 0,1 0,-1 1,0-1,1 0,-1 1,0 2,-2 3,-18 37,2 2,2 0,2 1,-17 93,22-68,2 0,4 123,5-164,2 0,1 0,2-1,1 1,1-1,1-1,2 1,1-2,1 1,2-2,0 0,2 0,1-2,1 0,29 29,-41-48,-1 0,1 0,0-1,1 1,-1-1,1-1,0 0,0 0,0 0,0-1,1 0,0-1,-1 0,1 0,0-1,0 0,0-1,16 0,-3-2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19.2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561 6,'-113'-3,"55"1,0 1,0 4,-68 10,118-12,1 1,0 0,0 0,0 0,0 1,0 0,1 0,-1 1,1 0,0 0,0 0,0 1,1 0,-1 0,1 0,-4 7,4-4,0 1,1-1,0 1,1 0,0 0,0 1,1-1,0 1,1-1,0 1,1 14,-1 9,-1 3,7 71,-4-99,0 1,1-1,0 0,0 0,1 0,0 0,0 0,1-1,-1 1,2-1,-1 0,1 0,1-1,5 7,-4-8,-1 0,1-1,0 0,1 0,-1-1,1 0,-1 0,1-1,0 0,0 0,0-1,0 0,0-1,0 1,1-2,10 0,0-1,-1-1,1-1,0-1,-1 0,34-15,-37 12,0 0,-1-1,0-1,0 0,-1-1,0 0,11-14,8-12,29-47,-29 40,-32 43,1-1,0 1,0 0,0-1,1 1,-1 0,0 0,0 0,1 0,-1 0,1 0,-1 0,1 1,-1-1,1 1,-1-1,1 1,-1-1,1 1,0 0,-1-1,4 1,-2 1,0 0,0-1,0 1,0 0,0 1,0-1,0 0,-1 1,1 0,0 0,3 3,8 8,-1 1,0 1,15 22,-13-17,308 370,-310-374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19.9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1,'23'28,"0"1,-2 1,25 46,-17-26,147 249,138 323,-257-483,-6 1,48 222,-83-285,9 93,-24-152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0.1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408 845,'-1'-2,"1"1,0 0,0-1,0 1,0-1,0 1,0 0,1-1,-1 1,0 0,1-1,-1 1,1 0,0-1,-1 1,1 0,0 0,-1 0,1 0,0 0,0 0,0 0,0 0,0 0,0 0,0 0,1 1,-1-1,0 0,0 1,1-1,-1 1,0-1,1 1,-1 0,0-1,1 1,-1 0,1 0,-1 0,0 0,1 0,-1 1,0-1,1 0,-1 0,0 1,1-1,-1 1,0 0,0-1,1 1,1 1,-3-2,1 1,-1-1,0 0,1 0,-1 1,1-1,-1 0,0 1,0-1,1 0,-1 1,0-1,1 1,-1-1,0 0,0 1,0-1,0 1,1-1,-1 1,0-1,0 0,0 1,0-1,0 1,0-1,0 1,0-1,0 1,0-1,0 1,-1-1,1 0,0 1,0-1,0 1,-1-1,1 1,0-1,0 0,-1 1,1-1,0 0,-1 1,1-1,0 0,-1 1,1-1,0 0,-1 0,1 0,-1 1,1-1,-1 0,1 0,0 0,-1 0,1 0,-1 0,1 0,-1 0,0 0,-32 7,16-8,0 0,0 0,0-2,1 0,-1 0,-23-10,-95-43,120 48,1 2,2 0,-1-2,1 1,0-2,1 0,-13-11,22 18,-1-1,0 1,1-1,0 0,0 0,0 1,0-1,0-1,0 1,1 0,-1 0,1-1,0 1,0-1,0 1,1-1,-1 1,1-1,0 1,0-1,0 1,0-1,1 1,-1-1,1 1,0-1,0 1,0-1,1 1,1-4,5-4,-1 1,2 0,-1 0,1 1,1 0,16-12,74-44,-57 39,660-367,-697 390,-1 0,1 0,0 1,0 0,0 1,0-1,0 1,10-1,-13 2,-1 1,0-1,0 1,1-1,-1 1,0 0,0 0,0 0,0 0,0 0,0 0,0 1,0-1,-1 1,1-1,0 1,-1 0,1 0,-1-1,0 1,0 0,1 0,-1 0,-1 1,1-1,1 3,21 66,-2 1,17 119,-7-28,26 44,122 288,-92-267,-73-194,-3-11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0.9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69,'2'43,"3"1,13 57,-1 0,44 614,-62-691,1-17,-1 0,1 0,0 0,0 0,0 0,1 0,1 0,-1 0,1 0,3 7,-4-14,-1-1,1 0,0 0,-1 0,1 1,0-1,-1 0,1 0,-1 0,1 0,-1 0,0 0,1 0,-1 0,0 0,0 0,0 0,0 0,0-2,4-66,-3 0,-4-1,-13-82,12 110,-28-191,11 88,-5-180,26 322,0 0,0 1,0-1,0 0,0 1,0-1,1 1,0-1,-1 1,1-1,0 1,0-1,0 1,0-1,1 1,-1 0,1 0,-1 0,3-3,-2 5,0-1,0 0,0 1,0-1,0 1,0-1,0 1,1 0,-1 0,0 0,0 0,0 0,0 1,0-1,0 1,0-1,0 1,0 0,0 0,0 0,0 0,0 0,-1 0,3 2,64 43,-2 3,111 107,-85-72,110 117,-126-121,120 100,-155-151,87 44,-106-61,2 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1.5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1 522,'0'-4,"4"-6,15-10,16-9,16-5,20-5,23-4,14-4,9-2,2 3,-6 1,-10 3,-14 10,-17 5,-18 3,-12 6,-14 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2.0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0,'0'11,"4"302,2-219,23 121,-22-172,3 0,2-1,1 0,2-1,2-1,2 0,1-1,2-2,2 0,1-1,2-1,35 34,-41-48,0-1,2-1,1-1,0-1,1-1,1-1,0-2,1 0,1-2,0-1,0-1,1-1,0-2,0 0,55 1,-62-7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46.2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1 206,'1'-2,"0"1,0-1,0 0,0 1,0-1,1 1,-1 0,0-1,1 1,-1 0,1 0,0 0,-1 0,1 0,0 0,0 1,-1-1,1 0,0 1,0 0,0-1,2 1,9-4,64-29,206-73,-247 96,0 1,1 2,-1 1,1 2,1 2,41 2,-61 2,0 1,-1 1,1 0,-1 2,30 12,82 50,-14 3,-3 5,-4 5,-3 5,142 150,-57-24,180 260,-125-117,355 692,45 457,-18 332,-114-448,-83-532,-407-819,-13-23,0 2,-1-1,-1 1,0 1,-1-1,-1 1,0 0,3 22,-9-37,0 0,1 0,-2 0,1 0,0 0,0 0,-1 0,1 0,-1 0,1 0,-1 0,0 0,0 0,0 0,0 0,0-1,0 1,0 0,-1-1,1 1,-1-1,1 0,-1 1,1-1,-1 0,0 0,0 0,0 0,1 0,-1 0,0-1,0 1,0 0,0-1,0 0,0 0,0 1,-4-1,-9 0,0-1,0 0,0 0,-19-6,12 3,-97-8,-218 7,204 7,109-2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2.9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1,'-5'0,"-1"1,0 0,1 0,-1 1,1 0,0 0,0 0,-1 0,1 1,1 0,-1 0,0 1,1-1,0 1,-1 0,1 0,1 0,-1 0,1 1,-5 7,-6 11,0 1,-18 49,29-65,-77 213,71-186,1 0,1 1,2-1,0 56,4-85,1-1,1 0,-1 0,1 1,0-1,0 0,0 0,0 0,1 0,0 0,0-1,1 1,-1 0,1-1,0 0,0 1,1-1,-1 0,1-1,7 7,-3-5,1-1,0 0,0 0,0-1,0 0,1 0,-1-1,1-1,-1 1,14-1,76 3,1-4,148-18,-235 16,-1 1,0-2,0 1,0-2,15-6,-24 9,0-1,0 1,0-1,-1 0,1 0,-1 0,0 0,1-1,-1 1,0-1,0 1,0-1,-1 0,1 0,-1 0,1 0,-1 0,0 0,0 0,0 0,-1 0,1 0,-1-1,0-5,1-47,-3 0,-2 0,-16-73,14 100,-1 1,-2 0,-1 1,-1 0,-1 0,-1 1,-1 1,-21-27,16 30,23 32,27 39,239 322,-225-310,-29-37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3.5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1,'11'1,"0"0,0 0,0 1,-1 1,1 0,-1 0,0 1,15 7,76 50,-68-39,55 38,-2 3,-3 5,-3 2,-3 4,-4 4,-3 3,-3 2,98 164,-146-210,17 48,-26-59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4.1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1 409,'71'-15,"556"-122,-310 60,-122 32,179-38,-252 61,133-5,-216 25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4.7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1,'7'244,"-2"-198,2 0,2 0,17 54,23 33,5-2,6-3,141 223,-153-283,-30-44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8.1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773 173,'0'-4,"1"-13,-1 1,-1-1,-1 0,0 1,-8-26,9 39,1 0,-2 1,1-1,0 1,-1-1,1 1,-1 0,1-1,-1 1,0 0,0 0,0 0,0 1,-1-1,1 0,-5-2,4 3,-1 0,1 1,-1-1,1 1,-1 0,1 0,-1 0,1 0,-1 1,1-1,-1 1,1 0,0 0,-1 0,1 0,0 1,-4 1,-13 8,1 1,1 0,0 1,0 1,1 0,-28 34,-78 112,62-68,3 2,5 2,5 3,3 1,-50 174,89-253,1 1,1 0,1 0,0 0,2 0,1 1,3 25,-1-33,1-1,0 0,2 0,-1 0,2-1,0 1,0-1,1-1,1 1,0-1,19 21,0-6,1-2,0 0,2-2,1-1,1-2,1-1,0-1,2-2,53 18,37 4,176 31,-284-66,25 6,-15-2,0-1,0-2,0-1,0-1,43-2,-69 0,1 0,-1 0,1 0,-1 0,1 0,-1-1,1 1,-1-1,1 1,-1-1,0 0,1 1,-1-1,0 0,1 0,-1 0,0 0,0 0,0 0,0 0,0 0,0-1,0 1,0 0,0-2,-1 1,1-1,-1 1,0 0,0 0,-1 0,1-1,0 1,-1 0,1 0,-1 0,0 0,0 0,0 0,0 0,-1-3,-7-8,-1 0,0 0,-20-18,27 28,-11-12,-2 1,0 1,0 0,-2 1,1 1,-1 0,-1 2,0 0,0 1,-1 1,1 1,-2 0,1 2,-1 0,1 1,-1 1,-27 2,-11-8,50 6,0 1,0-1,0 1,0 1,-13 0,2 4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9.0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90 275,'0'60,"-2"0,-21 118,18-153,1-2,-1 0,-1-1,-1 0,-18 38,12-35,20-38,22-43,-5-22,28-159,-18 70,-25 126,-7 23,2 0,0 0,1 0,1 1,0 0,2 0,13-24,-19 40,-1-1,1 1,0-1,0 1,0 0,0-1,0 1,0 0,0 0,0 0,0 1,1-1,-1 1,0-1,0 1,1-1,-1 1,0 0,1 0,-1 0,0 1,1-1,-1 1,0-1,0 1,0-1,1 1,-1 0,0 0,0 0,0 1,3 1,10 6,0 1,0 1,15 14,-17-14,363 280,-291-224,-38-32,-1 3,-3 1,68 77,-97-95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39.7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6 188,'-1'-1,"0"1,1-1,-1 0,1 1,0-1,-1 0,1 1,0-1,-1 0,1 0,0 1,0-1,-1 0,1 0,0 1,0-1,0 0,0 0,0 1,0-1,0 0,0 0,1 0,-1 1,0-1,0 0,1 0,-1 1,0-1,1 0,-1 1,1-1,-1 1,1-1,-1 0,1 1,-1-1,1 1,0-1,-1 1,1-1,0 1,-1 0,2-1,35-16,9 5,0 2,90-8,-47 8,-26 1,354-59,-393 61,-4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0.2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1,'-3'0,"-1"1,1 0,0 0,-1 0,1 0,0 0,0 1,0 0,0-1,0 1,0 0,1 0,-1 1,1-1,-1 0,1 1,0 0,0-1,0 1,0 0,0 0,1 0,0 0,-1 1,1-1,-1 5,-4 13,0-1,-4 42,9-58,-7 65,4 0,2 1,4-1,2 1,3-1,22 90,-13-98,1-1,4 0,2-2,2 0,3-2,3-1,45 62,-64-101,1 0,0 0,26 21,-6-12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1.4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0,'2'55,"3"0,2 0,2-1,32 102,100 198,-133-334,26 51,-31-65,0-1,1 1,-1-1,1 0,0 0,1 0,-1-1,10 8,-12-11,-1 0,1-1,-1 1,1-1,-1 0,1 1,-1-1,1 0,-1 0,1 0,-1 0,1 0,-1 0,1 0,-1-1,1 1,-1-1,1 1,-1-1,0 1,1-1,-1 0,0 1,1-1,-1 0,0 0,0 0,0 0,0 0,0 0,2-3,31-46,-25 36,39-60,83-94,-97 131,1 1,1 2,2 1,43-27,-69 52,0 1,0 0,0 1,1 0,0 1,0 1,0 0,1 0,0 1,24-1,-29 4,1 0,0 1,-1 0,1 1,-1 0,0 0,1 1,-1 0,0 1,-1 0,1 1,-1-1,0 1,0 1,0 0,8 8,-4-2,-2 0,1 1,-2 0,0 1,0 0,-1 0,-1 1,0 0,-1 0,-1 1,0-1,3 23,-7-28,0-1,0 1,-1 0,0 0,-1 0,0 0,0 0,-1 0,-5 15,4-19,1 1,-2-1,1 0,-1 0,1 0,-2-1,1 1,-1-1,1 0,-1 0,-1-1,1 0,-1 0,-11 7,-237 125,225-120,-1-2,-1 0,-55 15,71-25,-1-1,0 0,0-1,0-1,-1 0,1-1,0-1,0-1,-27-5,23 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2.0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1,'10'0,"1"1,0 1,0 0,-1 1,1 0,-1 0,0 1,0 0,0 1,14 9,10 10,47 39,-34-24,-7-6,-1 2,-2 2,-2 1,-1 1,-2 3,-2 0,35 66,-34-47,-4 0,-1 3,-4 0,-2 1,13 84,-22-92,2 13,8 110,-20-157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55.8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197 439,'-45'807,"25"-556,15-176,-15 139,15-177,-2 1,-2-1,-21 56,2-51,28-42,-1 1,1 0,-1-1,0 1,0 0,1-1,-1 1,0-1,0 1,1-1,-1 1,0-1,0 0,0 1,0-1,0 0,0 0,0 0,-1 1,1-2,1 1,-1-1,0 0,1 1,-1-1,0 1,1-1,-1 0,0 0,1 1,-1-1,1 0,0 0,-1 0,1 1,0-1,-1 0,1 0,0 0,0 0,0 0,0 0,0 0,0 0,0 0,-1-22,2 0,0 0,1 1,2-1,7-28,-1 6,17-98,106-626,-106 535,58-347,-84 575,0 0,0 0,1 0,0 1,1-1,-1 0,1 1,0-1,0 1,5-5,-6 8,0 0,0 1,0-1,0 1,0 0,1-1,-1 1,0 0,1 1,-1-1,1 0,-1 1,1-1,-1 1,1 0,0-1,-1 1,1 1,-1-1,1 0,0 1,-1-1,1 1,-1 0,1 0,2 1,22 9,-1 1,-1 1,0 1,0 1,42 36,-24-14,-2 2,38 48,-43-42,-2 2,39 72,44 112,-62-117,-27-58,249 487,-266-522,1 1,0-2,2 0,0 0,23 22,-22-29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2.6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0 196,'5'0,"9"0,16 0,15 0,17 0,15-4,25-6,29-5,35-5,19-3,8-2,-7-1,-18 4,-26 6,-27 1,-25 3,-28 4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3.1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1 205,'69'-4,"1"-3,-2-3,78-22,47-7,747-72,-853 110,-60 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3.6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1,'1'67,"1"0,4 0,26 119,0-74,5-1,5-1,4-2,93 155,-76-168,-38-59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4.5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178 105,'-11'0,"-1"0,1 0,0 1,-1 1,1 0,0 1,-14 4,21-5,-1 1,1-1,0 1,0 0,0 0,0 0,1 1,-1-1,1 1,0 0,0 0,0 0,0 0,1 0,-1 1,1-1,1 1,-1 0,-1 6,1-4,0 0,0 0,1 0,0 0,0 1,1-1,0 0,0 0,2 13,-1-16,1 0,-1 0,1 0,0 0,0 0,0 0,1 0,0-1,-1 1,1-1,0 0,0 0,1 0,-1 0,1-1,-1 1,7 2,32 20,145 77,-162-90,0-2,1-1,0 0,0-2,46 6,-64-12,-1 0,1-1,0 0,0 0,0-1,0 0,0 0,0-1,-1 0,10-3,-12 2,0 0,0-1,0 1,0-1,-1 0,1 0,-1-1,0 1,0-1,-1 0,0 0,1 0,-2 0,4-6,6-16,-2 1,0-1,-2-1,-1 0,-1 0,-1-1,-1 1,-2-1,-2-43,0 66,-1 1,0 0,0 0,0 0,0 0,-1 0,0 0,0 0,0 0,-1 1,1-1,-1 1,0 0,-1 0,-6-8,4 7,-1 1,1-1,-1 1,0 0,0 1,0 0,0 0,0 0,-14-2,-3 1,0 1,0 1,0 2,0 0,-45 7,15 3,1 3,-72 27,67-21,30-10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5.7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288 219,'-2'23,"-2"-1,0 1,-1-1,-1 0,-11 26,-4 16,-126 367,76-235,68-189,1 1,0 0,1 0,-2 15,3-23,0 1,0 0,0 0,0 0,0-1,0 1,0 0,1 0,-1-1,0 1,0 0,0 0,1-1,-1 1,1 0,-1-1,0 1,1 0,-1-1,1 1,-1-1,1 1,1 0,-1-1,0 0,1 0,-1 0,0 0,1 0,-1 0,0-1,0 1,1 0,-1-1,0 1,0-1,0 0,1 1,-1-1,0 0,0 0,0 0,0 1,1-3,9-7,1-1,-1-1,-1 0,0 0,15-27,36-79,-39 74,48-107,-6-3,-7-2,44-192,-100 343,0-1,0 1,1 0,0 0,0 0,0 0,1 1,0-1,4-5,-6 9,-1 0,1 0,0 1,0-1,0 1,0-1,-1 1,1-1,0 1,0-1,0 1,0 0,0 0,0-1,0 1,0 0,0 0,0 0,0 0,2 0,-1 1,1 0,-1 0,0 0,0 0,1 0,-1 0,0 0,0 1,0-1,0 1,-1 0,3 1,760 711,-615-594,-133-103,-7-3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6.4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0 282,'1'-1,"0"0,-1 0,1 0,0 0,0 0,0 0,0 0,0 0,0 0,0 0,0 0,0 1,0-1,0 0,0 1,1-1,-1 1,0-1,0 1,1 0,-1-1,0 1,1 0,1 0,41-5,-42 4,936-148,-466 58,-422 83,60-2,-82 9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6.8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0,'-32'52,"2"-2,2 1,2 2,-32 92,31-57,-27 148,46-191,3 0,2 0,1 1,3 0,9 68,-4-78,2-1,2 0,1-1,1 0,2-1,1 0,29 45,-22-45,1 0,1-1,1-1,2-1,32 26,-30-34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8.0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0,'1'11,"0"-1,1 0,0 0,4 10,5 30,46 236,-35-189,-7-28,18 85,60 168,-92-320,-1-1,1 1,-1 0,1-1,-1 1,1-1,0 1,0-1,0 1,0-1,0 1,0-1,0 0,0 0,1 0,-1 0,0 0,3 2,-3-3,0 0,0 0,-1-1,1 1,0 0,0 0,0-1,-1 1,1 0,0-1,0 1,-1-1,1 1,0-1,-1 1,1-1,0 1,-1-1,1 0,-1 1,1-1,-1 0,1 0,-1 1,1-2,5-11,-1 0,0-1,4-16,-6 20,25-73,4 1,78-144,-108 223,0-1,1 0,-1 1,0-1,1 1,0 0,0-1,0 2,0-1,0 0,1 0,-1 1,1 0,0 0,-1 0,1 0,0 1,0-1,0 1,0 0,1 0,-1 0,0 1,8-1,-5 2,0 1,0-1,0 1,0 0,0 0,0 1,-1 0,1 0,-1 1,1 0,-1 0,-1 0,12 11,-1 2,0 0,-1 2,-1 0,-1 0,-1 1,0 1,-2 0,14 37,-12-22,-2 0,-1 1,-2 0,5 64,-12-98,0 1,0-1,0 0,0 1,0-1,-1 0,0 1,1-1,-1 0,0 0,-1 0,1 1,-1-1,1 0,-1-1,0 1,0 0,-4 4,1-3,0-1,0 1,0-1,0-1,-1 1,1 0,-1-1,1 0,-12 2,-44 13,-67 29,75-25,-102 26,134-41,5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48.8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0,'4'2,"-1"0,1 0,-1 1,1-1,-1 1,0-1,1 1,-1 0,-1 0,1 0,0 1,2 5,0-3,35 51,-3 2,-2 1,33 82,-44-90,38 83,-6 2,-6 2,-7 2,30 168,-64-247,-3 0,-3 0,-6 87,-35 183,32-288,-2 6,0-10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9:54.8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56.5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0 497,'14'-1,"-1"-1,1 0,-1-1,0-1,0 0,19-8,17-6,-10 6,1033-274,-596 156,-454 123,-10 3,0 1,0 0,0 1,12-2,-4 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00.3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1,'-4'0,"-2"0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12.6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0 857,'1'-2,"-1"-1,0 0,1 0,0 1,0-1,0 1,0-1,0 1,0-1,1 1,-1 0,1-1,-1 1,1 0,0 0,0 0,0 1,0-1,0 0,0 1,1-1,-1 1,1 0,-1-1,1 1,-1 1,5-2,8-3,0 2,0 0,24-2,348-23,136-13,-364 24,242-33,164-73,-320 60,-243 63,0-1,0 1,0-1,0 0,0 1,0-1,0 0,0 0,0 0,0 0,-1-1,1 1,0 0,-1-1,1 1,-1-1,1 0,-1 1,0-1,0 0,2-3,-3 3,-1 0,1 0,-1 1,0-1,1 0,-1 1,0-1,0 1,0-1,0 1,0-1,0 1,0 0,-1-1,1 1,0 0,-1 0,1 0,-1 0,1 0,-1 0,0 1,1-1,-1 0,-3 0,-213-75,118 45,-268-80,117 38,249 72,0 1,0-1,0 1,0-1,0 0,0 0,0 1,0-1,0-1,1 1,-1 0,0 0,1-1,-1 1,1-1,-1 1,-1-4,3 4,0 0,0 1,0-1,0 0,0 0,0 0,0 0,0 0,1 0,-1 0,0 0,1 1,-1-1,0 0,1 0,-1 0,1 0,-1 1,1-1,0 0,-1 1,1-1,0 0,-1 1,1-1,1 0,5-3,0-1,0 1,1 1,-1 0,1 0,0 0,11-2,73-9,135-5,96 17,-212 3,-97-1,0 0,-1 1,1 0,0 1,21 6,-32-7,1 1,-1-1,1 1,-1 0,0 0,0 0,0 0,0 1,0-1,0 1,-1 0,1 0,-1 0,0 0,0 0,0 1,0-1,0 0,-1 1,0-1,1 1,-1 0,-1-1,2 9,1 30,-1 0,-7 71,0-18,-11 218,5-143,10-146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13.2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1,'4'0,"2"8,8 4,1 7,8 10,3 8,6 6,-2 5,7 7,0-2,0-2,-4-4,-2-2,-3-9,-5-6,-8-4,-5-2,-5-5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14.4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1389 303,'0'-24,"1"7,-1 0,-1-1,-5-25,5 39,0-1,0 0,-1 1,0-1,0 0,0 1,0 0,-1 0,0 0,0 0,0 0,0 0,-1 1,1-1,-1 1,0 0,-4-3,-25-11,-1 1,0 1,-1 2,-1 1,0 2,0 2,-1 1,0 2,0 1,0 2,-73 6,86-1,0 2,0 1,1 0,0 2,0 1,1 1,-40 24,-137 106,180-126,-28 24,1 1,2 3,-42 50,65-66,1 1,1 0,1 1,2 2,1-1,1 2,-11 37,20-48,1 0,1 1,1-1,1 0,1 1,0-1,2 1,0-1,1 0,1 0,1 0,1 0,1-1,10 20,10 18,3-3,2 0,52 65,-25-44,3-2,4-4,3-2,2-3,3-4,3-3,2-3,2-4,3-3,90 36,-67-40,2-5,207 45,-300-80,-10-1,0-1,-1 1,1-1,0-1,0 1,0-1,11-1,-15 0,0 1,1-1,-1 0,0 0,0-1,0 1,0 0,0-1,-1 1,1-1,0 0,-1 1,1-1,-1 0,1 0,-1 0,0 0,0 0,0 0,0-1,0 1,-1 0,1 0,0-3,130-496,-60 126,-65 316,-2 0,-3 0,-2 0,-13-86,7 107,-3 1,-1 0,-1 1,-2 0,-33-60,13 39,-3 2,-64-75,83 110,-1 0,-1 2,-1 0,-1 1,0 1,-1 1,-1 1,0 1,-49-18,66 29,0 1,1 0,-1 0,0 0,0 1,0 0,0 0,1 1,-1 0,0 0,0 0,1 1,-1 0,1 1,-1-1,1 1,0 0,0 1,0-1,1 1,-1 1,1-1,0 1,0-1,-5 8,-9 9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15.3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0 653,'10'-1,"0"-1,-1 0,1 0,-1-1,0-1,0 1,14-9,21-7,184-48,257-41,-302 71,747-178,-387 97,-497 109,8-10,-53 18,0 1,-1 0,1-1,0 1,0-1,0 1,-1-1,1 1,0-1,-1 0,1 1,-1-1,1 0,-1 1,1-1,-1 0,1 0,-1 1,0-1,1-2,-1 2,-1 1,1-1,-1 0,0 0,1 0,-1 0,0 1,1-1,-1 0,0 1,0-1,0 0,0 1,0-1,0 1,0 0,1-1,-1 1,-1 0,1-1,0 1,0 0,-1 0,-15-4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16.2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1,'755'43,"-424"-16,-270-26,-44-2,0 2,0-1,0 2,0 0,17 5,-31-5,-1-1,0 0,0 1,1 0,-1-1,0 1,0 0,0 0,-1 0,1 1,0-1,-1 0,1 1,-1-1,0 1,0-1,0 1,0-1,-1 1,1 0,0 3,6 66,-7-58,3 101,-6 0,-5 0,-5 0,-54 221,7-66,57-245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17.3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0 357,'1'-14,"1"0,1 0,0 0,1 0,0 0,1 1,1 0,0 0,0 0,1 1,12-16,-2 6,0 0,1 1,1 1,42-34,-55 49,0 1,0-1,1 1,-1 1,1-1,0 1,0 1,0-1,1 1,-1 0,0 1,1-1,-1 2,1-1,0 1,-1 0,1 1,-1-1,1 1,-1 1,1 0,-1 0,0 0,0 1,0 0,0 0,0 1,-1 0,1 0,-1 1,0-1,-1 1,7 7,-3-4,-1 2,1-1,-2 1,1 0,-1 1,-1-1,0 2,-1-1,0 0,0 1,-1 0,-1 0,0 0,0 1,-2-1,1 1,-2-1,1 1,-2-1,-2 16,0-2,-2-1,0 0,-2 0,-1 0,-1-1,-1 0,-1-1,-1 0,-1-1,-20 27,-8 2,-3-2,-90 80,131-127,1-1,0 1,0 1,0-1,0 0,0 0,1 1,-1-1,1 1,-3 4,4-6,0-1,0 0,0 1,0-1,0 0,0 1,0-1,0 0,0 1,0-1,0 0,1 1,-1-1,0 0,0 1,0-1,0 0,1 1,-1-1,0 0,0 0,0 1,1-1,-1 0,0 0,1 1,-1-1,0 0,0 0,1 0,-1 1,23 0,291-41,-300 36,-1-1,-1 0,1-1,-1 0,0-1,0-1,-1 0,17-14,-1 1,-12 10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18.3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1337 25,'-204'-12,"26"0,-38 17,190-2,1 1,-1 2,1 0,-1 2,2 0,-30 15,27-8,0 0,0 2,2 1,0 1,1 1,2 1,-31 35,25-20,1 2,2 1,1 1,-23 57,-41 108,71-160,3 0,-15 80,27-111,1 1,0-1,2 0,0 1,0-1,1 0,1 0,0 0,1 0,7 15,7 13,45 72,-34-64,24 42,292 488,-327-552,1-1,1 0,2-1,25 23,-39-41,1 0,1-1,-1-1,1 0,0 0,1-1,-1 0,1 0,0-1,0-1,1 0,-1-1,1 0,-1 0,13-1,2-2,0-1,0-1,0-2,0-1,-1 0,0-2,0-1,-1-1,26-14,15-13,114-86,-154 104,245-196,-235 182,0-1,-3-2,0-1,-3-1,27-46,-49 71,-1-1,0-1,-1 1,0-1,-1 0,-1 0,0 0,-1 0,-1-1,-1 1,-1-27,-6-12,-2 1,-15-53,0 6,6 4,-5 2,-4 0,-3 2,-57-116,71 181,-2 0,-1 0,-1 2,-1 0,-1 2,-1 0,-2 2,0 0,0 2,-45-25,35 27,5 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51.2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879 0,'-41'34,"1"1,3 2,0 1,-35 50,45-54,-46 60,4 4,4 3,4 3,5 2,5 2,-63 196,77-177,6 1,6 2,5 0,6 1,6 258,12-307,4-1,4 0,3 0,3-2,4 0,4-1,3-1,3-2,3-1,63 96,85 90,-90-132,102 184,-135-191,73 215,2 144,-108-370,4 0,5-3,65 137,-83-207,3 0,1-1,1-1,2-1,2-1,1-2,1-1,2-1,1-1,1-2,1-1,46 25,-32-27,1-2,1-2,0-3,1-2,82 12,267 10,-308-31,425 11,-511-16,0-1,0 1,0-1,0 0,0 0,0-1,0 1,0-1,0-1,-1 1,1-1,-1 0,0 0,0-1,0 1,0-1,0 0,-1-1,0 1,0-1,0 0,0 0,-1 0,0 0,0-1,0 1,2-9,-2-1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52.7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26 283,'2'-81,"1"50,-2 0,-2 0,-1 0,-6-34,8 65,0-1,0 1,0-1,0 1,0-1,0 1,0-1,0 1,0-1,0 1,0-1,0 1,0-1,-1 1,1 0,0-1,0 1,-1-1,1 1,0 0,0-1,-1 1,1-1,0 1,-1 0,1 0,-1-1,1 1,0 0,-1 0,0-1,-5 16,1 29,2 128,38 320,41-59,-58-363,3-1,4-1,2-1,38 67,-55-116,1 0,1-1,0-1,1 0,1-1,0 0,1-1,1 0,0-2,1 0,18 10,-19-14,-1-1,1-1,1 0,-1-1,1-1,0-1,0 0,0-1,0-1,0 0,0-2,0 0,24-4,-24 2,-1-1,1 0,-1-1,0 0,-1-1,1-1,-1-1,-1 0,1-1,19-16,-25 16,0 0,0 0,0-1,-1-1,-1 1,0-1,0-1,-1 1,-1-1,0 0,0-1,-1 1,-1-1,2-13,2-13,-3 0,-1 0,-1 0,-3 0,-1 0,-2 0,-1 1,-18-64,13 79,10 23,0 0,0 0,0 1,0-1,0 0,0 0,0 0,0 0,0 0,0 0,0 0,0 0,0 0,0 1,0-1,0 0,0 0,-1 0,1 0,0 0,0 0,0 0,0 0,0 0,0 0,0 0,0 0,0 0,0 0,-1 0,1 0,0 0,0 0,0 0,0 0,0 0,0 0,0 0,0 0,-1 0,1 0,0 0,0 0,0 0,0 0,0 0,0 0,0 0,0 0,-1 0,1 0,0 0,0 0,0 0,0 0,0 0,0-1,0 1,0 0,0 0,0 0,0 0,0 0,0 0,0 0,0-1,1 44,78 1081,-78-1121,12 588,-14-589,1 1,0-1,0 0,0 1,0-1,0 0,1 1,-1-1,0 0,1 0,0 0,0 1,0-1,0 0,0 0,0 0,0 0,0 0,1 0,-1-1,1 1,0 0,-1-1,1 1,0-1,0 0,2 2,12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56.9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1 271,'4'-4,"6"-2,10-4,9 0,18-3,18-7,18-1,26-1,24-1,16-1,3 0,1 3,-3 2,-11 3,-15 5,-26 0,-20 2,-23 2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53.7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0 468,'1'8,"1"0,0 1,0-1,1 0,4 11,2 4,44 135,58 310,-88-266,-16-116,23 106,-47-331,-32-144,-76-554,121 779,2 0,2-1,3 1,12-66,-15 122,1-1,-1 1,0 0,1-1,0 1,-1 0,1 0,0 0,0 0,0 0,1 0,-1 0,0 0,1 0,-1 1,4-4,-4 4,0 1,1 0,-1-1,0 1,0 0,1-1,-1 1,0 0,0 0,1 0,-1 0,0 0,0 1,1-1,-1 0,0 0,0 1,1-1,-1 1,0-1,2 2,7 5,-1 0,0 1,0 0,-1 0,9 11,-8-9,344 354,-256-266,53 40,44 47,-189-177,1 0,-1 1,-1 0,0 1,0-1,-1 1,0-1,2 11,-4-15,3 12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54.3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17 812,'-1'0,"1"0,-1 0,1 0,-1 0,0 0,1 0,-1 0,0 0,1-1,-1 1,0 0,1 0,-1-1,1 1,-1 0,1-1,-1 1,1-1,-1 1,1-1,-1 1,1-1,0 1,-1-1,1 1,0-1,-1 1,1-1,0 0,0 1,-1-1,1 1,0-1,0 0,0 1,0-1,0 0,0 1,0-1,0 0,0 1,0-1,0 0,1 1,-1-1,0 1,0-1,1 0,15-32,6 6,0 0,2 2,46-38,92-57,-136 102,306-204,16-10,-317 209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54.7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441 1,'-4'2,"0"0,0 0,0 1,0-1,1 1,-1 0,1 0,0 0,0 1,0-1,0 1,-3 5,-1-1,-28 38,3 2,1 1,2 1,3 2,1 0,-24 82,7 9,-31 193,56-233,3 0,2 197,13-253,3 0,2-1,1 1,3-1,2-1,2 0,1 0,39 74,-43-100,0 0,2-1,0-1,27 28,-31-36,1-1,0 0,0 0,0-1,1-1,0 1,1-2,0 0,16 5,18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55.8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0,'1'10,"0"-1,1 0,0 0,0 0,1 0,1 0,4 10,4 9,187 553,32 85,-43-224,-186-436,1 0,0 0,0-1,0 1,8 9,-10-15,-1 1,1-1,0 1,-1-1,1 1,0-1,-1 1,1-1,0 0,0 1,-1-1,1 0,0 0,0 1,0-1,-1 0,1 0,0 0,0 0,0 0,1 0,-1-1,0 0,1 1,-1-1,1 0,-1 0,0 0,0 0,1 0,-1 0,0 0,0 0,0 0,0-1,0 1,1-2,15-28,25-65,-9 19,164-291,-165 317,3 2,2 1,2 2,85-78,-109 111,1 1,0 1,1 0,0 1,0 1,1 1,1 0,-1 1,35-7,-38 11,1 1,-1 1,1 0,0 1,-1 1,1 1,-1 0,1 0,-1 2,0 0,0 1,25 11,-8 1,-1 1,-1 2,-1 1,-1 0,-1 3,37 39,-29-24,-2 1,-3 2,49 86,-69-109,0-1,-2 2,0-1,4 22,-10-37,-1-1,0 1,0-1,-1 1,1 0,-1 0,0-1,0 1,0 0,0 0,-1-1,0 1,1 0,-1-1,-1 1,1-1,0 1,-1-1,0 0,0 1,0-1,0 0,0 0,0 0,-1-1,0 1,1-1,-1 1,0-1,-4 3,-14 5,-1-1,0-1,-1-1,-46 8,-99 5,115-16,-499 10,550-14,-25 1,0 2,-33 6,32-4,-52 3,-20-8,78-1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56.6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0,'11'2,"1"1,-1 0,0 0,0 1,-1 0,1 1,-1 0,0 1,0 0,0 1,9 9,-7-8,77 58,-3 4,-3 4,115 131,-103-89,-5 3,86 151,-136-201,-4 2,-3 2,-3 1,-4 1,-2 1,-4 1,-3 1,-4 1,-3 0,-1 131,-9-148,1 8,-3 0,-17 107,13-151,0-6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57.1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1 611,'6'-1,"0"0,1 0,-1 0,0-1,0 0,0-1,0 1,5-4,14-5,1329-427,-906 314,-388 105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3:57.8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0 356,'8'-1,"-1"0,0-1,0 0,1 0,9-5,12-3,320-112,-130 41,95-33,-299 110,0 0,0 2,0 0,1 1,28 1,-23 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0.0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1,'1'9,"0"1,0-1,1 1,1-1,-1 0,1 0,1 0,6 11,44 72,-24-46,437 858,-404-765,-53-115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0.8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560 1,'-28'0,"9"-1,0 2,-35 4,47-4,0 1,0 0,0 1,0-1,1 1,-1 1,1-1,0 1,-1 0,-9 10,-5 7,0 2,1 0,2 2,0 0,2 1,-17 34,-64 175,71-161,4 1,3 1,3 1,4 0,-5 155,16-220,2-1,0 0,0 0,1 1,3 10,-4-19,0 0,0-1,0 1,0-1,0 1,1-1,0 0,-1 1,1-1,0 0,0 0,0 0,0 0,0-1,1 1,-1 0,1-1,-1 0,1 1,-1-1,1 0,-1 0,1-1,0 1,3 0,15 1,-1-1,1-1,-1-1,1-1,34-7,103-34,-51 9,-2-5,-2-4,115-67,-186 90,-2-1,-1-1,0-2,-2-1,0-1,-2-1,-1-1,-2-2,0 0,-2-1,-2-1,0-1,15-42,-29 64,0-1,0 1,-1 0,0-1,-1 0,-1 0,0 1,0-1,-1 0,-1 0,0 0,0 0,-6-18,3 17,-1 1,-1-1,0 1,-1 1,0-1,0 1,-1 0,-1 1,0 0,0 0,-18-13,7 6,0 2,-1 0,-1 1,-1 2,1 0,-2 1,0 1,0 2,-45-11,65 19,0-1,0 1,0 0,0 0,0 0,0 1,1-1,-1 1,0 0,0 0,1 0,-1 1,0-1,1 1,-1 0,1 0,-4 3,-2 3,1 0,0 0,1 1,-9 14,3-7,-3 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1.8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331 287,'-25'-3,"24"2,-1 1,0-1,1 1,-1 0,0-1,0 1,1 0,-1 0,0 0,0 0,1 1,-1-1,0 0,0 1,1-1,-1 1,0 0,1-1,-1 1,1 0,-1 0,1 0,-1 0,1 0,0 0,-1 1,1-1,-2 2,-2 4,0 1,0-1,0 1,1 0,0 0,0 1,1-1,0 1,-2 9,-13 92,10-53,-164 908,166-935,3-18,0 1,1-1,1 1,0 18,16-91,76-440,38 6,-41 163,-45 104,-43 226,0 1,0-1,0 0,0 0,0 1,0-1,0 0,1 1,-1-1,0 0,1 0,-1 1,0-1,1 1,-1-1,1 0,-1 1,1-1,-1 1,1-1,-1 1,1-1,-1 1,1-1,0 1,-1 0,1-1,0 1,-1 0,1 0,0-1,0 1,-1 0,1 0,0 0,0 0,-1 0,1 0,0 0,0 0,-1 0,1 0,0 0,-1 1,1-1,0 0,0 1,-1-1,1 0,-1 1,1-1,0 1,-1-1,1 1,37 36,-30-28,76 92,76 122,-71-95,-35-53,39 56,131 144,-189-240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57.4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1 271,'20'-2,"0"-1,0 0,0-1,0-1,25-11,18-4,231-47,337-35,-98 54,-504 48,-10 3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2.3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1 647,'13'-1,"0"-1,1-1,-1 0,0-1,0-1,15-7,-2 2,158-60,398-159,-538 210,527-252,-541 254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2.8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1,'-3'0,"0"0,0 1,0 0,0-1,0 1,0 0,0 1,1-1,-1 0,1 1,-1 0,1-1,-1 1,1 0,0 0,0 0,0 1,0-1,0 0,0 1,1-1,-1 1,1 0,0-1,0 1,-2 5,-3 10,1 0,0 1,-1 22,2-16,-11 64,3 1,2 163,12-195,3 0,2 0,3 0,2-1,29 79,-31-108,2 0,2-2,0 1,2-2,0 0,2-1,1 0,0-2,29 26,-20-25,0-2,1 0,1-2,1-1,1-1,0-2,50 15,-2-5,-7-5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3.8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458 1,'-97'93,"42"-43,-93 112,116-121,3-5,-25 42,48-69,1 1,-1 0,2 0,0 1,0-1,0 1,1 0,1 0,-2 19,4-29,0 1,0 0,0 0,0 0,0-1,1 1,-1 0,0 0,1 0,0-1,-1 1,1 0,0-1,0 1,0-1,0 1,0-1,0 1,0-1,1 0,-1 1,0-1,1 0,-1 0,1 0,-1 0,1 0,0-1,-1 1,1 0,0-1,0 1,-1-1,1 1,0-1,0 0,0 0,-1 0,1 0,3-1,8 0,1 0,-1-1,0-1,18-6,-19 5,220-70,-228 72,1 1,-1-1,1 0,-1 0,1-1,-1 1,0-1,0 0,0 0,-1 0,1-1,-1 1,0-1,0 0,0 0,0 0,0 0,-1 0,0-1,0 1,2-9,-1-1,-1-1,0-1,-2 1,1 0,-4-23,2 22,0 1,1-1,0 1,1 0,4-19,-5 33,1 0,-1 0,0 0,0 0,0 0,1-1,-1 1,1 0,-1 0,1 0,-1 0,1 0,0 0,-1 1,1-1,0 0,0 0,-1 0,1 1,0-1,0 0,0 1,0-1,0 1,0-1,0 1,0-1,0 1,2 0,-1 0,0 0,0 1,0-1,0 1,-1 0,1 0,0 0,0 0,0 0,-1 0,1 0,0 1,-1-1,3 3,5 6,0 0,-1 1,11 18,46 73,4-3,84 91,-136-166,0 0,-2 1,-1 1,-1 0,13 40,12 20,-30-70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4.5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1,'4'0,"1"1,-1 0,0 0,0 1,0-1,0 1,7 3,5 3,43 20,-1 2,55 39,-63-37,96 67,-4 6,242 234,-370-326,131 139,-127-131,0 1,-2 1,-1 0,-1 1,16 38,-17-9,-13-33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4.9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0 199,'4'0,"10"0,7-4,9-6,7-1,11-3,5-4,11-2,16 1,12 1,2 2,-1 1,-8 2,-11-1,-8 2,-12 3,-15 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5.8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1 131,'10'-1,"0"0,0-1,0 0,-1 0,18-8,13-2,94-16,198-17,139 21,-419 22,-21 1,0 0,1 2,37 6,-66-7,0 0,-1 1,1-1,-1 1,1 0,-1-1,1 1,-1 1,0-1,1 0,-1 0,0 1,0 0,0-1,0 1,0 0,0 0,1 2,-2-2,0 0,-1 0,1 0,-1 0,1 0,-1 0,0 0,0 0,0 0,0 0,0 0,0 0,0 0,-1 0,1 0,-1 0,1 0,-2 2,-5 10,0-1,-1 0,-1-1,0 0,-11 12,5-6,-69 81,-21 29,104-127,0 1,0-1,0 0,0 1,0-1,0 1,0-1,1 1,-1 0,0-1,1 1,0 0,-1-1,1 1,0 0,0 0,0-1,0 3,1-3,-1 1,1-1,-1 0,1 0,0 0,-1 0,1 0,0 0,0 0,0-1,0 1,0 0,0 0,0-1,0 1,0 0,0-1,0 1,3 0,8 2,0-1,0 0,0-1,19 0,5 2,-2 4,0 2,-1 2,0 1,-1 1,-1 2,0 1,40 28,-46-27,-1 1,-1 1,-1 1,-1 1,-1 1,0 0,-2 2,30 50,-40-59,-1-1,-1 1,-1 0,0 0,0 1,-2-1,0 1,0 0,-2 0,0 0,-2 17,0-23,0 0,-1 0,-1-1,1 1,-2-1,1 1,-1-1,-1 0,1-1,-2 1,1-1,-1 0,0 0,-1-1,0 1,0-2,0 1,-17 10,16-12,-1 0,0-1,0 0,0 0,-1-1,1 0,-1-1,0 0,0 0,0-1,-13 0,1-1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6.7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54 320,'0'61,"1"74,-22 181,10-275,3-34,1-27,0-79,6-157,4 118,-4 27,4-108,-3 217,0 0,0 1,0-1,0 0,0 1,0-1,1 0,-1 1,1-1,-1 0,1 1,0-1,0 1,-1-1,1 1,0 0,0-1,0 1,1 0,-1 0,2-2,-2 3,0-1,1 1,-1 0,1 0,-1 0,1 0,-1 0,0 0,1 0,-1 0,1 0,-1 1,0-1,1 0,-1 1,1 0,-1-1,0 1,2 1,10 6,-2 1,1 1,19 20,-20-18,560 547,-379-392,-178-151,-5-2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7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0 128,'4'-4,"11"-2,5 1,10 1,7 1,10-4,11 1,3-4,9 0,1 1,1-1,-3 0,-5 3,-4 2,-9 1,-8-2,-8-4,-9-1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7.9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1,'-2'158,"9"240,-2-345,2-1,2 0,3 0,2-1,29 70,-36-105,1 0,1-1,0 0,1-1,1 0,0-1,0 0,2 0,0-1,0-1,1 0,25 14,-14-11,2-2,0 0,0-2,1-1,0-1,51 7,-31-7,-4-1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8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2,'-20'-1,"12"1,0-1,0 2,0-1,0 1,0 0,-9 3,14-3,1 0,-1 0,1 1,-1-1,1 1,0 0,0-1,0 1,0 0,0 0,0 0,0 1,1-1,-1 0,1 1,-1-1,1 1,0-1,0 1,0 0,-1 4,-5 21,0 0,2 1,0-1,3 1,0 0,2 0,1 0,5 36,-4-59,0 0,0-1,1 1,-1 0,1-1,1 1,-1-1,1 0,0 0,0 0,0 0,1-1,-1 0,1 0,0 0,0-1,1 1,-1-1,1 0,0-1,0 1,-1-1,2-1,-1 1,0-1,12 1,-3 0,0-1,0-1,0 0,0-1,0-1,0 0,-1-1,1 0,-1-2,21-8,8-6,-14 7,0-2,0 0,34-25,-62 38,0 1,0-1,0 1,0 0,0-1,0 1,0 0,0 0,1 0,-1 0,0 0,0 0,0 0,0 1,0-1,0 0,0 0,0 1,0-1,0 1,0-1,0 1,0 0,0-1,0 1,0 0,0-1,0 1,-1 0,1 0,0 0,0 1,30 39,-21-26,139 161,-138-158,-3-2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58.4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240 510,'-1'19,"-2"1,0-1,-2 1,-8 25,-2 7,-84 554,59-309,30-210,8-57,-1-1,-2 1,-1-1,-1 0,-14 37,14-57,10-26,10-32,170-656,-54-13,-117 645,19-215,-31 285,0-1,0 1,1-1,-1 1,1 0,0-1,0 1,0 0,0-1,1 1,2-4,-4 7,0-1,0 1,1 0,-1 0,0 0,1-1,-1 1,0 0,1 0,-1 0,1 0,-1 0,0 0,1-1,-1 1,0 0,1 0,-1 0,1 0,-1 0,0 1,1-1,-1 0,1 0,-1 0,0 0,1 0,-1 0,0 1,1-1,-1 0,1 1,16 21,117 212,233 394,-196-374,56 90,-213-321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09.6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1,'21'1,"0"1,0 1,-1 0,1 2,-1 1,-1 0,1 1,-1 1,33 20,10 10,84 69,-35-22,-46-30,-50-44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10.3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1,'1'5,"1"0,0 0,0 0,0-1,1 1,-1-1,1 1,0-1,1 0,-1 0,1 0,6 5,3 6,80 96,-4 4,123 213,-179-265,-2 2,-3 0,-3 2,-3 1,-2 1,-4 0,11 111,-21 300,-8-421,2-34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11.5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9 711,'0'0,"0"0,0 0,0 1,-1-1,1 0,0 0,0 0,-1 0,1 0,0 0,0 0,-1 0,1 0,0 0,0 0,-1 0,1 0,0 0,0 0,-1 0,1 0,0 0,0-1,-1 1,1 0,0 0,0 0,0 0,-1 0,1-1,0 1,0 0,0 0,-1 0,1-1,0 1,0 0,0 0,0 0,0-1,0 1,0 0,-1 0,1-1,0 1,0 0,0 0,0-1,0 1,0 0,0 0,0-1,0 1,0 0,1 0,-1-1,0 1,0 0,0 0,0-1,14-12,61-26,1 2,147-46,-137 52,251-91,661-225,-935 328,-20 8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12.0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0 733,'2'-2,"0"-1,0 0,0 1,1 0,-1 0,1-1,-1 1,1 1,0-1,0 0,0 1,0-1,6-1,3-3,674-300,-420 210,3 10,5 13,375-51,-566 115,-58 7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13.1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433 639,'1'0,"-1"-1,0 0,1 1,-1-1,0 0,0 1,0-1,1 0,-1 0,0 1,0-1,0 0,0 1,0-1,0 0,-1 0,1 1,0-1,0 0,0 1,-1-1,1 0,0 1,-1-1,1 0,0 1,-1-1,1 1,-1-1,1 1,-1-1,1 1,-1-1,1 1,-1-1,0 1,1 0,-1-1,0 1,1 0,-1 0,-1-1,-33-16,34 17,-26-9,1 2,-1 1,0 1,-36-1,40 5,0-2,0 0,0-1,0-2,1 0,-37-16,58 21,-1 1,1 0,0-1,0 1,0-1,0 1,0-1,0 0,1 1,-1-1,0 0,0 0,0 0,1 1,-1-1,0 0,1 0,-1 0,1 0,-1 0,1 0,-1 0,1-1,0 1,-1 0,1 0,0 0,0 0,0 0,0 0,0-1,0 1,0 0,1 0,-1 0,0 0,0 0,1 0,-1 0,1 0,-1 0,1 0,0 0,-1 0,1 0,0 0,-1 0,1 0,0 1,0-1,0 0,0 1,0-1,2 0,7-8,1 2,1 0,19-9,-28 14,126-56,179-55,149-19,-211 64,-52 15,-193 52,0 0,0 1,0-1,0 1,0 0,0-1,0 1,1 0,-1 0,0 0,0-1,0 1,1 0,-1 1,0-1,0 0,0 0,0 0,1 1,-1-1,0 1,0-1,0 1,0-1,0 1,0 0,0-1,0 1,0 0,-1 0,1 0,0-1,0 1,0 0,-1 0,1 0,-1 0,1 0,-1 1,1 1,0 4,0 0,-1 0,0 0,0 0,-1 1,-1 6,-1 13,3 63,4 0,21 122,55 176,-51-280,5-1,53 118,127 191,-201-393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13.8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27 353,'0'573,"-19"-1251,16 627,0 12,1 0,5-47,-3 84,0 1,0 0,1-1,-1 1,0-1,1 1,-1-1,1 1,-1 0,1 0,0-1,0 1,-1 0,1 0,0 0,0-1,0 1,0 0,0 0,1 1,-1-1,0 0,2-1,0 1,-1 1,1-1,-1 1,1-1,0 1,-1 0,1 0,0 0,-1 1,1-1,0 1,3 0,10 4,0 2,0-1,21 14,-20-11,664 385,-628-358,-39-23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14.3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1 369,'20'-1,"0"-2,0 0,0-2,-1 0,23-9,29-7,294-61,111-29,-341 77,144-44,-247 66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14.7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264 0,'-5'1,"-1"-1,0 1,0 1,1-1,-1 1,1 0,0 0,-1 1,1 0,0 0,0 0,1 0,-1 1,1-1,-1 1,1 0,0 1,1-1,-4 6,-7 10,1 0,1 0,-12 31,5-9,2 1,3 1,1 0,2 1,2 0,1 0,3 1,2 82,4-104,1 0,1 0,1-1,1 0,2 0,0 0,1-1,1 0,1 0,1-1,1 0,1-1,1-1,0 0,2 0,0-2,1 0,32 25,-33-31,0 0,0 0,1-2,0 0,1-1,0-1,32 8,-23-10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16.9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233 15,'-35'-8,"31"7,1 0,-1 0,0 0,1 0,-1 0,0 1,0-1,0 1,1 0,-7 1,4 1,0 0,1 0,-1 1,0 0,1 0,0 0,0 1,0-1,0 1,0 1,1-1,0 1,0-1,0 1,0 0,1 1,0-1,-3 7,-3 5,2 1,0 0,1 0,-6 30,5-5,1 0,3 0,1 0,4 48,-2-87,0 0,1-1,-1 1,1-1,0 1,0 0,0-1,0 0,1 1,-1-1,1 0,0 1,0-1,0 0,0 0,0-1,1 1,0 0,-1-1,1 0,5 4,-1-3,-1-1,1 1,-1-2,1 1,0-1,0 0,0 0,0 0,0-1,12-2,11-1,1-2,44-13,17-4,-89 22,10-2,-1 0,0-1,0 0,0-1,20-9,-30 12,0 0,0 0,0-1,0 1,0-1,-1 1,1-1,0 0,-1 1,0-1,1 0,-1 0,0 0,0 0,0 0,0 0,0-1,-1 1,1 0,-1 0,1-1,-1 1,0 0,0 0,0-1,0 1,0 0,-1-1,1 1,-1 0,1 0,-1-1,0 1,0 0,0 0,0 0,0 0,-2-3,-3-3,1-1,-1 1,-1 0,1 1,-1-1,-1 1,-10-8,-64-41,55 39,16 10,7 6,1-1,0 0,0 0,0 0,0 0,0-1,0 1,1-1,-1 0,1 1,-1-1,-1-5,4 8,0 0,-1-1,1 1,0 0,0-1,0 1,0-1,0 1,0 0,0-1,0 1,1-1,-1 1,0 0,0-1,0 1,0 0,0-1,1 1,-1 0,0-1,0 1,0 0,1-1,-1 1,0 0,1 0,-1-1,0 1,1 0,-1 0,0-1,1 1,-1 0,0 0,1 0,-1 0,0 0,1 0,-1 0,1 0,-1 0,0 0,1 0,-1 0,1 0,-1 0,0 0,1 0,-1 0,0 0,1 0,-1 0,1 1,-1-1,25 6,26 18,-2 2,-1 2,59 45,-32-21,-45-32,2 0,-1 1,46 43,-65-50,-18-14,-23-20,-56-58,3-4,-114-148,167 202,29 28,-1 0,1 0,0-1,-1 1,1 0,0 0,-1 0,1-1,-1 1,1 0,0 0,-1 0,1 0,-1 0,1 0,-1 0,1 0,0 0,-1 0,1 0,-1 0,1 0,-1 0,1 0,0 1,-1-1,1 0,-1 1,0 20,5-8,1 1,0 0,1-1,0 0,1-1,1 1,0-1,0-1,11 12,15 14,47 39,-69-65,397 328,-300-266,-92-63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17.5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2,'15'0,"2"-1,1 0,0 2,0 0,-1 2,1 0,-1 0,0 2,21 7,6 10,-1 3,0 1,-2 1,-2 3,51 48,165 187,-192-195,103 151,-147-190,-1 0,-1 2,-2-1,-2 2,0 0,-3 1,-1 0,6 42,-13-53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6.56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0,'0'5,"4"0,2 5,4 4,4 13,9 6,4 10,7 11,1 9,8 7,-3-5,-1-5,-1-3,-9-8,-4-12,-6-12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59.1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0 531,'19'-1,"0"0,0-2,0 0,0-1,24-10,92-41,-70 27,297-157,-26 11,-205 119,-106 48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28.7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3 325,'-1'-83,"0"19,8-85,-2 121,-5 28,0 0,1 1,-1-1,0 0,0 0,0 0,0 1,1-1,-1 0,0 0,0 0,0 0,1 0,-1 0,0 1,0-1,1 0,-1 0,0 0,0 0,1 0,-1 0,0 0,0 0,1 0,-1 0,0 0,0 0,0 0,1 0,-1 0,0 0,0-1,1 1,-1 0,0 0,0 0,0 0,1 0,-1 0,0-1,0 1,0 0,1 0,-1 0,0-1,0 1,10 49,-2 1,-2 0,-2 0,-4 58,0-35,3 272,20 444,-23-781,1 5,0-1,1 0,0 0,7 22,-8-32,0 0,-1 0,1 0,0-1,0 1,0 0,0 0,1-1,-1 1,0-1,1 1,-1-1,1 1,-1-1,1 0,0 0,-1 0,1 0,0 0,0 0,0 0,0-1,0 1,0-1,0 1,0-1,0 0,0 0,0 0,0 0,0 0,0 0,0 0,0-1,0 1,4-2,50-20,0-2,96-57,-79 39,31-14,530-311,-613 354,-9 6,-1 0,1-1,-1-1,16-15,-25 21,0 1,0 0,0-1,0 1,-1-1,1 1,-1-1,0 0,1 0,-1 0,-1 0,1 0,0 1,-1-1,1-1,-1 1,0 0,0 0,0 0,-1 0,1 0,-1 0,0 0,1 0,-1 1,-2-5,-39-62,32 55,0-2,-15-31,20 33,4 10,0 1,0-1,0 1,-1 0,1 0,-1-1,0 1,0 0,0 1,0-1,-4-3,6 6,0 0,0-1,-1 1,1 0,0 0,-1 0,1 0,0 0,-1 0,1 0,0 0,0 0,-1 0,1 0,0 0,-1 0,1 0,0 0,-1 0,1 0,0 1,-1-1,1 0,0 0,0 0,-1 0,1 1,0-1,0 0,0 0,-1 1,1-1,0 0,0 0,0 1,-1-1,1 0,0 0,0 1,0-1,0 0,0 1,0-1,0 0,0 1,0-1,0 0,0 0,0 1,0-1,0 0,0 1,0-1,0 0,0 1,0-1,1 1,0 21,82 412,-31-146,35 261,-80-501,-1-15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29.6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0 487,'5'8,"0"0,-1 0,0 0,0 1,-1-1,0 1,0 0,-1 0,-1 0,2 16,-2-17,11 113,-5 1,-10 129,0-78,3-165,0-5,1 0,-1 0,0 0,0 0,0 0,-1 0,1 0,-1 0,1 0,-1 0,0 0,0-1,0 1,-1 0,-1 3,2-6,1 0,-1 0,1-1,-1 1,1 0,-1 0,1 0,0-1,-1 1,1 0,-1-1,1 1,0 0,-1-1,1 1,0 0,-1-1,1 1,0-1,0 1,-1-1,1 1,0 0,0-1,0 1,0-1,-1 1,1-1,0 1,0-1,0 1,0-1,0 1,0-1,1 0,-5-22,-1-391,8 234,-4 57,-1-17,28-237,-26 375,0-1,1 0,-1 1,1-1,0 0,0 1,0-1,0 1,0-1,1 1,-1 0,1-1,-1 1,1 0,0 0,0 0,0 0,0 1,0-1,0 0,0 1,1-1,-1 1,1 0,-1 0,1 0,-1 0,1 0,0 1,-1-1,1 1,0 0,0 0,-1 0,1 0,0 0,4 1,5 1,-1 1,1 0,-1 0,0 1,0 1,0 0,15 9,37 29,-3 3,79 76,-79-68,353 371,-384-394,-13-14,-3-6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30.2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1 446,'0'-5,"4"-5,11-5,10-5,10-7,12-3,19-10,7-2,4 2,2-1,-4 2,-11 4,-7 7,-10 5,-8 1,-6 5,-9 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30.7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0,'-1'37,"7"209,-2-194,2-1,23 88,-13-80,3-2,2 0,2-1,39 67,-50-104,1-1,1 1,0-2,1 0,1-1,22 18,-26-25,1-1,-1 0,1-1,0 0,1-1,0-1,0 0,0-1,0 0,24 3,-4-5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31.7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0,'1'6,"1"0,1 0,-1 0,1 0,0-1,0 1,1-1,0 0,0 0,9 9,5 9,443 599,-397-536,-3 3,58 113,-118-201,0 1,-1 0,1-1,0 1,0 0,0-1,0 1,0-1,1 0,-1 1,0-1,1 0,-1 0,0 0,1 0,0 0,2 1,-3-2,-1 0,1 0,0-1,-1 1,1-1,0 1,-1 0,1-1,-1 1,1-1,-1 1,1-1,-1 0,1 1,-1-1,1 0,-1 1,0-1,1 0,-1 1,0-1,1 0,-1 0,0 1,0-1,0 0,0 0,6-72,-6 70,2-48,1-1,3 1,2 0,19-63,-19 87,1 1,1 0,1 1,2 0,0 0,1 2,2 0,0 0,33-32,-36 43,1 1,1 1,0 1,0 0,1 0,0 2,0 0,1 0,-1 2,1 0,1 1,-1 1,1 1,34-1,-26 3,-1 1,1 1,-1 1,0 1,0 2,0 0,-1 2,0 0,40 21,-55-25,-1 1,0 1,1-1,-2 1,1 1,-1 0,0 0,0 0,-1 0,0 1,7 12,-10-13,0-1,-1 0,0 1,0-1,0 1,-1 0,0 0,0 0,-1-1,0 1,0 0,-1 0,0 0,0 0,0-1,-1 1,-2 6,-5 9,0-1,-1 0,-1-1,-1 0,-1-1,-1 0,-26 27,-127 107,102-98,-77 74,139-126,-1 0,0-1,0 0,-1 0,1 0,0 0,-1 0,1-1,-1 0,1 0,-1 0,0-1,1 1,-1-1,0 0,1 0,-1-1,0 0,1 1,-1-1,-5-3,-12-3,1-1,0-2,-24-13,11 5,-82-41,85 41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32.3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0,'25'3,"1"1,0 1,-1 1,0 1,0 1,34 17,1-2,406 176,-376-153,-2 5,-3 3,81 68,-130-91,-1 1,-2 2,-1 2,-2 1,-2 1,-1 1,-2 2,-2 0,-2 1,-1 2,-3 0,-1 1,-3 0,16 91,-27-121,13 78,2 119,-16-186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0.0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358 692,'-1'-8,"0"0,0 0,-1 0,1 1,-2-1,1 1,-1-1,0 1,-1 0,-5-9,9 17,0-1,0 0,1 0,-1 1,0-1,0 0,0 0,0 1,0-1,0 0,0 0,0 0,-1 1,1-1,0 0,0 0,0 1,0-1,0 0,0 0,0 0,0 1,-1-1,1 0,0 0,0 0,0 1,0-1,-1 0,1 0,0 0,0 0,0 0,-1 0,1 1,0-1,0 0,0 0,-1 0,1 0,0 0,0 0,-1 0,1 0,0 0,0 0,-1 0,1 0,0 0,0 0,-1 0,1 0,0 0,0-1,0 1,-1 0,1 0,0 0,0 0,0 0,-1-1,1 1,0 0,0 0,1 23,33 139,2 11,10 300,-46-471,1 1,-1-1,0 1,0-1,0 1,0 0,-1-1,1 1,-1-1,1 0,-1 1,-1 2,1-5,0 0,1 0,-1 0,0-1,1 1,-1 0,1-1,-1 1,1 0,-1-1,1 1,-1 0,1-1,-1 1,1-1,-1 1,1-1,0 1,-1-1,1 1,0-1,-1 0,1 1,0-1,0 1,-1-1,1 0,0 0,-25-68,-229-754,230 750,-14-40,-35-177,72 285,0-3,0 1,0-1,0 1,2-15,-1 21,0-1,0 1,1-1,-1 1,0-1,1 1,-1-1,1 1,0 0,0-1,-1 1,1 0,0 0,0-1,0 1,0 0,0 0,0 0,1 0,-1 0,0 1,0-1,1 0,-1 1,1-1,-1 0,0 1,1 0,-1-1,3 1,9-1,1 0,-1 1,0 1,1 0,-1 1,0 0,0 1,0 1,0 0,0 0,18 11,15 9,69 49,-107-68,301 239,-26-18,-256-207,46 42,-60-47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0.6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1 781,'1'-15,"0"1,1-1,1 0,0 0,2 1,-1 0,2 0,0 0,0 0,15-21,6-5,2 2,34-36,-26 35,2 2,1 2,2 1,1 3,49-27,18-3,118-45,-166 73,-41 18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1.0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176 1,'-5'-1,"1"1,-1 0,1 1,-1-1,0 1,1 0,-1 0,1 0,0 1,-1 0,1 0,0 0,0 0,0 0,0 1,1 0,-1 0,1 0,-1 0,1 0,0 1,0 0,1-1,-1 1,-3 8,-6 9,2 1,1 0,0 0,2 1,0 0,2 1,0-1,2 1,0 0,2 27,1-16,2 0,2-1,0 1,3-1,1 0,17 46,-19-61,2-1,0-1,1 1,1-1,1-1,0 0,1 0,0-1,2-1,0 0,0-1,1 0,1-1,0-1,0 0,1-2,0 0,1 0,0-2,29 8,2-3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2.3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0,'0'9,"1"-1,-1 0,2 0,-1 0,1 0,0 0,1 0,0 0,0-1,1 1,0-1,0 0,7 9,5 3,0-2,1 0,25 17,17 18,138 155,11 10,-205-214,0 0,1 0,-1 0,1 0,-1-1,1 1,0-1,0 0,0 0,0-1,6 3,-9-4,1 0,0 0,0-1,-1 1,1 0,0 0,0-1,-1 0,1 1,0-1,-1 0,1 1,-1-1,1 0,-1 0,1 0,-1-1,0 1,1 0,-1 0,0-1,0 1,0-1,0 1,0-1,0 1,-1-1,1 1,0-3,38-91,-31 70,1 1,2 0,0 0,16-23,-10 25,0 0,1 1,2 1,0 0,0 2,2 0,0 2,2 0,-1 1,2 2,0 0,0 2,1 1,0 1,1 1,0 1,0 1,1 2,-1 1,37 0,-55 4,0 0,-1 1,1 0,0 0,0 1,-1 0,0 1,1-1,-1 2,-1-1,1 1,-1 0,1 1,-2 0,1 0,-1 0,1 1,-2 0,1 0,-1 1,0-1,-1 1,0 0,0 1,0-1,-1 0,-1 1,1 0,-2 0,1 0,-1 0,0 0,-1 0,0 0,0 0,-1 0,0 0,-1 0,0-1,0 1,-1 0,0-1,-1 1,0-1,-7 11,2-6,-1 0,0-1,-1 0,0-1,-1 0,-1-1,1 0,-1-1,-1 0,0-1,-25 10,18-10,-2-2,1 0,-1-1,0-1,0-2,0 0,-36-2,-42-4,0-5,-133-30,224 37,0 0,1-1,-1-1,-10-5,3-2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00.4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0 302,'2'15,"1"0,0-1,1 0,0 0,1 0,1 0,10 17,-3-2,251 487,-142-289,105 215,107 199,-310-608,-15-31,-12-20,-6-5,-2 0,-1 1,-1 1,0 0,-2 1,-21-24,-2-5,-113-160,9-6,-125-256,239 415,4-2,2-1,2-1,4 0,1-2,4 1,2-2,-1-114,10 126,4-154,-2 179,1 0,2 0,0 1,2-1,16-39,-21 60,1 0,-1 0,1 0,0 0,0 1,1-1,0 1,0 0,0 0,0 0,0 1,1-1,-1 1,1 0,0 1,0-1,0 1,0 0,1 0,-1 0,0 1,1 0,0 0,-1 0,1 1,-1 0,1 0,0 0,-1 1,1 0,9 2,14 5,0 1,0 2,-1 0,44 25,-45-22,0 2,-1 1,-1 1,0 1,-2 1,0 2,-1 0,-1 1,-1 1,-1 1,-2 1,0 0,-2 1,-1 1,21 57,-30-70,-2 0,1 0,-2 0,0 0,-1 1,0-1,-3 22,2-31,-1-1,0 1,0-1,0 1,-1-1,0 0,0 0,0 0,-1 0,1 0,-1-1,0 1,-1-1,1 1,-1-1,0 0,0-1,0 1,0-1,-1 0,1 0,-1 0,-9 4,13-7,-23 9,0 1,0 0,1 2,0 1,-31 24,33-22,14-11,1 1,0 0,0 0,1 0,-9 11,4-1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2.8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1,'23'1,"0"1,0 1,0 1,-1 1,39 15,109 53,-104-42,43 19,-2 6,-2 3,178 137,-259-176,0 2,-1 0,-2 2,0 0,-2 1,26 44,-33-49,-2 2,0-1,-2 1,0 0,-2 1,0-1,-2 1,0 1,0 36,-7 50,2-82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3.2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1 559,'4'0,"6"-5,5-1,5-3,7-1,8-7,11-6,14-1,14-12,25-6,25-10,18 0,9-5,10 0,-6 0,-16 11,-23 8,-32 11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3.8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1 417,'18'-1,"-1"-2,1 0,-1-1,0-1,0-1,19-9,10-2,871-265,-688 208,-208 69,-9 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5.1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48 597,'19'0,"58"0,-50-2,-22 0,-6 1,-18-7,2 1,-1-2,1-1,0 0,-23-19,36 25,-1 0,1 0,0-1,0 0,0 1,1-1,-1-1,1 1,-4-11,6 13,0-1,0 0,1 1,-1-1,1 0,0 1,0-1,0 0,0 0,1 1,-1-1,1 0,0 1,0-1,1 1,-1-1,3-4,7-10,0 1,1 1,1 0,0 1,22-19,87-66,-72 61,-19 14,110-80,-140 104,1 0,0 1,0-1,0 0,0 1,-1-1,1 1,0 0,0-1,0 1,0 0,0 0,0 0,0 1,0-1,0 0,0 1,0-1,-1 1,1 0,0 0,0-1,0 1,-1 0,1 0,-1 1,1-1,-1 0,2 2,7 7,-1-1,0 2,10 15,-3-4,757 849,-760-858,-1 1,17 26,-15-16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5.7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1 830,'29'-3,"1"-1,-1 0,1-3,41-14,-12 4,1437-473,-1427 465,521-203,-536 202,-39 21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6.7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1,'1'14,"1"1,0 0,1 0,0-1,1 0,11 25,44 78,-35-74,2 0,3-2,1-1,1-1,3-2,58 51,-73-72,1-1,1-1,0-1,1 0,1-2,-1-1,2 0,-1-2,1-1,1-1,-1-1,1-1,0-1,0-1,25-1,-46-1,0 0,0-1,0 1,-1-1,1 0,0 0,0 0,-1 0,1-1,-1 0,1 1,-1-1,0 0,0-1,0 1,0 0,0-1,3-4,-3 3,0-1,0 0,0 0,-1 0,0-1,0 1,0-1,-1 1,1-1,-1 1,0-8,-1-12,-1-1,0 1,-2-1,-9-33,11 53,-11-35,8 30,16 33,57 95,148 192,-108-163,-84-113,-2 1,-2 1,22 48,-36-66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8.1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180 286,'1'18,"1"-1,1 0,7 26,4 22,53 608,-64-639,-2 3,3 0,8 36,-125-501,-42-180,146 576,2-1,2 0,1 0,0-37,4 68,0-1,0 1,1-1,-1 1,1-1,-1 1,1-1,0 1,0 0,0-1,0 1,1 0,-1 0,0 0,1 0,0 0,-1 0,1 0,3-2,-1 2,0 0,0 0,0 0,0 0,0 1,0 0,0 0,0 0,1 0,6 0,9 2,-1 0,1 1,-1 1,19 5,-36-8,43 13,0 2,78 37,-43-16,504 261,-562-283,36 30,-41-29,1-1,35 20,-34-23,-4-1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49.0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1 525,'33'-42,"-27"31,2 2,-1-1,14-12,76-57,194-121,-174 125,-99 64,1 0,0 1,0 2,1 0,0 0,33-6,-21 8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50.1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1 294,'169'-148,"-46"38,-117 105,0 0,0 0,1 1,0 0,0 0,8-3,-14 7,0-1,0 1,0 0,1-1,-1 1,0 0,0 0,0 0,1 0,-1 0,0 0,0 1,1-1,-1 0,0 0,0 1,0-1,0 1,0-1,0 1,0 0,0-1,0 1,0 0,0 0,0-1,0 1,0 0,0 0,-1 0,1 0,0 0,-1 0,1 0,-1 1,1-1,-1 0,0 0,1 0,-1 0,0 1,0-1,0 0,0 0,0 0,0 1,0 1,3 74,-2-45,8 56,7-17,4-2,3 0,2-1,4-2,2 0,3-3,51 72,-59-99,2-1,2-1,1-2,1-1,2-2,1-1,1-2,1-1,2-2,0-2,55 22,-3-9,2-4,0-4,2-4,107 10,-135-24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51.1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635 0,'-15'1,"0"0,0 1,1 1,-1 0,1 1,0 1,0 0,0 1,0 1,1 0,0 0,-19 16,-8 10,0 2,-41 48,68-68,-132 151,127-142,1 1,2 0,0 1,1 1,-13 38,26-61,-1 0,1 0,0 0,0 0,0 0,1 0,-1 0,1 0,0 0,0 0,1 0,-1 1,1-1,0 0,0 0,0 0,3 6,-2-8,1 1,-1-1,0 1,1-1,-1 0,1 1,0-1,0-1,0 1,0 0,0-1,0 1,0-1,0 0,1 0,-1 0,0-1,1 1,-1-1,0 0,5 0,6 1,0-1,0 0,0-1,0 0,24-7,-30 6,-1-1,1-1,-1 1,0-1,0-1,-1 1,1-1,-1 0,0-1,0 1,7-11,32-45,-3-1,57-114,-89 158,144-263,-153 279,0 1,-1-1,1 1,0 0,0-1,0 1,1 0,-1-1,0 1,0 0,1 0,-1 0,1 0,-1 0,1 1,-1-1,1 0,-1 1,1-1,0 1,-1-1,3 1,-1 0,-1 0,1 1,0-1,0 1,-1-1,1 1,0 0,-1 0,1 1,-1-1,0 0,5 4,7 7,-1 0,0 1,19 24,-14-16,40 43,130 110,-162-145,-19-16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10.9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0,'10'12,"-2"1,1 1,-1-1,-1 1,0 0,-1 1,6 24,-7-24,151 533,-139-479,24 107,33 116,-70-279,0-1,1 0,0 0,0 0,2-1,8 13,-13-21,1 1,1-1,-1 0,0 0,1 0,-1-1,1 1,0-1,0 0,0 0,0 0,0-1,1 1,-1-1,0 0,1 0,-1-1,1 1,-1-1,1 0,4-1,23-2,-1-2,0-1,0-1,0-2,48-21,143-79,-166 79,-2-3,-1-2,-2-3,-1-1,-2-3,-2-2,48-59,-74 78,-1-2,-1 0,-1-1,-1-1,-1-1,-2 0,-2-1,0 0,-2 0,-1-1,-2-1,-1 1,-2-1,-1 0,-3-54,0 70,-1 0,0 0,-1 1,0-1,-2 1,0 0,0 0,-14-26,19 42,-1-1,1 0,0 1,-1-1,1 0,-1 1,1-1,-1 0,1 1,-1-1,1 1,-1-1,0 1,1-1,-1 1,0-1,1 1,-1 0,0-1,1 1,-3 0,-3 11,7 32,39 148,66 189,-43-166,-18-53,208 642,-230-746,2-1,3-2,2 0,2-2,3-2,44 51,-73-94,1-1,-1 1,1-2,14 10,-1-4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51.7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2,'66'-1,"-1"2,1 4,0 2,80 20,-70-6,-1 4,0 2,-3 4,0 3,-2 3,-2 3,-2 3,-1 3,98 92,-152-127,-1 1,0 1,0 0,-2 0,1 1,-2 0,0 0,-1 1,6 17,-3-1,-2 1,-1 0,3 48,-8-59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53.6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1818,'18'-14,"1"0,0 1,0 1,2 1,39-16,-27 11,516-252,-97 46,1348-628,-1701 802,86-39,210-136,-376 210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54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1 132,'6'-6,"1"1,0-1,0 2,1-1,0 1,-1 0,1 0,14-3,74-18,-64 18,79-14,1 5,0 5,1 4,201 15,-254-3,0 2,-1 3,0 2,109 39,-159-48,-1 1,0 0,0 0,0 0,0 1,-1 1,0-1,0 1,0 0,8 11,-12-13,0 1,0 0,-1 0,0 0,0 0,0 0,0 0,-1 0,0 1,0-1,0 1,-1-1,0 0,0 1,0-1,0 1,-1-1,-2 7,-46 189,-15 76,56-227,2 1,1 0,5 78,4-100,2-6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55.3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0 491,'4'-3,"1"0,-1 0,1 0,0 1,0-1,0 1,0 0,0 1,7-2,19-8,455-217,-358 171,262-103,-386 159,0-1,0 1,0-1,0 1,1 0,-1 1,0-1,0 1,1-1,-1 1,0 1,1-1,4 2,-7-1,-1 0,1 0,0 1,-1-1,1 1,-1-1,1 1,-1 0,0 0,0 0,0-1,0 1,0 0,0 0,0 0,-1 1,1-1,-1 0,1 0,-1 0,0 0,0 0,0 1,0-1,-1 4,-2 42,-1 0,-3-1,-20 75,-3 15,-11 98,41-233,-1-1,1 1,-1-1,1 1,0-1,0 1,0-1,0 1,0-1,0 1,0-1,0 1,1-1,-1 1,0-1,1 1,-1-1,1 0,0 1,-1-1,1 0,0 1,0-1,0 0,0 0,0 0,0 0,0 0,1 0,-1 0,0 0,2 1,2-2,0 1,-1-1,1 0,0 0,0 0,0-1,0 1,6-3,36-1,-41 5,0 0,0 1,0 0,-1 0,1 0,0 1,-1 0,0 0,1 0,-1 1,0-1,-1 1,1 1,-1-1,0 1,0-1,0 1,-1 0,1 0,-1 1,0-1,-1 1,0 0,1-1,-2 1,3 9,-1 0,0 0,-1 0,0 0,-2 1,1-1,-2 1,0-1,-1 0,-6 26,-6 0,-2-1,-1-1,-2 0,-2-1,-2-2,-1 0,-37 43,-218 212,276-287,-31 28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4:56.8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1422 55,'-5'0,"-1"-1,0 0,1 0,0 0,-1-1,1 0,-7-3,-19-7,-17 2,0 2,0 2,-75 0,-150 18,161-5,-61-2,94-5,0 3,0 3,-124 28,199-33,0 0,0 0,0 1,1 0,-1-1,1 1,-1 1,1-1,0 0,-1 1,1-1,1 1,-1 0,0 0,1 0,-1 1,1-1,0 1,0-1,0 1,1-1,-1 1,1 0,-1 7,-1 6,2 0,0 0,0 0,5 29,-2-5,6 187,28 638,-32-798,5 87,30 168,-34-301,0 0,1 0,1-1,1 1,1-2,1 1,14 20,-16-30,1 1,0-1,1 0,0-1,0-1,2 1,-1-1,1-1,0 0,0-1,1-1,16 7,31 6,1-3,0-3,2-2,72 2,-52-4,152 12,2-11,313-26,-528 14,-1 0,0-2,-1 0,1-1,-1-1,0-1,0 0,0-2,-1 0,-1-2,0 0,0-1,-1 0,-1-1,0-1,0-1,-2 0,0-1,-1-1,0 0,-1-1,-1 0,-1-1,-1 0,0 0,6-24,-1-12,-2-1,-3 0,3-76,-10-176,-4 214,2 70,-12-383,4 305,-43-197,49 290,-1-1,0 1,0 1,-1-1,-1 0,1 1,-1 0,-1 0,1 0,-1 1,-1 0,1 0,-1 0,0 1,-1 0,0 1,0-1,0 2,0-1,-12-4,-12-2,-1 1,0 1,0 2,-46-3,1-2,-282-57,279 46,70 18,0 0,-1 1,0 1,0 0,0 1,0 0,0 1,-1 0,-23 2,17 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12.0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682 256,'0'-3,"-1"1,1-1,-1 0,0 0,0 1,0-1,0 1,-1-1,1 1,-1-1,1 1,-1 0,0 0,-3-3,-32-27,36 32,-29-23,-2 2,0 1,-1 1,-1 2,-1 2,-1 1,1 1,-2 2,0 2,0 1,-1 2,-49-1,83 6,-1 1,1 0,0 0,-1 1,1 0,-1-1,1 1,0 1,0-1,-1 1,1-1,0 1,0 1,1-1,-1 0,0 1,1 0,0 0,-1 0,1 0,-3 4,2 0,0 0,1 0,-1 0,1 0,1 1,0-1,0 1,0 0,1-1,0 1,0 11,1-11,0 1,1 0,0 0,0-1,1 1,0-1,0 1,1-1,1 0,-1 0,7 10,-2-6,0 0,1 0,1-1,0 0,1 0,12 9,9 4,1-2,2-2,0 0,39 14,184 71,129 60,-327-134,-2 2,-1 2,-1 4,61 54,-64-49,-32-28,0 1,-2 1,20 23,-38-39,0 0,0 0,0 0,0 0,0 0,0 0,0 0,-1 0,1 0,-1 0,0 0,0 0,0 1,0-1,0 0,0 0,0 0,-1 0,1 0,-1 1,1-1,-1 0,0 0,0 0,0-1,0 1,0 0,0 0,-3 2,-4 6,0-1,-1 0,-18 15,19-17,-65 52,-1-2,-103 57,122-83,-2-3,0-2,-2-3,-80 21,121-40,1 0,-1-1,0-1,-30 0,41-2,1 0,0-1,-1 0,1-1,0 1,0-1,0 0,0-1,0 1,1-1,-1 0,1-1,0 1,0-1,0 0,-8-8,-3-8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12.4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1 555,'4'-4,"6"-6,10-6,9-8,14-9,11-11,10-8,3-2,2-2,-1 1,-5 1,-3 6,-9 6,-8 6,-11 10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13.1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1 752,'15'-1,"0"-1,0 0,20-7,12-1,20 0,0 3,1 3,116 8,-138 0,1 3,-1 1,-1 3,1 1,-2 3,54 24,-89-35,0 1,-1 0,0 0,0 0,0 1,0 1,-1-1,0 1,-1 0,1 1,-1-1,6 11,-10-14,0 1,0 0,-1-1,1 1,-1 0,0-1,0 1,-1 0,1 0,-1 0,0 0,-1 0,1 0,-1 0,0-1,0 1,0 0,-1 0,1-1,-1 1,-1-1,1 0,0 1,-1-1,-4 5,-10 10,0-1,-1-1,0-1,-1-1,-1 0,-1-2,0 0,0-1,-38 14,55-24,0-1,0 1,-1-1,1 0,0 0,-1 0,1 0,-1-1,0 0,1 0,-1 0,1-1,-1 1,1-1,-1 0,-5-2,5 0,1 1,0-1,-1 0,1 0,1-1,-1 1,0-1,1 0,0 0,0 0,0 0,0-1,1 1,-4-9,-12-30,2 0,2-2,2 0,-8-60,-11-191,27 248,-2-83,15-195,-5 280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14.1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15 429,'-7'24,"6"-23,0 0,0 0,1 0,-1 1,0-1,1 0,-1 1,1-1,0 0,-1 1,1-1,0 1,0-1,0 0,0 1,0-1,0 1,0-1,0 0,1 1,-1-1,1 0,-1 1,1-1,-1 0,1 1,0-1,-1 0,2 1,3 4,0 0,0-1,1 0,0-1,0 1,0-1,0 0,0 0,1-1,0 0,8 3,83 20,3-10,0-4,1-5,0-4,104-11,-203 8,153-16,-140 14,0-2,0 0,0-1,-1 0,1-1,-1-1,20-12,-30 15,0-1,0 1,0-1,0-1,-1 1,1-1,-1 1,-1-1,1 0,-1-1,0 1,-1-1,4-12,1-9,-2 0,2-32,-3 20,3-11,-2 0,-4-86,0 136,-1-1,0 0,0 0,0 0,0 0,-1 0,1 0,0 1,-1-1,1 0,-1 0,0 0,0 1,0-1,1 0,-1 1,-1-1,1 1,0-1,0 1,-1 0,1-1,0 1,-1 0,1 0,-1 0,0 0,1 0,-1 0,0 0,0 1,1-1,-1 1,0-1,0 1,0 0,0 0,0 0,1 0,-1 0,0 0,0 0,0 0,0 1,0-1,1 1,-1-1,0 1,-2 1,-13 6,1-1,1 2,0 0,-19 14,20-13,-226 140,5-3,215-132,7-3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15.7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1 749,'0'-2,"0"0,1 0,0 0,0 0,-1 0,1 0,0 0,1 0,-1 0,0 0,0 0,1 1,-1-1,1 1,0-1,-1 1,1 0,0-1,0 1,0 0,0 0,0 0,0 0,0 1,0-1,0 1,0-1,0 1,3-1,5-1,0 1,0 0,0 0,0 1,11 1,-8 1,0 1,0 0,0 1,0 1,0 0,-1 0,0 1,0 1,-1 0,0 1,0 0,-1 0,0 1,11 12,-7-5,-1 0,0 1,-1 1,-1 0,-1 0,-1 1,0 0,8 28,-15-26,-3-21,1 1,0-1,0 0,0 1,-1-1,1 0,0 1,0-1,-1 0,1 0,0 1,-1-1,1 0,0 0,-1 0,1 1,0-1,-1 0,1 0,-1 0,1 0,0 0,-1 0,1 0,-1 0,1 0,0 0,-1 0,0 0,-1-1,0 1,0-1,1 0,-1 0,0 0,0 0,1 0,-1 0,0 0,1-1,-1 1,1-1,0 1,-1-1,1 0,-2-2,-18-39,1-1,3-1,1 0,2-2,2 1,3-2,1 1,-1-60,8 99,1 0,0 0,0 1,1-1,0 0,1 0,-1 0,1 1,1-1,0 1,0 0,6-12,-5 14,0 0,0 0,1 1,-1-1,1 1,0 0,0 1,1-1,-1 1,1 0,-1 0,1 1,0 0,0 0,0 0,8-1,32-4,1 2,-1 2,1 2,0 2,-1 2,1 2,62 15,-79-12,0 0,0 2,-1 1,51 28,-70-33,0 0,0 1,0 0,-1 0,0 1,0 1,-1-1,0 1,-1 0,0 1,0 0,-1 0,0 1,-1-1,6 18,0-1,-10-27,-1 0,0 0,0 0,1 0,-1 0,0 0,0 0,0 0,1 0,-1 0,0 0,0 0,1 0,-1-1,0 1,0 0,1 0,-1 0,0 0,0 0,0 0,0-1,1 1,-1 0,0 0,0 0,0-1,0 1,0 0,1 0,-1 0,0-1,0 1,0 0,0 0,0-1,0 1,0 0,0 0,0-1,0 1,0 0,0 0,0-1,0 1,0 0,0-1,4-53,-26-365,20 398,0 10,1 0,0 0,1 0,0 0,1-1,2-10,-3 20,1 0,-1 1,1-1,0 0,-1 1,1-1,0 0,0 1,0-1,0 1,0 0,1-1,-1 1,0 0,1 0,-1 0,3-2,-1 2,0 0,-1 1,1-1,0 1,0-1,-1 1,1 0,0 0,0 0,-1 0,1 1,0-1,0 1,-1 0,4 0,21 9,-1 1,50 28,-3 0,69 21,-75-34,122 68,-182-89,-1-1,0 0,0 1,0 0,-1 1,7 7,0 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11.3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529 1,'-19'339,"8"-199,-8 95,-77 369,69-493,-5-1,-4-1,-5-2,-4-2,-83 138,69-146,44-68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17.4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1 890,'38'-34,"49"-33,20-15,-60 40,-6 9,-2-2,-2-2,-1-2,51-71,-84 105,0 0,-1 0,1 0,-1 0,0 0,-1-1,1 1,-1-1,0 1,0-1,-1 1,1-1,-2 1,1-1,-1-8,0 11,0 0,0 1,0-1,-1 0,1 0,-1 1,1-1,-1 1,0 0,0-1,0 1,0 0,0 0,0 0,-1 0,1 1,-1-1,1 1,-1-1,0 1,0 0,1 0,-1 0,0 1,0-1,0 0,0 1,0 0,0 0,-5 0,0 1,-1 0,1 1,-1 0,1 0,0 1,0 0,0 1,0-1,1 2,0-1,0 1,0 0,0 0,0 1,1 0,0 0,1 0,-7 10,-10 12,2 2,-33 63,18-20,2 1,-25 90,43-111,2 0,3 1,1 0,0 64,9-112,-1 1,1-1,1 1,-1-1,1 1,1-1,-1 1,4 9,-3-14,-1 1,1-1,0 1,0-1,0 0,0 0,0 0,0 0,1 0,-1-1,1 1,-1-1,1 1,0-1,0 0,-1 0,1 0,0-1,0 1,0-1,5 1,15 1,1-1,-1-1,1-1,0-1,-1-1,32-9,142-49,-6-8,-2-9,350-201,-505 258,-1-1,-1-2,0 0,-2-3,33-37,-55 54,0 0,-1 0,0-1,-1 0,-1 0,1 0,-2-1,7-24,-9 27,-1 0,0 0,-1 0,0 0,0-1,-1 1,0 0,-1 0,0 0,0 0,-1 1,0-1,-7-13,-8-6,0 1,-1 1,-2 0,0 2,-2 0,-1 2,0 0,-35-22,47 36,0 0,-1 1,1 0,-1 0,-1 2,1 0,-23-6,35 11,0 0,1 0,-1 0,0 0,0 0,0 0,1 0,-1 0,0 0,0 0,0 0,1 0,-1 0,0 1,0-1,0 0,1 1,-1-1,0 0,1 1,-1-1,0 1,1-1,-1 1,1 0,-1-1,1 1,-1 0,1-1,-1 1,1 0,-1-1,1 1,0 0,0 0,-1-1,1 1,0 0,0 0,0 0,0 0,0-1,0 1,0 0,0 0,0 0,1 1,8 44,-8-44,18 51,2 0,3-1,2-2,2 0,2-2,2-2,52 59,-1-15,3-4,135 104,382 231,-341-247,-242-158,-17-13,0 0,1 0,-1 0,1 0,0 0,0-1,0 0,0 0,0 0,8 3,-12-5,1-1,-1 1,1 0,-1 0,1 0,-1-1,1 1,-1 0,1-1,-1 1,0 0,1-1,-1 1,0 0,1-1,-1 1,0-1,1 1,-1 0,0-1,0 1,0-1,1 1,-1-1,0 1,0-1,0 1,0-1,0 1,0-1,0 1,0-1,0 1,0-2,-3-21,-14-48,-4 1,-53-120,38 103,-47-121,-199-355,271 545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18.7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0 251,'1'-3,"-1"1,1-1,0 0,0 1,0-1,0 1,1-1,-1 1,1 0,-1-1,1 1,0 0,2-2,31-29,-30 29,30-25,2 1,43-25,-62 43,1 0,0 1,0 0,1 2,0 0,39-7,-55 14,1-1,-1 1,1 0,-1 0,1 0,-1 0,1 1,-1 0,0 0,1 0,-1 1,0-1,0 1,0 0,0 0,0 0,4 4,-3-2,-1 1,0-1,0 1,0 0,0 0,-1 0,0 1,0-1,0 1,3 11,1 9,-2 1,-1-1,-1 1,0 41,-3-61,2 37,-3 146,0-172,-2 0,1 0,-2 0,-1 0,0-1,-1 0,-1 0,-9 18,-18 6,11-16,54-36,41-25,-2-4,-2-3,-1-3,-3-3,105-102,-124 101,-31 29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19.7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1003 28,'-69'-20,"-18"13,-145 6,112 4,107-3,-11-1,0 2,-37 6,55-6,0 0,1 1,-1-1,1 1,0 0,-1 0,1 1,0 0,0 0,1 0,-1 0,1 1,-1 0,1 0,0 0,-5 7,-8 18,1 1,2 1,-18 55,-18 100,1 25,-37 374,66-382,20-200,1 0,-1-1,0 1,1 0,0 0,0 0,0 0,0-1,0 1,0 0,0-1,1 1,0-1,-1 0,1 1,0-1,0 0,0 0,0 0,1 0,-1-1,1 1,-1 0,1-1,-1 0,1 0,3 2,8 2,1-1,0 0,31 3,-30-4,1007 95,-988-94,-26-2,1-1,-1 0,1 0,0-1,-1 0,1-1,0 0,-1-1,13-3,-20 4,0-1,0 1,0-1,-1 0,1 1,-1-1,1 0,-1 0,0 0,0 0,1 0,-1 0,-1 0,1-1,0 1,-1 0,1-4,7-47,-7 34,22-150,54-519,-75 660,2-27,-4-81,0 131,-1 0,0 1,-1-1,1 1,-1-1,0 1,0 0,0-1,0 1,-1 0,0 1,0-1,0 0,-4-3,-58-45,16 16,-11-22,50 45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27.8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274 724,'1'1,"-1"0,0 0,1 0,-1 0,1-1,-1 1,1 0,-1 0,1 0,0 0,-1-1,1 1,0 0,0-1,-1 1,1 0,1 0,5 5,-18-2,-22-1,-61-3,83-1,1 0,0 0,0-1,0 0,1-1,-1 0,0-1,1 0,0 0,-13-9,19 12,1-1,-1-1,1 1,-1 0,1-1,0 1,0-1,0 0,0 0,0 1,1-1,-1 0,1-1,0 1,0 0,0 0,0 0,1-1,-1-3,1 1,0 1,1-1,0 0,0 1,0-1,1 0,0 1,0 0,0-1,5-6,7-10,2 0,0 1,36-36,-36 41,100-96,178-133,-209 177,-82 66,0-1,-1 1,1 0,1 0,-1 0,0 0,0 1,1-1,-1 1,1 0,-1 0,1 0,0 0,-1 1,6-1,-6 2,0 0,0 0,0 0,0 0,0 0,0 1,0-1,0 1,0 0,-1 0,1 0,-1 0,1 0,-1 1,0-1,0 1,3 4,28 44,-2 2,-2 1,42 114,-15-33,-43-107,313 724,-254-587,-60-143,1 0,1-1,1 0,34 36,-44-52,-1 1,1-1,-2 1,1 0,0 0,3 10,2 2,-2-4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28.9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16 175,'26'41,"18"59,44 157,6 113,-66-173,-20-173,-4-23,-4-16,-12-91,-5 0,-44-151,-89-201,95 302,53 150,-8-36,10 41,0 1,0-1,0 0,0 0,0 0,1 1,-1-1,0 0,0 0,1 1,-1-1,0 0,1 1,-1-1,1 0,-1 1,1-1,-1 1,1-1,0 1,-1-1,1 1,-1-1,1 1,0 0,0-1,-1 1,1 0,0-1,-1 1,1 0,0 0,0 0,0 0,-1 0,1 0,0 0,0 0,-1 0,1 0,0 0,0 0,-1 1,1-1,0 0,0 0,-1 1,2 0,29 10,0 1,-1 2,0 1,-1 2,50 37,-42-29,591 406,-589-400,-1 0,-1 3,-2 1,61 79,-85-97,-1-2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29.8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1 472,'0'-5,"1"1,0 0,0 0,0 0,0 0,1 0,-1 0,1 0,0 0,0 0,1 1,-1-1,1 1,-1 0,1 0,0 0,0 0,1 0,-1 1,6-4,11-6,0 1,37-15,-12 5,486-207,-483 209,112-50,-146 61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0.3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0,'-1'0,"0"1,0-1,0 0,0 1,1-1,-1 0,0 1,0-1,0 1,0-1,1 1,-1 0,0-1,1 1,-1 0,0 0,1-1,-1 1,1 0,-1 0,1 0,0 0,-1-1,1 1,0 0,-1 0,1 2,-5 30,5-30,-3 46,3 1,1 0,3-1,2 1,2-1,2-1,33 94,-29-105,1-1,2-1,2 0,1-1,2-1,1-1,1-1,2-2,1 0,49 40,-49-50,1-1,1-2,0-1,1-1,1-2,0-1,0-1,1-1,1-2,57 4,-46-8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1.4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198 1,'-5'0,"1"0,0 1,-1-1,1 1,0 0,-1 1,1-1,0 1,0-1,0 1,0 0,0 1,1-1,-1 1,-3 3,1 0,0 1,0-1,0 1,1 1,0-1,1 1,-5 9,-3 13,1 1,2 1,-7 36,13-53,-8 28,6-30,1 0,1 0,0 0,1 1,1-1,0 1,0 0,3 18,-2-30,1 0,0 0,0 0,0 0,0-1,1 1,-1 0,0 0,1-1,-1 1,1 0,0-1,-1 0,1 1,0-1,0 0,0 0,0 0,0 0,0 0,0-1,0 1,0-1,0 1,1-1,-1 0,2 1,11 0,-1-1,0 0,17-3,-9 1,0 1,0-1,0 0,0-2,23-7,-39 10,-1-1,1 0,-1-1,1 0,-1 1,0-2,0 1,-1 0,1-1,-1 0,1 0,-1 0,0-1,-1 0,1 1,-1-1,0 0,0-1,-1 1,4-10,46-207,-43 197,-8 25,-1 0,0-1,1 1,-1 0,0 0,1-1,-1 1,0 0,1 0,-1 0,1 0,-1-1,1 1,-1 0,0 0,1 0,-1 0,1 0,-1 0,1 0,-1 0,1 0,-1 0,0 0,1 0,-1 1,1-1,-1 0,1 1,3 2,0 0,0 0,-1 1,1-1,-1 1,6 8,-1-2,53 69,3-4,4-2,150 124,-215-194,0-1,0 1,0 0,0 0,0 0,-1 0,4 6,1 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2.2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0,'45'2,"0"1,0 3,0 1,-1 3,0 1,-1 2,0 2,-1 2,-1 2,0 1,-2 3,0 1,38 32,-54-37,-1 2,-1 0,-1 2,-1 0,29 46,-26-29,-1 0,-3 2,16 47,45 168,-45-162,-27-73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2.8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1 580,'13'-2,"-1"0,1-1,-1-1,0 0,0-1,0 0,0 0,-1-2,0 1,16-13,7-3,581-330,-358 220,-245 125,-7 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11.8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1,'26'15,"0"2,-1 0,-1 2,34 34,0 0,685 589,-244-142,-447-446,104 84,-135-122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3.4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0,'7'1,"0"0,0 0,-1 0,1 1,-1 0,1 0,-1 1,0 0,0 0,0 1,7 4,61 53,-56-45,427 423,-381-371,-43-44,-5-5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4.4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158 0,'-12'32,"3"-13,-10 41,3 1,-17 124,7 130,25-295,-6 302,10-258,3 0,28 125,-32-180,1 0,0 0,0 0,1-1,0 1,0-1,1 0,0 0,10 12,-11-16,1 0,-1-1,1 1,0-1,0 0,0 0,0-1,0 1,1-1,-1 0,1-1,0 1,-1-1,1 0,0-1,7 1,43-1,74-9,-127 9,0-1,0 1,0-1,0 0,-1 0,1 0,0-1,-1 1,1-1,-1 1,1-1,-1 0,0 0,0 0,0 0,0 0,0-1,0 1,-1-1,1 1,-1-1,1 1,-1-1,0 0,0 0,0 1,-1-1,1 0,-1 0,1 0,-1 0,0 0,0-3,0-13,-1 0,-1 0,-8-36,8 44,-16-72,-45-122,61 198,-1 0,0 0,0 0,0 0,-1 1,0-1,0 1,-1 0,0 1,0-1,-9-7,10 11,0-1,0 1,-1 0,1 0,-1 1,0-1,1 1,-1 0,0 0,0 1,0-1,1 1,-1 0,0 0,0 1,0 0,0 0,-7 2,-13 6,1 1,0 1,1 1,0 1,1 1,-33 28,31-23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6.0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49,'1'0,"0"1,0-1,0 0,0 1,0-1,0 1,0 0,0-1,0 1,0 0,-1-1,1 1,0 0,-1 0,1 0,0 0,-1 0,1 0,-1 0,1 0,-1 0,1 0,-1 0,0 0,0 0,1 0,-1 0,0 2,4 39,-4-34,4 383,-5-267,1-678,-1 548,1 0,0 0,1 0,0 0,0 0,0 1,0-1,5-10,-5 15,0-1,0 0,0 1,1-1,-1 1,1 0,-1-1,1 1,0 0,-1 0,1 0,0 0,0 0,0 0,0 1,0-1,0 1,0-1,0 1,0 0,0-1,0 1,0 0,0 0,0 1,0-1,0 0,0 1,2 0,33 8,-1 2,0 2,-1 1,41 23,-5-3,7-1,-32-15,0 3,62 38,-94-49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6.8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0 346,'1'-2,"-1"0,1 0,-1-1,1 1,0 0,0 0,0 0,0 0,1 0,-1 0,0 0,1 1,-1-1,1 0,0 1,-1-1,4-1,37-24,-35 23,373-179,-358 173,160-68,-160 71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7.7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1,'-19'87,"15"-54,2 0,1 0,2-1,1 1,10 52,-9-73,0 1,1-1,0-1,1 1,1-1,-1 0,2 0,0 0,0-1,0 0,2-1,-1 1,1-2,0 1,1-1,0-1,20 13,2-6,0-1,1-1,1-1,0-3,38 6,-3 0,-46-8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8.7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1,'10'16,"1"0,0-1,0 0,20 18,23 30,98 191,-70-109,-61-116,-9-26,-5-18,7-70,26-117,-38 196,-1 0,1 0,1 1,-1-1,1 1,0-1,0 1,0 0,1 0,0 0,0 1,0-1,0 1,1 0,-1 0,1 1,10-6,-11 7,1 1,0 0,-1-1,1 1,0 1,0-1,0 1,0 0,0 0,0 0,0 1,-1 0,1 0,0 0,0 0,-1 1,1 0,-1 0,1 0,-1 1,0-1,5 4,5 5,-1 0,0 1,-1 0,0 1,-1 0,0 1,-1 0,9 16,-1 3,-2 0,22 62,-29-66,0 1,4 32,-12-52,1 1,-2 0,1 0,-1 0,-1-1,0 1,-1 0,0 0,-4 14,4-22,-1 1,1-1,0 0,-1 0,1 0,-1-1,0 1,0-1,0 1,-1-1,1 0,0 0,-1-1,1 1,-1-1,0 1,1-1,-1 0,0 0,0-1,0 1,1-1,-1 0,-7-1,-6 1,0 0,-1-2,1 0,-20-6,14 2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39.6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1,'21'1,"0"1,-1 1,1 1,-1 1,0 1,0 0,-1 2,0 0,0 1,-1 1,28 20,-11-5,-2 2,-1 1,-1 2,45 56,-50-53,-1 2,-1 2,28 58,-41-71,-1 1,-1 0,-1 1,-2 0,-1 0,5 49,-9-45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40.0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1 417,'0'-4,"4"-6,1-6,5 1,4-7,5-3,7-2,3-5,6-1,1 1,-1-3,1 0,-4 2,0 3,-5 1,-3 6,-6 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40.7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0 378,'6'-1,"0"0,0 0,0 0,0-1,-1 1,1-1,0-1,-1 1,0-1,0 0,6-4,55-46,-41 31,177-156,-155 135,-12 6,-21 19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41.3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1,'7'0,"-1"1,0 0,0 1,0-1,0 1,0 1,-1-1,1 1,0 0,-1 0,0 0,5 5,60 53,-57-48,95 99,-5 5,162 240,-229-301,-31-42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12.6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1,'12'21,"-1"0,0 1,14 44,1 2,9 14,4-2,92 140,-125-211,0-1,1 1,0-1,1-1,0 1,0-2,0 1,1-1,0 0,0-1,1 0,17 7,-26-12,0 1,1-1,-1 0,0 1,1-1,-1 0,1 0,-1 0,0 0,1 0,-1-1,0 1,1 0,-1-1,0 1,1-1,-1 1,0-1,0 1,0-1,1 0,-1 0,0 0,0 0,0 0,0 0,0 0,0 0,-1 0,1 0,0 0,-1 0,1-1,0 1,-1 0,0 0,1-1,-1 1,1-3,1-7,-1 1,0-1,0 0,-2-12,1 9,0-137,-29-213,17 330,12 34,0 0,0 0,0-1,0 1,0 0,0 0,0 0,-1 0,1 0,0-1,0 1,0 0,0 0,0 0,0 0,0 0,0 0,-1 0,1 0,0-1,0 1,0 0,0 0,0 0,0 0,-1 0,1 0,0 0,0 0,0 0,0 0,-1 0,1 0,0 0,0 0,0 0,0 0,0 0,-1 0,1 0,0 0,0 0,0 0,0 0,0 1,-1-1,1 0,0 0,0 0,0 0,0 0,0 0,0 1,-3 20,8 23,2 0,1-1,3 0,19 52,-13-42,232 715,-122-382,-58-172,-65-196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42.2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101 273,'-3'0,"0"-1,0 2,0-1,0 0,0 1,0-1,0 1,0 0,0 0,0 0,0 0,0 1,1-1,-1 1,1-1,-1 1,-3 4,2-1,0 0,1 0,0 0,0 1,0-1,1 1,-3 11,0-4,2 0,-1 1,2-1,-2 25,4-34,-1-1,2 1,-1 0,0-1,1 1,0-1,-1 1,1-1,1 1,-1-1,1 1,-1-1,1 0,0 0,0 0,0 0,0 0,1 0,-1 0,1-1,0 1,5 2,6 3,1-1,0-1,0 0,0-1,1 0,0-2,18 3,117 5,-120-10,265-5,-252 1,-1-3,0-2,-1-1,76-27,-111 32,1 0,0 0,-1 0,0-1,0 0,0-1,-1 0,1 0,-1 0,-1 0,1-1,-1 0,-1 0,1-1,-1 1,0-1,-1 0,0 0,0 0,-1-1,0 1,0-1,-1 1,0-1,-1 1,1-1,-2 0,1 1,-1-1,-1 1,1-1,-1 1,-1-1,-4-8,1 5,-1 0,0 1,-1 0,0 0,0 1,-1 0,-1 1,0 0,0 0,-1 1,0 0,-14-7,-21-9,-85-34,107 49,11 4,-1 1,1 1,0 0,-1 1,0 1,1 0,-1 0,0 2,0-1,1 2,-1 0,1 1,-1 0,1 1,-21 9,-13 8,1 3,-79 53,71-42,-88 55,120-77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43.5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26,'9'164,"53"298,-58-435,4-2,-8-25,0 0,0 0,1 0,-1 0,0 1,0-1,0 0,0 0,1 0,-1 0,0 0,0 0,0 0,1 0,-1 0,0 0,0 0,0 0,0 0,1 0,-1 0,0 0,0 0,0 0,1 0,-1 0,0 0,0 0,0 0,1 0,-1-1,0 1,0 0,0 0,0 0,1 0,-1 0,0 0,0-1,0 1,0 0,0 0,0 0,0 0,0-1,1 1,-1 0,0 0,0 0,0-1,0 1,2-5,-1 0,1 0,-1 0,0 0,-1-1,1 1,-1-7,-2-25,-3-1,-1 1,-14-51,-7-35,-8-137,34 257,1 1,-1-1,1 0,0 1,0-1,0 0,0 1,1-1,-1 1,1-1,-1 0,1 1,0-1,0 1,0 0,0-1,1 1,-1 0,1-1,1-1,0 2,0 0,0 0,0 1,1-1,-1 1,0 0,0 0,1 0,-1 1,0-1,1 1,-1 0,1 0,-1 0,7 1,65 6,0 3,106 29,140 61,-291-91,0 1,-1 2,-1 1,0 1,26 19,-37-21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44.2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1 325,'0'-2,"1"-1,0 1,0-1,0 1,0 0,1 0,-1 0,0-1,1 1,0 0,-1 1,1-1,4-3,27-22,-32 27,53-35,1 3,1 2,107-40,-79 35,38-20,-103 47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44.8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0,'-1'1,"0"-1,0 0,0 1,0-1,1 0,-1 1,0 0,0-1,0 1,0-1,1 1,-1 0,0 0,1-1,-1 1,0 0,1 0,-1 0,1 0,-1-1,1 1,0 0,-1 0,1 0,0 0,0 0,0 0,0 2,-5 34,5-31,-3 51,2 0,3-1,2 1,2-1,4 0,1 0,27 76,-35-122,1 0,0 0,1-1,0 1,0-1,1 0,1-1,-1 1,1-1,0-1,1 1,0-1,0 0,1-1,0 0,0-1,0 1,1-2,-1 1,1-1,0-1,0 0,1 0,-1-1,1 0,-1-1,1 0,-1-1,18-2,73-5,-80 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46.2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1,'6'0,"0"1,1 1,-1-1,0 1,0 0,1 0,-2 1,1 0,0 0,0 0,-1 1,0 0,0 0,0 0,7 7,7 11,0 0,17 26,-29-38,40 55,40 55,79 146,-163-262,18 28,-9-31,2-18,15-50,-23 50,1 0,0 1,1 0,14-20,7 0,1 2,2 2,1 0,1 3,2 0,1 3,1 1,1 1,70-30,-102 51,0 0,1 1,-1-1,1 1,-1 1,1 0,0 0,0 0,-1 1,1 0,0 0,0 1,-1 0,1 1,-1 0,1 0,-1 0,1 1,-1 0,0 0,0 1,-1 0,1 0,-1 1,0 0,0 0,0 0,-1 1,0 0,0 0,0 0,-1 0,0 1,4 7,-6-10,0 0,0 0,0 0,0 0,0 0,-1 1,0-1,0 1,0-1,0 1,-1-1,0 1,0 0,0-1,0 1,-1-1,0 1,0-1,0 1,0-1,-3 6,0-4,0 0,-1 0,1 0,-1-1,0 0,-1 0,1 0,-1 0,0-1,0 0,-1 0,-10 4,-240 111,224-104,0-2,-38 10,-2 0,52-15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5:46.8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0,'17'1,"1"1,-1 1,0 0,0 2,0 0,0 0,-1 2,0 0,26 16,-6-1,-1 2,60 53,-76-60,-2 1,1 1,-2 0,-1 1,0 1,-2 1,0 0,-1 0,-2 1,0 1,-1 0,-2 0,0 0,-2 1,0 0,-2 0,0 48,-4-50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35.73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1797,'4'1,"0"1,0-1,1 1,-1 0,-1 1,1-1,0 1,0-1,-1 1,0 0,1 1,-1-1,0 1,3 5,0-2,39 49,-4 2,38 69,-9-14,28 35,7-6,156 165,-253-299,21 22,1 0,42 31,-62-54,0 0,0-1,0 0,1-1,-1 0,1-1,1 0,-1-1,0 0,1 0,0-1,21 0,-12-3,0-2,0 0,0-2,-1 0,0-1,0-1,0-1,-1-1,0 0,0-2,-1 0,-1-1,28-24,1-7,-2-1,-1-3,49-70,-17 9,70-135,45-129,-175 342,266-571,241-457,-509 1035,2-4,1 0,0 0,2 2,38-41,-56 66,0 0,0 1,0-1,0 0,0 1,0-1,0 0,0 0,0 1,0-1,0 0,0 1,1-1,-1 0,0 1,0-1,0 0,0 0,1 1,-1-1,0 0,0 0,1 0,-1 1,0-1,0 0,1 0,-1 0,0 0,1 1,-1-1,0 0,0 0,1 0,-1 0,0 0,1 0,-1 0,0 0,1 0,-1 0,0 0,1 0,-1 0,0 0,1 0,-1-1,0 1,0 0,1 0,-1 0,0 0,1 0,-1-1,0 1,0 0,1 0,-1-1,0 1,0 0,0 0,1-1,-1 1,-6 34,4-26,-84 393,45-220,7-26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36.6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1728,'10'1,"-1"1,1 0,0 1,-1 0,0 1,0 0,0 0,0 1,-1 0,1 1,-1 0,12 12,8 3,91 60,222 112,-307-177,0 0,2-3,0-1,0-1,1-2,56 6,-74-13,-1-1,1-1,0-1,0-1,0 0,-1-1,1-1,-1-1,0-1,0 0,-1-2,0 0,0 0,29-22,-15 5,-1-2,-1-1,-1-1,-2-1,-1-2,34-56,-16 12,-3-1,31-86,9-71,59-287,9-35,-147 555,4-21,2-1,1 2,1-1,1 1,0 1,2 0,23-32,-26 44,-2 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09.60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401 1045,'1'-23,"0"-12,-2 31,0 18,-10 47,-3-1,-2-1,-44 106,38-110,-216 505,216-531,11-25,5-21,6-12,1 0,2 0,7-35,-4 23,163-1004,-36 383,-133 661,2-7,0 0,1 0,0 0,0 1,4-9,-6 15,0 0,-1 0,1 0,0 0,0 0,-1 0,1 0,0 0,0 0,0 0,0 0,0 0,1 1,-1-1,0 1,0-1,0 1,1-1,-1 1,0-1,0 1,1 0,-1 0,0 0,1 0,-1 0,0 0,1 0,-1 0,0 0,0 1,1-1,-1 0,0 1,0-1,1 1,-1 0,0-1,0 1,0 0,1 1,24 18,-2 1,40 44,-18-16,287 295,208 198,-485-492,-24-24,-1 2,-2 1,51 64,-22 12,-52-93,-4-4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0.3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1 263,'1'-2,"1"1,-1-1,1 0,0 1,-1-1,1 1,0 0,0 0,0-1,0 1,0 0,0 1,0-1,0 0,0 1,4-1,5-3,51-19,0 3,1 3,93-12,-21 3,459-84,-569 103,-5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5:52.7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1959 54,'-37'-11,"13"2,-41-3,-1 2,0 3,-132 4,121 3,-31-1,0 4,-194 32,260-26,1 3,0 0,1 3,-40 21,53-22,1 1,1 1,1 2,0 0,1 1,-34 39,13-3,2 2,2 1,3 3,3 1,-35 87,-101 342,163-471,3-2,0-1,1 1,1-1,1 1,0 0,1 0,1 0,1-1,0 1,2 0,0-1,1 0,0 0,1 0,1-1,11 18,2 1,1-1,2-1,2-1,0-1,2-2,35 30,-30-33,1-2,2-1,0-1,1-2,1-2,1-1,0-2,1-2,72 15,14-5,234 10,-69-29,-252-6,-1-2,1-1,-1-2,-1-2,59-21,-75 20,0 0,0-2,-2 0,1-1,-2-1,0 0,24-27,94-127,-96 115,-2-2,-3-2,-2-1,-3-1,-3-2,-2-1,-3-1,-2 0,-4-1,-2-1,-3-1,3-100,-13 129,-2 0,-1 1,-1-1,-20-70,16 82,-1 0,-1 1,-1 0,-1 1,-2 0,0 1,-30-35,-210-200,228 234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0.8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0,'-2'1,"1"-1,-1 1,0-1,0 1,1 0,-1 0,0 0,1 0,-1 0,1 1,0-1,-1 0,1 1,0-1,0 0,-1 1,1 0,0-1,1 1,-1 0,0-1,0 1,1 0,-1 0,1 2,-12 49,5 9,3 0,2 1,3-1,3 1,3-1,2 0,32 109,-29-133,2-1,2-1,1-1,2 0,38 54,-42-70,1-1,0 0,2-1,0-1,0 0,2-1,0-1,0-2,1 0,33 14,-25-14,-5-2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2.00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408 0,'-8'1,"1"0,-1 1,0 0,1 0,-1 1,1 0,-1 0,1 0,0 1,1 0,-1 1,-8 6,-6 7,0 1,-20 24,-2 5,-52 76,84-107,0 1,1 0,0 1,2 0,0 0,2 1,0 0,-5 31,10-48,0 1,1-1,0 1,0-1,0 1,0-1,0 1,1-1,-1 1,1-1,0 0,0 1,1-1,-1 0,1 0,-1 0,1 0,4 5,-4-6,1 0,0 0,0 0,0-1,0 1,0-1,0 0,1 0,-1 0,0 0,1 0,-1-1,0 0,1 1,-1-1,0 0,1-1,-1 1,5-2,6 0,0-1,-1 0,1-2,-1 1,0-1,-1-1,1-1,-1 1,15-12,-23 12,1 0,-2-1,1 1,-1-1,0 0,0 1,-1-1,0 0,0-1,0 1,-1 0,0-14,8-30,17-62,6-23,-30 132,-1 0,1 0,-1 0,1 0,0 0,1 0,-1 0,1 1,-1-1,1 1,0 0,0 0,1 0,-1 0,6-3,-7 5,1 0,-1 0,1 0,-1 1,1-1,0 1,-1 0,1 0,0 0,-1 0,1 0,0 0,-1 1,1-1,0 1,-1 0,1 0,-1 0,1 0,-1 0,0 1,1-1,-1 1,0-1,0 1,2 2,23 21,-1 1,43 59,9 9,61 48,-127-128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2.69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1,'17'1,"0"0,-1 2,1 0,-1 1,0 0,0 1,23 11,104 62,-126-68,144 93,-4 7,249 229,-342-278,112 137,-154-169,-1 1,-1 1,-2 1,-1 1,-2 0,-1 1,14 53,-24-69,-1 0,-1 0,0 0,-2 29,-2-22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3.33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0 299,'18'-1,"-1"-1,0-1,1 0,-1-1,20-9,28-5,-25 8,523-124,-190 36,-367 96,26-6,-31 7,0 1,0 0,0-1,1 1,-1 0,0 0,0 0,0 0,0 0,1 0,-1 0,0 0,0 0,0 1,0-1,0 0,1 1,-1-1,0 1,1 0,-5 3,-5 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3.8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0,'5'0,"0"9,5 6,4 6,9 12,4 8,7 11,10 13,2 5,1-2,-2-3,-6-1,-4-10,-8-7,-5-6,-1-11,-5-5,-5-8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4.82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3 503,'1'13,"1"0,0 0,0-1,8 21,2 15,16 125,-17-91,43 156,-59-305,-23-101,-57-462,80 568,4-90,1 150,0 0,0 0,0 0,0-1,0 1,1 0,-1 0,1 0,-1 0,1 0,0 0,0 0,0 0,0 1,0-1,1 0,-1 0,0 1,1-1,-1 1,1-1,-1 1,1 0,2-2,-1 3,-1-1,1 1,0 0,0-1,-1 1,1 0,0 1,0-1,-1 0,1 1,0 0,-1-1,1 1,-1 0,6 3,10 6,-1 1,0 0,29 26,-41-32,252 236,-158-144,19 20,142 181,-247-280,-4-3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5.4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0 332,'5'-1,"0"0,0 0,-1-1,1 0,-1 0,1 0,-1 0,7-5,19-9,93-20,146-25,-16 5,210-71,-402 114,-40 11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6.2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1,'-2'93,"0"-36,8 93,-2-132,0-1,0 0,2 0,0 0,1-1,1 0,0 0,1-1,1 0,0-1,1 0,1 0,0-1,0-1,29 21,-5-7,1-1,2-2,0-2,1-2,49 17,-58-25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7.2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1,'1'8,"1"0,0 0,1 0,0-1,0 1,1-1,0 1,0-1,9 11,3 8,81 149,-29-50,153 215,-208-319,-11-17,0 0,1 0,-1 0,1 0,-1-1,1 1,0-1,0 1,1-1,-1 0,6 3,-7-8,-1 0,1-1,-1 1,0-1,1 1,-1-1,0 1,0-1,-1 1,1-1,0 0,-1 0,0 1,1-1,-2-3,4-8,3-3,0 1,1 1,1-1,0 1,1 1,1-1,0 2,1-1,0 1,1 1,1 0,21-15,-15 13,0 1,2 1,-1 1,1 1,1 1,0 1,0 1,39-8,-5 6,0 2,0 3,0 2,1 3,-1 2,0 2,102 24,-152-27,0 0,1 0,-1 1,0-1,-1 1,1 1,0-1,-1 1,0 0,6 6,-10-9,0 0,0 1,0-1,0 1,0-1,0 1,-1-1,1 1,0 0,-1-1,1 1,-1 0,0-1,0 1,1 0,-1 0,0-1,0 1,-1 0,1 0,0-1,-1 1,1 0,-1-1,1 1,-1 0,0-1,1 1,-1-1,0 1,0-1,0 0,-1 1,1-1,0 0,0 0,-1 1,1-1,0 0,-1-1,-2 3,-11 6,-1 0,0-1,-1 0,0-1,0-1,0-1,-24 4,-36 13,-157 57,205-73,0-2,0-1,0-1,-1-1,-45-5,-8 1,-5 3,65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7.8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1,'23'-1,"0"2,-1 1,1 1,-1 0,0 2,0 1,0 0,39 19,76 42,-3 6,-3 5,-4 7,-4 4,186 176,-253-208,-2 3,-3 3,83 134,-110-157,-3 2,-1 0,-2 2,-2 0,-2 0,-2 2,-2-1,6 61,-15-78,-1 1,-7 50,5-59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5:53.8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485 2,'-8'2,"0"-1,0 2,0-1,0 1,0 0,1 0,-1 1,1 0,0 1,0-1,0 1,1 1,0-1,-10 12,1-3,-17 17,2 1,1 1,1 2,2 0,2 2,1 1,2 1,2 1,-16 45,15-28,4 0,2 1,2 0,3 1,2 0,2 79,7-94,3-1,1 0,2 0,2 0,2-1,1-1,3 0,1-1,2 0,39 61,-20-46,1-2,3-1,2-3,2-1,3-2,71 52,-47-48,2-4,1-3,145 57,-185-87,0-2,0-2,1-1,0-1,1-3,-1 0,1-3,0-1,0-2,-1-2,0-1,1-2,-2-1,46-17,-8-3,-1-3,-2-3,-1-4,-2-2,112-88,-142 98,-2-1,-1-2,34-40,-55 56,-1-1,0 0,-1-2,-1 1,-1-1,-1-1,-1 1,11-42,-11 20,-3 0,-1 0,-2 0,-2-1,-2 1,-2 0,-16-72,1 35,-4 0,-3 2,-38-76,39 101,-1 2,-3 1,-2 1,-2 1,-46-50,52 69,-1 1,-1 1,-1 1,-1 2,-1 1,-2 1,0 2,-52-21,31 20,-1 3,-1 3,0 2,-105-9,-234 16,323 7,61-2,0 1,0 0,0 1,0 1,1 0,-1 0,-18 9,13-3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8.4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1 382,'0'-1,"0"-1,1 1,-1 0,1-1,-1 1,1 0,0-1,-1 1,1 0,0 0,0 0,0 0,0 0,0 0,0 0,0 0,0 0,1 0,-1 1,0-1,0 0,1 1,0-1,35-12,-36 13,319-61,-186 39,1152-213,-1161 214,-91 17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8.9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1 460,'8'-6,"1"0,0 1,0 0,1 1,-1 0,1 0,0 1,20-4,-10 2,306-72,-81 22,770-192,-1007 245,33-8,56-8,-74 16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19.5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1,'3'49,"2"1,3-1,22 76,-22-92,128 421,-62-222,-68-209,-1-4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27.3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431 288,'-2'1,"1"1,-1 0,0 0,0 0,1 0,-1 0,1 0,-1 1,1-1,0 0,0 1,0-1,0 1,1-1,-1 1,1-1,-1 5,-2 2,-85 393,64-273,-222 1108,238-1194,6-27,-1 0,-1 0,0 0,-1 0,-9 19,9-46,2-11,6-148,29-213,132-889,-158 1230,3-30,3 0,32-103,-43 173,-1-1,1 1,-1 0,1-1,0 1,0 0,0 0,1 0,-1 0,0 0,1 0,-1 0,1 0,0 0,0 1,0-1,-1 1,1-1,1 1,-1 0,0-1,0 1,0 1,1-1,-1 0,0 0,1 1,-1-1,1 1,-1 0,0 0,1 0,-1 0,1 0,-1 0,1 1,-1-1,0 1,1 0,-1 0,0 0,3 1,9 5,1 2,-2 0,1 0,-1 1,13 13,-19-17,332 320,-237-224,209 219,58 56,-366-374,20 18,-2 0,0 2,-1 1,29 45,-46-63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28.13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0 301,'9'-6,"-1"1,1 0,0 1,0 0,0 1,1-1,-1 2,1-1,0 2,15-2,2-2,405-72,360-83,-749 149,-11 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28.5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0,'-1'110,"6"266,1-264,29 147,-23-188,4 0,3-1,3-1,53 114,-62-159,1-1,1 0,1-1,1-1,0 0,35 30,-36-38,1-1,1 0,0-1,0-1,1 0,0-2,0 0,1-1,35 7,36-1,0-3,127-4,-115-6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29.5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1035 0,'-7'2,"1"-1,0 1,-1 1,1-1,0 1,0 0,0 1,1-1,-1 1,1 0,-9 9,6-7,-64 57,3 2,-79 98,-105 161,148-181,-144 259,242-389,1-2,0-1,1 1,0 0,0 0,1 0,1 0,0 1,1 0,-3 23,5-34,0 1,0-1,0 0,1 1,-1-1,0 1,1-1,-1 0,1 1,-1-1,1 0,-1 1,1-1,0 0,0 0,0 0,0 0,0 1,0-1,0-1,0 1,0 0,0 0,0 0,1 0,-1-1,0 1,1-1,-1 1,0-1,1 1,-1-1,0 0,1 0,-1 0,1 0,-1 0,1 0,-1 0,1 0,-1 0,0-1,3 0,8-2,-2 0,1-1,0 0,13-8,-20 10,82-40,134-88,-194 111,-1 0,0-2,-2 0,-1-2,-1 0,0-2,-2 0,-1-1,16-33,0-15,34-108,18-45,-81 217,0 0,0 1,1 0,1 0,-1 0,1 0,1 1,0 1,0-1,0 1,1 0,18-10,-26 16,0 1,0 0,0-1,0 1,0 0,0 0,0 0,0 0,0-1,0 1,0 0,0 1,0-1,0 0,0 0,0 0,0 1,0-1,0 0,-1 1,1-1,0 1,0-1,0 1,0-1,-1 1,1 0,0-1,0 1,-1 0,1 0,-1-1,1 1,-1 0,1 0,0 1,14 39,-13-33,113 351,-85-281,3-2,65 108,-90-171,0 0,1-1,1-1,0 1,1-1,0-1,0 0,1-1,0 0,1-1,23 12,-20-13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30.0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0,'16'2,"-1"1,1 1,-1 0,0 0,0 2,-1 0,0 0,23 15,-10-7,187 104,221 162,168 185,-292-195,-248-209,-3 3,86 120,-133-164,-4-4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30.7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1 215,'662'-36,"-10"-45,-211 23,-421 56,-1-1,1-1,-1 0,31-13,-29 8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31.3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1,'1'14,"2"0,0 0,0 0,1 0,1-1,0 1,9 15,3 9,169 388,-30-71,-59-121,-90-219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5:54.9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725 81,'-18'1,"0"0,0 2,1 0,-1 1,1 1,0 1,0 0,1 1,-1 1,1 0,-25 19,7-2,0 2,2 2,-50 57,48-45,2 2,2 1,2 2,2 0,-39 99,43-85,3 2,2 0,3 0,-9 106,21-133,1 1,2 0,1 0,2 0,1-1,2 0,22 65,-24-84,1-1,1 0,1 0,0-1,1 0,0-1,1 1,0-2,1 0,1 0,0-1,0 0,1-1,1 0,0-1,0-1,0 0,1-1,19 6,-3-5,1-1,0-1,0-2,0-1,50-2,165-24,-189 15,519-89,-536 88,-2-3,1-1,67-33,-102 43,-1 0,1-1,-1 0,0 1,0-1,-1-1,1 1,-1 0,0-1,0 0,0 0,0 0,-1 0,0 0,0 0,-1-1,1 1,0-6,2-16,-1 1,0-42,-2 40,-1-37,-3 0,-2 0,-4 0,-2 1,-26-86,7 58,-5 0,-87-166,105 228,-1 0,-2 0,0 2,-38-39,44 54,0 0,-1 1,0 1,-1 0,0 1,0 1,-1 0,-1 1,1 1,-21-5,-150-33,159 40,0 1,-1 1,1 2,-45 3,66 0,0 0,1 0,-1 1,1 0,0 0,0 1,0-1,0 2,-7 4,-8 6,5-5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39.94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0 124,'153'-7,"169"-30,-227 24,80-15,65-8,-238 35,0 1,0-1,0 1,0 0,0 0,0 0,0 0,0 0,0 0,0 0,0 1,0-1,0 1,0 0,0-1,0 1,0 0,-1 0,1 0,0 0,-1 0,1 1,-1-1,1 0,-1 1,1-1,-1 1,0 0,0-1,0 1,0 0,0 0,1 2,-1 5,0-1,0 0,-1 1,0-1,-1 0,-2 16,-1 6,-4 100,15 209,-1-276,2 1,4-1,2-1,3-1,32 79,-34-110,7 24,-18-37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40.4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1 177,'39'-16,"0"1,2 2,-1 2,2 1,60-5,-56 7,734-69,9 66,-762 11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42.2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0,'1'4,"1"1,-1-1,1 0,-1 0,1 0,0 0,1-1,-1 1,4 4,7 13,145 325,-61-128,-76-172,82 167,-78-168,2-1,49 63,-70-102,-1 1,1-1,0 0,0 0,1-1,-1 0,1 0,0 0,0-1,0 0,1-1,-1 1,1-1,-1-1,1 0,0 0,11 0,-8-1,0 0,0-1,0 0,0-1,0 0,-1-1,1 0,-1-1,0 0,0 0,18-12,-19 8,0 0,-1 0,0-1,12-17,-11 14,-5 6,-1 1,0-1,0-1,0 1,-1 0,0-1,0 1,0-1,-1 0,0 1,0-9,-3-82,0 54,1 24,1-5,5 25,5 14,3 8,238 377,-214-347,143 182,-172-225,-2 0,0 0,0 1,-1 0,0 1,-1-1,0 1,-1-1,0 1,-1 0,0 1,0 19,-1-10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45.8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128 403,'0'-50,"0"37,0 37,-13 219,3-110,2-50,-29 120,10-68,23-103,1-3,3-29,0-14,11-187,0-98,-33 0,-3-37,25 331,0 0,0 0,0 0,1 0,-1 0,1 0,0 0,1 0,1-5,-2 9,0-1,0 1,0 0,1-1,-1 1,0 0,1 0,-1 0,0 0,1 0,-1 1,1-1,-1 0,1 1,0-1,-1 1,1-1,0 1,-1 0,1 0,0 0,0 0,-1 0,1 0,0 0,-1 0,1 1,0-1,2 2,29 8,0 2,-1 2,-1 0,0 2,-1 2,35 26,-36-25,128 88,-6 5,202 195,-332-287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46.6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0 143,'1'-2,"-1"-1,1 1,0-1,0 1,0 0,0 0,1 0,-1-1,0 1,1 0,0 1,-1-1,1 0,0 0,0 1,0-1,0 1,0-1,0 1,1 0,-1 0,0 0,4-1,62-19,-60 19,235-36,-23 6,-196 26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47.1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1,'-1'0,"0"0,0 1,1-1,-1 0,0 1,0-1,0 1,0-1,1 1,-1-1,0 1,0-1,1 1,-1 0,0 0,1-1,-1 1,1 0,-1 0,1-1,-1 1,1 0,0 0,-1 0,1 0,0 0,-1 2,-4 30,5-30,-4 61,2 0,3 0,3 0,22 121,-17-149,0 0,3-1,0 0,3 0,1-2,1 0,2 0,1-2,46 55,-44-63,2-2,1 0,0-2,2 0,0-2,0-1,2-2,0 0,41 13,-23-13,-1-1,2-3,-1-1,1-3,73 0,-74-6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48.0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638 200,'-40'-38,"-70"-48,95 76,0 0,0 1,-2 1,1 1,-1 0,0 2,0-1,0 2,-1 1,0 0,1 1,-1 0,-34 3,42 0,0 0,1 0,-1 1,1 1,-1 0,1 0,0 0,0 1,0 1,0 0,1 0,0 0,0 1,0 0,1 1,0 0,0 0,1 0,0 1,0 0,0 0,1 1,1-1,-1 1,2 0,-6 17,5-13,1-1,1 1,0-1,1 1,0 0,1 0,2 18,-1-25,0-1,0 0,0 0,0 0,1 0,0 0,0 0,0 0,0-1,1 1,0-1,0 1,0-1,1 0,-1 0,1-1,0 1,0-1,0 0,8 5,15 4,0-2,1-1,-1-1,2-1,-1-1,31 1,180 4,-189-11,-6 1,276-4,-315 3,0-1,-1 1,1-1,0 0,0 0,0-1,-1 1,1-1,8-4,-12 5,0 0,-1 0,1 0,0 0,0 0,0 0,0 0,-1 0,1 0,-1-1,1 1,-1 0,1 0,-1 0,0-1,1 1,-1 0,0-1,0 1,0 0,0-1,0 1,0 0,0-1,-1 1,1 0,0 0,-1-1,1 1,-1 0,1 0,-1 0,0-1,0 1,1 0,-1 0,0 0,0 0,-2-1,1-2,-1 0,-1-1,1 2,0-1,-1 0,0 1,0-1,0 1,0 0,-1 1,1-1,-1 1,-4-2,8 4,1 0,-1 0,1 0,-1 0,1 0,-1 0,1 0,0 1,-1-1,1 0,-1 0,1 1,0-1,-1 0,1 1,-1-1,1 0,0 1,-1-1,1 0,0 1,0-1,-1 1,1-1,0 0,0 1,0-1,0 1,-1-1,1 1,0-1,0 1,0-1,0 1,0-1,0 1,0-1,0 1,0-1,1 1,-1-1,0 0,0 1,0-1,0 1,1-1,-1 1,10 25,4-7,0 0,1-1,2-1,-1 0,2-1,24 16,-6-2,438 382,-448-389,-7-8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48.6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0,'41'2,"1"1,-1 2,0 2,0 1,-1 3,49 19,302 132,-305-118,-2 3,108 82,-128-81,-3 2,-2 4,-2 1,98 127,-143-162,0 1,14 35,-5-10,-9-23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49.1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0 533,'5'0,"9"-4,15-11,16-2,22-11,24-9,19-7,12-5,11-3,-1 0,0 4,-15 1,-19 5,-16 9,-20 7,-14 7,-13 6,-11 7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49.6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1 788,'8'-6,"0"0,1 0,-1 1,1 0,0 0,19-6,-4 1,242-111,329-136,-263 129,270-96,-591 220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5:56.2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1844 0,'-63'4,"-1"2,2 3,-1 3,2 3,-81 29,60-13,2 3,1 4,2 3,-126 90,118-66,2 3,4 5,-105 122,-156 227,327-404,1 0,1 1,0 1,1 0,1 0,1 1,-6 29,11-40,1 1,0 0,1 0,1 0,0 0,0 0,1 0,0 0,1-1,0 1,1 0,0-1,1 1,0-1,0 0,11 16,2-2,2-1,0-1,1-1,2-1,0 0,26 16,16 8,73 36,-74-49,0-2,2-4,75 19,208 36,-346-79,77 14,0-4,0-2,104-4,-125-8,0-2,-1-3,0-2,0-2,68-26,-41 7,-2-4,103-60,-145 71,0-2,-1-2,-2-2,-1-1,-2-1,34-42,-54 57,-2-1,0-1,-1 0,0 0,-2-1,-1 0,0-1,-1 0,4-22,-7 14,0 1,-2-1,0 0,-3 0,0 1,-7-37,-2 14,-3 0,-2 1,-2 0,-3 2,-1 0,-3 1,-34-51,38 67,-102-150,103 158,0 0,-1 1,-1 1,-1 1,-30-20,47 36,0 1,0 1,0-1,0 1,-1-1,1 1,-1 1,1-1,-10 0,-3 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50.4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0,'2'6,"0"0,0 0,0 0,1-1,0 1,0-1,1 1,0-1,0-1,0 1,5 4,10 15,91 132,346 449,-219-345,-235-257,1-1,-1 1,0 0,1 0,-1 1,-1-1,1 0,0 1,-1-1,0 1,0-1,0 1,0 0,0 5,-1 7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54.8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84,'0'-84,"20"138,19 160,27 109,23-51,-71-231,1 0,2-1,1 0,38 47,-54-79,1 0,0 0,0-1,1 0,0 0,0-1,0 0,1 0,18 7,-24-11,0-1,1 0,-1 0,0 0,1-1,-1 1,1-1,-1 0,1 0,-1 0,1-1,-1 1,1-1,-1 0,0 1,1-2,-1 1,0 0,0-1,0 1,0-1,0 0,0 0,0 0,0 0,-1-1,1 1,-1-1,0 0,0 1,0-1,2-4,3-8,0 0,-1 0,0-1,-1 0,-1 0,-1 0,3-28,3-12,10-42,12-181,-30 259,-2 13,1 0,0 1,0-1,1 1,0-1,0 1,1 0,-1-1,4-7,-4 15,-1-1,1 0,-1 0,1 1,-1-1,1 0,-1 0,0 1,1-1,-1 1,1-1,-1 0,0 1,1-1,-1 1,0-1,0 1,1-1,-1 1,0-1,0 1,0-1,0 1,0-1,0 1,0-1,0 1,0-1,0 1,0-1,0 1,0-1,0 2,5 26,15 152,64 432,-76-571,70 330,-70-339,-3-7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55.85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0,'29'519,"35"-5,-16-140,-45-335,-3-27,1 1,0-1,1 0,0 1,1-1,0 0,1-1,0 1,7 10,-11-21,0-1,0 1,0-1,0 0,0 1,0-1,0 0,1 0,-1 1,0-1,0 0,0 1,1-1,-1 0,0 0,0 1,1-1,-1 0,0 0,1 0,-1 1,0-1,1 0,-1 0,0 0,1 0,-1 0,0 0,1 0,-1 0,0 0,1 0,-1 0,0 0,1 0,-1 0,1 0,-1 0,0 0,1 0,-1 0,0 0,1 0,-1-1,0 1,0 0,1 0,-1-1,0 1,1 0,-1 0,0-1,0 1,0 0,1 0,-1-1,0 1,0 0,0-1,1 1,5-24,-5-5,-1 1,-2 0,-1-1,0 1,-3 1,-8-31,2 7,11 47,-80-407,67 315,4-1,5-130,4 222,2 0,-1 0,1 0,-1 1,1-1,1 0,-1 0,1 0,0 1,0-1,0 1,3-5,-4 8,-1 0,1 1,0-1,0 0,0 0,0 1,0-1,0 0,0 1,0-1,1 1,-1-1,0 1,0 0,0-1,0 1,1 0,-1 0,0 0,2 0,0 0,-1 1,1 0,0 0,0 0,0 0,-1 0,1 0,0 1,-1-1,1 1,3 3,33 32,-1 1,-2 1,55 79,-36-46,254 353,-184-248,-123-174,0 0,0 0,-1-1,1 1,0 1,-1-1,0 0,0 0,1 6,-2-8,0-1,0 0,0 0,0 1,0-1,0 0,0 0,0 0,0 1,0-1,0 0,0 0,0 1,0-1,-1 0,1 0,0 0,0 1,0-1,0 0,0 0,-1 0,1 0,0 1,0-1,0 0,-1 0,1 0,0 0,0 0,0 0,-1 0,1 1,0-1,0 0,-1 0,1 0,0 0,0 0,-1 0,1 0,-21-10,-10-14,-2-4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56.4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1 272,'0'-4,"1"0,-1 0,1 0,1 0,-1 0,0 0,1 0,0 0,0 0,0 1,0-1,0 1,1 0,0-1,-1 1,1 0,1 1,-1-1,0 0,0 1,6-3,9-5,1 0,-1 1,22-6,-19 7,38-12,0 3,114-18,-138 27,56-19,2-1,-62 22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56.9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0,'7'119,"4"0,6-1,41 146,-44-206,3 0,2-1,3-1,2-1,3-1,2-2,50 71,-59-98,0-1,2-1,0-2,1 0,1-1,50 31,-53-40,0 0,1-1,0-2,1 0,-1-1,2-1,-1-2,0 0,47 1,-40-5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57.7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528 0,'-7'1,"0"0,0 0,0 0,1 1,-1 0,0 0,1 0,0 1,-8 4,-55 39,25-16,30-22,-32 19,2 2,-55 47,86-64,0 1,1 1,0 0,1 0,0 1,1 1,1 0,1 0,0 1,-8 26,12-31,1-1,1 1,0 0,0 0,1 0,1 0,0 0,2 17,-1-26,-1 0,1 0,-1 0,1-1,0 1,0 0,0-1,1 1,-1-1,1 0,-1 1,1-1,0 0,-1 0,1 0,1 0,-1 0,0 0,0 0,1-1,-1 0,0 1,1-1,0 0,-1 0,1 0,0 0,-1-1,1 1,0-1,0 1,0-1,-1 0,1 0,0 0,0-1,0 1,-1-1,1 0,0 1,2-3,18-2,-1-1,-1-1,0-2,0 0,0-1,-1-1,0-1,-1 0,-1-2,0 0,-1-1,0-1,-2 0,0-1,0-1,-2 0,0-1,-1-1,-1 0,-1 0,10-28,-11 14,-1 0,-2 0,2-51,-7 81,-1-1,1 1,-1-1,1 1,0 0,1-1,-1 1,1 0,0 0,4-7,-5 10,0 0,0 0,0 1,0-1,0 0,1 0,-1 1,0-1,1 1,-1-1,0 1,1-1,-1 1,0 0,1 0,-1 0,1 0,-1 0,1 0,-1 0,0 0,1 0,-1 1,0-1,1 0,-1 1,0 0,1-1,-1 1,0 0,0-1,1 1,-1 0,0 0,0 0,0 0,1 1,35 30,-2 2,0 1,-3 2,50 71,9 10,-24-45,-41-46,-1 1,-1 1,21 34,-34-43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58.3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1,'9'1,"1"2,-1 0,1 0,-1 0,0 1,0 1,0 0,-1 0,1 0,-1 1,12 12,13 7,453 333,-374-263,-3 4,105 126,-172-176,-3 3,-2 1,56 108,-78-131,-2 0,-1 1,-2 1,-1-1,-1 1,-2 1,-1-1,-2 1,-1 46,-4-53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58.8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1 128,'708'-36,"-451"18,137-14,131-7,-459 37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6:59.3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0,'2'42,"1"0,3 0,1-1,3 0,1 0,1-1,3-1,21 43,28 40,89 125,-113-184,207 304,-60-91,-151-211,-29-44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0.2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0 605,'0'-16,"0"0,1 0,1 0,0 1,1-1,1 1,0 0,1 0,1 0,0 0,1 1,1 0,0 0,1 1,11-13,25-30,72-68,-90 98,1 2,2 1,0 1,49-26,-69 43,0 1,0-1,0 2,0-1,1 2,-1-1,1 1,0 1,-1 0,1 0,0 1,0 1,0 0,12 2,-10 1,-1 0,0 1,0 0,0 0,0 1,-1 1,0 0,-1 1,0 0,0 0,13 15,9 12,-2 1,-1 2,-2 0,-1 2,-2 1,-2 1,-2 1,-2 1,-2 1,-2 0,-1 1,-3 0,-2 1,-1 0,-1 59,-4-64,2-1,1 0,18 64,-14-50,-8-43,1 0,0-1,1 1,0-1,0 0,1 0,1 0,6 11,-3-9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7.2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1 632,'196'-114,"-96"52,478-273,-559 325,35-21,-51 29,0 0,0-1,0 1,0-1,-1 0,1 1,-1-1,0 0,1-1,-1 1,-1 0,4-7,-5 9,0 0,0 0,0-1,0 1,0 0,0 0,0-1,-1 1,1 0,0 0,-1 0,1-1,0 1,-1 0,0 0,1 0,-1 0,0 0,1 0,-1 0,0 0,0 0,0 0,0 1,0-1,0 0,0 0,0 1,0-1,0 1,0-1,-1 1,1-1,0 1,0 0,-1 0,1 0,0-1,0 1,-2 0,-2-1,-1 1,0-1,1 1,-1 0,0 0,1 1,-11 1,13 0,0-1,0 1,0 0,0 0,0 0,1 1,-1-1,0 1,1-1,0 1,0 0,0 0,0 0,0 0,0 0,1 0,0 0,-1 1,1-1,0 0,1 1,-1-1,1 1,-1-1,1 1,0 3,0 0,0-1,0 0,1 0,0 0,0 0,0 0,1 0,0 0,0 0,0 0,1 0,-1-1,2 0,5 9,4-2,0 0,1-1,0 0,0-1,30 15,91 34,-87-39,437 152,-45-19,-431-149,17 5,-1 2,-1 1,1 0,29 22,-49-30,-1-1,1 1,-1 0,0 0,0 0,0 0,-1 1,1 0,-1 0,0 0,0 0,-1 0,0 0,0 1,0-1,0 1,-1-1,0 1,0 0,-1 0,1-1,-1 1,0 0,-1 0,0 0,-1 7,-3 1,0 1,-1-1,-1-1,0 1,-1-1,0 0,-1-1,0 0,-1-1,0 0,-1 0,-1-1,1 0,-1-1,-1 0,-24 11,16-13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5:57.3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1767 255,'-40'-20,"-303"-134,296 136,-1 3,-1 1,0 3,-1 2,-70-4,100 13,-1 0,0 2,0 0,0 1,1 1,0 2,0-1,0 2,-28 14,14-3,1 3,0 1,2 1,-36 33,-3 7,3 3,3 3,3 3,-72 110,105-139,3 2,1 2,2 0,3 1,1 0,3 2,2 0,2 1,-8 84,18-109,0 0,2 0,1 0,1 0,1-1,2 1,13 40,-15-55,1 1,1-1,-1 0,2 0,-1-1,2 0,-1 0,1-1,1 1,0-2,0 1,0-1,1-1,0 0,1 0,0-1,22 9,4-3,1-2,0-2,1-1,0-1,0-3,0-1,52-5,20-7,140-31,522-153,-748 187,-1-2,0 0,0-2,30-19,-44 24,-1-1,1 0,-2-1,1 0,-1 0,0-1,-1 0,0 0,-1-1,0 0,0 0,5-12,-1-8,-1 0,-1-1,-2 0,-1 0,-1-1,-2 1,-1-1,-3-32,-3 4,-3-1,-3 1,-21-69,14 72,-3 1,-2 0,-39-66,49 98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2.58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261 340,'-2'1,"0"0,1 0,-1 0,1 0,-1 1,1-1,0 1,-1-1,1 1,0-1,0 1,0 0,0-1,0 1,0 0,1 0,-1 0,1 0,-1-1,1 1,-1 4,-3 7,-73 254,-8 18,69-244,-3 6,-16 60,47-145,20-40,8-23,86-284,37-105,-163 487,1 1,0-1,0 1,0-1,0 1,0 0,0 0,0-1,1 1,-1 0,1 0,0 0,0 0,-1 1,1-1,0 0,1 1,-1-1,0 1,0 0,0 0,3-1,-2 2,0 0,-1 1,1-1,0 1,-1-1,1 1,-1 0,1 0,-1 0,0 1,1-1,-1 0,0 1,0 0,0-1,0 1,0 0,0 0,-1 0,1 0,2 4,174 204,10-9,330 277,-476-436,-33-26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3.1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1 180,'26'-11,"-7"2,17 0,0 2,0 1,60-1,-21 2,428-58,-67 6,-394 53,-10 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3.5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76 1,'-1'0,"0"1,0-1,-1 1,1 0,0 0,0 0,0 0,0 0,0 0,0 0,0 0,0 0,1 0,-1 0,0 1,1-1,-1 0,0 2,-13 32,12-29,-8 24,1 1,2 0,1 0,-3 53,8 130,3-173,2 0,2 0,1 0,3-1,27 76,-27-93,0-1,1 0,1 0,2-1,0-1,1 0,0-1,2-1,0 0,2-1,24 17,-3-9,2-1,0-3,50 18,-34-17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4.4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12,'-11'0,"1"0,-1 1,1 1,-1-1,1 2,0-1,0 2,0-1,1 1,-1 1,1 0,0 0,0 1,0 0,1 0,0 1,0 0,1 0,0 1,-8 11,3-5,2 1,0-1,1 2,0-1,1 1,1 0,0 1,-6 26,11-35,1 0,0 0,1 0,-1 1,2-1,-1 0,1 1,0-1,1 0,0 0,0 0,1 0,0-1,0 1,1-1,0 1,0-1,1 0,0-1,7 9,-3-6,-1-1,1 0,0-1,1 1,0-2,0 1,0-2,1 1,-1-1,1-1,16 4,-7-3,0-1,0-1,0-1,0-1,37-3,-53 2,-1 0,0 0,1-1,-1 0,0 1,1-1,-1 0,0 0,0-1,0 1,0-1,0 0,0 1,0-1,0-1,-1 1,1 0,-1 0,1-1,-1 0,0 1,0-1,0 0,-1 0,1 0,-1 0,1 0,-1-1,1-4,1-8,-2 1,1-1,-2 0,0 1,-3-22,0-3,-1-33,1 30,1 0,3 0,6-51,-7 92,0 0,1 1,-1-1,0 1,0-1,1 1,-1-1,1 1,0-1,-1 1,1-1,0 1,0 0,0 0,0-1,0 1,0 0,0 0,2-2,-2 3,0 0,0 0,0 0,0 0,0 0,-1 0,1 0,0 0,0 1,0-1,0 0,0 1,0-1,0 0,-1 1,1-1,0 1,0-1,-1 1,1 0,0-1,-1 1,2 1,6 7,-1 1,0 0,10 18,-12-21,140 209,-84-133,60 113,-109-172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4.9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0,'10'2,"0"0,0 1,0 0,0 0,-1 1,0 0,0 1,0 0,0 0,11 10,5 1,103 64,-3 6,209 187,-296-234,-2 1,-2 2,-1 1,-3 2,-1 1,-2 1,-3 2,-2 0,-2 1,-2 1,17 76,-27-86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5.6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1 225,'470'-38,"-343"23,984-132,-981 129,-124 17,9-1,0 0,0 1,22 1,-16 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6.06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0 362,'9'-8,"1"0,0 1,0 0,1 0,-1 1,1 1,15-6,86-24,-77 25,223-57,3 12,1 10,294-10,-470 52,-45 3,0-1,-1-3,51-10,-74 7,-5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6.55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1,'-1'66,"2"1,4-1,19 97,88 257,-65-253,-42-148,0 0,2 39,-6-38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8.6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2384,'1'-1,"-1"-1,0 1,1 0,-1 0,1 0,-1 0,1 0,-1 0,1 0,0 0,0 0,-1 0,1 1,0-1,0 0,0 0,0 1,0-1,0 0,0 1,2-1,29-12,-25 11,97-31,132-25,117-2,-332 57,1757-201,-1113 139,-49 2,928-101,-18-55,-602 48,43-8,5 33,87 28,-119 14,845-103,-854 56,-857 131,-1-2,-1-4,118-59,57-22,-180 83,17-9,2 5,140-28,-190 54,-19 4,-17-2,0 0,0 0,0 0,1 0,-1 0,0 0,0 0,0 0,0 0,1 1,-1-1,0 0,0 0,0 0,0 0,1 0,-1 0,0 1,0-1,0 0,0 0,0 0,0 0,0 1,1-1,-1 0,0 0,0 0,0 1,0-1,0 0,0 0,0 0,0 1,0-1,0 0,0 0,0 0,0 1,0-1,0 0,0 0,-1 0,1 1,0-1,0 0,0 0,0 0,-10 10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09.6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69,'19'69,"-15"-42,1 1,1-1,1 1,2-2,1 1,21 40,-24-54,1-1,1 0,-1 0,2 0,0-1,0-1,1 1,0-2,1 0,0 0,0-1,1 0,0-1,22 8,-1-5,0 0,1-3,0-1,1-1,-1-2,54-2,-33-4,0-3,0-2,77-21,-106 22,-1-2,1-1,-1-1,-1-1,0-1,-1-1,-1-1,0-2,33-29,-43 32,0 0,-1 0,-1-1,0 0,-1-1,-1 0,0-1,-1 0,-1 0,0-1,-2 0,0 0,-1 0,-1-1,2-22,-5-40,7 116,2 0,1-1,2 0,27 54,-2-2,240 669,-271-737,0-1,15 27,-11-28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5:58.5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875 177,'-11'1,"-1"0,0 1,0 0,1 1,0 0,-1 1,1 0,0 1,1 0,-1 0,-18 15,-5 6,-58 59,78-72,-46 48,3 2,2 3,3 3,3 1,4 3,2 1,4 3,3 1,4 1,3 2,4 1,-17 92,35-134,2 0,2 0,1 0,2 0,1 0,9 48,-6-68,1 0,0 0,2 0,0-1,1 0,1 0,0-1,2-1,0 1,1-1,1-1,0-1,29 27,-18-23,1-1,0-2,2 0,0-1,0-2,2-1,-1-1,1-1,1-2,0-1,0-1,0-2,1-1,0-1,-1-1,1-2,36-6,-46 3,0-1,0 0,-1-2,0 0,0-2,0 0,19-13,122-90,-154 107,127-105,-5-7,-5-5,153-194,-250 283,-2-2,-1 0,-2-1,-1-2,28-73,-40 85,-1-1,-1 0,-1-1,-2 1,-1-1,-1 0,-1 0,-2 0,-7-54,1 49,-1 0,-2 1,-1 0,-2 0,0 1,-2 1,-2 0,-1 1,-1 1,-1 1,-1 1,-2 1,0 0,-31-24,21 23,-1 2,-1 1,-1 1,-1 2,-1 2,-1 1,0 2,-1 2,0 1,-1 2,-44-4,30 6,30 3,-1 1,-1 2,1 0,-35 3,39 6,7 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15.8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 38,'0'-3,"0"0,0 1,-1-1,0 0,1 1,-1-1,0 0,0 1,0-1,-1 1,-1-4,3 6,0 0,0 0,0 0,-1-1,1 1,0 0,0 0,0 0,0 0,0-1,0 1,-1 0,1 0,0 0,0 0,0 0,0 0,0 0,-1-1,1 1,0 0,0 0,0 0,-1 0,1 0,0 0,0 0,0 0,-1 0,1 0,0 0,0 0,0 0,0 0,-1 0,1 0,0 0,0 0,0 1,-1-1,1 0,0 0,0 0,0 0,0 0,-3 20,9 19,1-1,1 0,18 47,2 11,247 1036,-243-994,-24-98,2-1,2 1,1-2,35 69,-33-83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16.3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0,'2'1,"-1"0,1-1,0 1,-1 0,1 0,-1 0,1 0,-1 0,0 1,0-1,1 0,-1 1,0-1,0 0,0 1,1 2,19 34,-18-30,39 85,54 176,-67-176,212 697,-210-657,-24-109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17.3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1,'11'14,"0"2,-1-1,0 2,-2-1,0 1,0 0,7 28,-5-16,229 633,-206-548,-20-68,34 86,-43-128,-3-13,-3-16,-12-22,-3 1,-1 0,-2 2,-44-74,0 0,-63-169,114 249,1 0,2 0,2-2,2 1,-3-73,9 109,-1-1,1 1,0-1,1 1,-1-1,1 1,-1-1,1 1,0 0,0-1,1 1,-1 0,1 0,-1 0,1 0,0 0,0 0,5-4,-3 5,-1 0,1 0,0 0,1 0,-1 1,0 0,0 0,1 0,-1 0,0 1,1 0,-1 0,1 0,6 1,33 3,0 3,0 1,44 15,123 50,-155-50,0 2,-2 3,-1 2,88 66,-79-45,-2 3,-2 2,58 74,-45-43,-5 4,63 113,-115-178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18.0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1 480,'0'-5,"1"1,0 0,0 0,1 0,-1 0,1 0,0 0,0 0,0 0,0 0,1 1,0 0,0-1,-1 1,2 0,-1 0,4-2,62-43,186-92,87-54,-301 171,-25 17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18.5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1,'2'32,"1"0,1 0,1-1,2 1,18 49,72 143,-83-195,1-1,2 0,1-2,0 0,2 0,46 43,-47-53,0 0,1-2,1 0,0-2,1 0,1-1,-1-1,1-1,40 9,1-6,1-3,0-3,116-3,-138-4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19.5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216 1,'-7'0,"-9"0,0 0,1 1,-31 6,42-6,-1 0,0 1,0 0,1 0,-1 1,1-1,0 1,-1 0,1 0,0 0,1 1,-1-1,1 1,-1 0,1 0,-3 6,2-4,-3 4,1 0,1 0,0 1,0-1,-5 21,9-29,1 1,-1 0,1 0,0 0,0 0,0 0,1-1,-1 1,1 0,-1 0,1 0,0-1,0 1,0 0,0-1,1 1,-1-1,1 1,-1-1,1 0,0 0,0 0,0 0,0 0,0 0,1 0,-1-1,4 3,5 1,0 1,0-2,1 0,0 0,-1-1,1 0,0-1,0-1,1 0,-1 0,0-1,0-1,0 0,23-5,-33 5,1-1,-1 1,0-1,1 1,-1-1,0 0,0 0,0 0,0 0,-1 0,1-1,0 1,-1 0,0-1,1 1,-1-1,0 0,0 1,-1-1,1 0,-1 1,1-1,-1 0,0-4,0 4,0 0,0 1,1-1,-1 0,0 1,1-1,0 1,-1-1,1 1,0-1,1 1,-1-1,0 1,1 0,-1 0,1 0,-1 0,1 0,0 0,0 0,0 0,0 1,0-1,1 1,-1-1,0 1,1 0,-1 0,6-1,0 1,1 0,0 0,-1 2,1-1,-1 1,1 0,0 0,-1 1,0 1,1-1,-1 1,0 0,7 5,19 10,52 38,-46-29,19 23,-55-46,9 9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0.0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1,'40'0,"277"11,-274-6,-1 1,-1 3,1 1,-1 2,55 25,-65-22,-1 1,-1 2,0 1,-1 1,-2 1,0 2,-1 0,-1 2,-1 0,-2 2,36 56,67 124,31 48,-127-215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0.5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1002,'0'-7,"2"0,-1 0,1 0,0 1,0-1,1 0,0 1,0-1,0 1,1 0,6-8,54-60,-25 35,3 2,1 2,88-55,156-67,72-14,87-44,-301 141,-99 52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1.08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0 972,'6'-1,"1"0,-1-1,0 0,0 0,-1-1,1 1,0-1,9-7,1 1,244-147,83-44,207-74,11-5,-525 260,-14 10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2.1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0,'2'11,"-1"1,1-1,1-1,-1 1,2 0,0-1,10 20,1 5,61 146,8-3,171 267,-196-357,88 99,-109-145,1-1,3-3,1-1,48 32,-71-57,0-1,0-1,1-1,0-1,1 0,0-2,0 0,0-2,0 0,1-1,0-2,0 0,-1-2,1 0,0-1,-1-2,42-11,-60 14,-1-1,1 0,-1 0,1 0,-1 0,0 0,0-1,0 1,0-1,0 0,0 0,-1 0,1 0,-1-1,0 1,0 0,-1-1,1 0,0 1,-1-1,0 0,0 0,0 0,-1 0,1-5,1-13,-1-1,-1 1,-5-32,3 24,0-4,-1 0,-1 1,-2 0,-2 0,0 0,-3 1,-15-35,72 142,87 106,-120-164,335 386,-341-396,0 0,0 1,-1 0,0 0,-1 0,8 16,-7-5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5:59.6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787 515,'-64'35,"2"3,2 3,1 2,3 2,1 3,3 2,-50 62,73-76,2 1,2 2,1 0,2 1,1 2,3 0,-26 89,24-53,4 1,3 0,-4 140,16-191,2 0,0 0,2 0,1 0,12 41,-12-56,0-1,1 0,1 0,0 0,0-1,1 0,1 0,0-1,0 0,1 0,1-1,-1 0,21 15,7-2,0-1,1-2,1-1,64 18,-31-16,130 19,-143-32,0-4,0-2,1-2,-1-3,0-3,102-25,-89 12,-1-3,-1-3,-1-4,127-74,-159 79,0-1,-2-1,-1-2,-1-2,-2-1,44-58,-41 43,-3-2,-2-1,-2-2,32-87,-30 49,-3-1,-5-1,-4 0,-4-2,-4 1,-4-114,-5 163,-3-1,-1 1,-2-1,-2 1,-2 1,-2 0,-33-78,35 101,0 0,-1 1,-2 0,1 1,-2 0,0 1,-2 1,1 0,-2 1,0 1,-1 1,0 0,-1 1,0 1,-1 1,0 1,-40-13,5 10,0 3,-1 2,1 2,-1 3,0 3,-66 8,78-4,1 3,0 1,0 2,1 3,1 0,0 3,-39 22,-253 172,322-203,-90 64,3 4,4 5,-85 93,145-134,12-10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2.9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2 678,'-1'9,"2"-1,17-8,24-7,0-2,0-2,-1-1,43-21,-23 10,162-58,335-128,-13-31,-444 186,-74 39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3.3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0 811,'2'0,"1"-1,-1 0,0 0,0 0,0 0,0 0,-1 0,1-1,0 1,0-1,-1 1,4-4,8-7,76-42,2 4,126-50,-94 46,904-401,-900 401,-91 41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3.92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47,'191'-15,"-60"1,212-3,604 46,-832-17,1 4,150 43,-264-59,0 1,0-1,1 1,-1 0,0-1,0 1,0 0,0 0,0 1,0-1,0 0,-1 1,1-1,0 1,-1-1,1 1,-1 0,1 0,-1-1,0 1,0 0,0 0,0 1,0-1,0 0,-1 0,2 4,-3 1,1 0,-1 1,0-1,0 0,-1 0,0 0,-4 8,-6 27,-71 439,-25 225,105-653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5.0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346 0,'-1'11,"0"-1,-1 1,0-1,-7 21,-2 10,-78 415,-93 366,172-792,2 1,-6 49,10-42,-2 3,2 0,1 0,3 0,8 75,-6-107,-1 0,2 0,-1 0,1 0,0 0,1-1,0 0,0 1,1-1,0-1,0 1,1-1,0 0,0 0,1-1,0 0,0 0,0 0,1-1,0 0,0-1,0 1,1-2,-1 1,1-1,0 0,12 1,22 2,0-2,0-2,76-7,-10 1,379 23,-453-15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6.6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158 282,'-14'485,"2"-127,8-327,4-31,0 0,0 0,0 0,0 0,0 0,0 1,-1-1,1 0,0 0,0 0,0 0,0 0,0 0,-1 0,1 1,0-1,0 0,0 0,-1 0,1 0,0 0,0 0,0 0,0 0,-1 0,1 0,0 0,0 0,0 0,-1 0,1 0,0 0,0 0,0 0,0-1,-1 1,1 0,0 0,0 0,0 0,0 0,-1 0,1 0,0-1,0 1,0 0,0 0,0 0,0 0,0-1,0 1,-1 0,1 0,0 0,0 0,0-1,0 1,0 0,0 0,-17-52,-19-117,-23-285,59 447,-7-129,12-150,-6 284,1 0,1-1,-1 1,0 0,0 0,1-1,-1 1,1 0,0 0,0 0,0 0,0 0,0 0,0 0,0 0,1 0,-1 0,1 0,-1 1,1-1,0 1,2-2,-2 2,0 1,0-1,1 1,-1-1,0 1,1 0,-1 0,0 0,1 1,-1-1,0 0,1 1,-1 0,0-1,0 1,0 0,4 2,9 6,1 1,-1 0,-1 2,16 14,-26-22,100 89,-4-6,91 106,-112-101,-65-71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7.32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1 659,'29'-24,"1"2,0 1,2 2,1 1,50-21,-35 17,314-140,399-118,-697 266,-49 11,-1 0,0 0,19-8,-21 2,-6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7.78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51 5,'0'0,"0"0,0 0,-1 1,1-1,0 0,0 0,0 0,0 1,-1-1,1 0,0 0,0 0,-1 0,1 1,0-1,0 0,0 0,-1 0,1 0,0 0,-1 0,1 0,0 0,0 0,-1 0,1 0,0 0,0 0,-1 0,1 0,0 0,0 0,-1 0,1 0,0-1,0 1,-1 0,1 0,0 0,0 0,0 0,-1-1,1 1,0 0,0 0,0 0,0-1,-1 1,1 0,0 0,0-1,0 1,0 0,0 0,0-1,0 1,0 0,0 0,0-1,0 1,0 0,0 0,0-1,0 1,-14 20,7 1,2 1,0-1,2 1,-2 43,7 90,1-120,1 0,2 0,1-1,2 0,1 0,1-1,2 0,2-1,0-1,3 0,0-1,2-1,1-1,1-1,2 0,0-2,2-1,0-1,2-1,0-2,34 19,-16-14,1-2,0-2,2-2,1-2,0-3,0-1,99 10,-103-20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9.0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598 39,'-13'1,"1"2,-1 0,1 0,-1 1,1 1,0 0,1 1,-15 8,7-4,-28 15,1 1,2 3,0 1,3 2,0 2,2 2,-63 74,96-102,0 1,1-1,0 1,0 0,1 0,0 0,0 1,1-1,1 1,0 0,0 0,-1 20,3-23,1 1,0-1,0 1,1-1,0 0,0 0,0 0,1 0,0 0,1 0,0-1,0 1,0-1,0 0,1 0,0-1,1 1,6 4,16 13,2-2,1-1,0-1,57 24,142 43,-193-74,28 10,0-4,2-2,78 8,-142-23,1-1,-1 0,1 1,-1-1,1-1,-1 1,1 0,-1-1,1 0,-1 0,0 0,1 0,-1 0,0-1,0 1,4-3,-5 1,0 1,0-1,0 1,-1-1,1 0,-1 1,1-1,-1 0,0 0,0 0,0 0,-1 0,1 0,-1 0,0-1,0 1,0 0,0-4,-3-46,-2 1,-2 0,-16-53,-55-148,74 241,-18-54,-2 2,-4 0,-57-98,60 132,17 24,14 20,26 35,2-2,3-1,1-2,61 53,-25-23,123 120,-186-181,-1 0,16 25,-17-23,1-1,18 21,-2-11,2 0,40 26,13 11,-59-42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29.6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0,'335'11,"-252"-3,-1 4,81 22,-87-14,0 4,-2 3,125 63,-169-73,-2 0,0 2,-1 1,0 1,-2 1,-1 1,-1 2,0 0,-2 1,-2 1,25 44,-23-29,-3 1,-2 1,21 88,7 140,-40-243,1 0,10 28,-7-32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30.4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11 694,'-10'6,"19"-17,5-5,1 1,0 0,2 1,29-19,82-44,-67 42,637-337,-604 327,37-15,-110 54,-6 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00.8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962 1,'-23'1,"0"1,0 1,0 1,1 2,0 0,0 1,0 1,1 1,0 1,-21 14,-6 6,2 2,2 3,-41 40,39-29,2 1,2 3,3 2,1 1,3 2,3 1,2 2,3 1,-37 113,44-102,2 1,4 1,3 0,3 0,3 1,3 0,4 0,16 113,-6-127,2-1,2-1,4 0,1-2,3 0,2-1,3-2,2-1,53 68,-48-75,2-1,2-2,1-1,3-3,0-1,3-2,0-3,2-1,101 43,-122-61,1-2,-1-1,2-2,-1 0,1-2,0-2,0 0,0-2,0-1,1-2,-1-1,-1-1,1-1,0-2,-1-1,-1-2,48-21,201-132,-153 85,-84 54,0-2,-2-2,0-1,65-68,-90 81,0 0,-1-1,0 0,-2 0,0-1,-1-1,-1 0,0 0,-2-1,0 1,-1-1,-1-1,-1 1,1-25,-5 9,-2 0,-1-1,-2 1,-1 1,-2-1,-1 1,-2 1,-20-42,-150-254,180 327,-84-132,-7 4,-5 5,-5 4,-6 4,-5 6,-180-139,272 234,0 1,0 1,-1 1,-1 1,0 1,-1 2,-29-10,24 14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31.0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1 567,'1'-4,"-1"-1,1 1,1 0,-1 0,0-1,1 1,0 0,0 1,0-1,1 0,-1 1,1-1,0 1,0-1,0 1,4-3,59-43,68-31,3 7,4 5,170-57,-268 110,11-3,85-42,-122 50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32.65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16,'50'58,"-35"-43,-1 0,2 0,0-2,1 0,0 0,1-2,0 0,1-1,26 9,-18-10,1-1,-1-1,1-1,0-2,1-1,41-1,-38-2,-1-2,1-1,-1-2,0 0,-1-3,1 0,-1-2,-1-1,0-1,-1-2,35-22,-58 33,-1-1,1 0,-1 0,1-1,-1 1,-1-1,1 0,0 0,-1 0,0 0,-1-1,1 1,-1-1,0 0,0 0,-1 0,0 1,0-2,0 1,-1 0,1 0,-1 0,-2-7,2 21,-1 3,1 0,0 0,4 20,2-8,2-2,0 1,1-1,2 0,0-1,24 34,100 105,-14-17,6 26,-118-156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33.3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1189,'13'-11,"-1"1,2 0,-1 1,21-10,9-6,726-479,-617 403,25-19,236-152,-265 172,-132 93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34.0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1,'8'0,"4"4,3 6,3 1,4 8,6 4,7 7,1 11,0-1,2 1,7 2,0 7,1 3,-2-3,-6-6,-4-10,-8-11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34.90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1,'4'4,"6"6,5 1,9 3,5 8,5 4,7 6,3 2,0 0,-4-2,0-2,-7-2,-5-5,-7-3,-3-1,-4-3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50.4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2153,'1'-1,"-1"0,1 0,0 0,-1 1,1-1,0 0,0 0,-1 1,1-1,0 0,0 1,0-1,0 1,0-1,0 1,0 0,0-1,0 1,0 0,0-1,0 1,0 0,0 0,0 0,0 0,0 0,0 0,0 0,0 1,0-1,0 0,0 1,2 0,39 8,-8 5,0 3,0 0,-2 3,45 33,-28-19,-1-1,2-2,1-2,95 37,-120-57,0-1,0-1,1-1,0-2,0 0,0-2,1-1,-1-2,0 0,37-7,-4-6,0-2,106-45,112-71,-40 2,415-302,174-229,-664 527,100-86,345-276,-536 441,3 3,80-42,-194 139,16-21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7:51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2729,'232'11,"20"0,-96-17,-1-6,225-48,-173 11,257-96,185-130,-25-43,-81 9,-15-24,850-699,-1141 832,-222 188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16.6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2306,'1'14,"0"-1,1 0,1-1,0 1,1 0,1-1,-1 0,2 0,0 0,0 0,15 18,-13-18,1-1,1 0,-1-1,2 0,-1 0,1-1,1 0,0-1,0-1,23 11,-25-15,0 0,1-1,-1-1,0 1,1-2,-1 1,1-2,-1 1,1-1,-1-1,0 0,0 0,1-1,-2-1,1 1,11-7,18-10,-1-1,52-40,-78 52,91-68,-4-4,-4-4,-3-5,-4-3,102-142,-91 93,-7-5,-5-3,94-231,45-224,-114 289,-92 265,-19 42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0.7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234 1,'-7'367,"-63"414,-70 10,129-759,11-32,0 0,-1-1,1 1,0 0,0 0,-1 0,1 0,0 0,0-1,-1 1,1 0,0 0,0-1,-1 1,1 0,0 0,0-1,0 1,0 0,-1 0,1-1,0 1,0 0,0-1,0 1,0 0,0 0,0-1,0 1,0 0,0-1,0 1,0 0,0-1,0 1,0 0,0-1,0 1,0 0,0-1,1 1,-1-69,1 55,0-711,3-81,-4 779,5-70,-4 89,0 0,1 0,0 0,0 0,0 1,1-1,0 1,1 0,4-7,-7 12,1 1,-1-1,1 1,-1 0,1 0,-1 0,1 0,0 0,0 0,-1 0,1 0,0 1,0-1,0 1,0-1,0 1,0 0,0 0,0 0,0 0,0 0,0 0,-1 0,1 1,0-1,0 1,0-1,0 1,0 0,-1 0,1 0,3 2,7 4,0 1,0 0,15 14,-19-15,328 310,-29 28,-39-42,-200-236,83 64,-40-37,-97-82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1.3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1 593,'0'-2,"1"0,-1-1,1 1,-1 0,1 0,0 0,0-1,0 1,0 0,1 0,-1 0,0 1,1-1,-1 0,1 0,0 1,0-1,2-1,44-26,-31 19,250-136,292-114,-552 257,44-18,91-53,-128 64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01.80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527 692,'-15'1,"0"0,0 1,0 1,1 1,-1 0,1 0,0 2,0-1,0 2,1 0,0 1,0 0,1 1,0 0,1 1,-1 0,2 1,0 0,-14 19,-1 7,0 2,3 0,1 1,2 2,-17 53,9-13,-30 157,48-184,3 0,1 1,8 106,-2-145,1 0,0 0,2 0,0 0,1-1,0 0,2 0,0 0,14 22,-15-28,1-2,1 1,0-1,0 0,0-1,1 0,0 0,1-1,-1 0,1 0,0-1,1-1,-1 0,1 0,17 3,16 2,2-2,-1-2,1-2,68-5,184-30,-283 30,76-11,-1-4,-1-5,110-40,-153 44,-1-2,0-2,-2-1,-1-3,-1-1,-1-3,65-61,-73 56,-1-2,-3 0,0-2,-3-2,25-52,-15 16,-2-2,21-86,-41 117,-2 0,-2-1,-2 0,-3 0,-1-1,-3 0,-11-96,5 114,0-1,-2 1,-2 1,-1-1,-1 2,-1 0,-2 0,-1 1,-2 1,0 1,-2 0,-45-46,45 55,-1 1,-1 1,0 1,-1 0,0 2,-1 1,0 1,-1 1,-1 1,1 1,-1 1,-1 2,1 1,-1 0,0 2,0 1,-36 4,6 3,0 2,0 3,1 3,1 1,0 4,1 1,-52 30,66-32,15-7,1 1,-38 26,56-34,0 1,0 0,0 0,1 1,-1 0,1 0,1 0,-1 1,1-1,0 1,1 0,0 0,-4 13,2-2,-1 0,-1-1,0 1,-11 17,7-16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1.7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0,'4'47,"1"0,3-1,2 0,18 55,-7-28,94 294,-97-322,2-1,2-1,2 0,1-2,60 73,-73-101,1-1,0 0,1-1,0 0,1-2,0 1,0-2,1 0,0-1,1 0,-1-1,1-1,0-1,1-1,32 3,-13-5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2.6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739 75,'-89'-1,"31"-1,0 2,-110 16,151-13,0 1,1 0,-1 2,1 0,0 1,0 0,0 1,1 1,1 1,0 0,0 0,1 2,0 0,-12 14,8-5,1 1,1 1,1 0,1 0,-14 36,22-47,1 1,0 0,0 0,2 0,-1 1,2-1,0 1,0-1,1 1,1-1,0 1,5 20,-5-31,-1-1,1 1,-1-1,1 0,0 1,0-1,0 0,0 0,1 0,-1 0,1 0,-1 0,1 0,-1 0,1-1,0 1,0 0,0-1,0 0,0 1,0-1,0 0,1 0,-1 0,0-1,1 1,-1 0,0-1,1 0,-1 1,1-1,-1 0,1 0,-1 0,5-1,0-1,-1 0,1 0,-1-1,0 0,0 0,0 0,0-1,0 0,0 0,-1 0,8-8,99-118,-49 54,157-182,-181 207,-30 37,1 1,1 0,13-14,-23 27,0-1,0 0,0 1,0-1,0 1,0-1,0 1,0 0,1 0,-1-1,0 1,0 0,0 0,0 0,0 0,0 0,1 0,-1 0,0 0,0 1,0-1,0 0,0 1,0-1,0 1,0-1,0 1,0-1,0 1,0 0,0 0,1 1,30 33,-24-25,384 382,-337-342,-38-33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3.0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1,'15'2,"0"0,-1 1,1 1,-1 1,0 0,0 1,-1 0,21 13,0-1,751 433,-677-379,126 107,-195-145,-2 2,-1 1,-2 2,-2 1,-1 1,29 55,-35-41,-3 0,-3 2,23 110,-22-87,2 11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3.7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1 255,'106'-5,"126"-21,-64 5,940-82,-139 14,-842 79,-118 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4.2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1,'3'100,"5"-1,20 103,58 191,-67-313,83 326,21 86,-118-467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5.3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0,'3'4,"0"0,0-1,-1 1,0 0,0 0,0 0,0 1,-1-1,0 0,2 8,5 55,-4-32,42 323,0 416,-47-753,-2-56,0-7,-22-133,-41-392,64 541,-3-357,5 381,0 0,1-1,-1 1,0-1,1 1,-1 0,1-1,0 1,0 0,0-1,0 1,0 0,2-3,-2 5,-1-1,1 1,0-1,-1 1,1 0,0-1,-1 1,1 0,0-1,0 1,-1 0,1 0,0 0,0 0,-1 0,1 0,0 0,0 0,-1 0,1 0,0 0,-1 0,1 1,0-1,0 0,-1 1,2-1,5 5,0 0,0 1,0-1,-1 1,10 12,-12-13,132 166,-34-37,257 333,-279-358,-70-95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6.0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1 218,'4'0,"10"-4,7-2,8-4,8-4,11 0,9-2,9-3,1-1,-2 1,-4 1,-3 3,-8-1,-8 3,-6 0,-6 1,-7 3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6.4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72 0,'-3'56,"-17"99,3-43,-15 371,33-389,4 0,5 0,24 106,-29-176,2 0,0-1,2 0,1 0,1-1,0 0,23 31,-24-40,0-1,1-1,0 0,0 0,1-1,0-1,1 0,0 0,1-1,0-1,0-1,28 10,-9-8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7.6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1,'3'1,"0"0,-1 0,1 1,0-1,-1 0,0 1,1 0,-1 0,0 0,0 0,0 0,0 0,0 0,0 1,-1-1,1 1,1 3,2 1,276 482,-174-285,-57-107,-50-96,0-1,0 1,1-1,-1 1,0-1,0 1,1-1,-1 1,0-1,1 1,-1-1,0 0,1 1,-1-1,1 0,-1 1,1-1,-1 0,1 0,-1 1,0-1,1 0,0 0,-1 0,1 0,-1 0,1 1,-1-1,1 0,-1 0,1 0,-1-1,1 1,-1 0,1 0,-1 0,1 0,-1 0,1-1,-1 1,2-1,14-22,61-143,-47 96,2 2,75-116,-93 165,0 0,1 1,1 1,1 1,0 0,1 1,1 1,0 0,1 2,0 0,1 2,0 0,34-10,-20 11,0 1,1 3,-1 0,1 3,0 1,63 6,-95-5,-1 0,1 0,-1 1,0-1,1 1,-1 0,0 0,1 0,-1 1,0-1,0 1,0-1,0 1,0 0,0 0,-1 1,1-1,-1 0,1 1,-1 0,0-1,0 1,0 0,3 6,-3-1,-1 0,1 1,-1-1,0 0,-1 1,0-1,-1 0,1 1,-3 10,0 1,-1 0,0 1,-2-1,0-1,-1 1,-1-1,-1 0,0-1,-2 0,0-1,-1 0,0 0,-1-1,-1-1,-28 24,23-24,-1-1,0 0,-1-1,0-2,-1 0,0-1,-1-1,0-1,0-1,0-1,-1-1,0-2,-30 2,21-3,0 0,1 3,-1 1,1 1,1 1,-46 19,62-22,0-1,-1 0,1-2,-1 0,0 0,0-1,-23-3,31 2,-14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8.3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1,'20'1,"-1"1,0 1,0 0,-1 2,1 0,-1 1,0 1,0 1,-1 0,27 18,13 12,82 74,-122-97,39 34,-2 3,-3 2,-2 2,-3 2,-2 3,-3 1,-3 2,-2 1,-4 2,-2 1,34 120,-32-73,-6 2,20 207,-36-217,-6-70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02.93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544 358,'-3'1,"0"-1,0 1,-1 0,1 0,0 0,0 0,0 0,0 1,1 0,-1-1,0 1,1 0,-4 3,-33 34,25-24,-21 22,3 2,1 1,2 2,1 0,-30 65,11-3,-43 139,86-231,-69 245,66-227,2 0,1 0,2 1,1-1,1 1,6 50,-1-62,0 0,1-1,1 1,0-1,2-1,0 1,1-2,0 1,1-1,1-1,1 0,0-1,26 21,1-3,1-2,1-1,2-3,48 21,-36-21,2-3,0-2,119 25,-58-26,127 5,-93-9,-150-17,0 1,0-1,0 0,0 0,1 0,-1 0,-1 0,1-1,0 0,0 1,0-1,-1 0,1 0,-1 0,0-1,0 1,1-1,-1 1,-1-1,1 0,0 1,-1-1,2-3,6-13,-1 0,9-30,-10 27,20-66,29-164,-12-93,-14-80,-29 322,-4 0,-19-115,17 188,-1 0,-1 0,-2 1,-1 0,-2 0,0 1,-29-46,29 56,-1 2,0-1,-1 2,-1-1,0 2,-1 0,-1 1,0 1,-1 0,0 2,-1 0,-22-9,9 6,-1 2,-1 2,0 0,0 3,0 0,-1 3,-55 0,66 4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9.0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0 208,'1'-2,"0"1,-1-1,1 1,0 0,-1-1,1 1,0 0,0-1,0 1,0 0,1 0,-1 0,0 0,0 0,1 0,-1 0,0 1,1-1,-1 0,1 1,-1-1,1 1,1-1,43-12,-39 12,121-23,159-9,-201 25,1422-90,-1466 96,-30 0,0 1,0 1,1 0,-1 0,0 2,0-1,0 1,17 6,-9 3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09.5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1 127,'7'-5,"1"0,-1 0,1 1,1 0,-1 1,0 0,1 0,0 1,0 0,14-2,-10 2,110-15,2 5,190 6,-180 7,-99-2,1322-20,-1320 21,-28 1,0-1,0 0,-1 0,1-1,0-1,0 1,10-5,-7-3,-8-2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8:10.1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0,'2'15,"0"0,1 0,1-1,0 0,1 1,10 20,3 10,297 689,-303-707,-2-7,-1 2,-1-1,-1 1,-1 1,4 25,-8-24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32.7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 52,'0'-8,"-1"5,1 1,0 0,-1 0,1-1,0 1,1 0,-1-1,0 1,1 0,-1 0,1 0,0-1,0 1,0 0,0 0,0 0,0 0,2-2,-3 4,1 1,0-1,-1 0,1 0,-1 1,1-1,-1 1,1-1,-1 0,1 1,-1-1,1 1,-1-1,0 1,1-1,-1 1,0-1,1 1,-1 0,0-1,0 1,0-1,1 1,-1 0,0-1,0 1,0-1,0 1,0 0,0-1,0 1,-1 1,5 25,-1 75,-11 105,1-72,-25 475,8-189,23-416,-2 37,2-1,2 1,1 0,8 43,-9-83,-1 0,1 0,-1 1,1-1,0 0,0 0,0 0,0 1,0-1,0 0,1-1,-1 1,1 0,-1 0,1-1,0 1,0 0,-1-1,1 0,0 0,0 1,1-1,1 1,0-2,0 1,0 0,0-1,0 0,0 0,0 0,0 0,0-1,0 0,0 0,0 0,5-2,7-3,0-2,-1 0,0 0,0-2,16-13,355-339,-261 237,-125 125,96-94,114-145,-206 233,0 0,0 0,-1-1,0 1,0-1,-1 0,1 1,-2-1,1 0,-1 0,0 0,0 0,-1-1,0 1,0 0,-1 0,-1-9,-4-8,0 1,-2 0,-18-38,13 42,9 17,7 13,71 171,77 212,75 394,-160-546,-30-127,-30-93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33.3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0 521,'7'-1,"0"0,-1 0,1-1,0 0,-1 0,10-6,17-4,460-89,-370 81,575-91,366-67,-746 101,-283 73,-13 4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34.2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0,'4'1,"-1"0,0-1,0 1,0 0,0 0,0 1,-1-1,1 1,0-1,0 1,-1 0,1 0,-1 0,0 0,4 4,34 45,-30-37,360 568,-322-497,-3 3,39 108,-78-175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35.6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0,'4'30,"1"0,2 0,0-1,3 0,12 30,-3-7,336 908,-307-799,6 17,-44-153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36.5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0 324,'82'-10,"-19"0,638-80,-424 51,918-128,-1179 164,-11 2,-1 0,1 0,0 0,0 1,-1-1,1 1,0 0,0 1,0-1,-1 1,1 0,0 0,-1 0,10 4,-9 5,-6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37.1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0,'3'49,"3"1,2-2,2 1,21 61,-7-21,119 414,43-14,-158-437,-19-37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38.3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0 304,'5'10,"-2"0,1 0,-1 1,-1 0,2 12,4 21,24 92,20 215,-17 143,-31-410,-9-529,-10 13,35 1,-17 406,1-1,1 1,1 0,15-40,-21 64,0 0,1 0,-1 1,0-1,1 0,-1 1,1-1,-1 0,1 1,-1-1,1 0,0 1,-1-1,1 1,0-1,-1 1,1 0,0-1,-1 1,1 0,0-1,0 1,0 0,-1 0,1-1,0 1,1 0,24 11,29 41,-39-35,148 129,84 80,-196-172,-2 1,66 97,-17 9,53 75,-132-210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1:00.6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2983 1,'-24'2,"0"1,1 1,-1 2,1 0,0 1,-33 16,18-8,-1468 633,1273-542,-233 79,393-163,-2-3,0-3,-1-3,-114 3,190-16,-43 6,42-6,0 1,1-1,-1 0,0 1,1-1,-1 1,0-1,1 1,-1 0,1-1,-1 1,1-1,0 1,-1 0,1-1,0 1,-1 0,1 0,0-1,0 1,-1 0,1 0,0-1,0 1,0 0,0 0,0 0,0-1,0 1,1 0,-1 0,0-1,0 1,0 0,1 0,-1-1,1 1,-1 0,0-1,1 1,-1 0,1-1,-1 1,1-1,-1 1,1-1,1 1,93 144,133 273,32 176,-136-300,-12-13,63 138,-141-361,3-2,2-1,2-2,53 52,-34-36,271 358,-31 22,-46-68,534 885,-661-1039,351 578,-433-739,3-2,3-2,3-3,78 69,-86-90,0-3,3-1,0-3,2-1,1-4,84 32,-124-54,0 1,0-2,1 0,-1 0,1-1,-1-1,1 0,21-2,-21-1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39.0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1 326,'0'-4,"8"-6,12-1,20-8,15-8,16 0,12-4,10-1,7 1,-2 1,-5 5,-5 8,-13 2,-15 4,-9-1,-9 2,-8 2,-9 3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39.5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1,'0'39,"11"306,-6-292,3 0,2-1,3 0,27 73,-21-80,2-2,2-1,2 0,2-2,1-1,2-1,1-2,3-1,71 59,-41-46,2-3,3-2,1-4,1-2,89 30,-103-44,-19-7,1-2,61 15,-76-25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40.8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0,'1'4,"0"0,0 1,0-1,1 0,0-1,0 1,0 0,0 0,0-1,6 7,3 6,679 1028,-652-986,-17-25,1-2,26 29,-48-59,1-1,-1 1,1-1,-1 1,0-1,1 1,-1-1,1 0,-1 1,1-1,0 0,-1 1,1-1,-1 0,1 0,-1 0,1 0,0 1,-1-1,1 0,0 0,-1 0,1 0,-1 0,1-1,0 1,-1 0,1 0,-1 0,1 0,1-1,14-19,6-38,-20 50,18-53,3 0,2 2,3 1,3 1,66-93,-90 141,0 2,0-1,1 1,0 0,0 0,1 1,0 0,0 1,0 0,1 0,0 1,0 1,0-1,0 2,0-1,1 1,-1 1,1 0,-1 0,1 1,20 2,11 4,0 2,0 2,0 2,39 16,-72-24,41 14,-2 2,59 33,-88-41,1 0,-2 1,0 1,0 0,-1 2,-1 0,25 32,-38-45,0 1,-1-1,1 1,-1 0,0 0,0 0,-1 0,1 0,-1 0,0 1,0-1,0 0,0 1,-1-1,0 1,0-1,0 0,0 1,-1-1,1 1,-1-1,0 0,-2 5,-1-4,1 0,-1 0,0 0,0 0,0 0,-1-1,1 0,-1 0,0 0,-1-1,1 0,0 0,-1 0,0 0,-10 2,-138 59,3 7,-196 123,293-161,-3-2,0-2,-90 30,118-51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41.4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1,'11'1,"-1"0,0 0,0 1,0 1,0-1,0 2,0-1,-1 2,0-1,0 1,10 7,12 10,47 44,-61-50,113 107,150 186,86 163,-106-52,-180-278,112 151,-175-272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42.1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0 718,'11'0,"0"-2,0 1,0-1,0-1,-1 0,20-8,6-2,583-168,-351 106,535-139,-180 49,-471 120,-137 42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42.5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0 572,'7'-1,"-1"-1,0 0,1 0,-1 0,9-5,7-3,107-39,163-57,354-114,-265 89,-295 101,-61 21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43.1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0,'5'63,"2"-1,3 0,2-1,30 87,-20-74,26 96,8-3,131 269,-171-409,-3-9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44.6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9,'-78'1551,"52"-1308,50-479,-6 89,1-107,15-139,-17 268,35-137,-47 244,1-1,1 2,0-1,1 1,1 0,1 1,0 0,19-23,-13 18,22-42,-28 45,-1 1,2 1,1 0,17-20,-27 34,0 0,0 0,0 0,0 1,0-1,1 1,-1-1,0 1,1 0,-1 0,1 0,-1 0,1 0,-1 1,1-1,0 1,-1 0,1-1,0 1,-1 1,1-1,0 0,-1 1,1-1,0 1,-1 0,1-1,-1 1,1 1,3 1,4 4,0 0,0 1,-1 0,0 1,10 13,-8-10,265 313,-20-24,-225-269,44 34,-7-8,-56-46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45.2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0 717,'1'-2,"-1"0,1 0,0 0,0 0,0 0,0 1,0-1,0 0,0 1,0-1,1 1,-1-1,1 1,-1 0,1-1,2 0,32-21,-33 22,113-57,3 6,133-39,-165 60,809-277,-888 306,82-32,1 5,131-24,-174 47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48.8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 0,'-13'227,"1"-31,9-125,1 72,3-123,1 0,0 0,2 0,11 37,-11-47,0-1,1 0,0 0,0-1,1 1,0-1,1-1,13 14,5 0,39 25,-39-28,36 31,-45-36,-3-2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3:50.8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0.0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0,'1'18,"1"-1,0 1,2-1,0 0,0 0,13 27,53 99,-43-92,49 103,-21-38,86 132,-139-245,0 0,-1-1,2 1,-1 0,0-1,0 0,1 1,-1-1,1 0,0 0,0 0,5 2,-7-4,0 0,0 0,-1 1,1-1,0 0,0 0,0 0,-1 0,1 0,0-1,0 1,0 0,-1 0,1 0,0-1,0 1,-1 0,1-1,0 1,-1-1,2 0,-1-1,1 1,-1-1,1 0,-1 0,0 0,0 0,0 0,0 0,0 0,1-5,18-73,17-53,-31 116,1 0,0 1,1 0,1 0,15-21,-19 31,-1 1,1 1,-1-1,1 1,0 0,1 0,-1 0,1 0,0 1,0 0,0 1,0-1,0 1,8-2,-4 3,0-1,1 2,-1-1,0 1,1 1,-1 0,0 0,15 4,-5 2,1 0,-1 1,0 0,-1 2,0 1,0 0,-1 1,17 15,-11-6,0 0,-2 2,26 34,-43-51,0 0,-1 0,0 0,0 1,-1-1,0 1,0 0,0 0,-1 0,0 0,0 1,-1-1,0 1,0-1,-1 1,0-1,-1 0,1 1,-1-1,-3 10,2-13,0 1,0-1,-1 1,1-1,-1 0,0 0,-1 0,1 0,-1-1,1 0,-1 1,0-1,-1-1,1 1,0 0,-1-1,1 0,-1 0,0 0,0-1,1 0,-1 0,-6 1,-14 1,0-1,-1-1,-35-3,22 0,11 1,0 1,-1 1,1 2,0 0,0 2,1 1,-1 2,1 0,1 2,-45 22,31-14,22-13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0.6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0,'6'1,"-1"-1,1 1,0 1,-1-1,1 1,0 0,-1 0,0 1,0 0,1-1,4 6,54 44,-51-41,52 51,-3 3,-3 2,-3 4,-3 1,-3 3,-4 1,57 127,-24-11,-7 3,51 229,-111-378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1.1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0 126,'126'0,"-1"-5,0-6,143-31,-186 23,132-27,-194 44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1.8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0 332,'1'1,"-1"0,0 0,0 0,1 0,-1 0,1 0,-1 0,1-1,-1 1,1 0,-1 0,1-1,0 1,0 0,-1-1,1 1,0 0,0-1,0 1,-1-1,1 1,0-1,0 0,0 1,0-1,0 0,0 0,0 0,0 1,0-1,2-1,32 2,-5-7,1-1,-1-1,-1-2,0-1,0-1,33-19,11-4,23-9,281-115,-358 152,-1 2,1 0,34-4,-27 7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2.5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0,'3'1,"-1"0,1 1,-1-1,1 0,-1 1,0-1,0 1,0 0,0 0,0 0,0 0,0 0,-1 0,1 0,-1 0,1 1,-1-1,0 1,0-1,0 1,1 2,3 6,86 188,66 212,-67-164,-59-167,99 289,-122-337,-3-7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3.1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0 501,'98'-3,"0"-4,102-22,186-56,-223 46,981-253,-1033 262,-99 26,31-6,-41 9,0 1,-1 0,1-1,-1 1,1 0,0 0,-1 0,1 0,0 1,-1-1,1 0,-1 1,1-1,0 1,-1-1,1 1,-1 0,0-1,1 1,1 1,0 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4.3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1,'1'5,"0"0,0 0,1 0,0-1,0 1,0 0,0-1,1 1,0-1,0 1,0-1,5 5,4 6,200 248,-182-231,3 0,0-2,2-2,1-1,60 34,-82-54,0 0,1-1,-1-1,1 0,0-1,1 0,-1-1,0-1,1-1,0 0,-1-1,22-2,-25 0,0-1,0 0,0-1,0 0,-1-1,0 0,0 0,0-2,0 1,-1-1,0-1,-1 0,0 0,0-1,0 0,7-11,-10 10,-1 1,0-1,-1 0,0 0,0-1,-1 1,-1-1,0 1,0-1,-1 0,0 0,-1 0,0 0,-1 1,0-1,-1 0,0 0,0 1,-6-13,2 17,4 18,5 20,9 21,3 0,31 74,55 97,-96-215,56 120,112 172,-133-234,-28-43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4.8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1 434,'25'-13,"6"-3,1 1,45-15,-13 10,1044-286,-1051 294,2 2,73-2,-101 12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5.4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11,'0'0,"0"0,0-1,0 1,0-1,0 1,0 0,0-1,0 1,0 0,0-1,0 1,0 0,0-1,0 1,0 0,1-1,-1 1,0 0,0-1,0 1,0 0,1 0,-1-1,0 1,0 0,1 0,-1-1,0 1,0 0,1 0,-1 0,0-1,1 1,-1 0,0 0,1 0,-1 0,0 0,1 0,15 7,11 19,-6 3,-2 2,-1 0,20 47,34 109,-31-74,38 92,218 570,-294-764,-2-8,0 1,0-1,0 0,0 0,0 0,1 0,-1 0,1-1,0 1,0 0,0-1,0 1,0-1,4 3,1-3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6.3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1,'1'20,"1"1,1-1,0 1,2-1,0 0,15 35,64 112,-34-73,-47-87,10 15,-2 1,0 0,-1 1,-2 1,0-1,-2 1,-1 0,3 35,4 49,-8-79,-1-10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16.092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1140,'7'1,"0"1,0-1,0 1,0 1,-1-1,1 1,0 0,-1 1,0 0,0 0,0 0,-1 0,9 9,10 6,405 297,-378-279,2-3,95 47,-145-79,-1-1,0 0,1 0,-1 0,1 0,-1 0,1 0,0-1,-1 1,1-1,0 1,-1-1,1 0,0 0,-1-1,1 1,0 0,-1-1,1 0,0 1,-1-1,1 0,-1 0,1-1,2-1,-1-2,0 0,0 0,-1 0,0 0,0 0,0-1,-1 0,0 1,0-1,2-11,444-1469,-410 1386,-29 80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7.8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204 0,'2'383,"-8"498,4-816,1-25,-1 1,-1 0,-12 47,15-88,0 1,0 0,0 0,0 0,0-1,0 1,-1 0,1 0,0 0,-1-1,1 1,0 0,-1 0,1-1,-1 1,1 0,-1-1,1 1,-1-1,1 1,-1-1,0 1,1-1,-2 1,-8-15,-3-44,12 53,-25-131,-20-98,-23-338,68 553,1-326,0 342,0-1,0 0,1 1,-1-1,1 1,0-1,0 1,0-1,0 1,1-1,-1 1,1 0,0 0,0 0,0 0,1 0,-1 0,0 1,5-4,-3 4,1 0,-1 1,1-1,0 1,-1 0,1 0,0 0,0 0,0 1,0 0,0 0,-1 1,9 0,7 3,-1 0,1 1,-1 1,0 0,30 15,-4 3,43 30,91 77,249 236,-271-226,-11-3,35 29,-165-154,-4-3,-1-1,0 1,0 1,-2 0,13 17,-12-10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8.4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0 491,'5'-2,"-1"1,0-1,0 1,1-1,-1 0,0-1,-1 1,1-1,0 1,4-5,16-10,90-40,3 5,146-45,223-33,-136 42,-314 76,-13 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09:58.8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1,'3'0,"0"0,0 0,0 0,0 1,0 0,0-1,-1 1,1 0,0 0,0 1,-1-1,1 0,-1 1,1 0,-1-1,1 1,-1 0,0 0,0 0,0 1,0-1,-1 1,1-1,0 1,-1-1,0 1,0 0,0-1,0 1,0 0,0 0,-1 0,1 3,1 13,0 1,-2-1,0 0,-4 24,2-13,-8 490,15-427,4 1,4-2,39 143,-43-207,0 0,1-1,2 0,1-1,1-1,31 43,-35-54,2-2,0 1,0-2,1 0,0 0,1-1,1-1,-1 0,1-1,1 0,-1-2,31 10,0-7,0-1,0-3,1-2,83-4,-98-1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0.0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0,'5'7,"-1"0,0-1,0 2,0-1,-1 0,0 1,2 10,8 16,243 428,-40-142,-215-318,0 0,0-1,0 1,0 0,1-1,-1 1,1 0,-1-1,1 0,0 1,-1-1,1 0,0 0,0 0,0 0,0 0,0-1,3 2,-3-3,0 0,0 1,-1-1,1 0,0 0,0 0,-1 0,1 0,-1 0,1-1,-1 1,1 0,-1-1,0 1,0-1,0 0,0 1,0-1,0 0,1-2,23-40,2 1,2 1,1 2,66-67,-81 93,1 0,0 2,1 0,0 1,1 0,0 1,1 2,0-1,0 2,0 1,1 0,0 2,1 0,33-2,-32 5,1 1,-1 1,1 1,43 10,-56-9,1 0,0 1,-1 1,1 0,-1 0,-1 1,1 0,-1 1,0 0,0 0,12 15,-6-4,0 0,-1 1,-1 1,14 28,-23-40,0 0,-1 0,0 0,-1 1,1-1,-2 1,1-1,-1 1,0 0,-1-1,0 1,0 0,-1 0,0-1,-3 9,1-9,-1 0,0 0,-1 0,0-1,0 0,0 0,-1-1,0 1,-1-1,1 0,-1-1,0 0,-11 7,-14 7,-59 24,82-39,-145 58,131-56,0 0,0-1,0-1,0-2,-26 1,-497-7,525 4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0.6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0,'22'0,"1"1,-1 1,0 1,0 2,0-1,-1 2,0 1,0 1,0 1,29 17,96 58,-3 7,233 195,-322-236,-1 3,-4 1,-1 3,-3 2,-3 1,-3 3,-2 1,-3 2,-3 1,-3 1,-2 2,30 140,-53-195,29 162,-30-151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1.1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0 384,'11'-1,"0"-1,-1 0,1 0,-1-1,0-1,13-5,23-8,668-202,-593 181,-50 14,0 3,114-19,-158 38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1.7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0 194,'18'-1,"-1"-2,0 0,-1 0,32-12,11-2,185-36,266-22,-476 72,45-11,-56 8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2.4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1,'4'2,"0"0,0 1,0-1,0 1,-1 0,1 0,-1 1,0-1,0 1,0-1,-1 1,5 8,-2-5,146 192,-83-116,-5 3,98 174,-149-237,-2-7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2.9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0,'1'12,"0"-1,1 1,0-1,0 0,2 0,-1 0,1 0,1 0,0-1,0 0,1 0,11 13,11 12,63 60,-25-29,6 20,41 42,-101-118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3.4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1 254,'4'-1,"0"0,0 0,0 0,0-1,-1 1,1-1,0 0,-1 0,6-4,21-10,489-121,-483 128,77-17,167-18,-250 42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17.88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1 789,'387'20,"-382"-19,6 0,0 0,1 0,-1-1,0 0,13-3,-20 3,-1-1,0 0,0-1,1 1,-1 0,0-1,0 0,-1 1,1-1,0 0,0-1,-1 1,0 0,1-1,-1 1,0-1,0 0,0 0,0 0,-1 0,3-5,3-16,0 0,-2-1,0 0,-2 0,0-31,1 1,9-390,-13 436,0 1,1-1,0 1,1-1,4-13,-1 6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4.5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0,'20'38,"1"-2,3 0,1-2,1 0,2-2,48 44,-27-35,1-3,2-2,96 50,-115-68,157 76,-161-82,0-1,1-1,0-2,50 7,-76-14,0 0,0-1,0 0,0 0,1-1,-1 1,0-1,0 1,0-1,-1-1,1 1,0 0,0-1,-1 0,1 0,-1 0,1 0,-1-1,0 1,0-1,0 0,0 0,0 0,-1 0,1 0,-1-1,0 1,0-1,0 1,-1-1,1 0,-1 0,0 0,1-4,3-15,-2 0,0 0,-2 0,-2-41,1 39,0-47,2 36,-3-1,-8-66,3 86,0 22,2 33,6-14,2-1,1 1,1-1,1 0,0 0,2-1,14 25,91 148,-103-179,449 603,-408-542,-43-68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5.4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0 942,'13'-6,"1"1,0 0,0 1,21-3,19-6,1418-322,-968 253,77-14,-7-50,-405 99,266-65,4 35,-422 75,-12 1,1-1,-1 2,1-1,-1 1,1-1,0 1,-1 1,1-1,0 1,-1 0,1 1,6 2,-6 3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5.9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1,'3'23,"1"1,1 0,1-1,1 0,1-1,0 1,17 27,-6-9,210 489,-195-460,-21-49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6.6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0,'5'2,"-1"0,1 0,-1 0,0 1,0 0,0-1,0 1,0 1,-1-1,1 0,-1 1,0 0,0 0,3 4,6 8,202 251,-108-126,-101-135,0 0,0 1,-1-1,0 1,-1 0,0 0,4 12,-3-1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7.9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1146,'0'0,"0"0,0 1,0-1,-1 0,1 0,0 0,0 0,-1 0,1 0,0 1,0-1,-1 0,1 0,0 0,0 0,-1 0,1 0,0 0,0 0,-1 0,1 0,0 0,0 0,-1 0,1 0,0 0,0-1,-1 1,1 0,0 0,0 0,0 0,-1 0,1 0,0-1,0 1,0 0,-1 0,1 0,0-1,0 1,0 0,0 0,0-1,-1 1,1 0,0 0,0 0,0-1,0 1,0 0,0-1,0 1,0 0,0 0,0-1,0 1,0 0,0 0,0-1,0 1,0 0,0 0,1-1,-1 1,0 0,0-1,-11 22,5 40,2 1,6 94,0-52,-1 104,-3-190,-3-25,-3-31,-2-60,6-145,24-100,-17 296,127-882,-129 925,-1 0,1 0,0-1,1 1,-1 0,1 0,0 1,0-1,0 0,0 1,6-7,-6 8,-1 1,1 0,-1 0,1 1,0-1,-1 0,1 0,0 1,-1-1,1 1,0 0,0-1,0 1,0 0,-1 0,1 0,0 0,0 1,0-1,-1 0,1 1,0-1,0 1,-1 0,1-1,0 1,-1 0,1 0,2 2,44 31,-1 1,-2 3,-2 2,42 48,-43-44,352 365,-375-389,-8-11,-1 1,-1 0,0 1,0 0,-1 1,9 15,-14-12,-5-3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8.5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0 593,'1'-4,"0"0,-1 0,1 1,1-1,-1 0,1 0,-1 1,1-1,0 1,0 0,0-1,1 1,-1 0,1 0,0 0,3-2,54-41,-55 43,75-45,1 5,3 2,88-28,-62 25,219-77,-58 23,-251 89,-6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08.9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 1,'-2'37,"-7"44,-2 34,10-46,4 0,22 129,-18-168,1 1,1-2,1 1,2-1,1-1,1 0,1-1,34 45,-25-43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10.1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0,'4'2,"-1"0,1 0,-1 0,0 0,1 0,-1 1,-1-1,1 1,0 0,-1 0,1 0,3 6,1 0,36 47,-2 2,34 65,1-1,261 446,-330-554,16 31,-23-43,1-1,0 1,0-1,0 1,0-1,0 0,1 1,-1-1,0 0,0 0,1 0,-1 0,1 0,-1 0,1 0,-1-1,1 1,0-1,-1 1,1-1,3 1,-4-1,1-1,-1 1,1-1,-1 0,0 1,1-1,-1 0,0 0,0 0,1 0,-1 0,0 0,0-1,0 1,0 0,-1 0,1-1,1-2,14-31,-12 25,0 0,1 0,1 0,-1 1,2-1,-1 1,1 1,1-1,-1 1,1 1,1-1,0 1,0 1,0 0,0 0,1 1,0 0,0 0,1 1,-1 1,1 0,0 0,21-2,11 0,-1 1,1 3,-1 1,1 2,-1 2,0 1,70 20,-105-23,-1 1,-1 0,1 0,0 0,-1 0,1 1,-1 0,0 0,0 0,-1 1,1 0,-1 0,0 0,-1 0,1 1,2 5,-4-8,-1 0,0 0,0 1,0-1,0 0,0 1,-1-1,1 0,-1 1,0-1,0 0,0 1,-1-1,1 0,-1 1,0-1,0 0,0 0,0 1,0-1,-1 0,1 0,-1-1,0 1,0 0,0 0,0-1,-1 1,1-1,-1 0,1 0,-5 3,1-1,-1-1,0 1,1-1,-1-1,0 1,0-1,-1 0,1-1,0 0,-1 0,-14 0,-8-2,-50-8,47 4,-370-66,263 30,118 36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10.6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0,'9'1,"0"0,-1 1,1 0,0 0,-1 1,1 0,-1 0,0 1,12 7,72 52,-59-39,63 45,-3 3,128 130,-179-157,-2 2,-2 2,-3 1,-1 2,-3 1,41 96,109 394,-167-487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11.0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1 517,'38'-4,"1"-1,-1-1,0-3,-1-1,0-1,40-19,0 1,451-140,169-60,-661 215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7.8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1,'8'7,"1"0,0 0,0-1,11 6,18 12,531 405,-364-275,31 24,-228-173,0 1,0-1,1-1,-1 0,1 0,0 0,0-1,0 0,0-1,13 1,-16-2,0-1,0-1,0 1,0-1,0 0,0 0,0-1,-1 0,1 0,-1 0,1-1,-1 0,0 0,0 0,0 0,0-1,4-4,127-137,-116 122,24-29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19.687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1864,'-1'1,"1"0,0 0,0 0,0 0,0 0,1 1,-1-1,0 0,0 0,1 0,-1 0,0 0,1 0,-1 0,1 0,0 0,-1 0,1 0,0 0,-1 0,1 0,0 0,0-1,0 1,0 0,0-1,0 1,0-1,0 1,0-1,0 1,0-1,0 0,0 1,0-1,1 0,-1 0,0 0,0 0,0 0,0 0,1 0,-1 0,0-1,0 1,0 0,0-1,2 0,3-1,0 0,0 0,0-1,0 0,-1 0,1-1,7-5,8-11,-2 0,0-2,-1 0,20-33,55-107,-47 77,319-598,-212 391,52-85,-195 358,26-41,-33 56,0 0,0 0,0 1,0 0,0-1,1 1,0 0,-1 1,1-1,0 1,7-4,5 2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12.0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110 256,'-17'16,"-64"68,80-83,0 0,0 0,0 1,0-1,0 1,0-1,0 1,0-1,1 1,-1 0,1-1,-1 1,0 3,1-4,0-1,1 0,-1 1,0-1,0 1,0-1,1 1,-1-1,0 1,0-1,1 0,-1 1,0-1,1 1,-1-1,0 0,1 1,-1-1,1 0,-1 0,1 1,-1-1,0 0,1 0,-1 0,1 0,-1 0,1 1,-1-1,1 0,5 0,-1 0,0 0,0-1,0 1,0-1,0 0,0-1,6-1,446-173,-41 16,-380 146,-22 8,0 0,1 1,-1 1,1 0,0 1,16-1,-24 4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19.1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423 1233,'-1'-4,"0"0,0 0,0 0,0 0,-1 0,0 0,1 1,-1-1,-1 0,1 1,-1 0,1-1,-1 1,0 0,-5-4,-56-43,53 43,-64-43,-50-38,111 77,1-1,0 0,1-1,1-1,0 1,-14-24,23 33,0 0,0-1,1 1,-1-1,1 1,0-1,0 0,1 0,-1 1,1-1,0 0,1 0,-1 1,1-1,0 0,0 0,0 1,0-1,1 1,0-1,0 1,5-8,6-7,0 1,0 1,29-28,-22 25,296-291,-224 231,166-110,-246 182,-2 1,0 1,0 0,1 0,0 1,13-5,-22 10,0-1,0 1,1-1,-1 1,0 0,0 0,0 0,0 0,0 0,0 0,0 0,0 1,1-1,-1 1,0 0,0 0,-1-1,1 1,0 0,0 1,0-1,-1 0,1 0,0 1,-1-1,1 1,-1-1,0 1,0 0,1 0,-1-1,0 1,0 0,-1 0,2 2,13 40,-1 1,14 80,-5-14,9 7,4-1,6-3,5-1,84 148,-119-241,1 0,1 0,25 26,-36-43,-1 0,0 1,1-1,-1 1,-1-1,1 1,0 0,-1 0,0 0,0 0,0 0,0 4,2 58,-1-11,7-13,17 50,-21-76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19.6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1 457,'4'-4,"6"-6,14-1,15-3,15-4,15-7,25-7,27-8,14-1,2-1,-2-4,-15 3,-15 5,-21 7,-20 6,-18 7,-11 6,-13 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20.2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1136,'1'-3,"-1"1,1 0,0 0,0-1,-1 1,2 0,-1 0,0 0,0 0,1 0,-1 0,1 1,-1-1,1 0,0 1,3-3,37-25,-34 24,85-49,187-77,-163 81,922-401,-356 157,-522 227,-112 49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20.8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31,'0'-1,"0"0,0 0,0 0,0 0,0 0,0-1,0 1,0 0,1 0,-1 0,0 0,1 0,-1 0,0 0,1 0,0 0,-1 0,1 0,0 0,-1 0,1 0,0 0,0 1,0-1,-1 0,1 1,0-1,0 0,0 1,0-1,0 1,0 0,0-1,1 1,-1 0,0-1,0 1,0 0,2 0,0 1,1-1,-1 1,0 0,0-1,0 2,0-1,0 0,0 1,0-1,0 1,-1 0,1 0,-1 0,4 2,18 26,0 0,-2 2,-1 0,27 57,-7-12,214 397,-238-445,-3-10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21.4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0,'6'2,"0"0,0 1,0 0,0 0,-1 0,1 0,-1 1,0 0,0 0,-1 0,5 6,-1-3,65 59,113 134,-150-154,-2 2,-2 1,-2 2,32 74,-19-20,53 116,-80-194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2.1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420 1,'-4'0,"-1"1,0 0,1 0,0 1,-1-1,1 1,0 0,-1 0,1 0,1 1,-1 0,0-1,0 1,1 1,0-1,0 0,-6 8,-5 9,0 0,-13 25,17-28,-17 33,1 1,3 1,2 0,3 2,1 1,3 0,3 0,2 2,-2 71,11-107,1 1,1-1,1 0,0 0,2-1,0 1,14 31,-13-39,0-1,1 0,1 0,0-1,0 0,1 0,0-1,1 0,0 0,1-1,0-1,20 13,0-6,60 22,-62-28,-1 3,-1 0,26 16,-48-25,-2 0,1 0,0 0,-1 1,1 0,-1 0,0-1,0 2,-1-1,1 0,-1 0,0 1,0 0,0-1,-1 1,0 0,0 0,0 0,0 0,-1-1,0 1,0 0,0 0,0 0,-1 0,0 0,0 0,-3 8,-5 14,-1-1,-1 0,-28 47,24-45,-172 284,182-304,0-1,0 0,0-1,-1 1,1-1,-2 0,-10 8,16-13,-1 0,0 0,0-1,0 1,0 0,0-1,0 1,-1-1,1 1,0-1,0 0,0 0,0 0,0 0,-1 0,1-1,0 1,0-1,0 1,0-1,0 0,0 0,0 0,0 0,0 0,1 0,-1 0,0-1,1 1,-1-1,1 1,-1-1,1 0,-2-2,-29-39,1-2,3-1,-35-76,49 93,2 5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2.8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1,'14'556,"51"-8,-60-514,2-1,1-1,1 1,2-1,22 44,-30-71,0-2,0 1,0 0,1 0,-1-1,1 0,0 0,0 0,0 0,0-1,1 1,-1-1,1 0,-1 0,1-1,0 0,0 1,0-2,8 2,11-1,-1 0,1-2,24-3,2-1,217-24,-83 5,-147 21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3.18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0 123,'5'-5,"5"-5,5-1,5 2,3-3,10 1,9-2,9-3,9-3,-5 2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4.3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1119 832,'-9'1,"0"0,1 0,-1 1,1 0,0 1,-1-1,1 2,-8 3,-67 41,53-29,-82 51,3 4,4 6,3 4,4 4,4 5,-111 140,187-210,7-10,0 0,1 1,1 1,0 0,0 0,-8 25,16-40,1 1,0 0,-1 0,1 0,0 0,0 0,0 0,0 0,0 0,0 0,0 0,0 0,0 0,0 0,0 0,1 0,-1 0,0 0,1 0,-1 0,1-1,-1 1,1 0,-1 0,1 0,0-1,-1 1,1 0,0-1,0 1,-1 0,1-1,0 1,0-1,0 1,0-1,0 0,0 1,0-1,-1 0,1 0,0 0,0 1,0-1,0 0,0 0,0 0,0-1,0 1,0 0,1-1,56-10,-56 10,82-27,150-72,69-63,-228 121,1-1,133-104,-208 147,-1 0,1-1,-1 1,1 0,0 0,-1 0,1 0,0 0,-1 0,1 0,0 0,-1 0,1 0,0 0,-1 0,1 1,0-1,-1 0,1 0,0 1,-1-1,1 0,-1 1,1-1,-1 1,1-1,-1 1,1-1,-1 1,1-1,-1 1,0-1,1 1,-1-1,0 1,1 0,-1-1,0 1,0 0,1 0,15 40,-10-26,17 34,2-1,2-1,2-1,3-1,1-2,2-1,1-2,61 50,-75-72,1-2,1 0,1-2,0 0,1-2,0-1,45 13,-49-19,1 0,-1-2,1-1,0-1,0 0,0-2,0-1,-1-1,1 0,32-11,-42 10,0 0,0-1,0-1,0 0,-1 0,0-2,-1 1,1-1,-2-1,1 0,-1-1,17-20,-18 16,1-1,-2 0,0 0,-1-1,0 0,-1-1,-1 1,-1-1,5-33,0-31,-4-1,-4 0,-2 0,-5 1,-3-1,-4 1,-41-142,31 150,-3 2,-4 0,-2 2,-3 2,-4 1,-2 2,-3 2,-79-87,105 129,-2 1,0 0,-1 2,-1 0,-32-18,53 35,0-1,-1 0,1 0,0 0,-1 1,1-1,0 1,-1-1,1 1,-1-1,1 1,-1 0,1 0,-1 0,0 0,1 0,-1 0,1 0,-1 1,1-1,-1 0,1 1,0-1,-1 1,-1 0,2 1,-1 0,1-1,0 1,0 0,0 0,0 0,0-1,0 1,1 0,-1 0,1 0,-1 0,1 0,0 1,-1-1,1 2,1 13,0 0,1 1,6 24,26 99,7-2,6-1,5-3,7-2,5-3,114 171,-124-221,120 134,-137-176,2-1,1-1,2-3,90 56,-111-77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21.931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128 1,'-1'52,"-3"1,-20 102,7-69,-19 78,25-99,10-54,0-1,0 1,-2-1,1 1,-1-1,-1 0,-5 12,-2-5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4.7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85,'4'0,"2"-5,3-1,10-3,1-6,1 1,6 2,-1-1,-6 2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5.1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1,'0'4,"4"6,2 5,3 1,6 1,3 2,4 2,2-2,-3 0,-5-4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6.5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41 282,'-1'-10,"0"0,-1 0,0 0,-1 1,-8-19,-8-37,18 62,1-1,0 0,-1 1,1-1,1 0,-1 1,1-1,-1 0,1 1,0-1,0 1,1-1,-1 1,1 0,2-5,-2 5,1 0,0 1,0-1,0 1,0-1,1 1,-1 0,1 0,-1 0,1 1,-1-1,1 1,4-1,60-12,-46 11,79-12,1 5,0 4,131 9,-225-3,0 1,0 0,0 0,0 0,0 1,-1 0,1 0,9 5,-14-5,-1 0,1 0,-1 0,0 0,0 0,0 0,0 1,0-1,0 1,-1-1,1 1,-1 0,0-1,0 1,0 0,0 0,0 0,0 0,-1 0,0 0,1 0,-1 0,0 0,-1 6,-23 178,3-41,18-111,-5 44,3 0,10 158,-5-232,1-1,-1 0,1 1,0-1,0 0,1 0,-1 0,1 0,0 0,0 0,0 0,1 0,-1-1,1 0,0 1,0-1,5 4,-4-4,0-1,1 0,-1-1,1 1,-1-1,1 0,0 0,-1 0,1-1,0 1,0-1,-1 0,1-1,0 1,9-3,8-2,0-2,0 0,0-2,-1 0,-1-2,1 0,30-22,-47 30,0 0,0-1,0 1,0-1,-1 0,1 0,-1 0,0 0,0 0,-1-1,1 1,-1-1,0 0,0 1,-1-1,2-6,-2 3,0 0,-1 0,0 0,0 0,-1 0,0 0,0 0,-1 0,-4-12,-6-10,-2 0,-1 1,-1 1,-22-29,27 41,-56-77,39 58,3-2,1 0,-24-48,48 84,-1 0,0-1,1 1,-1 0,1-1,0 1,-1 0,1-1,0 1,0 0,0-1,0 1,0-1,0 1,0 0,0-1,1 1,-1 0,0-1,1 1,-1 0,1-1,0 1,-1 0,1 0,0 0,0 0,0-1,-1 1,1 0,0 0,0 1,1-1,-1 0,0 0,0 1,0-1,1 0,-1 1,0-1,0 1,1-1,-1 1,1 0,-1 0,0 0,1 0,1 0,8-2,-1 2,1-1,0 2,0-1,11 3,21 6,-1 1,0 3,76 33,-50-13,90 59,-132-75,0 2,-2 0,0 2,-1 0,-2 2,36 46,-44-49,0 0,-2 1,0 0,-2 0,0 1,-2 1,0-1,-1 1,4 39,-10-61,6 34,1-25,3-21,-3-11,-1 0,-1-1,-1 0,2-28,3-15,0 13,23-107,-27 142,1 0,1 0,0 1,1-1,1 2,14-22,-20 34,0 0,0 0,0 1,0-1,1 1,0 0,-1 0,1 0,0 0,1 1,-1-1,0 1,1 0,-1 1,1-1,0 1,-1 0,1 0,0 0,0 1,0-1,0 1,0 0,-1 1,1-1,0 1,0 0,0 0,5 3,11 4,-1 2,1 0,-2 1,1 1,18 16,-7-7,164 124,-172-125,0 2,-2 0,0 1,-2 1,31 48,-37-48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8.1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215 383,'-5'0,"0"1,0 0,1 0,-1 1,0-1,1 1,-1 0,1 0,0 1,0-1,0 1,0 0,0 0,0 0,1 1,-1-1,1 1,0 0,-5 8,-5 8,1 2,-15 36,21-47,-6 15,0 1,2 0,1 1,1 0,1 1,-5 48,12-74,0 0,0-1,1 1,-1 0,1-1,-1 1,1-1,0 1,0-1,0 1,0-1,1 0,-1 1,0-1,1 0,0 0,0 0,3 3,-1-2,0-1,0 1,0-1,1 1,-1-1,1-1,0 1,-1-1,8 2,10 0,0-1,0-1,37-4,-43 2,62-3,-1-5,0-2,106-30,-177 39,-1 0,1 0,0 0,-1-1,0 0,1 0,-1 0,0-1,-1 1,1-1,-1 0,0-1,0 1,0-1,0 0,4-7,-7 9,1-1,-1 1,0-1,0 1,0-1,-1 0,1 1,-1-1,0 1,0-1,0 0,0 0,-1 1,1-1,-1 1,0-1,0 1,0-1,-1 1,1-1,-1 1,0 0,0 0,0 0,0 0,-6-5,28 26,1 0,1-2,0-1,26 14,119 62,-137-75,177 83,-181-88,1-2,1 0,0-2,0-1,53 4,-76-9,0-1,-1-1,1 1,0-1,-1 0,1 0,0 0,-1 0,1-1,-1 0,0 0,0 0,1-1,-1 1,-1-1,1 0,0 0,-1 0,1-1,-1 1,0-1,0 0,-1 1,1-1,-1-1,3-6,3-8,-1-1,-1 0,-1 0,4-36,-6 40,9-68,-3-1,-2-93,-8 142,-1 1,-2-1,-1 1,-2 0,-1 0,-2 1,-25-58,32 85,-1 0,0 0,-1 0,1 0,-1 1,-1-1,1 1,-1 1,0-1,-11-7,15 12,0 0,1 0,-1 0,0 0,0 1,0-1,0 1,0-1,0 1,0 0,0 0,0 0,0 0,0 0,0 0,0 0,0 1,-3 0,2 0,0 1,1 0,-1 0,1-1,-1 1,1 1,-1-1,1 0,0 1,0-1,0 1,1 0,-1-1,1 1,-3 4,2-3,1 0,-1 0,1 0,-1 1,1-1,1 0,-1 0,0 1,1-1,0 0,0 1,0-1,1 1,-1-1,1 0,3 8,-2-6,2 1,-1-1,1 0,0 0,0 0,0 0,1-1,0 1,8 5,10 7,2-1,0-1,53 25,-58-32,-18-8,26 13,-1 0,0 2,37 27,-56-36,0 1,0 0,-1 0,0 1,0 0,-1 0,0 0,-1 1,0 0,-1 0,0 0,0 1,3 15,1 16,-2 1,-1 0,-2 56,-17 130,1-23,12-201,1 0,0 0,1 0,-1 0,1 0,0 1,0-1,0-1,1 1,0 0,3 6,-4-9,0-1,1 1,-1-1,1 0,-1 0,1 1,0-1,0 0,-1 0,1 0,0-1,0 1,0 0,0-1,0 1,0-1,0 0,0 0,0 0,0 1,0-2,0 1,0 0,0 0,0-1,0 1,0-1,0 0,-1 1,1-1,2-1,44-20,-1-1,-2-3,0-1,-2-3,73-63,-77 59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8.9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0 129,'0'1,"20"9,0-1,0-1,0 0,39 8,9-4,74 2,-109-12,0-2,0-2,0 0,46-11,-73 12,0-1,1 0,-1 0,0 0,0 0,-1-1,1 0,-1-1,1 1,-1-1,0 0,0 0,-1 0,5-6,-7 6,0 1,0 0,0-1,-1 1,0-1,0 0,0 0,0 1,0-1,-1 0,0 0,0 0,0 0,0 1,0-1,-1 0,0 0,0 0,0 1,0-1,0 0,-1 1,0-1,-2-3,-25-30,29 37,0-1,-1 1,1-1,0 1,-1-1,1 0,-1 1,1 0,-1-1,1 1,-1-1,1 1,-1 0,0-1,1 1,-1 0,1 0,-1-1,0 1,1 0,-1 0,0 0,1 0,-1 0,0 0,1 0,-1 0,0 0,1 0,-1 0,0 0,1 0,-1 1,0-1,1 0,-1 0,1 1,-1-1,0 1,1-1,-1 0,1 1,-1-1,1 1,0-1,-1 1,1-1,-1 1,1 0,0-1,-1 1,1-1,0 1,0 0,0-1,-1 1,1 0,0-1,0 1,0 0,0-1,0 2,0 8,0 1,1 0,0-1,0 1,1 0,1-1,0 0,0 0,1 0,7 15,1 5,354 778,-21-53,-343-749,7 16,0-1,-2 2,-1-1,6 41,-11-58,-1-1,1 0,-1 0,0 0,-1 1,1-1,-1 0,1 0,-1 0,-1 0,1 0,0 0,-1 0,0 0,0 0,0-1,0 1,-1-1,1 1,-1-1,0 0,0 0,0 0,-1-1,1 1,0-1,-1 0,0 0,1 0,-1 0,0 0,0-1,-6 2,-8 0,-1 0,0-1,0-1,0-1,0-1,0 0,1-1,-1-1,0-1,1-1,0 0,0-1,-21-11,17 7,1-1,0-1,0 0,1-2,1 0,1-2,0 0,0-1,2 0,-15-21,18 17,2 0,0-1,1 0,1-1,1 0,1 0,1-1,2 0,0 0,1 0,1 0,2-26,2 9,1 0,2 1,2-1,2 1,1 1,21-53,-13 51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49.61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0,'4'0,"2"4,8 6,6 10,4 5,11 8,16 19,12 22,9 11,9 13,-1 7,-1-2,-10-9,-12-13,-11-12,-10-12,-11-17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0.1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1 484,'11'-13,"1"0,0 0,0 1,1 0,1 2,0-1,1 2,17-10,4-3,58-36,2 5,144-58,-165 82,1 4,2 3,0 3,84-8,-137 24,0 1,0 1,0 2,0 0,0 1,0 2,-1 0,1 2,-1 1,0 1,-1 0,0 2,0 1,30 20,-16-6,-1 3,-1 0,-2 2,-1 2,-1 1,-2 1,-1 2,-2 0,-2 2,-1 1,31 73,-16-15,-5 0,-4 2,-4 2,12 104,-8 62,-28-239,-2 0,0-1,-2 1,-1 0,-1-1,-2 0,-15 42,17-57,-1-1,-1 1,0-1,-1-1,0 1,0-1,-1 0,-1-1,1 0,-22 14,-6 0,-76 37,44-26,-22 9,-31 18,102-48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0.8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10,6 5,1 7,8 12,4 10,-2 5,1 1,0-1,1-2,-4-11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1.4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1 856,'14'-25,"2"0,0 0,2 2,1 0,0 1,2 1,27-23,16-6,93-56,-58 47,127-53,115-28,42-21,-354 147,-25 8,-13 7,-15 7,-9 12,0 0,1 3,2 0,0 2,-39 42,31-24,2 0,2 3,-32 55,48-72,1 2,2 0,1 0,2 2,-13 50,24-76,0-1,0 1,1 0,0 0,1-1,-1 1,1 0,1 0,-1-1,1 1,0-1,1 0,0 1,0-1,0 0,0-1,1 1,0 0,0-1,1 0,-1 0,1 0,0-1,1 0,10 7,13 7,0-2,1 0,63 21,-58-24,267 85,-106-39,-185-56,-1 1,1 0,-1 0,0 1,-1 0,1 1,13 10,-21-14,0 0,0 1,0-1,-1 1,1-1,-1 1,1 0,-1-1,0 1,0 0,0 0,0 0,-1 0,1 0,-1 0,1 0,-1 0,0 0,0 0,-1 0,1 0,-1 0,1 0,-1 0,0 0,0-1,0 1,-1 0,1 0,-1-1,-2 5,-15 21,-2-1,0-1,-2 0,-46 39,19-17,42-40,-195 179,172-164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2.02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1,'3'84,"4"0,3 0,36 140,97 232,-123-397,1-1,4-1,1-1,64 98,-87-150,0 0,0 0,1 0,-1-1,1 1,0-1,0 0,0 0,0 0,1-1,-1 1,1-1,0 0,-1-1,1 1,0-1,0 0,0 0,0 0,0-1,0 1,10-2,0-1,-1-2,0 1,0-2,0 0,0 0,20-12,-18 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23.409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2834,'76'-190,"-30"65,59-121,176-303,311-378,-92 153,-482 752,-17 22,-1 0,1 0,-1 0,1 0,-1 0,1 0,-1 0,1 0,-1 0,1 0,-1 0,1 0,-1 0,1 1,-1-1,1 0,-1 0,1 0,-1 1,0-1,1 0,-1 1,1-1,-1 0,0 1,1-1,-1 1,0-1,0 1,1-1,-1 0,0 1,0-1,1 1,-1-1,0 1,0-1,0 1,0-1,0 1,0-1,0 1,0-1,0 1,0 0,4 20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2.3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223 1,'-4'0,"-6"0,-5 0,-5 0,-3 0,-1 0,-2 0,0 0,-1 0,1 0,5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3.5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1 457,'0'-1,"1"0,0 0,-1 0,1 0,0 0,-1 0,1 1,0-1,0 0,-1 0,1 1,0-1,0 1,0-1,0 1,0-1,0 1,0-1,0 1,0 0,0 0,1-1,-1 1,2 0,28-4,-15 5,-1-1,0 2,0 0,0 1,-1 1,1 0,-1 1,23 10,106 63,-131-70,-2-2,0 0,-1 1,0 0,0 0,0 1,-1 0,-1 1,1 0,8 14,-12-16,-1 1,1-1,-1 1,-1-1,1 1,-1 0,-1 0,1 0,-1 1,-1-1,0 0,0 0,-2 16,9-42,0 1,2 0,14-21,-2 3,305-549,-305 546,-4 9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4.0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0,'4'0,"2"9,8 2,1 4,3 4,-1 3,-5 1,1-2,-2-1,-3 0,2 2,-2-3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4.5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5.6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0,'5'1,"1"1,-1 0,0 0,0 0,0 0,0 1,0 0,-1 0,1 0,-1 0,1 1,-1 0,6 8,0-3,13 15,0 1,-2 1,-1 1,30 52,52 128,-84-167,40 90,-7 2,58 226,-109-358,0 0,0 1,0-1,0 0,0 0,0 1,0-1,0 0,0 0,0 1,0-1,0 0,0 0,0 1,0-1,1 0,-1 0,0 1,0-1,0 0,0 0,1 0,-1 0,0 1,0-1,0 0,1 0,-1 0,0 0,0 0,1 0,-1 1,0-1,0 0,1 0,-1 0,0 0,0 0,1 0,-1 0,0 0,0 0,1 0,-1 0,0 0,0-1,1 1,-1 0,0 0,1 0,14-16,16-37,-26 43,46-78,106-139,-127 191,1 1,1 1,2 2,1 2,1 1,47-27,-69 48,0 1,1 1,0 0,1 1,-1 1,1 0,0 1,0 1,0 0,0 2,0-1,0 2,0 0,0 1,0 1,-1 0,1 1,18 8,-1 0,-1 2,-1 2,0 0,-1 3,-1 0,-1 2,36 33,-53-44,-1 1,0 0,0 0,-1 1,-1 0,0 0,8 18,-14-26,0 0,-1 0,1 0,-1 0,0 0,0 1,0-1,-1 0,0 1,0-1,0 0,0 1,0-1,-1 0,0 1,0-1,0 0,-1 0,1 0,-1 0,0 0,0 0,0 0,-1-1,1 1,-1-1,0 0,-5 6,-13 7,-1-1,-1 0,0-2,-49 21,-1 0,-3 7,7-3,-88 34,136-63,-2-2,1-1,-1 0,0-2,0 0,0-2,-1 0,-34-3,33-3,8-3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6.1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0,'4'0,"6"5,6 5,3 1,4 7,2 5,5 3,2 1,-1 5,0-4,-2 3,-2 0,-4-1,-3-6,-5-6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6.8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0,'4'1,"0"-1,0 1,0 0,-1 0,1 1,0-1,0 1,-1 0,1 0,-1 0,0 0,0 1,1-1,-2 1,6 5,42 56,-37-45,29 36,63 93,-91-126,-1 1,-1 1,-1 0,14 44,-24-64,0 0,0 0,-1 0,1 0,-1 0,0 1,0-1,0 0,-1 0,1 0,-1 0,0 0,-1 0,1 0,0 0,-5 7,2-5,0-1,0 0,0 0,-1 0,0-1,0 1,0-1,0 0,-11 5,-2 0,0-1,-1-1,0 0,0-2,0 0,-23 2,2 3,24-5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7.6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1,'2'22,"0"-1,2 1,1 0,1-1,10 26,-1 1,254 705,-265-742,1 0,1 0,0-1,0 0,13 16,-16-24,-1 1,1-1,0 1,0-1,0 0,0 0,0 0,0-1,1 1,-1-1,1 0,-1 0,1 0,-1 0,1-1,-1 1,1-1,0 0,-1 0,1 0,0 0,4-2,183-43,-162 40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8.1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 83,'-4'0,"-2"-5,5-1,7-3,10-1,8 1,7 3,8-3,5 1,9-3,-6 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8.7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0,'0'5,"0"9,0 7,0 5,4 1,2 1,4 0,4-1,5 4,3-4,-3-1,-3-6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24.058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1406,'101'-74,"92"-90,-65 53,18-10,438-402,-540 475,65-92,-89 109,-1-1,-1-1,-2 0,17-50,-27 71,-7 20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0:59.0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11,'4'-4,"2"-2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00.4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151 281,'-2'11,"1"-1,-2-1,0 1,0 0,0-1,-1 1,-8 13,-7 18,-9 35,4 1,-19 101,41-172,1-1,0 1,0 0,1-1,-1 1,1 0,0 0,1-1,0 1,-1 0,2-1,-1 1,1-1,0 1,0-1,0 1,1-1,0 0,0 0,0-1,0 1,1-1,0 1,0-1,0 0,0-1,1 1,0-1,9 6,12 8,29 20,2-2,2-2,98 39,-154-71,0 0,0 0,-1 0,1 0,0-1,0 1,0-1,0 0,0 0,0 0,0 0,0-1,0 1,-1-1,1 0,0 0,0 0,3-1,-4 0,-1 1,1 0,-1-1,1 0,-1 1,1-1,-1 0,0 0,0 0,0 0,0 0,0 0,0 0,-1 0,1 0,-1 0,1 0,-1 0,0-1,0 1,0 0,0 0,0 0,0 0,-2-4,-1-15,-2-1,-1 1,-1 0,-1 0,-11-21,-59-99,43 83,2 4,-21-39,48 83,2 0,0 0,0-1,0 0,2 0,-4-21,6 30,0 0,0 1,0-1,0 0,0 0,0 1,1-1,-1 0,1 1,-1-1,1 0,0 1,-1-1,1 1,0-1,0 1,0-1,0 1,0 0,1-1,-1 1,2-2,1 1,-1 0,1 1,-1-1,1 1,0 0,-1 0,1 0,0 0,7 0,6 1,-1 0,0 1,30 6,7 4,0 2,-1 3,-1 2,-1 2,0 2,-2 3,0 1,69 53,-98-61,-1 0,-1 2,0 0,-2 1,-1 0,0 1,19 44,-33-66,0 0,0 0,0 0,0 1,0-1,0 0,0 0,0 0,0 0,0 0,0 0,1 1,-1-1,0 0,0 0,0 0,0 0,0 0,0 0,0 0,0 0,0 1,0-1,0 0,1 0,-1 0,0 0,0 0,0 0,0 0,0 0,0 0,1 0,-1 0,0 0,0 0,0 0,0 0,0 0,0 0,1 0,-1 0,0 0,0 0,0 0,0 0,0 0,0 0,0 0,1 0,-1 0,0 0,0 0,0-1,0 1,0 0,0 0,0 0,1 0,3-13,1-23,-4 30,116-602,-113 589,2 0,0 0,1 0,0 1,13-21,-18 36,0 0,0-1,0 1,0 0,1 0,-1 0,1 0,0 1,0-1,0 1,0 0,0 0,1 0,-1 0,0 0,1 1,0-1,-1 1,1 0,0 0,0 1,-1-1,1 1,0 0,0 0,0 0,0 0,0 1,-1-1,1 1,0 0,0 0,5 3,9 6,0 0,0 2,-1 0,-1 0,0 2,16 16,31 26,-24-25,-1 2,-2 1,55 67,-73-77,0 1,-2 1,-1 0,-1 1,-1 1,-2 0,11 40,1 17,-17-67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01.35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1 706,'74'-76,"85"-112,-125 141,-1-2,-3-1,46-107,-66 134,12-34,-21 55,0-1,0 0,0 0,-1 0,1 0,-1 0,0 0,0 0,0 0,0 1,0-1,-1 0,1 0,-1 0,-1-4,1 7,1-1,0 1,0-1,-1 1,1-1,0 1,-1-1,1 1,-1 0,1-1,-1 1,1-1,-1 1,1 0,-1-1,1 1,-1 0,1 0,-1-1,1 1,-1 0,0 0,1 0,-1 0,1 0,-1 0,0 0,1 0,-1 0,1 0,-2 0,-18 14,-7 25,20-21,2 0,0 1,1-1,1 1,0 0,1 35,4-4,10 69,-8-98,0-1,1 0,1-1,1 1,1-1,0-1,16 26,-6-17,1-1,1-1,2-1,23 22,-23-24,-1 1,-1 1,29 44,-45-59,0-1,-1 1,0 0,0 0,-1 1,0-1,-1 0,0 1,-1-1,0 1,0-1,-1 1,0-1,0 0,-1 1,-1-1,0 0,0 0,0 0,-1-1,-5 9,-10 4,-1-1,0-1,-2 0,-30 19,-103 57,82-53,-3 5,11-5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02.6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23905 1,'1'3,"-12"5,-15 6,-315 66,168-44,-931 209,-1503 345,-137 4,961-331,-56-159,-526-10,1170 37,6 34,820-111,-406 39,-328 52,987-124,-1731 339,1693-325,-654 139,-6-52,646-106,-1082 132,1107-125,-684 99,698-109,104-7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05.5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168 434,'2'0,"-1"0,1 1,-1-1,1 1,-1 0,1-1,-1 1,1 0,-1 0,1 0,-1 0,0 0,0 0,1 0,-1 1,0-1,0 0,0 1,0-1,-1 0,1 1,0-1,-1 1,1 0,-1-1,1 3,10 49,-11-51,8 81,-3 0,-13 159,-6-118,-38 156,41-235,-23 62,27-92,0 1,0-1,-1-1,-1 0,-1 0,0 0,-14 13,24-26,-1 0,1 0,-1-1,1 1,-1 0,0-1,0 1,1 0,-1-1,0 1,0-1,0 1,1-1,-1 0,0 1,0-1,0 0,0 1,0-1,0 0,-1 0,-2-15,15-36,-9 46,131-602,-132 599,51-292,34-162,-80 398,-6 53,0 1,1-1,0 1,1-1,4-15,-5 24,0 0,0 0,1 0,-1 0,1 0,-1 0,1 1,-1-1,1 0,0 1,0-1,0 1,0 0,0-1,0 1,0 0,0 0,1 0,-1 1,0-1,0 1,1-1,-1 1,1 0,-1-1,0 1,1 1,-1-1,0 0,1 0,3 2,2 0,1 0,-1 0,1 1,-1 1,0-1,0 1,10 7,23 21,-2 2,-2 1,48 57,-35-36,218 273,-29 20,-211-308,-12-20,25 47,-31-45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06.1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1 217,'31'-13,"0"1,1 2,58-11,-41 11,550-98,-577 106,0-1,-1-1,1-1,39-15,-44 11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06.6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1 561,'70'-5,"-1"-3,1-3,-1-2,71-26,9 0,360-78,705-177,-1198 290,21-6,59-9,-74 17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07.18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0 557,'25'-2,"0"-1,-1-1,0-1,1-1,33-14,37-9,387-81,-50 13,-101 11,266-59,-519 132,81-3,-154 16,-1 0,1-1,-1 1,0-1,1 0,-1 0,0-1,8-3,1-4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08.35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1070 1,'-14'1,"1"1,0 1,-1 0,1 1,0 1,1 0,-1 0,-12 9,-13 4,-348 141,302-129,-2-5,-148 26,131-43,102-8,1 0,0 0,-1 0,1 0,-1 0,1 0,0 0,-1 1,1-1,0 0,-1 0,1 0,0 1,-1-1,1 0,0 1,0-1,-1 0,1 0,0 1,0-1,0 0,-1 1,1-1,0 1,0-1,0 0,0 1,0-1,0 0,0 1,0-1,0 1,0-1,0 0,0 1,0-1,0 1,0-1,0 0,0 1,0-1,0 0,1 1,-1-1,0 0,0 1,1-1,12 25,-7-15,10 26,-2 0,-1 1,9 42,16 121,-33-170,361 2556,-336-2344,112 431,-134-643,2 0,2 0,0-1,23 36,-28-54,0 0,1-1,0 0,1 0,0-1,1 0,0-1,0 0,1 0,0-1,0-1,0 0,16 6,89 25,133 24,-245-60,71 14,2-3,0-3,0-4,0-3,0-4,120-17,-181 15,-1 0,1-1,-1-1,0 0,0-1,15-11,-16 11,6-4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0.72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342 82,'-3'4,"0"0,1 0,0 0,0 1,0-1,1 1,-1-1,1 1,0 0,-1 8,-2 8,-38 228,12-61,-112 653,54-303,78-490,5-32,5-27,68-1054,-65 971,0 4,39-477,-40 550,1 0,0 1,2-1,0 0,1 1,0 0,15-25,-18 37,0 0,0 0,1 0,-1 0,1 0,0 1,1-1,-1 1,0 0,1 1,0-1,-1 1,1 0,0 0,0 0,0 1,1-1,-1 1,0 1,0-1,1 1,-1 0,0 0,1 0,-1 1,0 0,1 0,5 2,1 1,-1 0,1 0,-1 1,0 1,-1-1,0 2,0 0,0 0,11 11,8 10,39 49,285 431,21 26,-222-338,37 41,-149-191,3-2,90 72,-81-84,-42-27,0 0,-1 1,1 0,-1 1,-1-1,1 2,10 12,-9-5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25.573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1 581,'0'-8,"1"0,0 1,1-1,0 1,0 0,1-1,0 1,0 0,0 1,1-1,0 0,1 1,9-11,9-8,50-41,-34 32,311-289,-327 300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1.34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0 305,'149'-7,"0"-7,152-35,-93 13,163-12,235-44,-513 69,54-10,-125 30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1.76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60 0,'-2'45,"-3"-1,-15 69,-5 32,20-65,2 0,5 0,21 153,-13-177,3 0,2-1,2-1,3 0,2-1,36 63,-40-87,1-2,1 0,1-1,2-1,0-1,1-1,2-1,0-1,33 19,-36-26,1-1,0-2,1 0,0-1,1-2,0 0,0-2,0-1,1-1,0-1,47-2,-45-3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2.6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838 1,'-28'1,"0"2,0 1,1 1,-1 2,1 1,1 0,-1 2,2 2,-1 0,2 1,-43 31,6 1,3 4,2 1,-56 66,75-75,-46 65,73-93,2 1,0 0,0 0,1 1,1 0,0 0,1 0,1 1,-3 25,6-39,1 0,0 0,0 0,1 0,-1 0,0 0,1 0,-1 0,1 0,0 0,-1 0,1 0,0 0,0 0,0-1,1 1,-1 0,0-1,1 1,-1-1,1 1,-1-1,1 0,0 0,-1 0,1 0,0 0,0 0,0 0,0 0,0-1,0 1,0-1,2 1,9 1,0 0,1-1,-1-1,17-1,-21 1,430-38,-349 24,-1-4,162-56,-239 70,0-1,0 0,-1-1,0-1,0 1,0-1,10-11,-16 14,-1-1,0 0,0 0,-1 0,1 0,-1-1,0 1,0-1,-1 0,0 0,0 0,0 0,-1 0,0 0,0 0,0-9,0-10,-1 0,-1 0,0 0,-2 1,-7-28,4 40,3 15,7 21,17 14,2-1,1-1,2-1,54 57,-18-21,263 331,-311-385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3.1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0,'10'1,"1"0,-1 1,0-1,0 2,0 0,0 0,-1 1,1 0,-1 0,16 11,7 7,44 41,-55-45,96 86,-6 4,-4 6,-6 4,-4 4,-7 5,-4 3,-7 4,86 196,-159-317,-1 1,0 0,-1 0,-1 0,4 29,-7-23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5.6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1,'0'4,"8"2,12 0,11-2,9-1,1 3,3 5,6 5,0 8,-1 0,-8 5,-8 5,-4 6,-7 5,-8 3,-6-2,-4-9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6.6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1 324,'7'10,"-1"0,0 0,-1 0,0 1,0-1,-1 1,0 0,-1 0,0 1,1 13,3 9,29 132,15 175,-8 173,-37-433,-4-30,-1-30,0 1,8 39,-3-48,-1-25,-4-29,-44-231,11 84,-22-212,35-3,20 383,0 0,1 1,1-1,1 0,1 1,0 0,2 0,0 0,1 1,1 0,13-21,-12 26,1-1,1 1,0 1,0 0,1 0,1 2,0-1,0 2,1 0,0 1,0 0,1 1,19-5,-5 2,0 1,1 1,0 2,1 2,-1 0,1 2,36 3,-51 0,0 1,0 1,0 1,-1 0,0 1,0 1,0 0,0 1,-1 1,-1 1,1 0,-1 0,-1 2,25 23,10 22,-2 2,39 66,-35-49,58 78,88 132,-141-197,57 124,-102-187,-4-6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7.2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0 383,'14'-1,"-1"0,0-2,1 1,24-10,6 0,1255-226,-1280 235,1-1,-1-1,0 0,-1-1,32-16,-36 17,1 1,-1 0,1 1,0 0,21 0,26-6,48-18,-77 16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7.7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0,'1'16,"1"0,0 0,1 0,1-1,0 1,1-1,1 0,0 0,1-1,1 0,0 0,1 0,0-1,15 15,10 8,1-1,2-2,55 38,-22-23,3-3,2-3,1-4,109 39,336 83,-508-156,24 7,-11-2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8.6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5,'0'0,"0"0,0-1,0 1,0 0,0 0,0 0,0-1,0 1,0 0,0 0,0 0,0 0,0-1,0 1,1 0,-1 0,0 0,0 0,0 0,0-1,0 1,0 0,1 0,-1 0,0 0,0 0,0 0,0 0,1 0,-1 0,0 0,0 0,0-1,1 1,-1 0,0 0,0 0,0 0,0 0,1 1,-1-1,0 0,0 0,0 0,1 0,-1 0,0 0,0 0,0 0,1 0,14 9,14 13,40 59,-4 3,84 140,-67-97,354 536,-433-658,1 0,-1 1,1-2,0 1,1 0,-1-1,1 0,5 4,-8-7,-1-1,1 1,0-1,-1 1,1-1,0 0,0 1,-1-1,1 0,0 0,0 0,-1-1,1 1,0 0,-1-1,1 1,0-1,-1 1,1-1,0 0,-1 0,1 0,-1 0,1 0,-1 0,0 0,1 0,-1-1,0 1,0 0,1-2,122-145,-17 17,125-101,-186 192,2 2,2 2,74-40,-113 70,0 0,0 1,1 1,-1 0,1 0,0 1,18-2,-26 5,-1 0,1 0,-1 0,1 0,-1 1,0-1,1 1,-1 0,1 0,-1 1,0-1,0 0,0 1,0 0,0 0,0 0,0 0,-1 0,1 1,-1-1,1 1,-1 0,0-1,0 1,0 0,0 0,-1 0,1 1,1 5,6 22,-2 1,-1 0,-1 1,1 49,-4-48,-1-7,-1 0,-1 0,-1 0,-2 0,-1 0,-1-1,-1 0,-1 0,-1-1,-2 0,0 0,-2-1,0-1,-28 36,14-26,-1-1,-2-1,-2-1,0-2,-2-1,-1-2,0-1,-60 28,90-48,0-1,-1 0,1-1,-1 1,0-1,0 0,0-1,0 1,0-1,0 0,0-1,0 1,0-1,0 0,-1-1,1 0,-12-2,1-8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19.1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1,'4'1,"-1"1,1-1,-1 1,1 0,-1 0,0 1,0-1,1 1,-2 0,1-1,0 1,-1 1,5 5,-2-3,26 35,-2 1,-1 1,-3 1,-1 2,-2 0,-3 1,-1 2,-3-1,16 89,-14-17,-5 0,-8 239,-4-333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26.432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0 610,'2'-7,"0"0,0 1,0-1,1 0,0 1,0-1,1 1,0 0,0 0,0 1,1-1,0 1,5-6,11-13,19-30,45-78,61-111,-128 209,-1 4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20.35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1 900,'0'-2,"1"-1,-1 0,1 1,0-1,0 1,0-1,0 1,0-1,1 1,-1 0,1-1,-1 1,1 0,0 0,3-2,37-30,-31 26,622-397,-536 347,-64 39,278-158,-237 140,1 3,105-32,-167 62,0 0,0 0,1 1,22-3,-34 6,-1 0,1-1,0 1,0 0,0 0,0 0,0 1,0-1,0 0,0 1,0-1,0 1,-1 0,1-1,0 1,0 0,-1 0,1 0,0 0,-1 1,1-1,-1 0,0 1,1-1,-1 1,0-1,0 1,0-1,0 1,0 0,0 0,0 2,4 25,-2 0,-1 0,-2 0,0 0,-6 32,1 24,-9 699,44 1,-11-612,7 0,8-2,7-1,88 230,27 7,124 359,-276-755,0-1,-1 1,-1 0,0 0,0 0,-1 0,-1 0,0 12,-1-17,-1 0,0 0,0 0,0-1,0 1,-1 0,0-1,0 0,-1 1,1-1,-1-1,0 1,0 0,-1-1,-8 7,-713 525,560-420,-122 77,-322 159,591-342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22.0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2 761,'0'-33,"-1"14,1 1,1 0,5-31,-5 43,1 0,0 0,0 1,0-1,1 0,0 1,0 0,0 0,1 0,-1 0,1 0,0 1,1-1,-1 1,7-4,31-17,1 1,1 3,89-31,-102 41,161-56,2 9,3 9,2 9,259-20,7 28,299-31,-660 47,31-4,-110 21,-19 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22.6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1 996,'25'-11,"-3"0,657-207,-557 181,1111-264,-530 144,-291 40,-181 48,-186 57,-28 8,0 0,-1-1,1-1,-1-1,19-10,-17 6,-1 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28.22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2 211,'0'-204,"0"204,0 0,-1 0,1 0,0 0,0 0,0-1,0 1,0 0,0 0,0 0,0 0,0-1,0 1,0 0,0 0,0 0,0-1,0 1,0 0,0 0,0 0,0 0,0-1,0 1,0 0,0 0,0 0,0 0,0-1,0 1,0 0,0 0,1 0,-1 0,0 0,0-1,0 1,0 0,0 0,0 0,1 0,-1 0,0 0,0 0,0 0,0 0,1 0,-1 0,0-1,0 1,0 0,0 0,1 0,-1 0,0 0,0 0,0 0,1 0,-1 1,10 12,11 29,-20-40,93 216,73 148,-110-260,123 171,-154-243,0-2,2 0,2-2,1-2,1 0,1-2,1-2,63 34,-84-51,1-1,0-1,0 0,0-1,1-1,-1 0,1-1,0-1,-1 0,23-1,-31-1,0 0,0 0,0 0,0-1,0 0,-1 0,1 0,-1-1,1 0,-1 0,0 0,0-1,0 0,-1 0,1 0,-1 0,0-1,0 1,-1-1,1 0,-1 0,0-1,0 1,-1-1,1 1,-1-1,2-10,7-36,-2 0,3-80,-11-109,-2 142,1 89,-4-102,2 100,1 1,-1 0,-1 0,0 0,-1 0,0 0,-9-15,8 21,4 16,6 21,-5-30,46 197,95 254,-96-318,70 221,221 610,-326-943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28.7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1 642,'8'-5,"0"-1,1 1,-1 1,1 0,0 0,1 1,-1 0,0 0,1 1,0 0,19 0,13-5,941-197,-167 34,-658 139,220-48,-11-27,-362 105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29.3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0,'2'1,"0"-1,-1 0,1 1,0-1,0 1,-1 0,1 0,0 0,-1 0,1 0,-1 0,1 0,-1 0,1 0,-1 1,0-1,1 2,23 32,-17-21,291 498,-50 24,-190-414,-31-66,26 73,-46-104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30.03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1,'2'0,"1"0,0 1,-1 0,1-1,-1 1,1 0,-1 0,1 0,-1 1,1-1,-1 0,0 1,0 0,0 0,0-1,3 5,29 39,-23-28,167 214,-71-97,217 295,-314-411,0 0,0 0,-2 1,-1 0,0 1,-1 0,3 20,5 13,-5-20,2 6,1 0,1-1,3 0,20 36,-20-52,0-6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30.5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1,'78'75,"108"138,-155-170,-3 1,-1 1,-2 2,-2 0,-2 2,-3 0,15 61,-22-68,-2 0,-3 0,3 60,-8-73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34.5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351 1221,'0'0,"1"0,-1 0,0 0,0 0,1 0,-1 0,0 0,0 0,0 1,1-1,-1 0,0 0,0 0,1 0,-1-1,0 1,0 0,1 0,-1 0,0 0,0 0,0 0,1 0,-1 0,0 0,0-1,0 1,1 0,-1 0,0 0,0 0,0 0,0-1,0 1,1 0,-1 0,0 0,0-1,0 1,0 0,0 0,0-1,0 1,0 0,0 0,0-1,0 1,0 0,0 0,0 0,0-1,0 1,0 0,0 0,0-1,0 1,0 0,0 0,0 0,0-1,-1 1,1 0,-19-20,-46-26,52 37,-9-6,-107-83,117 87,0 0,1-1,0 0,1-1,0 0,1-1,-13-25,19 33,1 0,0-1,1 1,-1 0,1-1,0 1,1-1,0 1,0-1,0 1,1-1,0 1,0-1,0 1,1 0,0-1,0 1,1 0,0 0,0 0,6-8,6-7,1 2,1-1,0 2,27-21,77-62,193-124,156-58,-459 277,-7 3,1 0,-1 1,1 0,0-1,-1 1,1 1,0-1,5 0,-8 2,0 0,-1 0,1 1,-1-1,1 0,0 1,-1 0,1-1,-1 1,0 0,1 0,-1 0,1-1,-1 2,0-1,0 0,0 0,0 0,0 0,0 1,0-1,0 0,0 1,0-1,-1 1,1-1,-1 1,1-1,0 4,111 304,327 850,-414-1097,46 126,-67-172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35.5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1 294,'161'-65,"-110"47,95-49,-127 56,-1 0,2 2,-1 0,1 1,1 1,-1 1,1 1,0 0,0 2,1 0,29 1,-29 3,-5 0,0 0,0-1,0-1,0 0,0-1,0-1,0-1,0 0,24-11,44-16,-65 24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28.306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1350,'2'-11,"0"0,0 0,1 0,0 1,1 0,0-1,1 1,0 1,0-1,12-15,2-6,698-1137,-703 1147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36.2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2011,'1'-1,"-1"-1,2 1,-1-1,0 1,0-1,0 1,1 0,-1 0,1 0,-1-1,1 2,-1-1,1 0,-1 0,1 0,0 1,0-1,-1 1,1-1,0 1,3-1,6-2,229-66,-109 35,4761-1464,-4506 1363,322-104,-671 230,-37 8,0 1,0 0,0 0,1 0,-1 0,0 0,0 0,0 0,1 0,-1 0,0 0,0 0,0 0,1 0,-1 0,0 0,0 0,0 0,1 0,-1 0,0 0,0 0,0 0,1 1,-1-1,0 0,0 0,0 0,0 0,1 0,-1 0,0 1,0-1,0 0,0 0,0 0,0 0,1 1,-1-1,0 0,0 0,0 0,0 1,0-1,0 0,0 1,-6 10,-15 11,-5-2,-2-2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36.75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30,'0'-1,"-1"0,1-1,0 1,0 0,0 0,0 0,0 0,0-1,0 1,1 0,-1 0,0 0,1 0,-1-1,1 1,-1 0,1 0,-1 0,1 0,0 0,0 0,-1 0,1 1,0-1,2-1,-2 2,0 0,1 0,-1 0,0 0,1 0,-1 0,0 1,1-1,-1 0,0 1,1 0,-1-1,0 1,0-1,0 1,0 0,0 0,2 1,5 6,0-1,0 2,-1-1,9 14,431 799,-379-686,35 72,115 328,-206-497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37.5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16 240,'-15'-219,"15"218,0 0,0 0,-1 0,1 0,0 0,0 0,0 0,0 0,0 0,1 0,-1 0,0 0,0 0,1 0,-1 0,1 0,-1 0,1-1,12 4,20 31,-27-27,368 417,-27 25,-331-420,-1 0,-1 1,-1 1,9 34,17 37,-7-36,-23-48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38.67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19 147,'-1'-1,"0"1,0 0,1 0,-1-1,0 1,0-1,0 1,0-1,0 1,1-1,-1 1,0-1,0 0,1 1,-1-1,0 0,1 0,-1 0,1 1,-1-1,1 0,0 0,-1 0,1 0,0 0,-1 0,1 0,0 0,0 0,0 0,0 0,0 0,0-1,5-35,-2 31,1 1,-1-1,1 1,0 0,1 0,-1 1,1-1,0 1,0 0,0 0,0 1,1-1,0 1,-1 0,1 1,10-4,-9 4,0 0,0 0,0 1,1 0,-1 0,0 1,1 0,-1 0,0 0,1 1,-1 0,0 1,0 0,12 4,6 7,0 1,-1 2,-1 0,0 1,36 37,91 115,-118-130,74 90,-6 4,-6 5,92 180,-142-230,-4 2,-4 2,-5 1,-3 2,-4 0,20 181,-23 37,8 82,34-2,-33-276,5-2,98 216,-60-186,156 227,-194-325,29 47,-58-84,0 1,-1 0,0 0,-1 0,0 0,-1 1,2 13,-5-20,0-1,0 1,-1 0,1 0,-1-1,0 1,0-1,-1 1,0-1,1 1,-1-1,-1 0,1 0,-1 0,1 0,-1 0,0-1,0 1,-6 3,-8 9,-1-1,-36 21,24-16,-439 291,356-234,-215 109,313-180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40.1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651 94,'13'-23,"-9"17,-1 0,1-1,-1 1,0-1,-1 0,0 1,2-11,-4 16,0 1,0 0,0-1,0 1,0 0,0-1,0 1,0 0,0-1,0 1,0 0,-1 0,1-1,0 1,0 0,0 0,0-1,-1 1,1 0,0 0,0-1,-1 1,1 0,0 0,0 0,-1 0,1-1,0 1,-1 0,1 0,0 0,-1 0,1 0,0 0,0 0,-1 0,1 0,0 0,-1 0,1 0,0 0,-1 0,1 0,0 0,-1 0,1 0,0 1,0-1,-1 0,1 0,0 0,0 0,-1 1,1-1,0 0,0 0,-1 1,-23 12,18-9,-320 192,290-171,2 1,1 2,1 1,1 2,-45 58,66-75,1 0,0 0,1 1,1 0,1 1,0-1,0 1,2 0,0 1,1-1,1 1,0 0,1-1,1 1,1 0,0 0,7 30,3-3,3 0,2-2,36 72,83 118,-86-152,26 43,403 728,-153-123,-286-615,-4 2,-6 2,-5 0,12 164,-33-231,-2-30,0-1,0 1,2-1,1 1,0-1,1 0,12 29,-15-45,0-1,1 1,-1 0,0-1,1 1,0-1,-1 0,1 0,0 0,0 0,0 0,0-1,0 1,1-1,-1 0,0 0,1 0,-1-1,1 1,-1-1,7 1,9-2,0 1,37-8,-6 1,-29 5,0-2,0 0,0-1,0-1,-1-1,0-1,26-15,-30 15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42.38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814 2308,'2'12,"0"1,1-1,0 1,1-1,0 0,1 0,1 0,-1-1,10 13,-2-1,57 99,103 136,107 103,-123-164,-113-141,215 301,-378-519,41 60,-834-1203,796 1125,-152-245,35-13,199 361,-28-94,53 138,1 0,1-1,1 0,3 0,0-57,3 88,0-1,0 1,1 0,0-1,-1 1,1 0,0 0,1-1,-1 1,1 0,-1 0,1 0,0 1,0-1,0 0,0 1,1-1,2-2,0 2,-1 0,1 1,-1-1,1 1,0 0,0 0,0 1,0 0,0 0,10-1,5 1,0 2,0 0,0 1,0 1,23 6,28 12,-2 3,0 3,85 47,-93-44,969 519,-467-240,-362-201,644 329,-752-392,2-5,184 53,-388-72,-190 43,3 13,4 13,4 12,5 13,-453 255,587-281,3 7,-140 122,227-167,1 3,3 2,3 3,2 2,2 2,-73 131,111-175,1 0,0 1,2 0,-10 39,16-57,1-1,0 1,-1 0,1 0,0-1,0 1,0 0,0-1,0 1,1 0,-1-1,0 1,1 0,-1-1,1 1,1 1,-2-2,1-1,-1 1,1-1,-1 0,1 0,-1 1,1-1,0 0,-1 0,1 1,0-1,-1 0,1 0,0 0,-1 0,1 0,0 0,-1 0,1 0,-1 0,1-1,0 1,-1 0,1 0,0-1,-1 1,2-1,4-3,1 0,0 0,-1-1,0 0,9-10,238-241,385-437,-502 509,186-337,35-242,-252 470,-103 289,-1 0,1 1,-1-1,1 1,0-1,1 1,-1 0,0 0,1 0,0 0,0 1,0-1,0 1,0-1,0 1,0 0,1 0,-1 1,1-1,0 1,-1 0,1 0,0 0,0 0,0 0,0 1,-1 0,1 0,0 0,5 1,12 2,-1 1,1 1,-1 0,31 15,-36-14,606 287,-481-220,634 339,-218-113,-509-274,-2 0,0-2,92 32,-135-55,-1 1,1 0,-1-1,1 0,-1 1,1-1,0 0,-1 0,1 0,-1 0,1 0,-1 0,1 0,0 0,-1-1,1 1,1-2,-2 1,-1 0,1 0,-1 0,1 0,-1 0,1 0,-1 0,0 0,0 0,0-1,0 1,0 0,0 0,0 0,0 0,0-1,0 1,0 0,-1 0,1 0,-1 0,1 0,-1 0,1 0,-2-2,-11-26,-2 1,-32-47,22 38,-227-347,-102-159,28-15,181 253,143 300,0 0,0 0,0 0,1 0,0-1,0 1,0 0,0-1,1 1,0-7,0 11,1 0,-1 0,0 0,1 0,-1 0,1 0,-1 0,1 0,0 1,-1-1,1 0,0 0,-1 0,1 1,0-1,0 0,0 1,0-1,0 1,1-1,1 0,0 0,0 0,0 0,0 1,0 0,1-1,-1 1,0 0,4 1,57 8,0 3,-1 3,66 24,-40-11,822 257,-337-102,-554-176,54 16,1-2,90 12,-160-32,-1 0,1 0,0-1,-1 0,1 0,0 0,0 0,-1-1,1 0,0 0,-1 0,1-1,-1 1,8-5,-10 5,-1 0,0 0,0 0,0 0,0-1,0 1,0 0,-1-1,1 1,0 0,-1-1,1 1,-1-1,1 1,-1-1,0 1,1-4,-1 1,0 0,-1-1,0 1,1 0,-1 0,-1-1,1 1,-4-7,-15-30,-2 1,-52-72,-74-72,126 157,-69-80,-4 4,-5 4,-214-163,249 217,-3 3,-1 3,-90-36,105 54,-1 3,0 2,-1 2,-1 3,-64-5,78 16,43 0,1 0,-1 0,0 0,0 0,1 0,-1 0,0 0,0 0,1 0,-1 0,0 0,0 0,0 1,1-1,-1 0,0 0,0 0,0 0,1 1,-1-1,0 0,0 0,0 0,0 1,1-1,-1 0,0 0,0 0,0 1,0-1,0 0,0 0,0 1,0-1,0 0,0 0,0 1,0-1,0 0,0 0,0 1,0-1,0 0,0 0,0 1,0-1,0 0,0 0,-1 1,1-1,0 0,0 0,0 0,0 1,0-1,-1 0,1 0,0 0,0 0,0 1,-1-1,1 0,0 0,0 0,-1 0,1 0,0 0,-1 0,19 11,0-2,1 0,0-1,22 6,-19-6,543 156,17-39,-140-33,-384-79,344 85,-302-69,182 80,-262-100,0 1,-1 1,-1 1,0 0,0 2,-2 0,27 27,-37-33,1 0,-1 1,-1 0,0 0,0 0,-1 0,0 1,0-1,-1 1,0 0,-1 0,0 1,-1-1,0 0,0 1,-1-1,-1 0,-1 13,-3 4,0 1,-2-1,-1 0,-1-1,-2 0,0 0,-2-1,-21 33,12-31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43.1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1181,'3'1,"0"0,0 0,-1 0,1 1,0-1,-1 1,1 0,-1 0,0-1,1 2,-1-1,0 0,2 4,10 8,129 102,5-7,5-6,4-7,271 122,-369-192,1-2,114 30,-167-52,-1-1,0 0,1 0,-1-1,1 0,-1 0,1 0,-1-1,7-1,-11 2,-1-1,1 0,0 0,-1 1,1-1,-1 0,1 0,-1-1,0 1,1 0,-1 0,0-1,0 1,0-1,0 1,0-1,0 1,0-1,0 1,-1-1,1 0,-1 0,1 1,-1-1,1 0,-1 0,0 0,0 1,0-1,0 0,-1 0,1 0,0 1,-1-1,0-2,-4-22,-2 1,-1-1,-1 1,-13-25,-54-96,-18-2,-210-253,298 393,-26-36,31 44,1-1,-1 0,1 1,-1-1,1 1,-1-1,1 0,0 1,-1-1,1 0,0 1,0-1,0 0,-1 0,1 1,0-1,0 0,0 0,0 1,0-1,0 0,0 1,1-2,13 2,35 22,-40-17,212 111,65 31,-12-29,-210-95,0-2,93 16,-151-35,-1-1,0-1,1 1,-1-1,1 0,-1 0,8-1,-13 1,0 0,1 0,-1 0,0-1,0 1,1 0,-1 0,0 0,0 0,1-1,-1 1,0 0,0 0,1-1,-1 1,0 0,0 0,0-1,0 1,0 0,1 0,-1-1,0 1,0 0,0-1,0 1,0 0,0-1,0 1,0 0,0 0,0-1,0 1,0 0,0-1,0 1,-1 0,1-1,0 1,-18-23,-41-41,2-3,-63-98,37 49,-612-756,562 735,94 100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44.2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253 1439,'9'-13,"-1"0,1 0,-2-1,0 0,-1 0,0-1,-1 0,-1 0,4-20,0 3,11-53,-5-1,-2 0,-5-1,-3 0,-12-129,8 210,-2-23,-10-54,10 77,1 0,-1 0,0 0,0 0,0 0,-1 0,0 1,0-1,-1 1,1 0,-1 0,0 0,-1 0,-8-7,12 11,-1 1,1-1,0 0,-1 1,1-1,-1 1,1-1,-1 1,0 0,1 0,-1 0,1 0,-1 0,1 0,-1 0,0 0,1 0,-1 1,1-1,-1 1,1-1,-1 1,1 0,0-1,-1 1,1 0,0 0,-1 0,1 0,0 0,0 0,0 1,0-1,-1 3,-5 5,1 0,0 0,-9 20,13-25,-40 91,4 2,4 2,4 1,5 1,5 1,-11 139,30-226,-3 90,5-95,0 0,0 0,1 0,0 0,0-1,1 1,1-1,5 12,-6-17,0-1,0 1,0-1,0 0,1 0,-1 0,1 0,0 0,0-1,0 0,0 0,0 0,1 0,-1 0,0-1,1 0,-1 0,1 0,0-1,-1 1,1-1,-1 0,7-1,13-1,0-1,0-1,25-7,17-7,-1-4,-1-2,-1-3,96-57,-68 27,-2-4,97-87,-154 120,-1-1,-2-1,43-57,-61 71,-1 1,-1-2,-1 1,0-1,-1-1,0 1,-2-1,0 0,-1-1,2-32,-5-3,-3 1,-3-1,-2 1,-2 0,-2 1,-3 0,-2 1,-35-79,41 110,-1 0,-22-32,30 46,-1 1,0 0,-1 1,1-1,-1 1,0-1,0 1,0 1,-1-1,1 1,-1 0,0 0,1 1,-9-3,13 5,0 0,0-1,-1 1,1 0,0 0,0 0,-1 0,1 0,0 0,0 1,-1-1,1 0,0 1,0-1,0 1,0-1,0 1,-1-1,1 1,0 0,0 0,0-1,1 1,-1 0,0 0,0 0,0 0,1 0,-1 0,0 0,1 0,-1 1,1-1,-1 0,1 0,0 0,-1 1,1 0,-1 3,0 1,1-1,0 0,0 0,0 1,0-1,1 0,1 7,5 9,1 0,1-1,1 0,0 0,2-1,0 0,27 30,8 4,58 50,-25-36,2-5,149 87,-111-75,-115-71,1 0,-1 1,0 0,0 0,0 0,-1 1,1 0,-1 0,0 0,5 9,-7-10,-1 1,1 0,-1-1,0 1,0 0,0 0,-1 0,0 0,0-1,0 1,-1 0,1 0,-1 0,-2 6,-46 142,2-7,14-9,-24 208,56-337,1 0,-1 0,1 0,1 0,-1 0,1-1,4 15,-5-21,1 1,0-1,-1 1,1-1,0 0,0 0,0 1,0-1,0 0,0 0,0 0,0 0,0 0,0 0,0 0,1 0,-1-1,2 2,0-2,-1 1,0-1,1 0,-1 0,1 0,-1 0,1 0,-1 0,0-1,1 1,-1-1,0 0,1 1,-1-1,3-2,29-16,0-1,-1-2,49-42,-32 24,23-15,-4-3,74-80,-129 121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3.28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477 1542,'-18'1,"0"1,0 0,1 2,-1 0,1 0,-1 2,1 0,1 1,0 1,0 0,0 1,1 1,0 0,1 2,0-1,1 1,0 1,-12 17,5-5,1 1,1 0,2 2,0 0,2 1,2 0,0 1,2 1,-8 40,16-62,0 0,1 0,0-1,0 1,1 0,0 0,1 0,2 12,-2-18,0 0,0 0,1 0,-1 0,1 0,0 0,0 0,0-1,0 1,0 0,0-1,1 0,-1 0,1 0,0 0,0 0,0 0,0-1,0 1,0-1,0 0,0 0,0 0,1 0,4 0,11 2,0-1,1-1,-1-1,1-1,-1-1,37-7,118-40,-142 39,599-230,-544 203,132-79,-191 99,-1-2,0-1,-1-2,-1 0,-1-1,-1-2,-2 0,23-33,-34 39,-1 0,0 0,-2-1,0 0,-1 0,-1-1,-1 1,0-1,-2 0,-1-1,0 1,-2 0,0 0,-8-38,-2 4,-3 1,-3 0,-1 2,-36-72,-3 11,-4 3,-5 3,-5 2,-4 4,-113-117,159 184,23 24,19 24,75 91,103 164,-173-241,109 177,106 236,-219-411,12 43,-7-17,-19-56,0 1,0-1,0 1,0-1,0 1,0-1,0 0,1 1,-1-1,0 1,0-1,0 1,1-1,-1 0,0 1,1-1,-1 0,0 1,1-1,-1 0,0 0,1 1,-1-1,1 0,-1 0,0 1,1-1,-1 0,1 0,-1 0,1 0,8-11,2-28,-11 36,46-343,-27 162,-13 112,-5 47,1-1,2 1,8-34,-12 58,1 0,-1 0,0 0,1 0,-1 0,1 0,0-1,-1 1,1 0,0 1,-1-1,1 0,0 0,0 0,0 0,0 1,0-1,0 0,0 1,0-1,0 1,0-1,0 1,0-1,0 1,1 0,-1 0,0-1,0 1,0 0,1 0,-1 0,0 0,0 0,0 1,0-1,1 0,-1 1,0-1,0 0,0 1,0-1,0 1,0 0,0-1,1 2,8 4,0 1,-1 0,16 15,-19-16,627 669,-515-540,-102-117,4 6,40 35,-44-46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4.06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126 429,'1'-12,"1"0,1 0,0 1,1-1,0 1,0 0,1 0,1 0,11-16,13-28,-17 25,14-45,-25 67,1 0,-2 0,1 0,-1 0,0 0,-1 0,0 0,0 0,-1 0,0 0,-3-13,3 19,1 0,-1 1,1-1,-1 1,0-1,1 1,-1 0,0-1,0 1,0 0,0-1,0 1,0 0,0 0,-1 0,1 0,0 0,-1 0,1 1,0-1,-1 0,1 1,-1-1,1 0,-4 1,3 0,-1 0,0 0,0 1,0-1,0 1,1 0,-1 0,0 0,1 0,-1 0,1 1,-1-1,-2 3,-6 5,-1 1,1 0,1 1,-12 16,7-8,2 2,0-1,2 2,0-1,1 1,2 1,0 0,1 0,1 1,-3 28,9-47,0 1,0-1,0 0,0 0,1 0,0 0,0 0,0 0,1 0,0 0,0 0,0 0,0-1,1 1,-1-1,1 0,1 1,-1-1,0-1,1 1,0 0,0-1,0 0,0 0,0 0,1-1,0 1,-1-1,10 3,7 2,0-1,0-1,0-1,1-1,39 1,113-8,271-39,-297 25,-88 12,-33 5,1-2,-1-1,0-1,0-1,28-10,-52 14,0 0,1 0,-1 0,0 0,0 0,-1 0,1-1,5-5,-1-3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30.797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0 369,'5'-4,"0"-6,0-5,4-1,0-1,-2-2,-1-3,2-5,-1-3,4-1,-1 2,-2-4,3 4,-2-2,-2 1,-2 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4.9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1060 1,'-6'4,"0"0,-1 0,1-1,0 0,-1 0,0 0,0-1,-12 3,-18 6,-103 55,4 6,-209 145,330-207,-149 110,142-102,1 1,1 1,0 0,2 2,-17 25,33-45,0 0,1 0,0 0,-1 0,1 1,0-1,0 0,0 1,0-1,1 1,-1-1,1 1,-1 0,1-1,0 1,0-1,0 1,0 0,1-1,-1 1,2 3,-1-4,1 0,0 0,0 0,0 0,0 0,0 0,1 0,-1-1,0 1,1-1,0 0,-1 0,1 0,-1 0,1 0,0 0,0-1,0 1,-1-1,5 0,42 5,0-3,81-6,101-22,-184 19,114-15,-2-7,-1-7,272-101,-424 134,0 1,0-1,0 0,-1 0,1 0,-1-1,1 0,-1 0,-1 0,6-6,4-12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5.32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1,'0'4,"4"11,6 14,10 25,14 24,18 29,14 30,12 17,10 14,3 2,-1-10,-11-23,-16-31,-14-25,-10-27,-13-21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6.05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338 1,'-18'30,"-2"0,-1-1,-2-1,-43 42,-6 8,-37 37,109-115,-1 1,0-1,1 1,-1-1,1 1,-1-1,1 1,-1 0,1-1,-1 1,1 0,0-1,-1 1,1 0,0-1,-1 1,1 0,0 0,0 0,0-1,0 1,0 0,0 0,0-1,0 2,16 4,35-12,-45 5,272-55,-261 52,56-8,-69 11,-1 1,1 0,-1-1,1 2,0-1,-1 0,1 1,-1 0,1-1,-1 1,0 1,1-1,-1 0,0 1,0 0,4 2,-5-1,-1-1,1 0,-1 0,0 1,0-1,0 1,0-1,-1 1,1-1,-1 1,1 0,-1-1,0 1,0-1,0 1,-1 0,1-1,0 1,-1-1,0 1,-1 3,-3 15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7.23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0,'25'35,"0"2,1-1,2-1,2-1,1-1,1-2,2-2,1-1,1-1,1-2,42 21,-68-40,0-1,0 0,1 0,-1-1,1-1,18 4,-27-7,0 0,0 0,0 0,0 0,0 0,0 0,0-1,0 1,0-1,0 0,0 0,0 0,-1 0,1-1,0 1,-1-1,1 1,-1-1,1 0,-1 0,0 0,0 0,0-1,0 1,0 0,-1-1,1 1,-1-1,0 0,1 0,0-3,2-5,-1-1,-1 1,1-1,-2 0,0 1,0-1,-2-15,-13-83,1 26,1 21,87 234,174 288,-227-421,-7-14,1-1,22 25,-24-31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7.62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1 373,'4'-4,"6"-2,10-4,9-8,22-6,20-8,18-10,11-7,7 0,-3 0,-7 0,-19 9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8.1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0,'5'0,"0"5,5 5,5 9,3 7,4 2,2 10,1 2,1 0,0 0,0 2,-5-1,-1-8,-4-9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9.02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1,'5'0,"5"8,5 4,1 7,5 6,4 2,2 9,0 3,5 0,1 1,3-2,-4 1,-4-6,-6-4,-3-7,-4-3,-5-1,-5-3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1:59.68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1 546,'1'-4,"1"1,0 0,1-1,-1 1,0 0,1 0,0 0,0 1,0-1,0 0,0 1,0 0,1 0,5-2,4-5,552-429,-512 392,-42 38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0.25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1,'4'0,"10"0,7 4,9 2,7 7,6 7,5 4,2 7,6 1,1 5,-4 0,-3-2,-5-3,-6-6,-11-8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0.93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0 258,'1'-6,"-1"0,1 1,0-1,0 1,1-1,0 1,0-1,0 1,0 0,1 0,0 0,0 0,1 1,-1-1,1 1,4-4,8-8,2 2,33-23,-17 14,-26 17,6-5,0 0,1 2,0 0,0 1,19-8,-29 14,1 1,-1 0,0 0,0 0,1 1,-1-1,0 1,1 0,-1 1,0 0,1-1,-1 2,0-1,0 1,0-1,0 1,0 1,0-1,0 1,-1 0,6 4,10 11,-1 0,-1 2,-1 0,-1 1,22 37,-10-16,269 454,-248-395,-41-80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33.025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1191,'66'-69,"50"-49,117-157,-139 140,-6-3,98-209,-135 257,-39 71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1.49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0 461,'54'-20,"196"-76,276-95,-227 79,-272 102,-1 1,1 2,33-5,-35 9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2.0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0,'4'0,"6"0,2 5,2 0,3 9,8 6,3 8,6 4,2 5,-2 4,2 0,0-2,-3 0,-2-3,-7-2,-7-7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2.52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1,'4'0,"2"4,8 10,6 7,8 13,4 9,5 1,0 2,2-2,-5-1,-4-7,-3-6,-6-3,-2-7,-5-2,-4-4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3.10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1 204,'4'0,"6"-4,9-6,7-1,6-3,7-3,10-4,9-6,7-3,6 4,0 1,-13 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3.73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6 312,'-4'0,"2"-5,7-5,6-5,5 0,5-3,7-1,3-2,5-3,5 0,4-1,3 0,-3 4,0-3,-3-2,-5 3,-9 7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4.7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1 775,'60'-44,"69"-37,32-23,-28-2,53-38,-170 136,0-1,0 2,1 0,20-5,-16 5,-1 0,31-16,227-147,-260 158,-12 7,1 0,0 1,1 0,-1 0,12-3,-1 2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5.50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6,5 3,1 13,3 4,6 5,-1 3,2 0,2-4,3 0,-3-3,1-4,-4-6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6.08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1,'5'0,"0"4,9 11,6 6,4 8,6 8,3 3,4 2,-5-2,2 1,-2-2,-1-3,-2-4,-5-3,-8-2,-2-6,-3-1,-3-6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7.33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 0,'-4'0,"3"0,5 9,7 7,6 9,4 9,2 3,3-4,-4-5,-6-2,-5-5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7.77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1,'4'0,"6"0,6 8,8 8,5 4,5 9,6 6,5 7,3 5,2-2,-3 1,-6-4,-5-5,-4-4,-4-7,-7-5,-2-1,-4-4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35.450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1477,'265'-257,"52"-52,-182 171,538-571,-668 704,32-44,-34 39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8.45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62,'0'-4,"4"-2,6 0,2-2,2-1,3 2,4 1,-3-1,-3-1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8.97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61,'4'0,"6"0,1-4,3-2,4 0,2 2,3-3,1-1,1 2,1 1,-4-2,-6-1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09.42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0,'4'5,"2"5,3 1,2 3,6 3,5 4,3 1,1 3,1 0,0-4,-5-1,-5-4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10.5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1764,'0'-10,"2"-9,-1 18,0 1,0-1,0 1,0 0,0 0,1 0,-1-1,0 1,0 0,0 0,0 0,0 1,0-1,0 0,0 0,0 0,0 1,0-1,0 1,0-1,0 1,0-1,0 1,34 16,38 25,-50-28,1 0,-1-2,2-1,44 15,-52-22,0 0,0-1,0-1,0-1,0 0,0-1,0-1,0 0,20-5,-24 2,0 0,-1-1,1 0,-1-1,0 0,0-1,0 0,-1-1,0-1,-1 1,0-2,11-12,7-12,-1-1,-2-2,-2 0,24-53,62-171,-80 189,94-249,80-198,-73 186,-120 304,-6 19,-9 22,-16 33,4-19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11.05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0 475,'5'7,"1"0,-1-1,1 0,0 0,0 0,1 0,0-1,13 8,6 5,-5-2,1-1,0-1,2-1,-1-1,50 18,-61-26,0-1,0 0,1 0,-1-2,0 1,1-1,-1-1,1-1,-1 1,1-2,-1 0,0 0,0-1,0-1,12-5,6-7,0-1,-1-2,-2-1,0-1,-1-1,-1-1,33-40,-4-3,81-134,-78 103,-9 12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1.83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682 11,'1'0,"-1"0,0-1,0 1,0-1,0 1,0 0,0-1,0 1,0 0,0-1,0 1,0 0,-1-1,1 1,0 0,0-1,0 1,0 0,0-1,-1 1,1 0,0 0,0-1,-1 1,1 0,0 0,0-1,-1 1,1 0,0 0,-1 0,1-1,0 1,0 0,-1 0,1 0,-1 0,1 0,-1 0,-16 7,-13 20,-2 14,2 2,2 2,-32 68,32-59,-71 138,-90 252,150-335,6 3,5 1,-28 230,53-307,1 0,2-1,1 1,2 0,10 47,-11-71,1-1,0 0,1 0,1-1,-1 1,2-1,-1 0,2 0,-1 0,1-1,0 0,1 0,0-1,1 0,0-1,0 0,0 0,1-1,0 0,16 7,1-4,1-1,0-1,1-2,-1-1,1-1,0-1,0-2,0-1,53-8,-6-5,-1-3,107-38,-83 18,121-63,-167 71,-1-1,-2-3,82-70,-119 91,0-1,0-1,-2 0,1-1,-2 0,0 0,-1-1,-1 0,0-1,-1 0,-1 0,7-29,-9 21,-1 0,-1-1,-1 1,-1-1,-2 1,0-1,-2 1,-10-38,-4 2,-2 1,-3 1,-3 1,-2 1,-2 2,-3 1,-42-52,29 47,-3 2,-3 3,-1 2,-3 2,-103-70,115 92,0 1,-2 3,-59-22,82 37,1 2,-1 1,0 0,0 2,0 0,-1 2,1 1,-1 0,-31 4,11 11,28-7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2.4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97,'0'-1,"0"-1,1 1,0 0,-1 0,1 0,0 0,-1 0,1 1,0-1,0 0,0 0,0 0,0 1,0-1,0 0,0 1,0-1,0 1,0-1,0 1,2-1,32-10,-29 9,75-18,1 4,0 3,1 4,0 4,0 3,0 4,158 23,-186-16,0 3,-1 2,0 2,89 40,-123-46,1 1,-2 1,1 1,-2 0,0 1,0 1,-1 1,-1 1,-1 0,0 1,-2 0,0 1,-1 1,12 24,-13-16,-1 0,-1 1,-2 0,-1 0,-1 1,-1 0,-1 59,-5-45,-2-1,-2 0,-2 1,-24 74,27-105,-6 30,11-42,0 0,0 0,1 0,-1 0,0 0,0 1,1-1,-1 0,0 0,1 0,-1 0,1 0,0 0,-1 0,1 0,0 0,-1 0,1-1,0 1,0 0,0 0,0-1,0 1,0 0,0-1,0 1,0-1,0 1,0-1,0 0,0 1,2-1,19 3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2.7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3.2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1,'0'4,"0"2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4.7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548 0,'-9'2,"-1"0,1 1,0 0,0 1,0-1,0 2,1-1,-1 1,1 0,0 1,-13 12,14-12,-34 27,1 2,2 2,2 1,1 2,-42 63,54-68,2 2,1-1,3 2,0 1,3 0,1 1,-11 56,22-80,0 1,0-1,2 0,0 0,0 1,2-1,0 0,1 0,1 0,0 0,1-1,11 26,-6-23,1 0,1-1,0 0,1-1,1 0,0-1,1 0,1-2,24 18,6-2,1-2,2-3,68 26,-95-41,-13-5,0 0,-1 0,1 1,-1 1,0-1,9 9,-16-13,0 0,0 0,0 0,1 0,-1 0,-1 0,1 0,0 1,0-1,0 0,0 1,-1-1,1 0,-1 1,1-1,-1 1,0-1,1 0,-1 1,0-1,0 1,0-1,0 1,0-1,0 1,-1-1,1 1,0-1,-1 1,1-1,-1 1,1-1,-1 0,0 1,0-1,1 0,-1 0,0 0,0 0,0 1,-1-1,1-1,0 1,0 0,0 0,-1 0,1 0,-3 0,-16 11,-1-1,0-1,0-1,-35 9,42-14,1-1,-1-1,1 0,-1-1,0 0,1-1,-1 0,0-1,-13-4,5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8.31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1008 1,'-108'-1,"-121"3,191 4,0 2,1 1,0 2,0 1,-45 23,20-9,-245 105,274-120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37.738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1 968,'17'-21,"0"-1,25-44,-31 47,83-140,-22 35,110-144,-111 173,68-78,-119 152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5.6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1,'25'349,"30"10,-19-138,-36-216,1 5,1-1,-1 1,2 0,-1-1,1 0,8 18,-9-25,0 0,-1 0,1 0,0 0,0 0,0-1,0 1,0-1,0 1,1-1,-1 0,1 0,-1 0,0 0,1 0,0 0,-1-1,1 1,-1-1,1 0,0 0,-1 0,1 0,-1 0,1 0,0-1,-1 0,1 1,-1-1,5-2,22-8,-1-1,0-2,-1 0,39-28,14-8,276-120,-327 159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5.9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30,'4'0,"6"0,5 0,5-4,7-2,8-3,-2-1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6.9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254 609,'-5'2,"0"-1,0 2,0-1,0 0,0 1,1 0,-1 0,1 1,0-1,0 1,0 0,0 0,-5 7,4-6,-21 26,0 0,-39 66,55-80,2 0,-1 0,2 0,0 1,1 0,1 1,1-1,-3 25,7-40,0-1,0 1,0-1,0 1,0-1,1 0,-1 1,1-1,0 0,-1 1,1-1,0 0,0 0,1 0,-1 0,0 0,1 0,-1 0,1 0,0 0,-1-1,1 1,0-1,0 1,0-1,0 0,0 1,1-1,-1 0,0-1,0 1,1 0,-1-1,0 1,4-1,-2 1,1-1,-1 0,0 0,1 0,-1 0,0-1,1 0,-1 0,0 0,0 0,0-1,0 1,0-1,0 0,0-1,0 1,-1-1,7-5,-4 0,-1 0,0 0,-1 0,1-1,-2 0,1 0,-1 0,-1 0,1 0,-2-1,1 1,-1-1,-1 1,0-15,0 11,1 0,0-1,1 1,0 0,1 0,6-17,-8 28,0 1,0-1,-1 1,1-1,0 1,0-1,0 1,0 0,1-1,-1 1,0 0,1 0,-1 0,0 0,1 0,-1 0,1 1,-1-1,1 0,0 1,-1-1,1 1,0-1,-1 1,1 0,0 0,0 0,-1 0,1 0,0 0,0 0,-1 1,1-1,0 1,-1-1,1 1,-1-1,1 1,2 2,8 3,0 1,0 1,-1 0,12 11,-8-7,68 48,3-5,2-3,2-4,3-4,1-4,132 37,-206-71,112 27,-120-31,-1 0,1-1,-1 0,1-1,-1 0,1-1,-1 0,1-1,11-3,-19 3,-1 0,1 0,0 0,-1 0,0-1,1 1,-1-1,0 0,0 0,-1 0,1 0,-1 0,1-1,-1 1,0-1,0 0,0 1,-1-1,0 0,1 0,-1 0,0-5,2-11,0-1,-1 1,-2-27,0 23,-1-65,-4-1,-4 1,-33-148,26 175,-2 0,-4 1,-2 1,-2 1,-67-106,90 160,0 0,-1 0,0 1,0-1,-1 1,1 0,-1 0,0 0,0 1,-10-6,14 8,0 1,-1-1,1 1,0 0,0-1,-1 1,1 0,0 0,-1 0,1 0,0 0,-1 0,1 1,0-1,-1 0,1 1,0-1,0 1,-1-1,-1 2,2-1,-1 1,0 0,0 0,1 0,-1 0,1 0,-1 0,1 1,0-1,0 0,0 1,0-1,0 1,0 3,-2 9,2 1,-1-1,2 1,0-1,1 1,0-1,2 1,-1-1,2 0,0 0,1 0,0-1,1 0,13 22,7 8,1-1,3-1,36 40,-46-59,0 0,2-1,0-2,48 34,-44-39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7.3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1 116,'0'-4,"0"-6,4-5,6-1,9-1,11 2,8-1,6 3,-3 3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7.7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1,'4'0,"2"4,0 6,-2 5,4 5,-1 7,0 4,-3 0,-1 4,3-4,1-4,-1-5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49.09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0 387,'1'-6,"1"1,-1 0,1-1,0 1,1 0,-1 0,1 0,0 0,0 1,0-1,1 1,0 0,0 0,0 0,8-6,1-3,18-14,0 0,2 2,1 2,1 1,0 2,2 1,70-26,-49 26,1 2,0 3,1 2,100-6,-139 16,0 0,0 2,0 1,0 0,0 2,0 0,-1 1,28 9,-46-11,1-1,-1 0,0 1,0-1,1 1,-1 0,0-1,0 1,-1 0,1 0,0 1,-1-1,1 0,-1 0,0 1,0-1,0 1,0-1,0 1,0 0,-1-1,1 1,-1 0,0-1,0 1,0 0,0-1,0 1,0 0,-1-1,0 1,1-1,-1 1,-1 3,-5 12,0-1,-1 0,-20 32,14-27,-14 31,2 1,-36 109,50-124,3 1,0 0,3 0,1 1,1 46,4-82,0-1,1 0,-1 1,1-1,0 0,0 1,0-1,1 0,-1 0,1 0,0 0,0-1,0 1,1 0,-1-1,1 1,5 4,-3-4,0-1,1 1,-1-1,1 0,0 0,0-1,0 1,0-1,0-1,12 3,7-2,0-1,1-1,-1-1,47-7,-54 5,0 0,0-1,0-1,0 0,-1-1,21-11,-34 15,0 0,-1-1,1 1,-1-1,1 0,-1 1,0-1,0-1,0 1,-1 0,1-1,-1 1,0-1,0 0,0 0,0 0,0 0,-1 0,0 0,0 0,0 0,-1-1,1 1,-1 0,0-1,0 1,0 0,-1-1,0 1,1 0,-4-8,-5-11,0 0,-25-40,26 49,0 1,0-1,1 0,1-1,0 0,1 0,1 0,0 0,-2-30,6 42,0 0,1 0,-1 0,1 0,0-1,0 1,0 0,0 0,0 0,1 1,-1-1,1 0,0 0,0 1,0-1,0 1,0 0,1 0,-1-1,1 1,-1 1,1-1,0 0,0 1,0-1,0 1,0 0,0 0,5-1,9-2,1 1,-1 1,1 0,20 2,-23 0,67-2,0 3,89 15,-144-12,0 1,-1 1,0 1,0 2,-1 0,0 2,-1 1,0 1,-1 0,29 24,-42-28,0 0,-1 1,0 0,-1 1,0 0,-1 0,0 1,-1 0,0 0,-1 0,8 26,-9-19,0 0,-1 0,-1 1,-1-1,0 1,-2-1,-4 31,5-49,0 1,0-1,0 0,0 1,0-1,0 0,0 1,-1-1,1 0,-1 1,1-1,-1 0,1 0,-1 0,0 0,1 1,-1-1,0 0,0 0,0 0,0-1,-2 3,2-4,0 1,0 0,0-1,1 1,-1-1,0 1,0-1,0 0,0 1,0-1,1 0,-1 0,0 0,1 1,-1-1,0 0,1 0,-1 0,1 0,-1-2,-24-60,12 22,2 0,1-1,3 0,1-1,2 1,2-59,2 98,1 1,-1 0,0-1,1 1,0 0,-1-1,1 1,0 0,0 0,1 0,-1 0,0 0,1 0,-1 0,1 0,0 0,-1 1,1-1,3-1,-1 0,1 1,-1 0,1 0,-1 0,1 1,0-1,0 1,0 0,5 0,13 0,-1 2,1 0,30 5,-36-3,17 1,0 3,-1 0,1 3,60 25,-79-29,-1 1,0 1,0 1,-1 0,0 0,-1 1,0 1,0 0,-1 1,-1 0,0 0,14 24,-15-19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1.2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382 476,'-5'1,"0"1,1 0,-1 0,1 1,-1-1,1 1,0 0,0 0,0 1,0-1,1 1,-1 0,-4 7,0-2,-42 47,3 3,-47 73,75-101,2 0,1 0,2 2,1 0,1 0,-13 65,24-93,0 1,0-1,1 0,0 0,0 1,0-1,0 0,1 0,0 1,0-1,0 0,1 0,4 9,-4-10,0-2,1 1,-1 0,1 0,0-1,0 0,0 1,0-1,0 0,1 0,-1-1,0 1,1-1,-1 0,1 0,0 0,-1 0,1 0,0-1,5 0,7 2,0-2,0 0,0-1,1 0,-1-2,-1 0,1 0,0-2,-1 0,0 0,0-2,16-8,-12 3,-1 0,-1-2,0 0,0 0,-2-2,0 0,-1 0,14-21,-2-5,-2-1,-2-1,-1-1,-3-1,-2 0,-1-1,9-60,-22 97,-1 0,1 1,0-1,1 1,5-13,-7 21,-1 0,0 0,1 1,-1-1,1 0,-1 0,1 1,0-1,-1 0,1 1,0-1,-1 1,1-1,0 1,0-1,-1 1,1-1,0 1,0 0,0-1,1 1,0 0,-1 0,0 1,1-1,-1 1,0-1,1 1,-1-1,0 1,1 0,-1 0,0 0,0-1,0 1,0 0,0 0,0 1,0-1,1 2,63 93,-51-71,2-1,1 0,31 33,-29-38,2-2,0 0,1-1,1-1,0-1,1-1,0-1,1-1,0-1,1-1,0-2,0 0,1-2,0-1,0-1,0-1,43-3,-66 0,0 1,0-1,0 0,0 0,0 0,0 0,0-1,0 0,-1 1,1-2,0 1,-1 0,0-1,1 1,-1-1,0 0,2-3,-1 1,-1-1,0 1,0-1,0 1,-1-1,0 0,0 0,0 0,-1 0,1-8,-1-9,-1 1,0 0,-2 0,-1 0,-6-27,-3 4,-1-1,-3 2,-1 0,-2 1,-33-53,12 31,-4 2,-75-85,114 142,-1 0,1 1,-1-1,0 1,-1 1,1-1,-11-5,16 10,0-1,-1 1,1 0,0-1,0 1,0 0,-1 0,1-1,0 1,0 0,0 0,-1 0,1 1,0-1,0 0,0 0,-1 1,1-1,0 0,0 1,-1 0,0 1,1-1,-1 1,1-1,0 1,0 0,0 0,0-1,0 1,0 0,0 0,1 0,-1 0,1 0,-1 0,1 0,0 0,0 3,-1 1,2 0,-1 1,1-1,0 1,0-1,1 0,0 0,0 0,0 0,1 0,0 0,0-1,0 1,5 5,9 11,37 38,-49-55,31 29,2-1,0-2,2-2,63 35,184 76,-281-136,0-1,0 0,0 1,-1 0,0 1,0-1,0 1,0 0,-1 0,1 1,-1-1,-1 1,1 0,-1 0,0 0,0 0,-1 1,0-1,0 1,0-1,-1 1,0 0,0 7,0 15,-1 1,-1 0,-10 56,9-75,-24 91,19-80,1-1,1 1,0 0,-1 34,6-55,0 1,0-1,0 1,0-1,0 1,0-1,0 1,1-1,-1 1,0-1,1 0,-1 1,1-1,0 0,0 1,-1-1,1 0,0 0,0 0,0 1,0-1,0 0,0 0,1-1,-1 1,1 1,1-1,0-1,-1 1,1-1,0 1,0-1,-1 0,1 0,0 0,-1 0,1-1,0 1,0-1,2-1,7-2,0 0,-1-1,0-1,0 0,12-8,-5-2,0 0,0 0,-2-2,0 0,-1-1,13-21,2-9,32-72,-49 89,-2 1,-1-2,-2 1,-1-1,-1-1,2-45,-8 78,0 1,0-1,0 1,0-1,0 0,0 1,1-1,-1 1,0-1,0 1,1 0,-1-1,0 1,1-1,-1 1,0-1,1 1,-1 0,1-1,-1 1,1 0,-1 0,1-1,-1 1,1 0,-1 0,1 0,-1-1,1 1,-1 0,1 0,-1 0,1 0,0 0,-1 0,1 0,-1 0,1 0,-1 0,1 1,-1-1,1 0,-1 0,1 0,-1 1,1-1,-1 0,1 1,33 17,-23-12,41 19,1-3,1-1,1-4,1-1,73 10,-121-25,3 1,0-1,0 0,0 0,17-2,-25 0,0 1,-1-1,1 1,-1-1,1 0,-1 0,1 0,-1 0,0 0,1-1,-1 1,0-1,0 1,0-1,0 0,0 0,-1 0,1 0,0 0,-1 0,0 0,1-1,-1 1,2-5,0-4,0-1,-1 0,0 1,-1-1,0 0,-1 0,0 0,-1 0,-1 1,1-1,-2 0,0 1,0-1,-1 1,0 0,-1 0,0 1,-1-1,-11-15,-5 9,22 17,-1 0,1-1,-1 1,1 0,-1 0,1 0,-1 0,1 0,-1 0,1 0,-1 0,0 0,1 0,-1 0,1 0,-1 0,1 1,-1-1,1 0,-1 0,1 1,0-1,-1 0,1 0,-1 1,1-1,-1 1,0 1,0 1,0-1,0 0,1 1,-1-1,1 1,-1-1,1 1,0-1,0 0,0 1,0-1,0 1,1-1,-1 1,1-1,0 3,17 57,2-1,34 70,69 115,-58-121,54 105,111 229,-183-352,-5 3,38 153,-79-260,9 38,8 73,-17-104,-1 0,0 0,0-1,0 1,-1 0,-1 0,0-1,0 1,-1-1,0 0,-1 0,0 0,-8 14,8-19,0 1,0-1,-1 0,1 0,-1-1,0 1,0-1,-1 0,1 0,-1-1,1 0,-1 0,0 0,0 0,0-1,0 0,0-1,0 1,0-1,-7 0,-10-2,1 0,-1-1,1-2,-22-6,19 2,0-1,1 0,1-2,0-1,0-1,2-1,-1-1,2 0,0-2,1 0,1-2,-28-38,14 12,2 0,3-2,1-1,3-1,-20-59,38 92,-8-18,3 0,-8-41,16 67,1 0,0-1,0 1,1 0,1-1,-1 1,2 0,-1 0,1-1,0 1,1 1,0-1,7-14,2 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1.8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6,1 3,1 4,2 2,5 1,0 0,-2-4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2.3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3,'147'-2,"153"4,-236 1,0 4,100 23,-132-21,-1 1,0 1,-1 2,0 1,-1 1,-1 2,0 1,39 34,-48-36,-1 1,-1 1,-1 1,0 0,-1 2,-2-1,0 2,-1 0,-1 0,-1 1,13 45,-21-61,-1 0,0 1,-1 0,1-1,-1 1,-1-1,0 1,0-1,0 1,-1-1,0 0,0 1,-1-1,0 0,0 0,-1-1,1 1,-1-1,-6 6,-10 12,0-1,-2-1,-35 28,7-7,-19 19,-3-2,-2-3,-3-4,-1-3,-125 57,124-68,52-24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3.1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5,0 9,4 5,6 1,6 9,3 2,0-7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38.473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0 460,'14'0,"-1"-2,1 1,-1-2,0 0,0 0,0-2,0 1,15-10,14-8,40-30,-29 18,68-43,-35 20,3 4,124-55,-155 86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3.6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79,'4'-4,"6"-6,6-6,3 1,4 2,2 4,1 3,0 2,-4 3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4.3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513 0,'-10'1,"-1"0,1 0,0 1,1 0,-1 1,0 0,1 1,-1 0,1 0,0 1,-11 8,-9 8,-48 46,48-41,-6 5,2 1,1 1,1 2,2 1,-45 73,71-105,1 1,0-1,0 0,0 0,1 1,0-1,0 1,0-1,0 1,0 0,1-1,0 1,0 0,2 8,-1-10,0 1,1-1,0 0,-1 0,1 1,1-1,-1 0,0-1,1 1,-1 0,1-1,0 1,0-1,0 0,0 0,0 0,0-1,1 1,4 1,62 23,121 29,-133-42,-1 3,0 2,100 48,-149-62,0 0,-1 1,0 1,0-1,0 1,11 12,-17-16,1 0,-1-1,0 1,0 0,0 0,0 0,0 0,0-1,0 2,-1-1,1 0,0 0,-1 0,0 0,0 0,0 0,0 0,0 0,0 1,0-1,0 0,-1 0,1 0,-1 0,0 0,0 0,0 0,0 0,0 0,0-1,0 1,-3 3,-3 3,0-1,0 1,-1-1,0-1,0 0,-1 0,0 0,0-1,0-1,-1 1,0-1,1-1,-1 0,0 0,-1-1,-18 1,8-2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4.9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0,'2'45,"1"0,3 0,15 58,46 128,-55-191,36 103,113 238,-123-308,3-1,3-2,3-3,103 114,-122-152,1-1,2-2,37 25,-55-42,-1-1,2-1,-1 0,1-1,0-1,1 0,-1-1,1 0,0-1,0-1,21 1,-14-4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5.3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198 29,'0'-4,"-5"-3,-4 1,-7 2,-3 0,-4 2,-2 1,-1 1,0 0,0 0,4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5.7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16,'4'0,"6"0,1-4,3-2,0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6.4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27,'4'-3,"-1"0,1 0,0 1,0 0,0 0,0 0,0 0,1 1,-1 0,1 0,-1 0,8-1,61 0,-47 2,10 1,1 1,0 2,0 1,-1 2,0 1,54 21,-36-7,-1 3,-1 2,69 47,199 168,-267-195,-2 2,-2 2,69 96,-112-138,10 13,26 50,-39-67,-1 1,1-1,-1 0,0 1,-1 0,1-1,-1 1,0 0,-1 0,1-1,-1 1,0 0,-1 0,0 0,-2 10,2-13,0-1,0 1,-1-1,1 1,-1-1,0 1,1-1,-1 0,0 0,-1 0,1 0,0 0,0-1,-1 1,1-1,-1 1,1-1,-1 0,0 0,1 0,-1 0,0-1,0 1,0-1,0 1,1-1,-1 0,0 0,0 0,-4-1,-1-1,0 1,0-1,0 0,1-1,-1 1,1-2,-1 1,1-1,-11-8,2-1,1-1,1-1,0 0,1-1,1 0,0-1,1 0,1-1,1 0,0 0,2-1,-11-37,5 0,2 0,3-1,-2-76,9 116,1 0,0 0,2 0,0 0,1 1,0-1,2 1,0 0,8-19,-10 29,0 0,0 0,1 1,0-1,0 1,0 0,1 0,-1 0,1 0,1 1,-1 0,1 0,-1 0,1 1,0 0,0 0,0 1,1-1,-1 1,1 1,-1-1,1 1,0 0,-1 1,11-1,4 2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7.2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1,'4'0,"6"0,1 4,3 6,-1 14,2 12,2 7,-1 6,-4-1,1 3,-3-6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7.55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20 109,'0'-4,"-4"-6,-2-5,1-5,1-3,5 2,2 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8.3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0,'-2'65,"4"0,2 0,3 0,18 73,18 0,6-2,6-2,127 221,-168-330,-5-6,2-1,0-1,1 1,1-2,14 16,-26-31,-1 0,1 0,0-1,0 1,-1 0,1 0,0-1,0 1,0 0,0-1,-1 1,1-1,0 0,0 1,0-1,0 1,0-1,0 0,0 0,1 0,-1 0,0 0,0 0,2 0,-3-1,1 0,0 1,-1-1,1 0,0 0,-1 0,1 0,-1 0,1 0,-1 0,0 0,1 0,-1 0,0 0,0 0,0 0,0 0,0 0,0-2,-8-64,7 59,-15-98,4 0,5-1,9-136,-2 239,0 1,0-1,0 0,1 1,0-1,0 1,0 0,0-1,0 1,1 0,-1 0,1 0,0 0,0 0,0 0,0 0,1 0,-1 1,1-1,0 1,-1 0,1 0,0 0,6-3,-4 4,1-1,-1 1,1 0,0 0,-1 1,1 0,0 0,-1 0,1 1,-1-1,1 1,-1 1,1-1,-1 1,8 3,7 5,0 1,-1 0,0 1,-1 1,0 1,-1 1,27 29,0 7,48 72,-88-117,88 135,-77-117,-2 1,-1 1,16 49,-27-72,0 1,0-1,0 0,-1 1,1-1,-1 1,0-1,0 1,0-1,-1 1,1-1,-1 1,0-1,0 1,0-1,0 0,-1 0,1 0,-1 1,0-1,0-1,0 1,0 0,0 0,-1-1,1 1,-1-1,0 0,1 0,-1 0,0 0,-5 2,-9 3,1 0,-1-2,-1 0,1-1,-20 3,20-4,-71 12,-126 5,166-19,1-2,-1-2,1-2,-65-15,79 11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2:59.8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1143,'3'1,"0"1,0-1,-1 0,1 1,0-1,-1 1,1 0,-1 0,0 0,0 0,1 1,1 2,5 4,42 35,105 85,-128-108,1-2,1-1,54 24,-70-36,0-1,0-1,0 0,0-1,1 0,0-1,-1-1,20-1,-27 0,0-1,1 0,-1 0,0-1,0 0,-1 0,1-1,0 1,-1-2,1 1,-1-1,0 0,0 0,-1 0,1-1,-1 0,0 0,7-9,0-5,-1 0,-1-1,0 0,-2 0,0-1,-1 0,-2 0,0-1,3-26,-5 21,-1 0,-1 0,-2 0,0 0,-2 0,-1 1,-9-34,11 53,0 0,-1 0,1 0,-2 0,1 0,-1 1,0 0,-5-7,13 18,3 4,0-1,0 0,17 13,2-5,0-2,1-1,0-1,1-2,1-1,-1 0,1-3,1 0,-1-2,1-1,0-1,56-5,-83 3,1 0,0-1,-1 0,1 1,-1-1,1-1,-1 1,1-1,-1 1,0-1,0 0,0 0,0 0,0 0,0-1,-1 1,1-1,3-4,-4 2,1 0,-1 0,0 0,0 0,0 0,0 0,-1-1,0 1,-1 0,1-1,-1-6,-1-10,-1-1,-2 1,0 0,-13-40,-77-323,71 282,21 92,0 1,-1-1,0 1,0 0,-1 0,-1 0,0 1,0-1,-1 1,0 1,0-1,-1 1,0 0,-1 0,0 1,0 0,-16-11,-117-74,140 90,0 1,-1 0,1 0,0 0,-1 1,1-1,0 0,-1 0,1 1,-1-1,1 1,-1-1,1 1,-1 0,0 0,1 0,-1-1,1 2,-1-1,0 0,1 0,-1 0,1 1,-1-1,1 1,-4 0,4 1,-1 0,0 0,1 0,-1 0,1 0,0 0,-1 0,1 1,0-1,1 0,-1 1,0-1,1 1,-1-1,0 4,0 10,0-1,1 1,1 0,3 24,4-4,2 1,1-2,1 1,31 58,-2-19,50 70,0-15,163 177,-240-294,-2-3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39.143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0 316,'5'0,"9"-4,12-11,9-1,3-4,0-6,1-3,-5-1,-1 0,0 1,-3 2,-2 0,-5 1,-3 5,-4 6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0.4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1 356,'8'-4,"12"-2,11 1,17-4,34-4,43-9,33-9,25-3,11-5,2 0,-6 3,-23-2,-31 6,-35 9,-26 8,-25 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0.8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5,0 5,0 7,0 3,0 6,4 5,6 3,6 0,-1 0,3 1,1-2,-2-10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2.1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1 222,'4'0,"0"-1,0 0,-1 0,1 0,0-1,0 1,-1-1,1 0,-1 0,4-3,15-7,72-26,3 3,1 5,1 4,1 5,1 3,0 6,2 3,116 7,-181 4,-1 1,1 3,-1 0,-1 3,1 1,-2 2,69 32,-90-37,0 1,0 0,-1 1,0 1,-1 0,0 0,-1 1,0 1,0 0,-1 1,-1-1,0 2,-1-1,-1 2,0-1,0 0,-2 1,0 0,0 1,-2-1,3 21,-5-12,-1 0,-1 0,-2 0,0-1,-1 1,-2-1,0 0,-2 0,0-1,-1 0,-24 39,-13 14,-105 128,105-146,6-7,22-31,1 2,1 0,-24 44,39-64,0 1,1-1,-1 1,0-1,1 1,0 0,-1-1,1 1,0 0,0-1,0 1,0 0,0-1,0 1,0 0,0-1,1 1,-1-1,1 1,-1 0,1-1,0 1,0-1,-1 0,1 1,0-1,0 1,0-1,1 0,-1 0,0 0,0 0,1 0,-1 0,0 0,1 0,-1 0,1-1,-1 1,1-1,0 1,2 0,9 2,0 0,0 0,-1-1,18 0,-27-2,82 1,166-22,-212 17,-33 3,0 1,0-1,0-1,0 1,0-1,0 0,-1 0,1-1,10-5,-14 6,0 0,0 0,0 0,-1 0,1 0,-1 0,1-1,-1 1,0-1,0 1,1-1,-2 1,1-1,0 1,-1-1,1 0,-1 1,0-1,0 0,0 1,0-1,0 0,0 1,-2-4,-11-56,7 40,2 0,0-1,-1-27,5 44,0 0,0 0,1 1,0-1,0 0,0 0,1 0,0 0,0 1,0-1,1 1,0 0,0-1,0 1,0 1,9-10,0 4,0 0,1 1,1 0,-1 1,1 1,1 0,-1 1,1 0,0 1,0 1,1 0,-1 1,1 1,0 1,0 0,23 2,-11 0,1 2,-1 1,0 1,-1 2,1 0,-1 2,-1 1,37 19,-31-9,-1 0,-1 3,0 0,-2 2,-1 1,-1 1,-2 2,0 0,-2 1,-1 2,-2 0,-1 1,-1 1,-2 0,-2 1,-1 1,-1 0,-3 0,8 61,-16-92,2 2,-2 0,1 1,-1-1,0 0,0 0,-1 1,0-1,0 0,-1 0,-4 13,6-20,0 1,-1 0,1-1,0 1,-1-1,1 1,-1-1,1 1,0-1,-1 1,1-1,-1 1,1-1,-1 0,0 1,1-1,-1 0,1 1,-1-1,0 0,1 0,-1 0,0 1,1-1,-1 0,0 0,1 0,-1 0,0 0,1 0,-1 0,-1-1,1 0,-1 1,1-1,0 0,-1 0,1 0,0 0,0-1,0 1,0 0,0 0,0-1,0 1,-1-3,-7-18,1-1,1 0,1 0,1 0,1-1,1 0,1-27,-2 4,-18-696,22 740,0-11,1 1,0-1,0 0,2 1,6-23,-8 32,1 1,-1 0,1 0,0 0,0 0,0 0,0 1,1-1,-1 1,1-1,0 1,-1 0,1 0,0 0,0 0,0 0,1 1,-1-1,0 1,1 0,-1 0,0 0,1 1,-1-1,1 1,6 0,24 0,0 1,0 1,-1 3,0 0,0 2,0 2,49 19,-39-9,-1 2,-1 1,-1 3,65 51,-38-18,100 109,39 78,-203-240,25 28,-2 1,-1 1,-2 1,-1 1,-2 2,-2 0,-2 0,-1 2,10 47,-12-27,-10-37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3.28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190 693,'3'1,"0"0,0 0,0 0,0 1,-1-1,1 1,0-1,-1 1,1 0,-1 0,0 0,4 4,3 2,42 39,-1 2,-3 3,44 62,107 180,-130-184,-5 2,49 125,-106-225,11 36,-16-46,-1 0,1 0,-1 0,1 0,-1 0,0 0,0 0,0 0,0 0,0 0,0 0,-1 0,1 0,-1 0,1 0,-1 0,0 0,-1 2,1-3,0-1,0 1,-1 0,1-1,0 1,-1-1,1 1,0-1,-1 0,1 1,-1-1,1 0,-1 0,1 0,0 0,-1 0,1-1,-1 1,1 0,-1-1,1 1,0-1,-1 1,1-1,0 0,0 1,-1-1,0-1,-41-27,42 29,-41-36,1-1,2-1,-44-58,-93-143,103 131,6-3,-84-188,113 208,4-2,4-1,5-1,-14-100,36 178,-2-17,-1-50,6 76,0 1,0-1,1 1,0 0,0-1,1 1,0 0,0 0,0 0,1 0,0 0,8-11,-8 15,0 0,0 0,1 0,-1 0,1 1,0-1,0 1,0 0,0 0,0 1,0-1,0 1,0 0,1 0,6-1,10 0,0 1,24 3,-17-2,36 3,0 2,0 3,-1 3,0 2,-1 4,-1 2,-1 2,0 3,56 33,-65-29,-2 3,-2 1,-1 3,-1 1,-2 3,-2 1,-2 2,-1 2,-3 1,40 66,-37-43,-2 2,27 78,-45-98,-3 0,-1 1,-3 0,5 54,-16-65,-2-38,-1-23,-2-75,4-1,4 0,4 1,38-187,-40 265,0 0,1 1,14-29,-16 39,-1 1,1-1,0 1,1 0,0 0,-1 1,2-1,-1 1,1 0,0 0,12-6,-16 10,0 0,1 0,-1 0,0 1,1 0,-1-1,1 1,-1 0,1 0,-1 0,1 0,-1 1,0-1,1 1,-1-1,1 1,-1 0,0 0,0 0,1 0,-1 0,0 1,3 2,6 4,-1 1,0 1,11 11,-14-13,397 511,-31 33,-183-264,-138-214,-39-54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3.7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4.7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603 1,'-26'1,"1"2,-1 1,1 1,0 1,0 1,1 1,0 1,0 1,1 1,1 1,-1 2,-31 24,30-19,1 0,0 2,2 1,1 0,0 1,2 2,0 0,2 0,1 2,-17 39,27-51,0 0,0 1,1-1,1 1,1 0,0 0,1 0,1 0,1 0,0 1,1-1,0-1,1 1,10 26,-5-21,2-1,0 0,1-1,1 0,1-1,0 0,2-1,0-1,0 0,22 16,15 8,2-2,1-2,2-3,81 35,-54-34,0-3,144 32,-222-62,18 5,-1-2,1-1,38 2,-56-5,1-1,-1 0,1 1,-1-2,1 1,-1-1,0 0,0 0,0-1,0 0,0 0,-1 0,1-1,-1 1,0-2,0 1,8-9,24-44,-25 36,-3 7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5.6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8.6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1,'4'57,"2"0,2 0,3 0,19 57,-4-15,260 1383,-264-1358,15 123,-36-218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9.41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0 638,'26'-2,"-1"-1,1-1,36-10,-10 1,1051-295,-531 84,-471 182,-33 19,-48 19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09.9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0 141,'631'-47,"-181"5,-86 31,249-21,-550 24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4:47.567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13.4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1 163,'68'-10,"-14"1,156-11,220-16,-340 32,-1-5,0-3,120-33,-184 36,-9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14.9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1097 24,'-1'-1,"1"0,-1 0,0-1,1 1,-1 0,0 0,0 0,0 0,0 0,0 0,0 0,0 0,0 0,0 0,-1 1,1-1,0 1,0-1,-1 0,1 1,0 0,-1-1,1 1,-1 0,1 0,0 0,-3 0,-41-3,25 4,1 2,-1 0,1 1,0 1,-33 12,-93 50,84-37,-34 16,-106 71,157-88,2 2,0 3,2 1,-48 54,75-74,2 1,0 0,0 0,2 1,0 1,1-1,1 1,0 1,-4 20,6-13,1 1,1 0,1 0,2 0,4 49,11 7,3 0,4-2,38 96,-30-92,306 1021,-42 17,-148-553,-15-25,151 510,-270-1018,46 117,-52-141,1-1,0 1,0-2,1 1,0-1,1 0,1 0,20 17,-25-25,0 1,1-1,0 0,-1-1,1 0,0 1,0-2,0 1,1-1,-1 0,0 0,1-1,-1 1,0-2,1 1,-1-1,0 0,0 0,8-2,10-5,0-1,-1-1,33-19,-30 16,345-199,-310 181,-46 24,0 0,24-16,-32 15,-5 2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17.3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1,'0'17,"11"339,-6-304,2-1,2 0,3 0,32 86,-35-116,0-1,2 0,1 0,0-1,26 30,-33-43,1 1,0-1,0-1,1 1,-1-1,1 0,0-1,0 1,1-1,-1-1,1 1,0-1,0-1,0 0,0 0,1 0,-1-1,13 0,-18-1,1-1,0 0,-1 0,1 0,-1 0,0-1,1 0,-1 1,0-1,0 0,0-1,0 1,-1 0,1-1,-1 0,1 1,-1-1,0 0,0 0,0 0,0-1,-1 1,2-4,5-12,-1 0,8-40,-10 41,3-16,-2-1,-1 0,-1 0,-2 0,-2 0,-6-63,4 90,-1-1,1 1,-1 0,0 0,-1 0,0 0,0 1,-1 0,0-1,0 2,-1-1,0 1,0-1,-11-7,-9-6,-1 2,-45-24,21 14,29 15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18.23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9,0 7,0 6,0 12,0 6,0 8,4 2,1 4,5-5,4 1,1-6,1-8,-2-7,-3-6,-4-5,-2-6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0.2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81,'-5'1,"0"0,1 0,-1 1,1-1,0 1,-1 0,1 0,0 1,0-1,0 1,0 0,1 0,-1 0,1 0,0 0,0 1,0 0,0 0,0 0,-2 6,-8 13,1 0,-12 32,23-51,-14 33,2 0,1 1,2 1,2 0,1 0,-1 41,7-62,1-1,1 0,1 0,0 0,2-1,-1 1,2 0,0-1,1 0,1-1,0 1,2-1,-1 0,2-1,0 0,19 20,-12-17,2-1,0-1,1-1,0-1,1-1,0 0,1-2,1 0,-1-2,2 0,37 7,-13-7,0-2,0-1,0-3,91-8,-90 1,0-2,87-25,-117 26,1-1,-1-1,0 0,-1-1,0-1,0-1,-1-1,-1 0,24-24,-34 30,0-1,-1 1,0-1,0-1,-1 1,0-1,0 0,-1 0,0 0,0 0,-1 0,0-1,1-10,-2 7,-1-1,0 1,-1 0,-1-1,0 1,0 0,-1 0,-7-16,-8-12,-1 1,-3 0,-1 2,-31-39,42 59,-18-22,0 1,-3 2,-60-54,67 68,-1 2,-1 1,-1 1,0 1,-1 2,-38-14,57 26,0 0,0 0,0 1,0 1,-12-1,2 2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1.1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53 202,'-1'6,"0"0,0-1,-1 1,1 0,-1-1,-1 0,-2 7,-8 19,6-8,2 1,1-1,0 1,2 0,1 25,1-42,0 0,1-1,-1 1,1 0,1-1,-1 1,1 0,1-1,-1 0,1 0,0 0,0 0,1 0,-1 0,1-1,1 0,-1 0,1 0,0 0,0-1,0 1,9 4,4-1,0-1,0-1,1 0,0-1,0-1,0-1,1-1,-1-1,28-1,23-5,83-15,-137 17,235-48,-211 39,0-1,0-2,-2-2,38-21,-67 33,0-1,0 0,-1-1,0 1,0-1,-1-1,0 1,12-17,-17 20,0 1,0-1,0 0,-1 0,1 0,-1 0,0 0,0 0,0 0,-1 0,0 0,1 0,-2-1,1 1,0 0,-1 0,1 0,-1 0,0 0,-1 0,1 0,-1 0,0 0,-3-5,-2-2,-1 1,-1 0,1 0,-1 1,-1 0,0 0,0 1,-1 0,-21-11,-11-2,-61-22,65 27,4 2,1 2,-2 1,1 1,-1 3,-1 0,1 3,-52-1,82 6,-1-1,1 0,0-1,-1 1,1-1,0-1,-1 1,1-1,-11-4,0-5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3.23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 0,'-4'0,"-2"9,1 7,4 9,8 13,11 9,2 10,7 7,2 1,-3 4,2-8,1-4,-5-3,-1-8,-6-10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3.6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347 0,'-45'101,"-43"148,51-137,-5 6,-71 232,98-303,9-31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4.6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29,'0'-1,"1"0,-1 0,1 0,-1 0,1 0,0-1,-1 1,1 0,0 1,0-1,0 0,0 0,0 0,-1 0,1 1,1-1,-1 0,0 1,0-1,0 1,0-1,0 1,1 0,-1-1,0 1,0 0,0 0,2 0,41-5,-39 5,26-2,-1 1,1 1,0 2,39 7,-62-8,0 1,0 0,-1 1,1 0,-1 0,0 1,0 0,0 0,-1 0,1 1,-1 0,0 0,0 1,-1 0,1 0,-1 0,-1 0,1 1,-1 0,0 0,5 13,-2 2,-1-1,-1 1,-1 1,-1-1,-1 1,-1-1,-1 1,-1 0,-1-1,-1 1,-10 39,-1-14,-2 0,-2 0,-2-2,-30 52,32-68,-15 33,33-63,0 0,0 1,-1-1,1 0,0 1,0-1,0 0,0 1,0-1,0 0,0 1,0-1,0 0,0 1,0-1,0 0,0 1,0-1,0 0,0 1,0-1,0 0,1 1,-1-1,0 0,0 1,0-1,1 0,-1 0,0 1,0-1,1 0,-1 0,0 1,0-1,1 0,-1 0,0 0,1 1,-1-1,0 0,1 0,-1 0,0 0,1 0,-1 0,0 0,1 0,-1 0,0 0,1 0,-1 0,1 0,-1 0,0 0,1 0,-1 0,0-1,1 1,-1 0,0 0,0 0,1 0,-1-1,0 1,1 0,-1 0,0-1,30-13,-28 13,55-29,129-64,-158 82,0 2,0 0,1 2,53-8,-59 14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6.5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5 203,'0'1,"0"30,1 0,7 42,-6-63,0 0,1 0,0-1,1 1,0-1,0 0,1 0,0 0,1-1,0 0,9 11,-2-6,1-1,1-1,0 0,0 0,1-2,0 0,1 0,-1-2,2 0,-1-1,1-1,0 0,19 1,-8-2,0-2,0-1,0-1,1-1,-1-2,-1-1,47-12,-68 14,-1 1,0-1,0 0,-1-1,1 0,0 0,-1 0,0 0,1-1,-1 0,-1 0,1 0,4-6,-7 7,0 0,-1 0,1 0,-1 0,0-1,0 1,0-1,0 1,-1 0,1-1,-1 0,0 1,0-1,0 1,0-1,-1 1,1-1,-1 1,0 0,0-1,0 1,-1 0,1-1,-4-4,-4-8,-1 1,0 0,-1 0,-1 1,0 0,-23-19,-94-65,80 63,48 34,-160-106,144 97,0 1,-1 1,0 1,0 0,0 1,-1 1,-38-5,55 10,0 0,0 0,0-1,0 2,0-1,0 0,0 0,0 0,0 1,0-1,0 1,0 0,0 0,1 0,-1-1,0 2,0-1,1 0,-1 0,1 0,-1 1,1-1,-1 1,1-1,0 1,0 0,0-1,-1 3,-4 13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23.9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281 137,'-2'1,"1"0,-1 0,0 0,1 1,0-1,-1 0,1 1,0-1,0 1,0-1,0 1,0-1,0 1,0 0,0 0,1-1,-1 1,1 0,-1 0,1 0,-1 3,-1 5,-136 444,51-158,79-273,2 1,0 0,2 1,-3 37,11-250,32-208,-34 383,41-228,-35 211,1-1,1 1,2 1,0 0,29-45,-40 72,0 0,0 0,0 0,1 0,-1 0,1 0,-1 0,1 1,0-1,0 1,0-1,0 1,0 0,0 0,0 0,0 0,0 0,0 0,0 0,3 0,-2 2,-1-1,0 1,1 0,-1-1,0 1,1 0,-1 1,0-1,0 0,0 1,0-1,0 1,-1-1,1 1,0 0,-1 0,1 0,-1 0,2 2,53 65,82 79,-10-14,48 95,10 10,-166-216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7.23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 1,'-2'3,"-1"1,1 0,0 0,0-1,0 1,0 1,1-1,0 0,0 0,0 0,0 1,0 7,2 53,2-44,1 0,1 0,1-1,0 0,2 0,19 37,79 107,-47-77,13 29,-56-87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7.6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357 0,'-4'13,"-6"17,-10 25,-5 20,-8 19,-2 6,1-1,-3-5,1-5,6-5,5-13,1-9,6-7,5-9,6-8,3-5,2-10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8.4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52,'56'-11,"-19"1,18 1,-26 2,1 1,0 2,1 1,-1 2,0 1,40 4,-66-3,0 0,0-1,0 1,0 1,-1-1,1 1,0-1,-1 1,1 0,-1 0,1 1,-1-1,0 1,0-1,0 1,-1 0,1 0,-1 0,4 6,-4-5,0 1,-1 0,1 1,-1-1,0 0,-1 0,1 0,-1 1,0-1,0 0,-1 1,-1 9,-6 11,0 0,-1-1,-2 0,-21 37,29-56,-292 473,278-458,14-18,-1 1,1 0,1 0,-1 0,0 0,1 0,0 0,0 1,-2 6,4-11,0 1,0-1,0 1,0-1,0 1,0-1,0 1,0-1,0 1,1-1,-1 1,0-1,0 0,1 1,-1-1,0 1,0-1,1 0,-1 1,1-1,-1 0,0 1,1-1,-1 0,1 0,-1 1,0-1,1 0,-1 0,1 0,-1 0,1 1,-1-1,1 0,-1 0,1 0,-1 0,1 0,-1 0,1 0,-1 0,1-1,27-2,-24 2,162-21,283-2,-421 24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29.9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202 386,'3'71,"3"-1,4 1,2-1,3-1,3 0,3-2,3 0,3-1,65 112,-86-167,1 0,0-1,0 1,2-1,-1-1,1 0,0 0,1-1,16 11,-22-16,0-1,0 0,0 0,1-1,-1 0,0 1,1-1,-1-1,1 1,0-1,-1 1,1-1,-1-1,1 1,0-1,-1 0,1 0,-1 0,0 0,1-1,-1 1,0-1,0-1,0 1,0 0,0-1,-1 0,1 0,4-4,43-47,-1-1,-3-3,68-109,-97 140,49-75,60-123,-108 185,-2 0,-2-1,-1 0,-2-2,-2 1,8-75,-17 106,-1-1,0 1,0-1,-1 1,-1-1,0 1,-6-21,6 27,0 0,-1 1,1-1,-1 0,0 1,0-1,-1 1,1 0,-1 0,0 1,0-1,0 1,0-1,-1 1,1 1,-1-1,0 1,-8-4,-16-3,0 2,-1 1,0 1,0 1,0 2,-36 2,12 3,0 2,-84 19,77-10,0 3,-64 28,116-41,-1 2,1 0,0 0,1 0,0 1,0 0,0 1,-10 13,-50 78,40-55,-41 58,-90 178,156-271,9-13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32.1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200 1,'-7'-1,"-1"1,0 1,0-1,0 1,0 1,-11 3,16-4,-1 1,1 0,-1 0,1 0,0 1,0-1,0 1,0 0,0 0,1 0,0 0,-1 0,1 0,0 1,-2 4,-13 33,2 1,2 0,2 1,1 0,3 0,-3 52,8-77,1-1,0 1,2 0,0-1,1 1,6 27,-6-37,1 0,0-1,1 1,0 0,0-1,0 0,1 0,0 0,0-1,1 1,0-1,0-1,1 1,-1-1,1 0,8 4,10 4,0-2,1-1,0-1,1-1,0-1,0-1,1-2,-1-1,34 0,21-3,147-20,-94-3,-2-5,-1-6,203-82,-320 110,-1 0,0-1,0 0,22-17,-34 23,-1 0,1 0,-1 0,1 0,-1-1,1 1,-1 0,0 0,0-1,0 1,0-1,0 0,0 1,0-1,0 1,0-1,-1 0,1 0,-1 0,1 1,-1-1,0 0,0 0,0 0,0 0,0 1,0-1,0 0,0 0,-1 0,1 0,-1 1,0-1,1 0,-1 1,0-1,0 0,0 1,0-1,0 1,0-1,-1 1,1 0,0-1,-1 1,1 0,-1 0,1 0,-1 0,0 0,-2 0,-42-26,-2 3,-1 3,-60-20,76 29,-33-11,-1 3,0 3,-1 2,-1 4,0 3,-1 2,1 4,-89 8,146-4,1 1,0 0,1 0,-1 1,0 0,1 1,0 0,0 1,1 0,0 0,0 1,0 1,0-1,1 1,1 1,0-1,-7 11,2-2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32.94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5,0 9,0 4,0 7,4 1,2 3,-1 3,4 4,0-2,-2-1,-2-2,3 0,0-3,-2-3,3-8,-1-8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33.35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200 0,'0'4,"0"6,0 6,0 8,0 13,0 13,0 11,-4 7,-6 11,-1 3,-7 1,-6 8,-2-3,4-8,0-5,0-2,0-5,3-14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34.3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25,'54'-20,"-49"18,0 1,0 1,0-1,1 1,-1-1,0 2,0-1,0 0,1 1,-1 0,0 0,0 1,0-1,0 1,-1 0,9 5,-9-3,1 0,-2 0,1 0,0 0,-1 1,0-1,0 1,0 0,-1 0,1 0,-1 0,-1 0,1 1,-1-1,1 0,-1 6,7 62,-2 0,-4 0,-3 0,-15 101,12-146,-2-1,-1 1,-1-2,-1 1,-1-1,-15 28,24-53,0 0,0 0,0 0,0 1,1-1,-1 0,0 1,1-1,-1 0,1 1,0-1,-1 1,1-1,0 1,0-1,0 1,0-1,0 1,0-1,1 1,-1-1,0 0,1 1,-1-1,1 1,-1-1,1 0,0 1,0-1,1 1,0 0,1-1,0 0,0-1,0 1,0 0,0-1,0 0,0 1,0-1,0 0,0-1,0 1,0-1,0 1,3-2,420-113,-397 107,-3-2,-7 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37.0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466 178,'-34'39,"2"2,1 1,2 1,2 2,2 1,-20 51,41-87,-5 7,1 0,1 1,1 0,0 1,1-1,1 1,-2 23,6-40,0 0,0 1,1-1,-1 0,0 0,1 0,-1 1,1-1,0 0,0 0,0 0,0 0,0 0,0 0,1-1,-1 1,1 0,-1-1,1 1,-1-1,1 1,0-1,0 0,0 0,0 1,0-1,0-1,0 1,0 0,0 0,0-1,0 0,1 1,-1-1,0 0,0 0,4 0,-1 0,1 0,-1-1,1 0,-1 0,0 0,1-1,-1 1,0-1,0 0,0-1,0 1,-1-1,1 0,5-5,-1-2,-1 0,0 0,-1-1,0 0,-1-1,0 1,-1-1,0 0,4-20,-2 8,-2 0,-1-1,1-50,4-29,-9 104,0-1,0 1,0 0,0 0,0 0,0 0,0-1,0 1,-1 0,1 0,0 0,0 0,0 0,0-1,0 1,0 0,0 0,-1 0,1 0,0 0,0 0,0 0,0 0,0-1,-1 1,1 0,0 0,0 0,0 0,0 0,-1 0,1 0,0 0,0 0,0 0,0 0,-1 0,1 0,0 0,0 0,0 0,0 0,-1 1,1-1,0 0,0 0,0 0,0 0,-1 0,-13 9,-13 12,-1 7,2 1,1 1,2 1,0 1,2 1,-29 64,49-96,0 1,0 0,0 0,0 0,0 0,0 0,1 0,-1 0,1 0,-1 0,1 0,0 0,0 0,0 1,0-1,0 0,1 0,-1 0,1 0,-1 0,1 0,0 0,-1 0,1 0,0 0,1 0,-1-1,2 4,1-2,0-1,0 0,0 1,1-2,-1 1,0 0,1-1,-1 0,1 0,-1 0,1-1,7 1,33 0,0-1,1-2,60-12,134-37,-215 45,7-2,29-5,90-35,-147 47,0-1,0 0,-1 0,1 0,0-1,-1 1,1-1,-1 0,0 0,0 0,0 0,-1-1,1 1,-1-1,0 1,1-1,1-6,-2 3,0 0,-1 0,1 0,-1-1,-1 1,0 0,0-1,0 1,-2-11,-4-11,-2 1,0 0,-2 0,-14-25,21 46,-7-16,0 1,-2 0,-29-39,33 51,-2-1,0 1,0 1,0 0,-1 0,-1 1,1 0,-22-9,4 5,0 1,-1 1,-1 2,0 1,0 1,0 2,0 1,-1 2,1 1,-1 1,1 2,0 1,-44 11,60-10,-1 0,1 1,0 1,0 1,1 0,-16 12,-77 67,50-39,14-7,28-22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37.68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1,'0'8,"4"12,6 15,10 10,6 6,6 3,3 5,4 1,-1-1,-2-6,-8-8,-8-8,-8-9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25.2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1 247,'3'-1,"0"0,0 0,0 0,0-1,0 0,0 1,0-1,0 0,-1 0,1-1,-1 1,0-1,3-2,18-15,7 6,2 0,0 3,1 0,-1 2,2 2,44-5,-35 6,0-2,0-2,42-16,-76 23,1 1,0 0,0 0,-1 1,1 0,0 1,0 0,11 2,-8-2,0 1,0-1,23-4,-22 0,0 0,-1-1,1-1,18-10,1 0,-17 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38.1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264 1,'-2'75,"-3"0,-19 89,-46 145,64-285,-21 65,-3-1,-54 108,69-164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39.1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0 219,'4'0,"0"-1,0 0,0 0,0-1,-1 1,1-1,0 0,-1 0,5-3,6-3,70-35,2 4,149-46,-212 78,1 1,0 1,0 2,45-2,-60 5,0 1,0 0,0 0,-1 1,1 0,0 1,-1 0,0 0,1 1,-1 0,-1 0,1 1,-1 0,1 0,-2 1,9 8,-6-4,0 0,0 1,-2 0,1 1,-1-1,-1 1,0 1,-1-1,0 1,-1 0,0 0,-1 1,-1-1,0 1,-1-1,0 1,-1 0,-1-1,0 1,-4 21,-1-10,-1 0,-1-1,-1 0,-1 0,-1-1,-1 0,-1-1,-1 0,0-1,-20 20,-173 169,206-209,0 0,0-1,0 1,0 0,0 0,0 0,1 0,-1 0,0 0,0 0,1 0,-1 0,0 0,1 0,-1 1,1-1,0 0,-1 0,1 1,0-1,0 3,0-4,1 1,-1 0,1-1,0 1,0 0,-1-1,1 1,0-1,0 1,0-1,0 1,0-1,0 0,0 1,-1-1,1 0,0 0,0 0,0 0,0 0,2 0,75-7,-59 4,38-2,11-1,104-22,-73 5,-75 15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40.7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434 157,'-7'-5,"1"0,-1 0,0 1,0 0,0 0,0 0,-1 1,-14-4,-65-13,76 18,-1 0,1 0,-1 1,1 0,-1 1,0 0,1 1,-1 0,1 1,-16 4,21-3,0-1,0 1,0 0,0 0,0 1,1-1,0 1,0 1,0-1,0 1,1-1,-1 2,1-1,1 0,-1 1,1-1,0 1,-3 7,-2 8,2-1,0 1,2 0,0 0,1 0,1 0,1 1,1-1,1 1,1-1,1 0,0 1,2-2,0 1,2 0,0-1,12 23,-11-32,0 0,1-1,0 1,1-2,0 1,0-1,1-1,0 0,0-1,1 0,0 0,1-2,-1 1,1-1,0-1,17 3,24 5,1-3,86 3,-131-11,80 4,-1-4,1-4,-1-4,0-3,151-39,-219 43,0 0,-1-2,0-1,0 0,18-13,-33 19,-1-1,1 1,-1-1,0 0,0 0,-1 0,1 0,-1-1,0 1,5-11,-7 12,0-1,0 1,0-1,0 0,-1 1,0-1,1 0,-1 0,-1 1,1-1,-1 0,1 0,-1 1,0-1,0 1,0-1,-4-6,-5-7,-1 0,0 1,-1 0,-1 0,0 2,-28-24,-99-70,138 106,-58-37,-1 3,-2 2,-1 3,-2 3,-1 2,-127-29,145 46,11 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41.51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 0,'-2'30,"-1"-1,-1 0,-17 54,0 10,18-82,-14 81,4 0,-2 94,15-180,0 0,0-1,1 1,-1-1,1 1,1-1,-1 1,1-1,0 0,0 1,1-1,-1 0,1 0,0-1,1 1,-1-1,6 6,-6-7,0-1,0 0,1 0,-1-1,1 1,-1-1,1 1,-1-1,1 0,0 0,-1-1,1 1,0-1,0 0,-1 0,1 0,0 0,0-1,0 1,-1-1,1 0,-1 0,1-1,0 1,-1-1,6-3,-3 1,0 0,-1 0,1-1,-1 0,0 0,0 0,-1-1,1 0,-1 0,0 0,-1 0,1 0,-1-1,-1 0,1 1,1-12,5-15,-3-1,4-40,-7 47,3-32,-3-115,-3 169,0 0,-1 1,0-1,0 0,0 1,0-1,-1 1,1 0,-5-8,-5-2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46.0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0,'0'9,"0"6,4 15,1 10,5 7,4 3,4 7,0 7,0 0,2-2,-3-7,-4-4,-4-7,-4-7,-3-4,-1-5,-2-7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47.0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656 19,'-7'0,"-1"1,0 0,0 1,1 0,-1 0,1 1,0-1,0 2,0-1,-10 7,-64 51,63-46,-72 66,3 3,-108 137,190-215,-8 8,1 1,0 1,1 0,1 1,1 0,-8 18,16-33,1-1,-1 1,0-1,1 0,0 1,-1-1,1 1,0-1,0 1,0-1,0 1,0-1,0 1,0-1,0 1,1-1,-1 1,1-1,-1 1,1-1,-1 0,1 1,0-1,0 0,0 0,2 3,-1-2,1-1,0 1,-1-1,1 1,0-1,0 0,0 0,0-1,0 1,0 0,0-1,5 0,11 0,1-1,-1 0,25-7,-41 8,172-41,242-91,-317 98,-97 33,1 0,0-1,0 1,-1-1,1 1,-1-1,1 0,-1-1,0 1,0-1,0 1,0-1,0 0,4-6,-6 6,0-1,0 1,0 0,0-1,-1 1,1-1,-1 1,0-1,0 1,0-1,0 1,-1-1,0 1,1 0,-1-1,0 1,-2-4,-66-154,52 114,10 25,-1 0,-1 1,-1 0,-1 1,-21-32,19 37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3:49.0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1 598,'1'-5,"0"1,1 0,-1 0,1 0,0 0,1 0,-1 1,1-1,-1 0,1 1,0 0,0 0,1 0,-1 0,1 0,5-2,-1-2,46-34,2 2,104-54,134-42,65 2,-272 107,2 4,109-12,-174 32,1 0,-1 1,0 2,1 1,35 6,-48-5,0 0,0 1,-1 0,0 0,0 1,0 1,0 0,-1 1,0 0,0 0,-1 1,16 16,-9-3,0 1,-2 0,0 0,-2 2,0-1,10 35,39 158,-53-183,197 1026,-125-595,79 271,-116-587,6-2,129 263,-113-289,5-4,4-3,6-3,185 196,11-43,179 191,-427-422,-3 1,0 2,32 60,-47-74,0 0,-2 0,0 1,-1 1,-2-1,0 1,-1 0,0 25,-4-34,-1 0,-1 0,0 0,0-1,-2 1,0 0,0-1,-1 0,-1 0,0-1,-1 1,0-1,-1-1,-1 1,1-1,-2-1,-12 12,-17 13,-2-2,-2-1,-56 31,-511 252,266-149,150-79,136-63,33-11,10-2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1.5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365 1016,'0'0,"-1"0,1 1,0-1,0 0,-1 1,1-1,0 0,0 0,-1 1,1-1,0 0,-1 0,1 0,0 1,-1-1,1 0,0 0,-1 0,1 0,0 0,-1 0,1 0,-1 0,1 0,0 0,-1 0,1 0,0 0,-1 0,1 0,-1 0,1 0,0 0,-1-1,0 1,-5-15,6-24,9 6,1-1,3 1,20-40,-6 13,37-87,105-276,-167 418,2-8,0 0,-1 0,0-1,-1 1,0-18,-1 29,-1-1,-1 1,1-1,0 1,-1 0,1-1,-1 1,0-1,1 1,-1 0,0 0,-1 0,1-1,0 1,-1 0,1 0,-1 0,1 1,-1-1,0 0,0 1,0-1,0 1,0 0,0-1,0 1,0 0,-1 0,1 0,0 1,-1-1,1 1,-1-1,1 1,0 0,-4 0,-13-1,0 2,1 1,-1 0,0 1,1 1,0 1,0 0,0 2,1 0,0 1,-31 18,8 1,0 1,2 1,-51 52,69-61,1 0,0 2,2 0,0 2,1-1,2 2,1 0,-12 29,22-45,-1 1,1 0,1-1,0 2,0-1,1 0,0 0,1 0,0 0,1 1,0-1,0 0,1 0,1 0,0 0,0 0,0-1,2 1,-1-1,1 0,0 0,1-1,0 0,0 0,13 12,-1-3,2-2,0 0,0-2,1 0,1-1,0-1,1-1,34 10,203 41,-232-56,552 78,-228-38,-334-43,104 21,-109-20,-1 1,0 1,0 0,0 0,-1 1,1 1,12 9,-21-13,0 0,0 0,-1 0,1 0,-1 0,0 1,1-1,-2 1,1 0,0-1,-1 1,1 0,-1 0,0 0,-1 0,1 0,0 0,-1 0,0 0,0 0,-1 0,1 0,-1 0,1 0,-1 0,-1 0,1 0,0 0,-4 5,-5 13,-1-1,-1 0,-28 34,29-38,-273 350,214-287,-3-4,-117 95,27-62,14-12,145-94,-16 11,20-14,0 0,-1 1,1-1,0 0,-1 0,1 0,0 1,-1-1,1 0,0 0,-1 0,1 0,-1 0,1 0,0 0,-1 0,1 0,-1 0,1 0,0 0,-1 0,1 0,-1 0,1 0,0 0,-1 0,1-1,0 1,-1 0,1 0,0-1,-1 1,1 0,0 0,-1-1,1 1,0 0,0-1,-1 1,1 0,0-1,0 1,0-1,-2-9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2.4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746 1679,'-5'2,"-1"0,1 0,0 0,-1 1,1 0,0 0,0 0,1 0,-1 1,1 0,-5 5,-4 1,-16 17,1 0,2 2,0 1,2 1,2 1,1 1,1 0,2 2,-15 39,30-67,0 0,1 0,0 0,1 1,-1 7,2-14,0 0,-1 0,1 0,0 0,0 0,0 0,1 0,-1 0,0 0,0-1,0 1,1 0,-1 0,1 0,-1 0,1 0,-1 0,1 0,-1-1,1 1,0 0,-1 0,1-1,0 1,0 0,-1-1,1 1,0-1,0 1,0-1,0 1,0-1,0 0,0 1,0-1,0 0,0 0,0 0,0 0,0 0,0 0,0 0,0 0,0 0,0 0,1-1,11-2,-1 0,1-1,-1-1,0 0,-1 0,1-1,17-13,77-61,-88 65,5-3,80-71,-90 78,-2-1,0-1,0 0,-1-1,15-27,-24 38,0 1,0-1,0 0,0 1,-1-1,1 0,-1 0,0 1,1-1,-1 0,0 0,-1 0,1 1,-1-1,1 0,-1 0,0 1,0-1,0 0,0 1,0-1,-1 1,1-1,-1 1,0 0,1 0,-1 0,0 0,0 0,0 0,-1 0,1 1,0-1,-5-1,-10-7,0 1,-1 1,0 1,-19-5,15 4,-32-10,2-3,0-2,2-3,0-1,-87-66,118 77,0 0,2-1,0-1,1-1,1 0,1-1,0 0,2-1,0-1,2 0,0 0,1-1,2 0,0-1,1 0,-3-32,6 7,2 1,2-1,3 0,1 0,16-63,80-236,-27 110,-71 229,-1 0,0 0,-1 0,1-1,-2 1,1 0,-2-13,1 20,-1 0,1 0,-1 0,0 0,1 0,-1 0,0 0,0 0,-1 0,1 1,0-1,0 0,-1 1,1-1,-1 1,0-1,1 1,-1 0,0 0,0 0,1 0,-1 0,0 0,0 0,0 1,0-1,0 1,0-1,-1 1,1 0,0 0,0 0,0 0,0 0,0 1,-3 0,-7 0,1 2,0-1,1 1,-1 1,0 0,1 1,0 0,0 0,1 1,-1 0,1 1,0 0,1 0,0 1,-13 16,9-10,1 0,1 1,0 1,1 0,1 0,0 0,1 1,1 0,-4 19,8-24,0 1,1-1,0 0,1 1,0-1,1 0,1 0,0 0,6 20,-1-13,0 0,1 0,1-1,1-1,15 22,7 1,1-1,2-1,70 58,57 28,242 140,-125-86,-43-15,256 232,-408-324,-52-45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2.8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1139,'25'-21,"48"-33,44-37,42-25,32-9,18-9,3 5,-4 11,-17 18,-31 22,-31 19,-29 16,-18 15,-23 8,-18 7,-11 6,-10 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1.8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44 1,'-2'0,"0"0,0 0,0 0,0 0,1 1,-1-1,0 1,0-1,1 1,-1 0,0 0,1 0,-1 0,1 0,-1 0,1 0,-1 0,1 1,0-1,0 0,-1 1,1-1,0 1,1 0,-1-1,0 1,0 0,1-1,-1 1,0 0,1 0,0-1,0 1,-1 0,1 0,0 0,1 3,-1 9,1 0,0 0,7 28,-4-25,5 26,2 0,2-1,36 80,-41-106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3.3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146 4,'-136'127,"135"-127,1 1,-1-1,1 0,-1 0,1 1,-1-1,1 1,-1-1,1 0,-1 1,1-1,-1 1,1-1,0 1,-1-1,1 1,0-1,0 1,-1-1,1 1,0 0,0-1,0 1,0-1,0 1,-1-1,1 1,1 1,16-2,36-14,-50 13,91-26,169-24,100 12,-357 38,185-11,-154 12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4.3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522 47,'-4'44,"-1"0,-2-1,-2 0,-27 76,9-30,-9 42,-91 302,85-310,-84 171,76-215,37-61,2 0,-18 35,36-66,21-52,-7-37,13-159,-25 174,9-77,96-622,-112 776,0 1,0 0,1 0,1 0,0 0,7-12,-10 19,0 0,1 1,-1-1,1 0,-1 1,1-1,0 1,0 0,-1 0,1-1,0 1,0 0,0 1,0-1,0 0,1 0,-1 1,0 0,0-1,0 1,0 0,1 0,-1 0,0 0,0 0,0 1,1-1,-1 1,0-1,0 1,0 0,2 1,11 6,-1 1,0 0,0 1,-1 0,-1 1,1 1,14 19,-4-7,154 161,-9 8,190 283,-331-434,-11-15,1-1,2-1,22 24,-26-35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5.0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1 512,'55'-4,"0"-2,0-2,94-28,-9 2,-137 33,1737-342,-1724 340,318-53,-241 45,151 2,-213 10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5.5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0 473,'13'0,"30"-4,37-14,35-14,29-8,18-7,13-8,2 1,-12 5,-22 7,-21 7,-20 8,-14 6,-17 5,-17 2,-13 3,-14 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6.2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0 272,'50'-3,"-1"-3,0-2,93-27,-57 13,0 1,61-16,1 6,162-12,-284 41,0-1,0-1,0-2,-1 0,0-2,31-13,-33 12,-2 2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7.5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308 1,'-2'39,"-3"0,0 0,-14 45,-1 7,-133 809,83-471,57-355,3 0,0 96,10-170,0 0,0 0,0 0,0 0,0-1,0 1,0 0,0 0,1 0,-1 0,0 0,0 0,0 0,0 0,0 0,0 0,1 0,-1 0,0 0,0 0,0 0,0 0,0 0,1 0,-1 0,0 0,0 0,0 0,0 0,0 0,0 0,1 0,-1 0,0 1,0-1,0 0,0 0,0 0,0 0,0 0,0 0,1 0,-1 0,0 1,0-1,0 0,0 0,0 0,0 0,0 0,0 0,0 1,0-1,0 0,0 0,0 0,0 0,0 0,0 1,0-1,0 0,0 0,0 0,0 0,0 0,0 0,-1 1,12-16,8-25,-6-20,-2-1,5-113,-8 71,19-330,-10 116,-16 246,2-28,-3 90,2 1,-1-1,1 1,0 0,1-1,0 1,1 0,6-12,-9 19,0-1,0 1,0-1,0 1,0 0,0 0,0 0,0 0,0 0,1 0,-1 0,0 0,1 0,-1 0,1 1,-1-1,1 1,-1-1,1 1,-1-1,1 1,0 0,-1 0,1 0,-1 0,3 0,0 1,0 0,0 1,-1-1,1 1,-1 0,1 0,-1 0,0 0,0 1,5 4,8 9,-2 1,0 1,13 20,-23-31,138 207,252 338,-371-524,-16-17,1-1,1-1,0 1,0-1,0-1,1 1,17 9,-19-14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8.4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0 390,'1'-2,"-1"-1,1 1,-1-1,1 1,0-1,0 1,0 0,0-1,1 1,-1 0,0 0,1 0,0 0,-1 0,1 0,0 0,0 0,0 1,5-3,47-25,-43 25,41-21,-9 4,58-19,131-20,47-16,-117 23,-158 52,0 0,1-1,-1 0,0 1,0-2,-1 1,1 0,0-1,-1 0,6-5,0-1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19.0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18,'0'-4,"2"-9,10 29,227 395,-159-263,414 852,-444-862,-32-83,-12-39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0.1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1 640,'16'-2,"0"-1,1 0,-1-1,0 0,-1-2,1 0,14-8,11-3,793-372,-596 270,-206 105,0 1,0 2,62-13,-79 19,-3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1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506 869,'-11'1,"-1"0,1 1,0 0,-1 1,1 0,1 0,-20 10,7-1,0 1,-27 20,29-16,0 1,2 1,0 1,1 0,1 2,1 0,1 0,1 2,1 0,1 0,-14 44,5-1,2 0,4 1,-9 97,18-108,2 1,2-1,3 1,3-1,2 0,18 79,-17-109,1 0,2-1,0 1,2-2,1 0,1 0,1-1,1-1,1-1,1 0,1-1,0-1,2-1,1 0,26 16,-7-10,1-3,1-1,0-3,2-1,0-2,1-3,0-1,69 7,-21-10,-1-3,1-5,122-15,-188 13,0-2,0-2,-1 0,0-1,46-20,-62 22,-1-1,0 0,-1 0,1-1,-1 0,-1-1,1 0,-1 0,0 0,-1-1,0-1,-1 1,0-1,0 0,-1 0,7-20,-5 5,-2 0,0-1,-2 1,-1-1,-1 0,-1 0,-1 0,-1 1,-2-1,0 1,-9-29,-11-24,-3 1,-42-85,6 32,-7 3,-4 2,-6 5,-6 2,-179-189,222 264,15 15,0-1,-34-48,61 76,0 0,0 1,0-1,1 0,-1-1,0 1,1 0,-1 0,1 0,-1 0,1 0,0-1,-1 1,1 0,0 0,0-1,0 1,0 0,0 0,0-1,0 1,0 0,1 0,-1-1,0 1,1 0,-1 0,1 0,-1 0,1 0,0 0,-1 0,1 0,0 0,0 0,0 0,0 0,0 0,0 0,0 1,0-1,0 0,0 1,0-1,0 1,0-1,1 1,-1 0,0-1,2 1,9-3,1 0,0 1,0 1,13 0,-13 0,62-1,0 4,0 2,118 23,214 79,-292-67,-2 5,-1 5,131 79,-163-78,-3 3,-1 3,-3 4,115 121,-178-170,0 1,-1-1,0 2,-1-1,13 27,-20-37,0 1,0-1,0 1,-1-1,1 1,-1 0,0-1,1 1,-1 0,0-1,-1 1,1 0,0-1,-1 1,0 0,-1 3,1-4,-1 0,1 1,-1-1,0 0,0 0,0 0,-1 0,1 0,0 0,-1-1,1 1,-1-1,1 0,-1 0,0 0,1 0,-1 0,-5 0,5 0,-1 0,0-1,0 0,0 0,0 0,1-1,-1 1,0-1,0 0,1 0,-1 0,0 0,1-1,-1 1,1-1,0 0,-1 0,1 0,0-1,0 1,1-1,-1 0,0 0,1 1,0-2,-1 1,1 0,1 0,-3-5,-7-13,2 1,0-1,-9-38,16 52,-25-103,6 0,4-1,5-1,3-122,9 155,3-1,26-145,-22 189,2 1,1 0,1 0,3 1,0 0,3 2,0-1,32-42,-44 71,-13 18,-13 23,-5 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3.1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119 376,'-1'20,"-2"-1,0 0,-1 0,-1 0,-1 0,-1-1,0 0,-1 0,-21 32,27-47,0 0,0-1,0 1,-1 0,0-1,1 1,-1-1,0 0,0 0,0 0,0 0,-1 0,-5 1,9-4,-1-1,1 1,0-1,0 1,0-1,0 1,0-1,0 1,0-1,0 1,1-1,-1 1,0-1,1 1,0 0,-1-1,1 1,1-2,-1-1,119-369,-101 304,-15 50,1 0,1 0,0 1,1 0,12-22,-17 38,-1 1,0-1,0 1,1-1,-1 1,1 0,-1 0,1-1,0 1,-1 0,1 0,0 1,0-1,-1 0,1 1,0-1,0 1,0-1,0 1,0 0,0 0,0 0,0 0,0 0,0 0,0 1,0-1,0 1,0-1,-1 1,1 0,0-1,0 1,0 0,1 2,10 4,-1 1,-1 0,20 18,-23-18,69 58,-4 5,-2 2,105 144,-165-201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2.6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178 105,'-30'865,"18"-724,-39 340,50-470,0-2,-1 1,1 0,-2-1,1 1,-6 12,7-22,1 0,0 0,0 1,0-1,0 0,-1 0,1 0,0 0,0 0,-1 0,1 0,0 0,0 0,0 0,-1 0,1 0,0 0,0 0,-1 0,1 0,0 0,0 0,0 0,-1 0,1 0,0 0,0 0,0 0,-1-1,1 1,0 0,0 0,0 0,0 0,-1 0,1-1,0 1,0 0,0 0,0 0,0-1,0 1,-1 0,1 0,0 0,0-1,0 1,0 0,0 0,0-1,0 1,0 0,0 0,0 0,0-1,0 1,0 0,0 0,0-1,0 1,1 0,-1 0,0-1,-4-20,-26-587,22 365,-8-447,16 686,-1-5,1 0,1 0,0 1,0-1,0 1,4-12,-4 19,-1-1,1 0,0 1,0-1,0 0,1 1,-1-1,0 1,0 0,1-1,-1 1,1 0,-1 0,1 0,0 0,-1 0,1 0,0 0,0 1,0-1,-1 1,1-1,0 1,0 0,0-1,0 1,0 0,0 0,0 1,-1-1,1 0,0 1,0-1,2 1,34 9,-1 0,0 3,37 18,103 59,-169-86,134 76,200 148,-249-155,-3 4,147 162,-193-187,-2 2,-2 1,-4 2,38 77,-67-119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3.5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0 344,'1'-2,"-1"-1,1 1,0-1,-1 1,1-1,0 1,1 0,-1-1,0 1,1 0,-1 0,1 0,-1 0,1 0,0 0,0 1,0-1,0 1,3-3,44-20,81-14,-63 20,84-34,-91 25,11-5,0 3,3 2,93-19,-135 40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4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1,'8'0,"1"1,-1 1,0-1,0 1,0 1,0 0,0 0,0 0,13 9,65 50,-64-45,97 79,126 132,87 132,-313-339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4.6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1 485,'2'-3,"0"1,0-1,1 1,-1-1,1 1,-1 0,1 0,0 0,0 0,0 1,0-1,0 1,4-2,4-2,435-201,19 39,-286 115,-130 37,-29 6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5.0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0 287,'1'4,"-1"0,1-1,0 1,-1-1,2 1,-1-1,0 0,1 1,0-1,-1 0,1 0,0 0,1 0,-1 0,0 0,1-1,0 1,0-1,-1 0,1 0,0 0,1 0,-1 0,7 2,-1-1,0 1,0-1,0-1,1 0,-1 0,1-1,-1 0,14 0,25-6,0-1,82-22,94-42,-197 60,542-187,-381 134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5.5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0 673,'7'-5,"-1"0,1 0,0 1,1 0,-1 1,1 0,13-4,11-5,1101-414,-1133 426,5-2,590-179,-561 172,-12 2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7.0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78 554,'-14'410,"4"-185,-43 457,55-710,-3-47,0 14,47-1437,-39 1322,-7 174,0 1,0-1,0 1,0-1,1 1,-1-1,0 1,1-1,-1 1,1-1,0 1,-1-1,1 1,0 0,0-1,0 1,0 0,0 0,0 0,2-2,-2 3,0-1,0 1,1 0,-1-1,0 1,1 0,-1 0,0 0,1 0,-1 0,0 0,0 1,1-1,-1 0,0 1,1-1,-1 0,2 2,6 3,0 1,0 0,0 0,11 13,375 393,-241-242,-93-108,-29-31,-2 2,31 42,-57-70,1 0,0 0,0-1,1 1,-1-1,1 0,0 0,0-1,12 5,27 18,-34-16,0 1,0 1,-1-1,-1 2,0-1,0 1,8 19,-8-16,0 1,2-1,0-1,20 22,-19-24,-2-2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28.1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0 549,'290'-169,"-102"64,-151 83,-16 8,1 1,1 0,0 2,0 1,1 0,38-8,-30 10,0-1,-1-2,0-1,-1-1,54-32,-63 35,0 0,1 2,0 1,0 1,35-6,-18 4,-17 3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30.6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1745,'10'2,"0"0,0 1,0 0,-1 1,1 0,-1 1,0 0,0 0,12 10,-1-2,11 8,0 2,-2 1,40 41,70 92,-46-48,-76-90,33 38,3-3,81 66,-129-116,1-1,-1 0,1 0,0-1,0 0,0 0,0 0,0-1,0 1,0-2,0 1,1-1,-1 0,0 0,1 0,-1-1,11-3,8-2,0-2,47-21,-59 23,109-52,171-111,93-102,-195 121,-8-8,-6-8,-8-7,-8-8,-7-6,175-281,-310 436,215-373,-230 397,-7 11,-12 22,-23 40,6-9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31.4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1531,'0'0,"-1"0,1 1,0-1,0 1,0-1,0 0,0 1,-1-1,1 1,0-1,0 0,0 1,0-1,0 1,0-1,0 1,0-1,1 0,-1 1,0-1,0 1,0-1,0 0,1 1,-1-1,0 1,0-1,0 0,1 1,-1-1,0 0,1 0,-1 1,0-1,1 0,-1 1,0-1,1 0,-1 0,1 0,0 1,19 20,-19-19,16 14,0 0,0-1,1-1,1 0,29 15,-41-25,1 0,-1-1,1 0,0 0,0-1,0 0,0 0,0-1,0 0,0 0,0-1,1 0,-1-1,0 0,0 0,0 0,0-1,0-1,8-2,16-14,-1 0,-2-2,0-2,-1 0,-1-2,26-31,-34 37,68-76,-3-4,122-191,105-246,-54 86,-250 440,-7 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3.8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1 181,'0'-5,"4"0,10-1,3-2,7-1,7-3,8-3,1-4,3 2,-2-1,-4-2,-3 3,-4 4,-3 5,-1 3,-1 2,-5 3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34.7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357 165,'-8'257,"-12"0,-82 394,99-635,-7 41,-3-1,-2 0,-36 87,46-140,2-13,2-19,-68-957,21 507,45 446,1 23,0-1,1 1,1-1,0 1,0-1,1 0,4-17,-4 27,-1-1,0 1,1 0,-1 0,1 0,0 0,-1 0,1 0,0 0,0 0,0 0,0 0,-1 0,1 0,0 1,1-1,-1 0,0 1,0-1,0 1,0-1,0 1,1-1,0 1,1 0,1-1,-1 1,0 0,1 1,-1-1,0 1,0-1,1 1,3 1,7 4,0 0,-1 1,14 9,-24-14,30 21,0 2,-2 2,50 53,0 0,-9-13,4-4,2-3,3-4,2-3,162 76,-170-93,-2 4,-2 3,88 69,-148-103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35.5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1 919,'6'-1,"1"-1,0 1,0-1,-1 0,1-1,-1 1,9-7,12-3,113-47,-1-5,245-158,-263 150,-71 44,77-57,251-184,-273 200,-80 53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36.0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1 752,'0'-4,"9"-2,10-8,16-10,28-18,15-16,16-9,9-3,4-6,6-3,-4 3,-8 6,-16 11,-19 15,-12 15,-15 9,-14 7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36.6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1 724,'14'-13,"1"2,23-15,4-2,712-494,-587 412,-149 96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37.7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426 26,'0'-1,"0"0,0 0,-1 0,1 0,-1 0,1 0,-1 1,1-1,-1 0,1 0,-1 0,0 1,1-1,-1 0,0 1,0-1,1 1,-1-1,0 1,0-1,0 1,0 0,0-1,1 1,-1 0,0 0,-2-1,-31-3,29 3,-14 0,0 0,-1 1,1 1,0 1,1 0,-1 1,0 2,1 0,-1 0,-30 16,40-17,1 1,-1 0,1 1,0 0,0 0,1 1,0 0,0 0,1 1,0-1,0 1,1 1,0-1,0 1,1 0,0 0,0 0,1 1,1-1,-1 1,2 0,-2 14,3-9,1 0,0-1,1 1,0-1,1 1,1-1,0 0,1 0,13 24,9 12,41 56,-36-58,166 279,-59-92,-23-62,49 85,-110-139,76 244,-15-33,-22-131,-81-176,0-1,2-1,1-1,0 0,1-1,30 25,-39-38,0-1,0-1,1 1,-1-1,1-1,0 0,1 0,-1 0,0-1,1-1,-1 0,1 0,-1-1,1 0,0 0,-1-1,11-3,19-4,0-1,64-26,-75 25,243-101,-244 97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39.7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91 58,'43'643,"-7"-342,-30-278,1-31,2-39,-10 5,-3-1,-1 1,-20-80,8 41,-50-193,-1-2,67 267,-1-1,1 1,1-1,0-17,0 26,1-1,-1 1,0 0,0-1,1 1,-1 0,1 0,-1-1,1 1,-1 0,1 0,0 0,0 0,-1 0,1 0,0 0,0 0,1-1,0 1,-1 1,0 0,1-1,-1 1,0 0,1 0,-1 0,0 0,1 0,-1 0,0 1,1-1,-1 0,0 1,1-1,-1 1,0-1,0 1,1-1,-1 1,0 0,2 1,42 30,0 3,45 45,-13-10,401 321,-471-385,1 1,-1 0,0 0,-1 0,0 1,0 0,5 9,-5-4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0.6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0 413,'1'-2,"-1"1,1-1,-1 1,1-1,0 0,0 1,0-1,0 1,0 0,0-1,0 1,0 0,0 0,1-1,-1 1,0 0,3-1,31-19,-25 15,268-144,53-33,-309 168,-4 3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1.4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0,'5'1,"0"-1,0 1,-1 1,1-1,-1 1,1-1,-1 1,0 1,1-1,-1 1,0-1,0 1,-1 0,1 0,-1 1,0-1,5 6,7 11,0 0,12 25,-14-25,41 87,-40-75,2-1,19 31,-18-43,-2-3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2.5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4 386,'3'2,"-1"-1,1 1,-1 1,1-1,-1 0,0 1,0-1,0 1,0-1,0 1,-1 0,1 0,-1 0,0 0,1 4,3 4,28 54,-4 1,-2 2,22 91,-35-110,-4-16,-1-1,-2 1,4 42,-40-166,-27-133,-72-324,124 528,-8-48,12 64,0 1,0 0,0-1,0 1,0-1,0 1,1-1,0 1,0 0,0-1,0 1,0 0,1 0,-1 0,4-4,-4 5,1 1,-1 0,1 0,0 0,-1 0,1 0,0 0,0 0,0 1,0-1,0 1,0-1,0 1,-1 0,1 0,0 0,0 0,0 0,0 0,0 0,0 1,3 0,46 17,-42-14,290 153,-65-29,150 52,-355-166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3.1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1 387,'0'-5,"8"-1,3-3,13-10,6-5,7-3,5-1,13-5,6 0,0 0,-5 2,-4 2,-6 2,-7 1,-6 5,-4 1,-7 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5.0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10,'88'-10,"-81"11,1-1,-1 2,1-1,-1 1,0 0,0 0,0 1,0 0,0 0,-1 0,0 1,1 0,-1 1,0-1,7 9,-5-4,-1 0,0 0,-1 1,0 0,-1 0,0 0,0 1,-1-1,3 15,0 7,-1 0,-2 0,-2 0,-1 1,-1-1,-6 41,1-49,4-20,0-1,0 1,1 0,-1-1,1 1,0 0,0 0,0 4,0-7,1-1,-1 1,1 0,0 0,-1 0,1-1,0 1,-1 0,1-1,0 1,0-1,-1 1,1-1,0 1,0-1,0 1,0-1,0 0,0 0,0 1,0-1,0 0,-1 0,1 0,0 0,0 0,0 0,0 0,0 0,0-1,0 1,0 0,0-1,0 1,0 0,0-1,1 0,40-11,-18 5,1 1,0 0,0 2,36-2,115 8,-154-2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4.2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0 458,'13'-7,"-8"2,59-56,3 3,144-95,-167 125,2 3,0 2,2 1,0 3,2 2,72-15,-111 30,0 0,-1 0,1 1,0 1,0 0,0 0,-1 1,1 1,11 2,-17-2,1 0,-2 0,1 1,0 0,0-1,-1 2,0-1,1 0,-1 1,0 0,-1 0,1 0,-1 0,0 1,0-1,0 1,-1 0,1 0,2 8,1 7,0-1,-2 1,0-1,-1 1,-1 0,-1 1,-1-1,-1 0,0 0,-1 0,-2 0,0-1,-1 1,-14 34,4-17,-2-1,-2-1,-1-1,-2-1,-1 0,-42 45,62-76,0 1,1 0,-1 0,1 0,0 0,0 1,0-1,0 0,-2 7,4-9,0-1,0 0,0 1,0-1,0 0,0 1,0-1,0 0,0 1,1-1,-1 0,0 1,0-1,0 0,0 0,1 1,-1-1,0 0,0 0,0 1,1-1,-1 0,0 0,0 0,1 1,-1-1,0 0,1 0,-1 0,0 0,1 0,-1 1,0-1,0 0,1 0,-1 0,28-3,17-13,0-1,0-3,-2-1,56-38,-20 13,-58 33,-5 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5.3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231 160,'0'149,"2"57,-31 263,27-450,0 0,-2-1,0 1,-1-1,-1 0,-14 31,15-63,2-11,-16-176,-57-253,66 412,-4-15,3 0,1-1,4 0,0-71,6 127,0 0,0 0,0 0,0 0,1 0,-1 0,1 0,-1 0,1 0,0 0,0 1,0-1,0 0,0 0,0 1,0-1,0 1,1-1,-1 1,1 0,-1-1,1 1,-1 0,1 0,0 0,0 0,-1 0,1 0,0 1,0-1,0 1,0-1,0 1,0 0,0 0,0-1,0 1,0 1,0-1,0 0,2 1,11 2,-1 0,0 1,0 0,21 10,-19-7,31 13,-1 3,-1 1,-1 3,77 60,-40-17,94 104,-151-146,-21-24,0 1,1-1,-1 0,1 0,0 0,0 0,0-1,1 0,-1 0,1 0,0 0,-1-1,1 0,7 3,101 23,-89-21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5.8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0 205,'0'-4,"5"-2,4-4,7 0,8 2,4-3,11-3,11-4,10 1,8 0,1-2,-4-2,-7 3,-1 4,-7 4,-6 5,-12 2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7.3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1,'0'1,"1"0,-1 0,1 0,-1 0,1 1,-1-1,1-1,0 1,0 0,-1 0,1 0,0 0,0 0,0-1,0 1,0 0,0-1,0 1,0-1,1 1,-1-1,0 0,0 1,0-1,0 0,1 0,1 0,38 5,-36-5,-1 0,0 0,1 0,-1 1,0-1,1 1,-1 0,0 0,0 1,0-1,0 1,0 0,0 0,0 0,-1 1,1-1,-1 1,1 0,-1 0,0 0,0 0,0 0,-1 1,1-1,-1 1,0 0,0 0,0 0,-1 0,1 0,-1 0,0 0,0 1,0-1,0 8,1 18,-1-1,-2 31,0 22,1-79,0-1,0 1,1-1,-1 1,1-1,-1 0,1 1,0-1,0 0,0 1,0-1,1 0,-1 0,0 0,1 0,0 0,-1 0,1 0,0-1,0 1,0-1,0 1,0-1,0 0,1 1,-1-1,3 0,6 3,0-2,1 0,-1 0,22 0,-1 0,29 3,49 6,-99-9,1 0,-1 1,0 0,0 1,-1 0,20 11,-27-13,0-1,0 1,-1 0,1 0,-1 1,1-1,-1 0,0 1,0-1,0 1,0 0,-1 0,1 0,-1 0,1 0,-1 0,0 0,0 0,0 6,0-4,-2 0,1 0,0-1,-1 1,0 0,0 0,-1 0,1 0,-1-1,0 1,-5 7,-6 7,0 0,-2-1,0 0,-24 20,35-33,-78 70,57-53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8.4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 74,'21'73,"11"66,-16-81,8 70,-12-46,5 69,-17-150,1 1,-1 0,0 0,0 0,0-1,0 1,0 0,0 0,-1 0,1-1,0 1,-1 0,0-1,1 1,-1 0,-1 1,1-3,1 0,-1 0,0-1,1 1,-1 0,0-1,1 1,-1 0,0-1,1 1,-1-1,0 1,1-1,-1 1,1-1,-1 1,1-1,0 1,-1-1,1 0,-1 1,1-1,0 0,-1-1,-25-60,-27-227,31 143,15 109,0 1,-5-72,12 106,-1 0,1 1,0-1,0 0,0 0,0 0,1 0,-1 1,0-1,1 0,-1 0,1 1,-1-1,1 0,0 1,0-1,0 0,0 1,0-1,0 1,0 0,1-1,-1 1,3-2,-2 3,0-1,0 1,0 0,0-1,0 1,0 0,0 1,0-1,0 0,0 1,0-1,0 1,0-1,0 1,0 0,0 0,3 2,7 4,0 2,0-1,-1 1,18 19,66 83,-63-70,1-2,2-1,72 59,-84-82,-3-4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49.0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0 775,'2'-3,"1"-1,-1 1,1 0,0 0,-1 0,2 0,-1 0,0 0,0 1,1-1,5-2,5-5,598-400,-436 302,-82 48,112-67,-166 106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50.2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30,'1'10,"2"0,-1 0,2 1,-1-2,1 1,1 0,0-1,0 0,11 14,-5-5,4 9,-7-12,0 0,1-1,1 0,0-1,12 13,-20-24,-1-1,1 1,0 0,0 0,1-1,-1 1,0-1,0 0,1 0,-1 0,1 0,-1 0,1 0,-1-1,1 1,0-1,-1 0,1 0,0 0,-1 0,1 0,0 0,-1-1,1 1,-1-1,1 0,-1 0,1 0,-1 0,1 0,-1 0,0-1,0 1,0-1,0 1,0-1,0 0,2-3,6-8,-1 0,0-1,-1 0,0-1,-2 0,0 0,0 0,4-22,3-4,-7 22,-5 13,1 0,0 0,0 1,1-1,-1 0,1 1,0-1,1 1,-1 0,5-5,-6 9,-1 1,0 0,0-1,0 1,0 0,0-1,1 1,-1 0,0 0,0 0,0 0,1 0,-1 1,0-1,0 0,0 0,0 1,1-1,-1 1,0-1,0 1,0-1,0 1,0 0,0-1,0 1,0 0,-1 0,1 0,0 0,0 0,-1 0,1 0,0 1,30 42,-28-40,138 273,-96-182,3 7,-39-79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4:51.2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1 244,'1'-5,"0"0,0 0,0 0,1 0,-1 1,1-1,0 0,1 1,-1 0,1-1,0 1,0 0,0 0,1 1,0-1,5-4,11-8,41-27,-51 36,36-26,-31 22,-1 0,1 1,1 1,31-14,-46 22,1 1,-1 0,1 0,0-1,-1 1,1 0,-1 0,1 1,-1-1,1 0,-1 1,1-1,-1 0,1 1,-1 0,1-1,-1 1,1 0,-1 0,0 0,0 0,1 0,-1 0,0 0,0 0,0 0,0 1,0-1,0 0,0 2,22 47,-22-47,730 1755,-551-1411,108 243,-229-420,-8 2,38 233,-58-254,22 124,-42-204,4-1,2 0,4-1,52 118,-66-174,-4-8,-1 0,1 1,-1-1,0 1,0 0,0 0,0 6,-2-10,0-1,0 1,0 0,-1-1,1 1,-1-1,1 1,-1-1,1 1,-1-1,0 1,0-1,0 1,0-1,0 0,0 0,0 0,0 1,0-1,-1 0,1 0,0 0,-1-1,1 1,-1 0,1 0,-1-1,1 1,-1-1,1 0,-3 1,-89 25,-43 16,108-32,-166 71,172-70,-1 2,1 0,1 1,1 1,0 1,-19 20,25-19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09:47.3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1394,'2'11,"0"0,1-1,0 0,1 1,0-1,0-1,1 1,0 0,1-1,11 14,6 12,128 194,194 224,-136-189,-171-213,545 647,-581-696,0 1,0-1,0 0,0 0,0 0,1 0,-1 0,1-1,-1 1,1-1,0 1,-1-1,1 0,0 0,0-1,0 1,0 0,0-1,0 0,0 0,4 0,-3-1,0-1,0 0,1 0,-1-1,-1 1,1-1,0 0,-1 0,1 0,-1 0,0-1,0 1,4-7,462-686,-333 479,1 0,566-920,-640 1018,-44 78,2 1,2 1,2 1,1 1,35-37,-19 27,-2-2,34-55,59-70,-119 156,-1-1,0 0,-1 0,17-41,-4 8,-16 36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09:55.0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2640,'1'3,"0"-1,0 1,0-1,0 1,1-1,-1 0,1 0,0 0,-1 1,1-1,0-1,2 3,5 5,86 98,146 127,-167-171,3-4,164 96,-238-153,0 0,1 0,-1-1,1 1,0-1,0 0,-1 0,1 0,0 0,0-1,0 0,6 0,-8 0,1-1,-1 0,0 0,0 0,0 0,0 0,0 0,0 0,0-1,0 1,0-1,-1 1,1-1,-1 0,1 0,-1 1,0-1,1 0,-1 0,0-1,0 1,1-3,12-39,-1 0,-2 0,6-58,-4 28,45-256,102-514,59 15,-204 782,238-652,-225 639,50-80,-67 123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9.0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0 291,'9'0,"11"-4,6-6,12-6,13-4,1-2,1-7,-1-3,0 0,-4 2,-7 5,-10 3,-6 5,-3 5,-6 1,-4 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6.2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1 230,'1'0,"0"1,-1-1,1 1,0-1,0 1,0-1,-1 1,1 0,0 0,0-1,-1 1,1 0,-1 0,1 0,-1-1,1 1,-1 0,1 0,-1 0,0 0,0 0,1 0,-1 0,0 0,0 1,5 33,-5-30,7 345,-8-236,1-97,1-8,-1-1,1 0,-2 0,1 1,-1-1,0 0,-1 0,0 0,0 0,-7 14,8-25,0 1,0-1,0 1,0-1,0 1,0-1,1 0,-1 1,1-1,0 0,0 0,0-2,23-321,-10 118,-8 175,1 0,1 0,2 1,15-38,-22 64,0 0,1 0,0 0,1 0,-1 0,1 1,0 0,0 0,1 0,-1 0,1 0,0 1,1 0,-1 0,1 1,0-1,-1 1,1 0,1 1,-1-1,0 1,1 1,-1-1,1 1,-1 0,1 0,0 1,-1 0,1 0,0 1,10 2,24 3,-1 1,-1 2,0 2,0 2,-1 1,0 2,-1 2,66 43,-75-42,-1 3,-1 0,-1 1,-1 2,-1 0,-1 2,-1 0,-2 1,0 1,27 63,-37-73,2 8,1-1,21 35,-20-43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09:58.1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1554,'13'2,"0"0,0 1,-1 1,1 0,-1 0,1 1,-1 1,21 14,7 1,8 3,-24-11,2 0,0-1,0-1,1-2,52 11,-73-19,0-1,1-1,-1 1,0-1,1-1,-1 1,0-1,0 0,0 0,-1-1,1 1,0-1,5-5,13-8,37-33,-9 6,136-90,370-276,620-604,-1156 991,-7 7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09:59.9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3053,'56'43,"-2"2,83 89,-91-86,23 25,41 40,-108-111,-1-1,1 1,0 0,0-1,1 1,-1-1,0 1,0-1,1 0,-1 0,1 0,-1-1,0 1,1 0,0-1,-1 0,4 1,-4-2,0 1,0-1,-1 1,1-1,0 0,0 0,-1 0,1 0,-1 0,1 0,-1 0,1 0,-1-1,1 1,-1 0,0-1,0 1,1-3,5-9,-1 0,-1-1,0 0,-1 0,3-16,2-3,141-355,32 10,-143 300,164-309,17 8,16 11,481-574,-340 508,-359 412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07.6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126 307,'-9'181,"-40"223,8-105,15-125,71-524,-28-13,-12 253,3-370,-8 475,0 0,0 0,0 0,0 0,1 0,0 0,2-8,-3 12,0 0,1 1,-1-1,1 0,0 0,-1 0,1 1,0-1,-1 0,1 1,0-1,0 1,0-1,0 1,-1-1,1 1,0-1,0 1,0 0,0 0,0-1,0 1,0 0,0 0,0 0,0 0,0 0,0 0,0 0,0 0,0 1,0-1,0 0,0 1,0-1,-1 0,1 1,0-1,1 2,21 10,-1 1,-1 1,0 1,-1 1,0 1,19 22,-11-12,287 308,-25 24,-205-250,-55-64,-23-29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08.5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1 300,'0'-2,"1"0,0 1,0-1,0 1,-1-1,1 0,1 1,-1 0,0-1,0 1,1 0,-1 0,0-1,1 1,-1 0,1 0,0 1,1-2,37-18,-34 18,74-29,2 3,145-28,-115 31,375-80,-448 99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09.0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0 281,'27'-2,"1"-2,-1 0,0-2,48-17,6-1,-20 8,482-112,-388 99,241-15,-319 43,-53 2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09.4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1 307,'35'-15,"0"2,73-18,-20 8,603-170,-657 184,0 2,1 1,-1 1,40 1,-53 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10.8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448 1,'-140'342,"81"-182,-180 440,229-573,11-25,2-6,18-43,200-727,-214 751,1 0,15-31,-17 45,-1 0,1 0,0 1,0 0,1 0,0 0,1 1,8-7,17-17,-31 28,0 1,0-1,0 0,1 1,-1-1,1 1,0 0,-1-1,1 1,0 1,0-1,0 0,1 1,-1 0,0-1,0 1,1 0,-1 1,1-1,-1 1,1-1,-1 1,1 0,-1 0,1 1,-1-1,1 1,-1 0,0 0,5 1,39 17,-2 2,0 2,68 47,-56-33,381 253,-115-73,-253-165,-48-33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11.6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78,'3'-2,"0"0,0 0,0 0,0 1,0-1,0 1,1-1,-1 1,0 0,1 0,-1 1,5-1,49-3,-37 3,313-21,363-10,-288 33,-387-1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12.1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1,'13'14,"-1"1,-1 0,19 32,-1-1,496 700,-502-715,-4-7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13.1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0 192,'28'-2,"-1"-1,1-1,40-11,-37 7,1 1,36-2,64-1,195-40,-286 44,1 1,56 0,-10 2,-55-1,65-17,-68 13,1 2,46-5,-43 10,-20 2,0-2,0 0,0-1,18-4,-16 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6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0 214,'4'-1,"0"0,-1 0,1 0,0 0,-1-1,1 1,-1-1,5-3,25-10,474-83,-395 79,94-10,231-2,-407 28,-9-1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17.1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256 268,'1'266,"-3"289,1-515,-2-1,-2 0,-2 0,-14 50,21-88,0 0,-1 0,1 0,0 0,0 0,-1 0,1 0,-1 0,1-1,-1 1,1 0,-1 0,1 0,-1 0,0-1,0 1,1 0,-1-1,0 1,0 0,-1 0,1-1,0 0,1-1,-1 1,0 0,1 0,-1-1,0 1,1 0,-1-1,1 1,-1-1,0 1,1-1,-1 1,1-1,-1 1,1-1,0 0,-1 1,1-1,0 0,-1 0,-17-48,18 48,-128-524,109 404,5 0,2-175,12 283,0 3,0 0,0 0,1 0,4-16,-4 23,1 0,-1 0,1-1,-1 1,1 0,0 0,0 0,0 1,1-1,-1 0,1 1,-1 0,1-1,0 1,0 0,0 1,3-3,135-57,-65 30,-72 29,-1 1,1-1,0 1,0 0,0 0,0 1,0-1,0 1,0-1,0 1,0 1,0-1,0 1,0-1,0 1,0 0,0 0,0 1,0-1,-1 1,1 0,0 0,-1 0,0 0,0 1,6 5,3 5,0 1,-1 1,-1 0,16 31,-1-3,347 485,-84-129,-268-370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17.9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1 304,'0'-2,"1"1,-1-1,1 0,-1 0,1 0,0 1,0-1,0 0,0 1,0-1,0 0,0 1,1 0,-1-1,0 1,1 0,2-2,31-20,-26 18,39-25,0 2,2 2,1 3,1 1,66-17,-98 33,-1 0,31-16,-35 14,1 1,0 1,0 0,27-5,35 5,-55 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18.5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1,'5'4,"5"6,5 5,1 5,5-1,0 4,0-1,-3 4,0-3,0-4,-2-2,0-4,-2-4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19.6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1 423,'9'13,"0"-1,-1 2,0-1,-1 1,0 0,-2 1,6 16,1 3,13 25,-4 2,-2 0,19 107,-31-143,0-35,0-43,-9-53,-22-155,2 64,10 92,5 58,3 0,0-49,4 95,0 0,0 0,-1-1,1 1,0 0,0 0,0-1,1 1,-1 0,0 0,0 0,1 0,-1-1,1 1,-1 0,1 0,-1 0,1 0,-1 0,1 0,0 0,0 0,0 0,-1 0,1 1,0-1,0 0,0 0,0 1,0-1,0 1,1-1,-1 1,0-1,0 1,0 0,0-1,1 1,-1 0,0 0,0 0,0 0,1 0,-1 0,0 0,0 1,0-1,1 0,-1 1,0-1,2 2,7 2,1 2,-1-1,0 2,13 10,-11-9,65 51,70 70,-30-24,-39-40,6 4,98 106,-167-157,-4-4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20.6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0 358,'16'-1,"-1"-1,0 0,1-1,-1-1,-1 0,1-1,25-13,93-58,-80 42,-5 2,103-49,-103 58,-36 16,0 1,0 0,0 1,1 0,0 1,-1 1,1 0,15-1,-14 3,-1 0,1-1,-1 0,0-1,23-8,-16 2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21.9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1,'3'0,"1"0,-1 0,0 0,1 0,-1 1,1 0,-1 0,0 0,1 0,-1 0,0 1,0-1,0 1,0 0,0 0,-1 0,1 0,0 0,-1 1,0-1,1 1,-1 0,0-1,0 1,-1 0,1 0,-1 0,1 1,-1-1,0 0,1 6,9 26,-2-1,-1 1,-2 1,3 48,-7 148,-3-170,1-59,-1-1,1 1,0 0,1-1,-1 1,0 0,1-1,-1 1,1-1,0 1,0 0,0-1,0 0,1 1,-1-1,1 0,-1 1,1-1,0 0,0 0,0-1,0 1,0 0,0-1,0 1,0-1,1 1,-1-1,1 0,-1 0,1 0,-1-1,1 1,0 0,3-1,10 1,0 0,0-2,0 0,0-1,17-4,4 0,236-5,-251 12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23.5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26,'7'-1,"1"0,0 0,-1-1,14-4,26-6,-24 10,0 2,0 0,1 2,-1 0,0 2,0 0,-1 2,0 0,28 13,-5 2,0 2,-1 2,48 37,-53-36,-24-17,0 1,0 0,-1 2,24 23,-38-33,1-1,0 1,0-1,0 1,-1-1,1 1,-1-1,1 1,-1 0,0-1,1 1,-1 0,0-1,0 1,0 0,-1-1,1 1,0 0,-1-1,1 1,-1 0,1-1,-1 1,0-1,1 1,-1-1,0 1,0-1,0 0,-2 2,-45 46,20-22,-77 124,31-39,43-72,17-22,0 0,1 0,-20 40,32-58,1 0,0 1,0-1,0 1,-1-1,1 0,0 1,0-1,0 1,0-1,0 0,0 1,0-1,0 1,0-1,0 0,0 1,0-1,0 1,0-1,0 1,0-1,0 0,1 1,-1-1,0 0,0 1,0-1,1 0,-1 1,0-1,0 0,1 1,-1-1,0 0,1 1,-1-1,0 0,1 0,20 1,23-13,-44 12,63-23,-5 0,2 3,85-16,-107 29,37-5,111-33,-67 14,-98 24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24.8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3 139,'-1'209,"3"225,-1-420,4 59,-4-69,-1 0,1 0,0 0,0-1,0 1,1 0,-1-1,1 1,0-1,0 1,0-1,1 0,-1 0,5 5,-7-8,1 1,-1-1,1 0,-1 1,1-1,-1 0,1 0,-1 1,1-1,-1 0,1 0,0 0,-1 0,1 1,-1-1,1 0,0 0,-1 0,1 0,-1 0,1-1,0 1,-1 0,1 0,-1 0,1 0,-1-1,1 1,0 0,-1-1,1 1,-1 0,1-1,-1 1,0-1,1 1,-1 0,1-1,-1 1,0-1,1 1,-1-1,0 0,0 1,1-1,-1 1,0-1,0 1,0-2,6-32,-6-49,-4-1,-23-127,-3-42,28 221,-2-18,6-93,-2 142,0 0,0 0,0 0,0 0,1 0,-1 0,0 0,0 0,1 0,-1 0,1-1,-1 1,1 1,-1-1,1 0,-1 0,1 0,0 0,0 0,-1 0,1 1,0-1,0 0,0 1,0-1,0 1,0-1,0 1,0-1,0 1,0 0,0-1,0 1,0 0,0 0,0 0,0 0,0 0,1 0,-1 0,0 0,0 0,0 0,0 1,0-1,0 0,0 1,0-1,0 1,0-1,1 2,10 4,-1 0,0 1,17 14,-14-10,377 319,-210-167,-104-98,79 73,-135-117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25.7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1 296,'4'0,"14"-4,13-6,10-5,6-5,3-3,3-2,4 4,2-4,-2-2,0 5,-3-4,-6 3,-2 6,-5 1,-5 3,-9 4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27.0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1 414,'-1'-25,"1"1,1-1,2 0,0 1,1-1,2 1,0 0,2 1,1 0,0 0,2 1,24-39,-32 56,2-2,-1 0,1 0,1 0,0 1,0 0,8-7,-12 12,0 0,-1 0,1 0,0 0,0 1,0-1,0 0,0 1,-1 0,1-1,0 1,0 0,0 0,0 0,0 0,0 1,0-1,0 0,0 1,0-1,0 1,0 0,-1 0,1 0,0 0,0 0,-1 0,1 0,-1 0,1 1,-1-1,2 3,17 18,0 1,-2 0,-1 2,-1 0,-1 1,-2 0,0 1,16 52,-17-3,-6-29,-5-45,0 1,-1 0,2-1,-1 1,0-1,0 0,1 1,0-1,-1 0,1 0,0 0,0 0,0 0,0 0,0-1,0 1,1-1,-1 1,1-1,-1 0,5 1,63 17,-47-15,26 7,84 21,-116-27,-1 1,1 1,-2 1,1 0,23 16,-34-21,0 1,0 1,0-1,0 1,-1 0,1 0,-1 0,-1 0,1 1,-1 0,0 0,0 0,0 0,-1 0,0 0,-1 1,2 8,-2-6,-1 1,0 0,-1-1,0 1,-1 0,0-1,0 0,-1 1,0-1,-8 14,-5 6,-1 0,-2-2,-1 0,-1-1,-41 39,57-59,-1-1,1 1,-1-1,1-1,-2 1,1-1,0 0,-1 0,0-1,0 1,0-2,0 1,0-1,-12 2,-1-3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8.1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1 178,'1'-2,"0"-1,1 0,0 1,0-1,0 1,0-1,0 1,0 0,0 0,1 0,-1 0,1 0,0 0,-1 1,1 0,4-2,2-3,22-10,0 2,1 0,60-15,-51 16,0 1,0 1,1 2,0 1,0 3,1 2,67 2,-106 1,1 1,-1-1,0 1,0 0,1 0,-1 0,0 1,0 0,0-1,-1 1,1 1,0-1,-1 0,1 1,-1 0,0 0,0 0,4 4,-4-2,0 1,0-1,-1 1,0-1,0 1,0 0,0 0,-1 0,0 0,0 0,-1 9,-1 13,-1 0,-2 0,-1 0,-12 39,14-58,-6 21,-2-1,-1 0,-1-1,-2 0,-1-1,0 0,-2-2,-2 0,0-1,-1-1,-36 30,56-52,-1 0,1 0,0 0,-1 0,1 0,0 0,0 1,0-1,0 0,0 1,0-1,1 0,-1 1,0-1,0 4,1-5,0 1,0-1,0 1,1-1,-1 1,0-1,1 1,-1-1,0 1,0-1,1 0,-1 1,1-1,-1 1,0-1,1 0,-1 1,1-1,-1 0,1 0,-1 1,1-1,-1 0,1 0,-1 0,1 0,0 1,-1-1,1 0,59 0,-45-1,14 1,0 2,-1 1,1 0,-1 3,0 0,0 2,50 20,-37-9,-1 1,-1 3,-1 0,48 41,-73-53,0 1,0 0,-1 1,-1 0,0 1,9 15,-17-24,0 1,0-1,0 1,-1 0,1 0,-1 0,-1 0,1 0,-1 0,0 0,-1 1,1-1,-1 0,0 1,-1-1,0 0,0 1,0-1,-4 10,3-13,0 0,0 0,0 0,0 0,-1 0,1 0,-1-1,1 1,-1-1,0 0,0 0,0 0,-1 0,1-1,-7 3,-62 17,32-11,26-6,-1-1,1 0,-29 1,23-3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28.1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0 440,'4'73,"18"108,-11-116,-4 1,0 72,7-503,-8 88,0 13,-6 262,-1-1,2 1,-1-1,0 1,0 0,1-1,0 1,-1 0,1-1,0 1,0 0,0 0,0 0,1-1,-1 1,1 1,-1-1,1 0,-1 0,1 0,0 1,0-1,0 1,0 0,4-2,-3 2,0 1,0-1,0 1,0 0,0 0,0 0,0 1,0-1,0 1,0-1,-1 1,1 0,0 0,0 0,0 1,-1-1,1 1,-1 0,1-1,-1 1,3 3,38 35,-3 1,42 55,23 24,-54-68,-2 2,-3 3,-2 1,-3 2,47 92,-78-128,-3-4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28.9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1 229,'0'-4,"4"-2,6-4,5 0,5-3,3-3,6-3,7-4,1 4,-1 4,6 5,0-1,-2-2,-4 1,-5 3,-2-2,-2-3,-6 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29.9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0,'8'11,"-1"-1,0 1,0 0,-1 0,6 18,9 15,30 44,2-1,125 151,-171-231,-1 1,2-1,-1-1,1 1,0-1,0 0,0-1,1 0,0-1,0 1,0-2,0 1,1-1,0-1,-1 1,1-2,0 1,0-2,0 1,0-1,0-1,0 0,0 0,0-1,-1 0,1 0,0-2,-1 1,0-1,13-7,-8 4,6-2,0-2,21-14,-35 20,0 0,0 0,0 0,-1-1,0 0,0 0,-1 0,1 0,6-15,-11 20,0 1,0-1,1 0,-1 1,0-1,0 1,1-1,-1 0,1 1,-1-1,0 1,1-1,-1 1,1-1,-1 1,1-1,-1 1,1 0,0-1,-1 1,1 0,0-1,-1 1,1 0,0 0,-1-1,1 1,0 0,-1 0,1 0,0 0,-1 0,1 0,0 0,-1 0,1 1,0-1,-1 0,1 0,0 0,-1 1,1-1,0 0,-1 1,1-1,-1 1,1-1,-1 0,1 1,-1-1,1 1,-1 0,1-1,-1 1,0-1,1 1,-1-1,0 1,1 1,23 41,-24-43,247 575,-200-473,-39-79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31.1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1 177,'2'-5,"-1"-1,1 1,1-1,-1 1,1 0,0 0,0 0,1 0,-1 0,1 1,5-5,1-3,-2 2,0 0,0 1,1 0,0 1,0 0,1 0,16-10,-18 15,-1 0,1 0,-1 0,1 1,0 0,0 1,0 0,0 0,0 0,0 1,0 0,15 3,4 2,1 1,-1 2,-1 0,42 21,99 59,-147-76,59 37,-2 3,-3 3,-2 4,-2 3,114 133,-95-84,-4 3,-6 5,75 149,-113-184,-4 2,-3 1,31 129,-37-88,22 245,-33-152,88 416,-70-502,6-1,6-2,79 154,-125-284,0-1,0 1,0-1,0 1,0 0,0 0,0-1,-1 1,1 0,-1 0,1 0,-1 0,0 0,0 0,0-1,0 1,0 0,0 0,0 0,-1 0,1 0,-1 0,1 0,-1 0,0-1,-1 3,-1-1,-1-1,0 1,1-1,-1 0,-1 0,1 0,0-1,0 1,-1-1,-5 1,-75 18,-2-4,0-3,-98 1,-22-9,-450 33,621-34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32.9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0,'0'27,"6"506,34-4,-6-331,8-3,105 301,-97-342,-8 1,-6 3,25 276,-58-397,68 572,-55-528,2-2,4 0,4-1,3-1,56 105,-77-167,1-1,1 0,0 0,1-1,0-1,1 0,0 0,1-1,1-1,-1 0,2-1,-1 0,1-2,0 1,1-2,0 0,0-1,0 0,0-1,1-1,17 1,64 18,-72-14,52 7,-32-8,70 20,-84-19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34.0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1 150,'76'-4,"0"-3,93-21,64-7,-152 31,-48 4,0-2,43-8,-1-6,122-23,-156 34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34.7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1 230,'8'-6,"0"1,0 0,1 0,0 1,0 0,0 1,1 0,-1 0,1 1,9-1,16-5,721-160,-663 158,-73 10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35.8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195 88,'6'-6,"-1"-1,0 1,0-1,7-14,-6-6,-6 27,-1-1,1 0,0 1,0-1,-1 0,1 1,0-1,-1 0,1 1,-1-1,1 1,-1-1,1 0,-1 1,1-1,-1 1,1 0,-1-1,1 1,-1-1,0 1,1 0,-1 0,0-1,0 1,1 0,-1 0,0 0,1 0,-1 0,-1 0,-1 0,-1 1,1-1,-1 1,1 0,0 0,-1 0,1 1,0-1,0 1,0 0,0 0,0 0,1 0,-1 0,0 1,1-1,-3 4,-39 49,41-51,-12 18,2 2,0-1,1 2,1-1,2 2,0-1,2 1,1 1,-4 30,7-26,1 0,1 0,1 0,2 1,1-1,2 0,13 49,8 3,28 91,49 275,76 463,45 9,-211-862,2-1,3-1,3 0,42 82,-52-119,1 0,0-1,2-1,0 0,1-1,1-1,0 0,1-1,1-1,0 0,1-2,0 0,1-1,1-1,25 9,11-2,0-3,0-2,1-3,0-3,1-1,0-4,-1-2,1-3,62-11,-92 10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37.3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148 131,'-8'176,"-42"237,38-329,0-16,-42 131,42-148,14-25,-1-25,-1-1,0 1,1-1,-1 1,0-1,1 1,-1-1,1 1,-1-1,1 1,-1-1,1 1,-1-1,1 0,-1 1,1-1,0 0,-1 1,1-1,-1 0,1 0,0 0,-1 0,1 0,0 0,-1 0,1 0,0 0,-1 0,2 0,0-1,-1 1,0-1,0 1,1-1,-1 0,0 0,0 0,0 0,0 0,0 0,0 0,0 0,0 0,0 0,0-1,0 1,-1 0,1 0,-1-1,1 1,-1-1,1 1,-1 0,0-1,0-1,5-43,-4 39,3-534,-8 287,4 181,1-85,-1 156,0-1,0 1,0 0,0 0,1 0,-1-1,1 1,-1 0,1 0,0 0,0 0,0 0,0 0,0 0,0 0,1 1,-1-1,1 0,-1 1,3-2,-2 2,-1 0,1 0,0 1,0-1,0 1,0 0,0-1,0 1,0 0,0 0,0 0,0 1,0-1,0 0,-1 1,1-1,4 2,5 3,1 1,-1 0,-1 1,1 0,13 13,358 335,-319-287,-4 4,-2 2,75 129,-72-79,-51-105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38.2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0 339,'11'-9,"-1"0,1 1,1 0,-1 1,1 0,0 1,16-6,98-28,-60 21,371-91,-91 26,-316 74,-10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9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154 182,'0'36,"-2"-1,-1 1,-2-1,-14 52,-10 14,1-7,4 1,-20 162,44-257,0 0,0 0,0 0,0 0,1 0,-1 0,0 0,0 0,0 0,0 0,0 0,0-1,0 1,0 0,0 0,0 0,0 0,0 0,1 0,-1 0,0 0,0 0,0 0,0 0,0 0,0 0,0 0,0 0,0 0,1 0,-1 0,0 0,0 0,0 0,0 0,0 0,0 0,0 0,0 0,0 1,0-1,0 0,1 0,-1 0,0 0,0 0,0 0,0 0,0 0,0 0,0 0,0 0,0 1,10-17,8-22,-2-28,13-125,-10 51,-16 118,55-372,-57 385,5-38,-6 45,1 0,-1-1,1 1,-1 0,1-1,0 1,0 0,0 0,0 0,0 0,1 0,-1 0,1 0,2-2,-3 3,1 1,-1 0,0 0,1 0,-1-1,1 1,-1 1,1-1,-1 0,0 0,1 1,-1-1,1 0,-1 1,0-1,1 1,-1 0,0 0,0-1,0 1,1 0,-1 0,1 2,31 27,-27-23,41 40,-2 2,49 69,-5 3,49 76,-107-158,-16-27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38.8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0,'5'0,"5"4,1 6,3 5,8 5,4 7,2 8,0 2,5 4,0-2,-5-3,-3-3,-6-2,-6-4,-5-1,-4-5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40.2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1,'4'72,"3"-1,20 93,3 17,-10 15,-6 239,27-585,-20-42,-8-328,-14 439,1 79,3-44,-3 45,0 1,0 0,0-1,0 1,0-1,1 1,-1 0,0-1,0 1,0-1,0 1,0 0,1-1,-1 1,0 0,0-1,1 1,-1 0,0-1,1 1,-1 0,0 0,1-1,-1 1,0 0,1 0,-1-1,0 1,1 0,0 0,13 17,229 388,-108-181,-41-62,-78-138,-9-16,-2 1,1 0,-1 0,7 18,-7-9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41.4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0 188,'10'-10,"1"0,0 1,1 0,0 0,0 2,0-1,1 2,0 0,1 0,-1 1,1 1,0 0,0 1,1 0,-1 1,0 1,20 0,-9 1,0-1,0-1,37-8,148-28,-77 16,-112 17,-5-2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42.5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56,'1'-2,"0"0,-1 1,1-1,0 1,0-1,0 1,1-1,-1 1,0 0,0-1,1 1,-1 0,1 0,-1 0,1 0,-1 0,3 0,30-15,-22 12,0 1,1 0,-1 1,1 0,-1 1,1 1,0 0,0 0,-1 1,1 1,13 3,-23-3,0 0,-1-1,1 1,-1 0,1 0,-1 0,0 1,0-1,0 0,0 1,-1-1,1 1,0 0,-1 0,0-1,0 1,0 0,0 0,0 0,0 0,-1 0,0 1,1-1,-1 0,0 0,-1 0,1 0,0 0,-2 5,0 3,-1 0,1 0,-2 0,0 0,0-1,-10 19,0-9,0-1,-26 27,14-18,26-28,-1 0,0 1,1-1,-1 1,1-1,-1 1,0-1,1 1,-1-1,1 1,-1 0,1-1,0 1,-1 0,1-1,0 1,-1 0,1 0,0-1,0 1,0 0,-1 0,1-1,0 1,0 0,0 0,0 0,1-1,-1 1,0 0,0 0,0-1,1 1,-1 0,0 0,1-1,-1 1,0 0,1-1,-1 1,1-1,-1 1,1 0,-1-1,1 1,0-1,-1 1,1-1,0 0,-1 1,1-1,0 0,-1 1,1-1,0 0,0 0,-1 0,1 1,0-1,0 0,1 0,57 2,-50-2,53-2,-30 0,1 2,-1 1,54 8,-62-3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43.7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1 274,'13'297,"-1"-25,-12 21,-13-686,0 3,14 50,-1 340,0-1,0 1,0-1,-1 1,1 0,0-1,0 1,0-1,0 1,0-1,1 1,-1 0,0-1,0 1,0-1,0 1,0 0,1-1,-1 1,0-1,0 1,0 0,1-1,-1 1,0 0,1-1,-1 1,0 0,1 0,-1-1,0 1,1 0,-1 0,1 0,0-1,15 10,24 34,-30-31,48 56,-3 3,88 148,58 173,-181-349,12 23,32 95,-57-139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44.9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75,'1'-1,"-1"-1,0 0,1 0,0 1,-1-1,1 0,0 1,0-1,-1 1,1-1,1 1,-1 0,0-1,0 1,0 0,1 0,-1 0,1 0,-1 0,0 0,1 0,0 0,-1 0,1 1,2-2,50-11,-44 11,59-9,1 3,126 1,-96 7,-79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46.1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1,'27'0,"-1"0,1 2,-1 1,39 9,-55-9,0 0,-1 1,1 1,-1-1,0 2,0-1,-1 1,0 0,0 1,0 0,-1 0,0 0,-1 1,11 15,-12-16,-1-1,0 1,0-1,-1 1,0 0,0 0,-1 1,1-1,-1 1,-1-1,0 1,0-1,0 1,-1 0,0-1,-1 1,0 0,0-1,0 1,-1-1,0 1,-1-1,1 0,-1 0,-1 0,1 0,-1 0,-10 11,-132 182,146-199,-1 0,0 0,1-1,-1 1,1 0,-1 0,1 0,-1 0,1 0,0 0,-1 0,1 0,0 0,0 0,0 0,-1 0,1 0,0 0,1 0,-1 0,0 0,0 0,0 0,1 0,-1 0,0 0,1 0,-1 0,1 0,-1 0,1 0,-1-1,1 1,0 0,-1 0,1-1,0 1,0 0,0-1,-1 1,1-1,0 1,0-1,0 1,0-1,0 0,0 1,0-1,1 0,10 3,-1-1,0 0,23 0,-4 1,-21-2,0 1,-1 1,1-1,0 1,-1 1,0-1,0 1,8 6,-14-9,1 1,-1 0,0 0,0 0,0 0,0 0,-1 0,1 0,-1 1,1-1,-1 1,0-1,1 1,-1 0,-1-1,1 1,0 0,-1-1,1 1,-1 0,0 0,0 0,0-1,0 1,0 0,-1 0,1 0,-1-1,0 1,-1 3,-1 0,0 1,0 0,-1-1,0 0,0 0,0 0,-1 0,0-1,0 1,-1-1,1-1,-1 1,0-1,0 0,-1 0,1-1,-9 4,-6-1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47.2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27 645,'-5'12,"0"1,1-1,1 1,0 0,0 1,0 20,2 87,2-69,1 86,10-251,71-467,-5 245,-78 332,1 1,-1 0,0 0,1 0,0 0,-1 0,1 0,0 0,0 0,0 0,0 0,0 0,1 1,-1-1,1 0,-1 1,1-1,2-1,-3 3,0 0,0 0,1-1,-1 1,0 0,0 1,0-1,0 0,1 0,-1 0,0 1,0-1,0 1,0-1,0 1,0-1,0 1,0 0,0-1,0 1,0 0,0 0,-1-1,2 2,8 11,0 0,0 0,13 28,-12-21,231 391,-210-358,9 14,-2 2,37 94,-62-109,-11-33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47.8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0,'5'0,"5"0,9 0,7 0,7 0,2 0,-1 0,-2 0,-1 0,-3 0,-1 0,-1 0,-1 0,-5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49.4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0,'0'31,"1"0,1-1,2 1,0-1,3 1,0-2,2 1,1-1,2 0,0-1,2-1,1 0,28 38,-39-60,-1-1,1 0,0 1,0-2,0 1,1 0,-1-1,1 0,0 0,0 0,0 0,0-1,1 0,-1 0,1-1,-1 1,1-1,-1 0,1-1,11 1,-10-2,0-1,-1 1,1-1,-1-1,1 1,-1-1,0 0,0-1,0 1,0-1,-1 0,1 0,-1-1,0 0,0 0,-1 0,5-6,-2 1,-3 4,1-1,0 1,1 0,-1 0,1 0,9-6,-14 12,0 0,-1 0,1 0,0 0,-1 0,1 0,0 0,-1 0,1 0,0 0,-1 0,1 0,0 1,-1-1,1 0,-1 0,1 1,0-1,-1 0,1 1,-1-1,1 1,-1-1,1 1,-1-1,1 1,-1-1,0 1,1-1,-1 1,0-1,1 2,13 26,-11-21,27 62,-3 2,-3 0,16 87,-33-114,-6-25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0.0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1 295,'4'0,"2"-4,4-2,8-3,7-5,6-5,12-3,10-1,6-3,1 0,-2 0,3 0,-1 5,-1 1,-3 4,-7 1,-7 2,-10 4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50.5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2 272,'-2'-72,"4"-81,-2 150,1 1,-1-1,0 0,1 0,0 1,-1-1,1 0,0 1,0-1,1 1,-1-1,3-3,-3 6,-1-1,1 0,0 0,0 1,0-1,0 0,0 1,0-1,0 1,0 0,0-1,0 1,0 0,1-1,-1 1,0 0,0 0,0 0,0 0,0 0,2 0,1 2,1-1,-1 1,0 0,0 0,0 0,-1 0,1 1,0-1,-1 1,1 0,-1 0,0 1,4 5,39 51,-3 2,-3 2,-3 2,-3 1,-3 2,-2 0,37 147,-47-125,-3 2,-5 0,-3 0,-5 1,-4-1,-13 101,-46 197,-7 54,67-443,-26 374,26-311,2 1,4-1,23 112,-8-98,64 150,55 64,-116-246,-8-16,51 113,-60-127,-1 1,0 0,-2 1,0-1,-1 1,1 20,-4-37,0 0,0 0,0 0,0 0,0 0,-1-1,1 1,0 0,-1 0,0 0,1 0,-1 0,0-1,0 1,0 0,0 0,0-1,-1 1,1-1,0 1,-1-1,1 0,-1 0,1 1,-1-1,0 0,0 0,-2 0,-12 4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52.1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578 1,'-24'2,"0"1,1 2,-1 0,1 2,0 1,-43 20,11-5,17-9,6-3,0 2,-51 29,74-36,0 0,0 1,1 0,0 0,0 0,1 1,0 1,0-1,1 1,0 0,1 0,-9 19,8-8,0 0,1 0,1 0,2 0,-1 1,2-1,1 1,4 39,7 12,22 81,-31-148,37 151,90 409,54 705,-44-24,-86-808,47 125,37-10,-111-450,288 955,-304-1028,-6-15,0 0,1 0,1-1,1 0,0 0,0 0,2-1,17 22,-23-33,-1 0,1 0,1-1,-1 1,0-1,0 0,1 0,-1 0,0 0,1 0,-1-1,1 1,-1-1,1 0,-1 0,1 0,-1-1,1 1,-1-1,1 0,-1 0,4-1,12-5,0-1,30-17,-18 9,419-172,-418 177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5:59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601 97,'-4'-1,"1"-1,-1 0,0 0,1 0,-1 0,1-1,0 1,-4-5,-10-5,-3 0,-2 1,-33-12,47 20,-1 0,1 1,-1-1,0 2,0-1,0 2,0-1,0 1,-16 2,19-1,1 1,0 1,-1-1,1 1,0-1,0 2,1-1,-1 0,1 1,0 0,0 0,0 0,0 1,-4 5,-7 13,-22 43,19-33,-16 29,3 1,3 2,3 1,2 1,4 1,-21 139,38-196,1 0,0 0,1 0,1-1,0 1,0 0,1 0,0 0,1-1,4 12,-5-17,1 0,0-1,0 1,0-1,1 1,-1-1,1 0,0-1,0 1,0-1,1 1,-1-1,1 0,0-1,0 1,0-1,0 0,0-1,1 1,-1-1,8 1,-5-1,0 0,0-1,0 0,0 0,0-1,0 0,0-1,-1 1,1-2,0 1,-1-1,1 0,-1 0,0-1,0 0,-1-1,11-7,1-3,-1-1,-1-1,-1-1,26-36,-28 33,0-1,-1 0,-2-1,14-44,20-105,-23 79,-12 48,-3-1,-1 1,-3-1,-4-56,1 36,1 44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00.9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0,'1'10,"0"-1,1 0,1 0,0 0,0 0,0 0,6 9,41 74,-35-66,-1-3,-2 0,-1 1,0 0,-2 1,-1 0,0 0,4 38,-10-44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02.5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480 1,'-13'1,"0"0,0 1,-1 1,1 0,1 1,-1 0,0 1,1 0,0 1,1 1,-1 0,1 0,0 1,-12 12,-15 16,2 1,-42 56,46-54,12-15,-26 41,41-57,1 0,-1 1,2-1,-1 1,1 0,0 0,1 0,0 0,-1 16,4-21,-1-1,1 0,0 1,0-1,0 0,1 0,-1 0,1 0,-1 0,1 0,0-1,0 1,0 0,1-1,-1 0,1 1,-1-1,1 0,0 0,0-1,0 1,0 0,0-1,0 0,0 0,0 0,1 0,-1 0,6 0,-3 0,0 1,0-2,0 1,0 0,0-1,0 0,0 0,0-1,0 0,0 0,0 0,0-1,0 0,-1 0,1-1,6-2,2-8,-1 1,0-1,-1-1,0-1,12-19,46-87,-37 60,-26 48,-1-1,0 0,-1-1,-1 1,0-1,-1 0,-1 0,0 0,-1 0,-1 0,-2-19,2 9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03.7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0,'-5'1,"1"0,0 0,0 0,0 1,0-1,0 1,0 0,1 0,-1 1,0-1,1 1,0-1,-1 1,1 0,0 0,1 1,-1-1,1 1,-1-1,1 1,-3 5,-3 7,1 0,0 0,-9 32,12-31,0-1,1 1,1 0,0 0,2 20,0-33,0 1,0-1,1 1,-1-1,1 0,0 1,1-1,-1 0,1 0,0 0,0 0,0 0,0 0,1-1,-1 1,1-1,0 0,0 1,0-1,1-1,-1 1,1 0,-1-1,8 4,10 2,1-2,-1 0,1-1,0-2,30 3,117-5,-98-2,106 8,-100-2,-71-4,1-1,0 0,-1-1,1 1,0-1,8-3,-14 4,0 0,0-1,0 1,0-1,0 1,0-1,0 1,0-1,-1 0,1 1,0-1,-1 0,1 1,0-1,-1 0,1 0,-1 0,1 0,-1 0,1 1,-1-1,0 0,1 0,-1 0,0 0,0 0,0 0,1 0,-1 0,0 0,-1 0,1 0,0 0,0 0,0 0,-1 0,1 0,0 0,-1 0,1 0,-1 0,1 0,-1 0,1 1,-1-1,0 0,1 0,-1 1,-1-2,-12-17,-1 0,-1 1,-1 1,-1 0,0 2,-1 0,-40-24,21 17,-1 2,0 2,-65-20,-6 7,94 27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05.8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 8,'0'0,"0"1,0-1,0 0,0 0,-1 0,1 0,0 0,0 1,-1-1,1 0,0 0,0 0,-1 0,1 0,0 0,0 0,-1 0,1 0,0 0,0 0,-1 0,1 0,0 0,0 0,-1 0,1 0,0 0,0 0,-1 0,1-1,0 1,0 0,-1 0,1 0,0 0,0-1,0 1,0 0,-1 0,1 0,0-1,0 1,0 0,0 0,0 0,-1-1,1 1,0 0,0 0,0-1,0 1,0 0,0 0,0-1,0 1,0 0,0 0,0-1,0 1,0 0,0 0,0-1,1 1,-1 0,0 0,0-1,0 1,0 0,-10 20,6 13,1-1,2 0,1 1,2-1,11 60,2-24,41 112,-48-157,-2-3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06.4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285 1,'-7'210,"4"-176,-2 0,-2-1,-1 0,-15 38,-86 266,20-54,66-233,13-34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07.5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1 132,'165'-67,"-98"43,-45 15,1 2,0 0,0 2,0 0,1 2,0 1,0 0,0 2,39 4,-59-3,0 0,1 0,-1 1,0 0,0-1,0 1,0 1,0-1,-1 0,1 1,-1 0,1 0,-1 0,5 6,-3-1,0-1,0 1,0 1,-1-1,-1 0,5 15,0 8,-2-1,-1 1,1 33,-4-7,-2 0,-14 95,13-150,1 0,0 0,0 0,0 0,0 0,0 0,0 0,1 0,-1 0,1 0,-1 0,2 3,-1-5,-1 1,1 0,-1-1,1 1,-1 0,1-1,0 1,-1-1,1 1,0-1,0 1,-1-1,1 0,0 1,0-1,0 0,0 0,-1 1,1-1,2 0,3-1,0 1,-1-1,1 0,0-1,0 0,10-4,-1 0,73-29,-70 29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08.7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73,'-8'0,"-1"0,1 0,0 1,-1 0,1 1,-10 3,14-4,0 1,0 1,0-1,0 0,1 1,-1 0,1 0,0 0,0 0,0 0,0 0,1 1,-5 7,-18 32,-25 57,44-85,0 0,1 1,0-1,1 1,1 0,1 0,-1 32,2-46,1 0,0 0,0-1,0 1,0 0,0-1,0 1,0 0,1 0,-1-1,1 1,-1 0,1-1,0 1,-1-1,1 1,0-1,0 1,0-1,0 0,0 1,1-1,-1 0,0 0,1 0,-1 0,0 0,1 0,-1 0,1 0,0-1,-1 1,1 0,-1-1,1 0,0 1,0-1,-1 0,1 0,0 0,-1 0,1 0,0 0,0 0,-1-1,1 1,0-1,-1 1,2-2,6-1,-1 0,0-1,-1 0,1-1,-1 1,0-1,0-1,8-8,0-2,-1-1,0 0,-2-1,0-1,-1 0,-1-1,-1 1,14-43,-20 37,0-1,-2 1,-3-44,0 19,2 29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1.1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1,'2'1,"0"0,0 1,1-1,-1 1,0 0,0-1,-1 1,1 0,0 0,-1 0,1 0,-1 1,1-1,-1 0,0 1,0-1,1 5,1-1,21 50,-2 0,25 106,-19-59,-10-40,35 105,-43-141,1-1,1 0,31 47,-39-68,0 0,-1-1,1 1,1-1,-1 0,0 0,1-1,0 1,0-1,0 0,6 2,-9-4,0-1,0 1,-1-1,1 1,0-1,0 0,0 0,0 0,0 0,0 0,0 0,0-1,0 1,-1 0,1-1,0 0,0 1,0-1,-1 0,1 0,0 0,-1 0,1 0,-1-1,1 1,-1 0,1-1,-1 1,0-1,0 1,0-1,0 1,0-1,0 0,0 0,0-2,17-42,-2 0,-2-1,-2-1,-2 0,-3 0,-1-1,-2 0,-6-85,10 195,2 0,32 105,-3-13,-7-18,-10-49,-4 1,13 155,-31-213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09.4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0,'4'0,"6"0,6 5,4 5,-2 5,2 5,0-1,-2 0,-5 1,0-2,-2-1,-4 2,3 1,-2 2,3-3,-1 0,-2 1,-3-3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10.0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1,'1'88,"0"35,-4 0,-25 154,-10-91,-17 112,51-264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10.9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50,'0'-1,"1"-1,0 0,-1 1,1-1,0 0,0 1,0-1,0 1,0-1,0 1,0-1,1 1,-1 0,0 0,1 0,-1 0,1 0,0 0,-1 0,1 0,-1 0,4 0,38-13,-36 12,0 1,0 0,0 0,0 0,0 1,0 0,0 0,0 1,0 0,0 0,-1 1,1 0,0 0,0 0,-1 1,0 0,1 1,-1-1,11 9,-11-6,-1 1,1-1,-1 1,0 0,-1 0,1 0,-1 1,-1 0,0 0,0 0,0 0,-1 0,0 0,-1 1,0-1,1 11,-1-5,0 0,-1-1,0 1,-1 0,-1-1,0 1,-1-1,0 0,-1 0,0 0,-1 0,-1 0,-8 13,10-19,-1 0,0 1,1-1,0 1,0 0,1 0,-4 13,7-19,0-1,0 1,0 0,0 0,0 0,0 0,1 0,-1-1,1 1,-1 0,1 0,0-1,-1 1,1 0,0-1,0 1,0 0,0-1,1 1,-1-1,0 0,1 0,-1 1,0-1,1 0,0 0,-1 0,1 0,0-1,-1 1,1 0,0-1,0 1,-1-1,1 1,2-1,12 3,0 0,0-1,0-1,18 0,-6-2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12.0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383 31,'-5'1,"1"1,-1-1,0 1,1 0,0 0,-1 1,1-1,0 1,0 0,0 0,-4 5,-9 6,-41 25,23-17,1 2,1 2,-42 41,67-59,1 0,0 0,1 1,0-1,0 2,1-1,0 0,1 1,0 0,0 0,1 0,0 1,1-1,0 1,1-1,0 1,1 0,1 15,0-21,0-1,1 1,0 0,0-1,0 1,0-1,1 0,0 1,-1-1,2-1,-1 1,0 0,1-1,0 1,0-1,0 0,0-1,0 1,0-1,1 1,-1-1,10 2,11 5,0-2,50 9,-73-16,43 7,-1-2,69 0,-94-6,1 0,-1-1,0-1,0-1,0 0,-1-2,0 0,26-13,-39 16,1-1,-1 0,0 0,0-1,0 1,-1-1,0 0,1-1,-2 1,1-1,-1 1,0-1,0 0,0 0,-1 0,0-1,2-9,1-14,0 0,0-50,-1 13,-1 46,2-18,0-78,-5 115,0 0,-1-1,1 1,0 0,-1 0,0 0,1 0,-1 0,0 0,0 0,0 0,0 0,-1 0,1 0,0 0,-1 1,1-1,-1 1,0-1,-3-2,2 3,-1-1,0 0,0 1,0-1,0 1,0 0,0 1,0-1,0 1,-7 0,1 0,1 1,-1 0,1 1,-1 0,1 0,0 1,-1 0,2 1,-11 5,5 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14.8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275 0,'-4'0,"0"1,0 0,0 0,0 0,0 0,0 0,1 1,-1 0,1-1,-1 1,1 1,-1-1,1 0,0 1,0 0,0 0,1 0,-4 4,-6 9,1 1,-14 27,11-17,-14 21,3 1,2 1,2 1,-17 63,36-105,0 0,0 1,1-1,0 0,0 0,1 1,1-1,2 17,-2-23,0 0,0 0,0 0,0-1,0 1,1 0,0-1,-1 1,1-1,0 1,0-1,0 0,1 1,-1-1,0-1,1 1,-1 0,1 0,0-1,0 0,-1 1,1-1,0 0,0-1,0 1,0 0,0-1,0 1,5-1,30 2,0-2,-1-1,1-1,-1-3,0-1,0-1,0-3,67-26,-100 34,0 0,-1 0,1-1,-1 1,1-1,-1 0,0 0,0 0,0 0,-1-1,1 1,-1-1,0 1,0-1,0 0,0 0,-1 0,1 0,-1 0,0 0,0 0,-1-1,1 1,-1 0,0-5,0 1,-1 0,0 0,0 0,0 1,-1-1,0 0,-1 1,0 0,0-1,0 1,-1 0,-8-11,-17-17,-2 2,-52-46,71 69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16.4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 0,'-5'0,"0"5,4 5,6 9,8 11,5 8,3 7,4 4,0 6,-2-2,2-1,1-1,-3-5,-2-6,-4-5,-5-5,-4-2,-5-7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16.9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303 1,'-1'16,"-1"1,-1-1,-1 0,-10 29,4-15,-62 218,-86 263,144-477,-8 28,20-46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18.3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38,'4'-1,"0"0,0 0,0-1,-1 1,1-1,0 0,-1 0,6-4,19-10,-25 15,1 1,-1-1,0 0,0 1,0 0,0 0,0 0,1 0,-1 1,0-1,0 1,0-1,0 1,0 0,0 1,0-1,0 0,-1 1,1-1,0 1,-1 0,1 0,-1 0,0 0,0 1,1-1,-2 1,1-1,0 1,0-1,-1 1,1 0,-1 0,0 0,0 0,1 3,2 9,0 0,0 0,-2 1,0-1,1 29,-3-19,-1 0,-1-1,-1 1,-12 44,11-55,-1-1,-1 0,0-1,0 0,-2 0,1 0,-1-1,-1 0,0 0,-12 10,5 1,17-22,-1 0,0 1,0-1,0 0,0 1,1-1,-1 0,0 1,0-1,0 0,1 1,-1-1,0 0,1 0,-1 0,0 1,1-1,-1 0,0 0,1 0,-1 1,0-1,1 0,-1 0,0 0,1 0,-1 0,1 0,-1 0,0 0,1 0,-1 0,0 0,1 0,0 0,57-12,-31 6,21 2,65 1,4 1,-95-1,-5-2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20.2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78 254,'-3'0,"0"0,0 0,-1 0,1 1,0-1,0 1,-1 0,1-1,0 1,0 1,0-1,0 0,0 1,0 0,1-1,-4 4,4-3,-1 1,1 1,0-1,0 0,1 1,-1-1,1 0,0 1,-1 0,2-1,-1 1,0 0,0 7,0-6,1 0,-1 1,1-1,0 0,0 1,1-1,0 0,0 1,0-1,0 0,1 0,3 8,-3-10,1-1,-1 1,0-1,1 0,-1 1,1-1,0 0,0-1,0 1,0 0,0-1,0 0,0 1,1-1,-1 0,0-1,1 1,-1-1,0 1,1-1,3 0,86 3,0-4,0-4,137-26,-222 30,0-1,0 0,0 0,0-1,0 0,0 0,-1-1,0 0,11-7,-14 7,-1 1,0 0,0-1,0 0,-1 0,1 1,-1-2,0 1,0 0,-1 0,1-1,-1 1,0-1,0 1,0-1,-1 1,1-1,-1-6,0 4,0 0,0 0,0 1,-1-1,0 0,0 0,-1 1,1-1,-2 1,1 0,-1-1,0 1,0 0,0 0,-1 1,0-1,0 1,0 0,-1 0,0 0,0 1,0-1,-1 1,-6-4,-12-8,0 0,-1 1,0 2,-1 0,-1 2,0 1,0 1,-1 2,0 0,-1 2,1 1,-37 0,59 4,-1 0,1 1,0 0,-1 1,1-1,0 1,0 0,0 1,0-1,0 1,1 1,-1-1,1 1,0 0,0 0,-9 9,-1 5,0 1,0 1,-13 25,13-20,1-3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21.6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11,'0'-4,"4"-2,2 5,4 7,0 6,-2 10,3 10,3 8,0 1,1 7,-2 4,2-3,-3-6,2-5,-2-5,-3-4,2-3,-2-6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2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87,'24'-2,"0"-1,0 0,-1-2,0-1,0-1,0-1,32-16,-18 9,-31 13,-1-1,1 1,0 1,-1-1,1 1,0 0,0 0,0 0,0 1,0 0,0 0,0 1,0 0,0 0,0 0,7 3,-7-1,-1 0,1 1,-1-1,0 1,0 1,0-1,0 1,-1 0,0 0,0 0,0 0,-1 1,1-1,-1 1,2 7,46 107,-6 3,-5 2,-6 2,-5 0,-6 2,10 179,-13 140,22 244,10-349,-20-164,-13-82,7 105,-25-199,-1 0,0 0,0 1,0-1,0 0,0 1,-1-1,1 0,-1 0,0 0,0 0,0 1,0-1,-1 0,1-1,-1 1,0 0,0 0,0-1,0 1,-4 3,0-3,0 1,0-1,-1-1,1 1,-1-1,1-1,-1 1,0-1,-10 1,-45 3,36-3,1 1,-27 6,34-5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22.8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1 808,'2'-5,"0"0,0 0,1 0,0 0,0 0,0 1,0-1,1 1,0 0,0 0,0 0,0 1,9-7,7-7,183-167,-184 166,-1 0,-1-1,-1-1,19-30,21-25,5-7,-39 51,36-41,88-66,-133 122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24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69,'1'-2,"-1"1,1-1,0 1,-1 0,1-1,0 1,0 0,0-1,0 1,0 0,0 0,0 0,0 0,1 0,-1 0,0 0,1 1,1-2,30-14,-29 14,6-3,1 0,0 1,0 1,0 0,1 0,-1 1,22-1,-29 3,-1 0,1 1,-1-1,1 1,-1-1,0 1,1 0,-1 1,0-1,0 1,1-1,-1 1,0 0,-1 0,1 0,0 0,0 1,-1-1,0 1,1-1,-1 1,0 0,0 0,-1 0,1 0,-1 1,1-1,-1 0,0 0,1 5,1 8,0 0,-1 0,0 1,-1-1,-1 0,-1 0,0 1,-1-1,-1 0,-1 0,0-1,-1 1,-13 28,-5-6,-1 0,-3-2,-1 0,-1-2,-39 35,-47 55,114-123,0-1,1 1,-1 0,0-1,1 1,-1 0,0 0,1 0,-1 0,1 0,-1-1,1 1,-1 0,1 0,0 0,0 0,-1 0,1 0,0 0,0 0,0 2,1-2,0-1,-1 0,1 1,0-1,-1 0,1 0,0 0,0 1,-1-1,1 0,0 0,0 0,-1 0,1 0,0 0,0-1,-1 1,1 0,0 0,1-1,44-18,-20 6,-16 9,-1 0,0-1,-1-1,1 1,10-10,5-4,1 2,1 1,0 1,1 1,1 1,52-16,111-26,-116 30,-59 17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26.2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1,'1'42,"1"1,3-1,1 0,18 64,-17-81,2 0,1-1,0-1,2 1,1-2,1 1,0-2,2 0,22 23,-18-23,1 0,2-2,-1 0,2-2,1 0,0-2,1-1,39 16,-63-29,0 0,0 0,0 0,1-1,-1 1,0-1,1 0,-1 1,0-1,1 0,-1 0,0 0,1-1,-1 1,0-1,1 1,-1-1,0 0,0 0,1 0,-1 0,0 0,0 0,0 0,0-1,2-2,-1 0,-1 1,0-1,-1 0,1 0,-1 0,0 0,1 0,-2 0,1 0,0 0,-1-1,0 1,0 0,-1-6,-2-20,-2-1,-1 2,-1-1,-1 1,-2 0,-1 0,-21-39,-5 2,-82-111,115 170,0 1,-1-1,0 1,-1 0,1 0,-1 1,0-1,0 1,-1 1,0-1,0 1,0 0,0 1,0 0,-1 0,0 0,-8-1,-5 2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27.3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 60,'-1'11,"0"-1,-1 1,0 0,-1-1,-1 1,-4 11,-13 46,14-17,2 1,3-1,2 1,9 76,-8-122,0-1,-1 0,2 0,-1 1,1-1,-1 0,2 0,-1-1,0 1,1 0,0-1,0 0,0 1,7 5,-7-8,0 0,1 0,-1 0,1 0,0 0,-1-1,1 0,0 0,0 0,0 0,0-1,0 1,0-1,0 0,0 0,0 0,0-1,0 0,7-2,-3 1,-1 0,0-1,-1 1,1-2,0 1,-1-1,0 0,0 0,0-1,0 0,-1 0,0 0,0 0,0-1,-1 0,1 0,-2 0,1-1,0 1,-1-1,-1 0,1 0,-1 0,0 0,-1-1,2-8,0-14,0 0,-2-1,-2 1,0 0,-7-34,3 31,-2 1,-14-45,17 65,-1-1,0 1,-1 1,0-1,0 1,-2 0,1 0,-18-18,24 28,0 0,0 0,0 0,0 0,0 1,0-1,0 0,0 0,0 1,0-1,0 1,-1-1,1 1,0 0,0-1,-1 1,1 0,0 0,0 0,-1 0,1 0,-2 0,-6 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29.5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10,0 9,0 5,0 5,0 4,0 4,0 6,0-1,0-5,0-7,0-2,4-6,2-5,-1-3,0-1,-2-5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30.9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374 3,'-12'2,"1"0,0 1,0 1,0-1,0 2,0-1,1 2,0-1,-10 9,-16 6,16-11,1 2,0 0,0 2,1 0,1 0,0 2,1 0,0 1,2 1,-18 24,31-40,0 1,-1-1,1 1,0-1,0 1,0 0,0 0,0-1,1 1,-1 0,1 0,-1 0,1 0,-1 0,1 0,0 0,0 0,0 0,0 0,0 0,1 0,-1 0,1 0,-1 0,1 0,0-1,-1 1,1 0,0 0,0-1,1 1,-1 0,0-1,0 1,1-1,-1 1,1-1,-1 0,1 0,-1 0,1 0,0 0,0 0,0 0,-1 0,1-1,0 1,0-1,2 1,8 2,1-1,-1 0,1 0,-1-2,0 1,22-3,529-94,-559 95,4-1,-1 1,1-1,-1 0,0-1,0 0,9-5,-15 7,0 1,0-1,0 0,0 1,0-1,-1 0,1 0,0 0,0 0,-1 0,1 0,0 0,-1 0,1 0,-1 0,0 0,1 0,-1 0,0-2,0 1,0 1,0-1,-1 0,1 1,-1-1,1 0,-1 1,0-1,0 1,1-1,-1 1,0 0,0-1,-1 1,1 0,0-1,-2 0,-20-16,-1 1,-1 1,0 1,-1 1,-45-17,0-1,61 28,0 0,-1 1,1 0,-1 1,1 0,-1 1,0 0,-15 1,5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34.4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54,'0'-1,"1"-1,-1 1,1 0,-1 0,1-1,0 1,0 0,-1 0,1 0,0 0,0 0,0 0,0 1,0-1,0 0,0 0,0 1,1-1,-1 0,2 0,27-11,-30 12,21-6,0 1,0 2,0 0,0 1,1 1,-1 0,43 7,5 4,74 22,-74-12,0 4,-2 2,117 63,173 133,-350-217,51 34,-2 3,-2 2,-2 3,-2 1,73 93,-88-93,-2 2,-2 1,-2 1,-3 2,-2 0,-2 2,14 58,-25-70,159 504,56-69,-188-403,45 80,8-4,5-4,123 143,104 132,-229-283,87 175,-129-204,43 134,20 122,-106-338,2 15,-1 0,-2 1,2 67,-12 137,1-228,-1 0,-1-1,0 1,-2-1,0 0,-2 0,0 0,-1-1,-1 0,0-1,-2 0,0 0,-1-1,-1 0,0-2,-1 1,-31 25,-86 62,-192 114,192-132,-101 63,-438 316,565-379,-186 115,284-195,0-1,-1-1,0 1,0-1,1-1,-2 1,1-1,0-1,0 0,-1 0,1 0,0-1,-14-2,9 0,1-1,0 0,0-1,0-1,0 0,1 0,0-1,-11-8,-40-28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37.0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0 570,'41'-21,"15"-8,78-29,923-319,-883 307,-143 55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9:16:37.6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1 534,'0'-2,"0"0,1 0,-1 1,1-1,-1 0,1 0,0 1,0-1,0 0,0 1,0-1,0 1,0-1,1 1,-1 0,0 0,1-1,2-1,34-19,-31 19,54-27,128-41,74-2,-128 37,161-48,348-86,-603 162,-12 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05.0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1494,'6'-1,"1"0,0 0,0 0,-1-1,1 0,-1 0,1-1,-1 0,7-4,56-38,-40 25,451-348,-41-46,156-117,-578 518,-11 9,1-1,-1 0,0 0,-1-1,1 1,-1-1,0 0,0-1,-1 1,6-11,-11 11,-5 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4.2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906 21,'-53'-19,"47"19,0-1,-1 1,1 0,0 1,-1-1,1 1,0 0,0 1,0 0,0 0,0 0,0 0,-7 5,-10 7,-40 32,19-14,29-22,-68 45,2 3,-101 96,161-133,0 1,1 2,1 0,1 0,1 2,2 0,1 1,0 1,2 0,2 0,0 1,-7 40,6 26,4 1,9 163,2-114,12 333,-3-135,-6-179,0-37,-13 154,-20-38,-8 105,22-224,5-67,2 0,4 58,1-113,0 0,0-1,0 1,0 0,0 0,0-1,1 1,-1 0,1 0,0-1,-1 1,1 0,0-1,0 1,0-1,0 1,0-1,0 0,0 1,0-1,1 0,-1 0,1 0,-1 1,1-2,-1 1,1 0,-1 0,1 0,0-1,-1 1,1-1,0 1,0-1,-1 0,1 0,4 0,5-1,0 0,0-1,0-1,0 0,13-6,12-2,558-97,-478 91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06.7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1916,'8'0,"0"-1,0 0,0-1,0 0,-1 0,1 0,0-1,-1-1,0 1,0-1,12-8,6-7,40-39,-25 21,509-494,-337 317,654-691,-847 884,39-42,-55 60,1 0,-1 0,1 0,0 1,-1-1,1 1,1 0,-1 0,0 0,0 1,1-1,-1 1,1 0,4 0,-6 1,-1 0,1 1,0 0,-1-1,1 1,-1 0,1 0,-1 1,0-1,1 0,-1 1,0 0,0-1,0 1,0 0,0 0,2 3,14 18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07.2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0 814,'1'10,"0"0,1 0,0 0,1 0,0 0,0 0,1 0,0-1,1 0,7 12,-3-8,0 0,1-1,0 1,1-2,24 21,-19-21,0 0,0-1,2-1,-1-1,1 0,0-1,1-1,-1-1,1 0,0-2,0 0,1-1,-1-1,1-1,37-4,-25-1,0-2,0-1,0-1,-1-2,-1-1,0-1,-1-2,46-31,-11 0,-2-2,-3-3,100-111,119-204,-136 130,-130 215,20-34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07.6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0 199,'240'1,"273"-3,-448-2,-1-2,0-3,0-3,-1-3,-1-3,0-2,-2-3,60-31,-49 18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08.0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0,'19'2,"1"0,27 6,-3 0,4 2,61 18,-71-16,1-2,0-1,41 3,3-8,0-4,0-3,-1-3,0-4,115-30,-155 27,-11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27.7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319 172,'71'157,"63"204,20 169,-16 16,-136-533,0-7,0 0,-1 0,0 0,0 1,-1-1,0 13,-4-22,1 0,0 0,-1 0,1 0,1-1,-1 1,1-1,-1 0,-1-4,-184-399,76 153,-288-547,395 791,-12-19,2 0,1-2,2 1,-17-65,28 92,1 0,-1 0,1-1,0 1,0 0,0 0,1-1,-1 1,1 0,0 0,0 0,0 0,0 0,0 0,1 0,-1 0,1 0,3-4,-1 3,-1 1,1-1,0 1,1 0,-1 0,0 1,1-1,0 1,0 0,8-3,2 1,-1 1,1 1,0 0,1 0,-1 2,0 0,17 2,69 16,179 56,-178-44,11 3,124 54,-199-70,0 1,-2 3,0 1,-1 1,-2 2,56 53,145 200,-155-177,110 109,-184-204,10 7,-13-10,-8-6,-12-8,-3-2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28.7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1064,'1'-3,"0"0,-1 0,1 0,1 0,-1 0,0 0,1 0,-1 0,1 1,0-1,0 0,0 1,4-4,36-33,-34 32,219-161,-67 53,458-381,-483 385,-114 94,-8 7,0-1,22-23,-26 21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29.4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0,'0'5,"4"1,10 8,7 6,13 8,5 4,4 4,3 2,3 1,-3 0,-1 0,-3-5,-5 0,-5-7,-7-2,-4-7,-5-5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40.1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537 0,'-12'1,"0"1,1 0,-1 1,1 0,-1 1,1 0,0 1,0 0,1 0,0 1,0 1,0 0,1 0,0 1,0 0,1 1,-11 12,-11 17,2 0,-44 80,28-37,-59 148,89-190,2-1,2 2,1-1,2 1,2 1,0 57,5-91,0-1,0 1,1-1,0 1,0-1,0 1,1-1,0 0,1 0,-1 0,1 0,0 0,0-1,1 1,0-1,0 0,0 0,0 0,1-1,0 1,0-1,0 0,1-1,-1 1,1-1,0 0,0-1,0 1,0-1,0 0,0 0,1-1,-1 0,0 0,11-1,9 1,0-1,0-1,0-2,-1 0,32-9,126-44,-89 24,-71 25,3 0,0-2,-1 0,48-26,-71 33,1-1,-1 1,0-1,0 0,0 0,0 0,-1 1,1-2,-1 1,0 0,0 0,0 0,0-1,0 1,-1 0,1-1,-1 1,0 0,0-1,0 1,-1-1,1 1,-1 0,-1-5,-2-11,-1 0,-14-33,-110-326,116 333,-20-46,19 55,-22-42,28 61,1 2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41.7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1 394,'8'-6,"1"0,0 0,0 1,0 0,1 0,0 1,17-5,10-4,609-245,-642 256,198-69,-202 70,1 1,0-1,-1 1,1 0,0-1,-1 1,1 0,0 0,-1-1,1 1,0 0,-1 0,1 0,0 0,-1 0,1 0,0 0,-1 0,1 0,0 1,0-1,-1 0,1 0,0 0,-1 1,1-1,-1 0,1 1,0-1,-1 1,1-1,-1 1,1-1,-1 1,1-1,-1 1,0-1,1 1,-1-1,0 1,1 0,-1-1,0 1,0 0,1-1,-1 1,0 0,0 1,-3 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42.7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1,'1'6,"0"1,1 0,0-1,0 0,0 1,1-1,0 0,0 0,1-1,0 1,5 5,6 13,46 63,2-3,118 118,-83-94,86 88,-174-184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5.2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1 358,'0'-2,"1"-1,-1 1,1 0,-1 0,1 0,0 0,0 0,0 0,0 0,0 0,0 0,1 0,-1 0,1 1,-1-1,1 0,3-2,36-22,-34 22,53-27,2 2,2 3,110-29,205-29,-339 77,2-1,59-12,114-8,-183 27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47.9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0 112,'2'28,"1"0,12 52,3 19,69 664,-96-943,-32-698,41 875,-1 1,1 0,0 0,0 0,0 0,0 0,1 0,-1 0,0 0,1 0,0 0,-1 0,1 0,0 0,0 0,0 1,0-1,0 0,1 1,-1-1,0 0,1 1,-1 0,1-1,3-1,-2 2,0 1,0 0,0 0,1 0,-1 0,0 0,0 1,0-1,0 1,0 0,0 0,0 0,0 0,0 1,-1-1,1 1,3 2,45 26,331 187,-303-175,87 41,-160-81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49.8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553 295,'20'-2,"-2"1,-34 11,-187 77,-55 26,246-106,-39 18,50-24,-1 0,0 0,1-1,-1 1,0 0,0-1,0 0,1 1,-1-1,0 0,0 0,0 0,0 0,0 0,0-1,1 1,-1 0,0-1,0 0,0 1,1-1,-4-1,5 1,-1 0,1 1,-1-1,1 0,-1 1,1-1,-1 0,1 0,-1 1,1-1,0 0,0 0,-1 0,1 0,0 1,0-1,0 0,0 0,0 0,0 0,0 0,0 0,0 1,0-1,1 0,-1-1,18-23,30-11,-19 21,2 1,0 1,64-17,-58 20,-1-2,57-26,-39 10,-3 3,-2-2,64-48,16-10,-89 61,50-22,-74 38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51.4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81,'1'-3,"-1"1,1-1,0 0,0 1,0-1,1 1,-1 0,0-1,1 1,0 0,-1 0,1 0,0 0,0 0,0 0,0 0,0 1,1-1,-1 1,5-3,2-1,1 1,-1 0,1 0,11-2,-11 3,-1 1,1 0,-1 0,1 2,-1-1,1 1,0 0,-1 1,1 0,0 1,-1-1,0 2,1 0,-1 0,0 0,-1 1,1 1,0-1,-1 1,13 11,-17-12,-1 0,0 1,0-1,0 1,-1-1,0 1,1 0,-2 0,1 0,-1 0,1 0,-1 0,-1 1,1-1,-1 0,0 1,0-1,0 0,-1 0,-1 6,-1 4,0 0,-1-1,-1 0,0 0,-15 27,-207 310,226-350,0 1,0-1,0 0,0 0,0 1,0-1,0 1,1-1,-1 1,0-1,1 1,-1-1,1 1,0 0,0-1,-1 1,1-1,0 1,1 3,-1-5,1 1,0-1,0 1,0-1,0 0,0 1,0-1,0 0,0 0,0 0,0 0,0 0,0 0,0 0,0 0,0 0,0-1,0 1,0 0,0 0,0-1,-1 1,1-1,0 1,0-1,0 1,0-1,-1 0,1 1,0-1,0-1,60-32,1 2,1 3,73-22,-63 24,42-12,-99 34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52.7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0 788,'6'-1,"0"0,0-1,0 0,0 0,-1 0,1-1,-1 1,1-1,4-4,16-8,188-80,228-67,42-6,25-8,-110 61,-341 94,-36 11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54.1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1 300,'1'-4,"1"-1,0 1,0 0,0 0,1 1,-1-1,1 0,0 1,0 0,0-1,7-4,3-5,43-59,-43 53,1 0,1 1,1 0,0 1,1 1,37-27,-49 40,-1 1,1 0,0 0,0 1,0 0,1 0,-1 0,0 0,0 1,0 0,1 0,-1 0,0 0,0 1,0 0,1 0,-1 1,0-1,0 1,7 4,9 5,0 1,-1 1,24 20,-16-12,54 36,-33-24,-1 2,76 72,-119-103,0 0,-1 0,0 1,0 0,0 0,-1 0,1 0,-1 1,-1-1,1 1,-1 0,0 0,0 0,0 0,-1 0,0 0,0 0,-1 1,0-1,0 0,0 0,-1 1,0-1,0 0,0 0,-1 0,0 0,0 0,-1-1,1 1,-1 0,-7 9,-31 43,-1-1,-82 82,16-19,162-142,507-247,-195 86,-345 172,-6 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57.9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1 523,'1'-3,"1"-1,0 1,1-1,-1 1,1 0,0 0,-1 0,1 0,0 1,1-1,-1 1,0-1,6-1,-3-1,235-140,-90 57,-36 15,87-51,-191 119,0 1,1 0,19-5,10-2,-22 5,0 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58.6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1,'2'4,"-1"-1,1 1,-1 0,1-1,0 1,1-1,-1 0,0 0,1 0,0 0,0 0,5 4,4 5,373 445,-109-152,-256-277,-15-16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0:59.8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30 138,'-1'0,"0"0,0 0,0 1,1-1,-1 1,0-1,0 0,0 1,0 0,1-1,-1 1,0-1,1 1,-1 0,0-1,1 1,-1 0,1 0,-1 0,1-1,-1 1,1 0,-1 0,1 0,0 0,0 0,-1 1,-4 31,5-30,-5 62,3 0,9 85,-4-117,2-1,1 0,1 0,2 0,1-1,22 45,-29-70,-1-1,1 0,0 0,1 0,-1 0,1 0,0-1,0 0,1 1,-1-1,1-1,0 1,0-1,0 0,0 0,1 0,-1-1,1 0,0 0,-1 0,1-1,0 0,0 0,0-1,0 1,0-1,0 0,0-1,0 1,0-1,0-1,0 1,-1-1,1 0,10-5,-7 1,-1-1,1 1,-2-1,1-1,-1 1,0-1,10-16,17-18,-8 17,-4 4,-1-2,27-35,-43 50,1-1,-1 0,-1 0,1-1,-1 1,-1-1,0 0,-1 0,1 0,-2 0,1-14,-2 11,-1-1,0 1,-1 0,-1-1,0 1,-1 1,-1-1,1 0,-2 1,0 0,0 0,-1 1,-1 0,0 0,0 1,-1 0,0 0,-15-12,-9-4,-1 1,-1 1,0 2,-61-27,59 29,30 15,-1 0,0 0,0 1,-1 1,1-1,-16-3,10 6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02.1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0 198,'1'2,"0"0,-1-1,1 1,0 0,0-1,0 1,0-1,0 1,0-1,0 1,0-1,0 0,1 1,-1-1,1 0,-1 0,1 0,-1 0,1 0,0-1,-1 1,3 0,39 13,-34-12,0-1,0-1,0 0,0 0,0 0,-1-1,1-1,0 1,0-1,12-5,11-6,43-24,-23 11,233-105,-254 117,-7 3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03.1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1,'11'0,"0"1,0 1,0 0,0 0,0 1,-1 1,1-1,-1 2,17 9,6 6,44 36,-8-5,-23-17,-2 2,77 81,-113-108,184 176,-176-170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5.9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1 109,'450'-34,"-217"9,-79 15,-55 6,153-29,-216 30,-43 5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04.1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376 1,'-5'0,"-5"4,-1 6,-3 1,-4-1,-2-2,-3 1,-1 4,-1 0,-1-3,0-3,-4-2,-1-3,0-1,1-1,2 0,5-1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05.3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 77,'-3'65,"2"-41,0 0,1 0,1 0,8 41,-6-56,0 0,1-1,0 1,1-1,-1 1,2-1,-1-1,1 1,0-1,1 0,0 0,0-1,0 0,1 0,0-1,0 0,0 0,1-1,-1 0,1 0,0-1,0 0,0-1,1 0,-1-1,1 1,-1-2,15 0,-15 0,0 0,0 0,0-1,0-1,-1 1,1-1,13-6,-18 6,0 0,0 0,0-1,-1 0,1 0,-1 0,0 0,0 0,0-1,0 1,-1-1,1 0,-1 1,0-1,0 0,0-1,1-4,7-21,-1-1,9-58,-16 73,-1-1,0 1,-1-1,-1 0,0 1,-2 0,-4-22,5 34,0 0,-1 0,1 0,-1 0,0 0,0 1,0-1,0 1,0-1,-1 1,0 0,1 1,-1-1,0 1,0-1,-1 1,1 0,0 1,-1-1,1 1,-6-1,-4-2,-1 1,0 1,0 0,1 2,-24 0,18 3,5 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1.6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92 970,'1'0,"0"0,0 0,0 1,0-1,-1 1,1-1,0 1,0-1,0 1,-1-1,1 1,0 0,-1-1,1 1,0 0,-1 0,1-1,-1 1,1 0,-1 0,1 0,-1 0,0 0,0-1,1 1,-1 0,0 2,5 31,-5-29,5 371,-7-203,2-66,-4-191,-20-110,4 48,-36-833,49 890,3 60,2 0,3-56,-1 82,1 1,-1 0,0 0,1 0,-1 0,1 0,0 0,0 0,0 0,0 0,0 0,0 0,1 0,-1 1,0-1,1 1,-1-1,1 1,0-1,0 1,1-1,1 0,-1 1,1-1,0 1,-1 0,1 1,0-1,0 1,0 0,-1-1,1 2,5-1,5 3,1-1,-1 2,0 0,0 1,17 8,21 13,-1 3,-1 2,60 49,130 128,-177-151,516 481,-288-272,-255-244,-17-18,-18-4,-1 0,0 0,1 0,-1 0,0-1,1 1,-1 0,0 0,1 0,-1-1,0 1,0 0,1 0,-1-1,0 1,0 0,0-1,1 1,-1 0,0-1,0 1,0 0,0-1,0 1,0-1,0 1,0 0,0-1,0 1,0 0,0-1,0 1,0 0,0-1,0 1,0-1,0 1,0 0,0-1,-1 1,-1-5,1 1,-1-1,-1 1,1 0,-1 0,0 0,0 1,0-1,0 1,-6-6,-40-30,44 36,-174-125,-115-86,123 92,133 99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2.6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1 773,'8'-2,"-1"0,1-1,-1 1,0-1,0-1,0 1,0-1,0-1,-1 1,1-1,-1 0,5-6,14-9,779-560,-624 472,-159 96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3.1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0,'27'25,"2"-2,62 38,-14-9,92 66,67 49,-179-130,-46-28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3.6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1 272,'32'-13,"-9"2,17-2,77-11,-13 4,114-28,83-22,-178 41,27-9,-134 33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4.3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1 179,'7'-7,"0"1,1 1,0 0,0 0,0 0,0 1,18-6,67-16,-72 21,120-23,273-20,-408 47,1 0,-1 1,1-2,-1 1,1-1,10-5,1-3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5.0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1,'5'4,"0"10,5 3,5 6,7 9,10 7,3 1,4 3,0 2,-2-3,-4-3,-3-4,-2-5,-6-2,-6-2,-3-5,-2-2,-4-5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5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1 426,'0'-2,"1"0,-1-1,1 1,0 0,0 0,0 0,0 0,0 0,0 0,1 0,-1 0,1 0,-1 1,1-1,0 0,0 1,-1 0,1-1,2 0,41-22,-45 24,41-17,58-16,33-12,401-198,-499 228,-8 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7.0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1 289,'1'-9,"0"0,1 0,0 0,0-1,1 2,0-1,1 0,0 1,0-1,1 1,0 0,0 1,1-1,9-8,-4 4,1 0,0 1,1 0,0 1,1 1,0 0,20-9,-10 7,1 1,0 1,1 1,0 1,0 1,38-3,-53 9,0 0,1 0,-1 1,1 1,-1 0,0 0,0 1,0 0,0 1,-1 0,1 1,-1 0,0 1,-1 0,1 1,-1 0,12 12,-7-5,-2 1,0 1,-1 0,0 1,-1 0,-1 0,-1 1,-1 0,0 1,-1 0,-1 0,-1 0,-1 0,0 1,-1 30,-1-6,-3 1,-2 0,-2-1,-2 0,-23 75,26-99,-2 0,0 0,-1-1,-1 0,-1 0,-1-1,-21 29,27-44,1 1,-1-1,0 0,0 0,0-1,-8 4,6-5,30-13,15-2,54-13,-15 5,195-52,-224 62,2 2,-30 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0.3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0 765,'5'0,"-1"-1,1 0,0-1,-1 1,1-1,-1 0,0 0,0 0,5-3,13-7,23-5,1 2,0 2,1 3,91-10,-39 13,135 9,-134 5,1 4,189 47,-228-41,-1 4,-1 1,-1 4,-1 2,94 62,-126-72,-2 2,0 1,-1 1,-1 1,-1 1,-2 1,0 1,-2 0,0 1,-2 1,-1 1,-1 0,-2 0,-1 1,-1 1,-2 0,-1 0,-1 0,-2 0,-1 1,-1 0,-5 42,4-70,-1 1,1 0,-1-1,0 1,0-1,-1 1,1-1,-1 0,0 0,0 0,0 0,-1 0,1 0,-1 0,0-1,0 1,-1-1,-3 3,4-4,-1 0,0 0,0-1,1 1,-1-1,0 0,0 0,0-1,-1 1,1-1,0 0,0 0,0 0,0 0,0-1,0 0,0 0,0 0,0 0,-7-4,-16-8,1-2,0-1,2-1,0-1,0-1,-24-27,3 1,2-3,2 0,3-3,-43-73,31 34,-75-187,95 192,-29-125,48 159,3 0,2 0,2 0,3-53,1 91,1-1,0 1,1 0,1-1,0 1,1 0,0 1,1-1,0 1,1 0,0 0,1 0,1 1,0 0,0 1,1-1,19-16,1 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2.2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590 22,'-1'-1,"1"0,0 0,-1 0,1 1,-1-1,1 0,-1 0,0 0,1 0,-1 0,0 1,1-1,-1 0,0 0,0 1,0-1,0 1,0-1,1 1,-1-1,0 1,0 0,0-1,0 1,0 0,-1 0,1 0,-1-1,-37-3,32 4,-77 1,0 3,1 3,-98 23,151-25,27-4,0 0,1-1,-1 1,0 0,1 1,-1-1,0 0,1 1,-1-1,1 1,0 0,0 0,0 0,0 0,0 0,0 0,0 1,1-1,-1 1,1-1,-1 1,1-1,0 1,0 0,0 0,1-1,-1 1,0 5,0 10,0-1,1 0,4 34,0-10,-3 39,4 0,3 0,4-1,29 101,-5-61,130 511,-50 154,-97-637,8 223,-25-327,-2-39,1 18,0-1,2 0,7 33,-9-50,0 0,0 0,1 0,-1 0,1-1,0 1,0 0,0-1,0 1,0-1,1 0,0 1,0-1,0-1,0 1,0 0,0-1,1 0,-1 1,1-1,0-1,-1 1,1 0,0-1,6 2,8-3,0 0,0 0,0-2,0 0,30-9,17-1,141-7,285 9,-451 11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8.5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26 318,'-12'134,"1"-24,9 256,2-1186,0 805,-1 6,1 0,0 0,1 0,0 0,3-10,-4 17,1 1,-1-1,1 1,-1-1,1 1,0-1,0 1,-1 0,1 0,0-1,0 1,1 0,-1 0,0 0,0 0,0 0,1 0,-1 0,0 1,1-1,-1 0,1 1,-1-1,1 1,-1-1,1 1,-1 0,1 0,0 0,-1 0,1 0,-1 0,1 0,-1 0,3 1,23 6,0 2,-1 1,0 0,-1 2,25 16,-9-6,44 16,153 48,-179-66,-38-12,0 1,-1 2,0 0,-1 1,22 17,33 21,-56-41,-1-3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19.5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0 430,'8'-2,"-1"1,1-2,-1 1,0-1,1 0,-1 0,-1-1,1 0,11-10,26-12,260-95,16-8,-305 123,237-95,-228 94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21.0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0 306,'82'-98,"-58"67,0 1,49-44,-63 66,0 0,0 1,1 0,0 0,0 2,0-1,1 1,0 1,0 0,0 1,0 0,19-2,-11 4,-1 1,1 1,0 0,0 2,0 0,-1 1,0 1,0 1,0 1,0 0,26 16,-34-17,0 0,-1 1,0 0,0 1,-1 0,0 1,0 0,-1 0,0 1,-1 0,0 0,0 1,-1-1,-1 2,0-1,0 1,-1-1,-1 1,4 21,-6-25,-1 0,0 0,-1 0,1 0,-2 0,1-1,-1 1,0 0,-1-1,0 1,-3 6,-8 12,-30 41,29-46,2 0,-15 30,15-17,10-25,0 0,-1 0,0 0,0-1,0 0,-1 0,-10 13,15-21,0 0,0 0,0 0,0 0,1 0,-1 0,0 0,0 0,0 0,0 0,0 0,0 0,1 0,-1 0,0 0,0 0,0 1,0-1,0 0,0 0,0 0,1 0,-1 0,0 0,0 0,0 0,0 1,0-1,0 0,0 0,0 0,0 0,0 0,0 0,0 1,0-1,0 0,0 0,0 0,0 0,0 0,0 0,0 1,0-1,0 0,0 0,0 0,27-9,31-16,311-156,-308 157,-37 17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22.3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1,'2'1,"0"0,0 0,0 0,0 1,0-1,0 1,0 0,0-1,-1 1,1 0,-1 0,1 0,1 4,20 30,67 130,206 402,-85-97,43 88,-225-508,-17-38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28.0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3013,'0'-18,"0"1,2-1,0 1,5-19,-7 33,1-1,0 0,0 1,1-1,-1 1,1-1,0 1,-1-1,2 1,-1 0,0 0,1 0,-1 0,1 1,0-1,0 1,0-1,0 1,0 0,0 0,1 1,-1-1,1 1,6-3,64-8,-25 5,76-22,173-67,507-155,-530 170,299-83,-419 123,491-148,-473 135,211-35,-61 17,447-174,-437 119,362-122,616-217,-1221 428,398-154,-368 153,1 4,147-21,804-82,-781 95,-180 23,193-9,-245 32,92 14,-112-10,1-2,0-1,0-2,0-2,70-8,183-27,-130 13,-144 20,-1-1,1-1,29-10,-30 8,0 1,1 1,25-3,-38 6,0 1,0 0,1 1,-1-1,0 1,0 0,0 1,0 0,-1 0,1 0,0 0,-1 1,1 0,7 6,289 230,-218-176,-3 4,-2 3,-4 3,-4 4,-2 3,-4 2,-4 4,-4 2,-3 2,-5 3,66 172,4 131,38 100,52 2,-204-489,0 1,-1 0,0 1,-1-1,-1 1,3 12,-5-20,0 0,0 0,0 1,0-1,-1 0,1 0,-1 1,0-1,0 0,0 0,0 0,0 0,-1 0,0 0,1-1,-1 1,0 0,0-1,0 1,-1-1,1 0,-1 0,1 0,-4 2,-268 191,-93 60,-557 296,-51-88,845-417,-2-5,-240 40,-280-6,461-61,-357 42,-187 31,-3 0,-115 33,104-18,-140 85,367-70,-94 25,-329 62,326-71,488-101,-2-5,-209 16,259-32,46-6,-51 3,86-9,-1 1,0 0,0-1,0 0,0 1,1-1,-1 0,0-1,1 1,-1 0,1-1,-1 1,1-1,0 0,0 0,-1 0,1 0,1 0,-1 0,0-1,0 1,1-1,-2-3,-4-8,1 0,0-1,-4-20,-3-4,0 8,0-1,2 0,2 0,0-1,3 0,0-1,-1-61,7 17,-17-138,14 191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31.7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1 457,'5'1,"0"1,0 0,1 0,-1 0,0 1,-1 0,1 0,0 0,-1 0,0 1,1-1,-2 1,1 0,0 1,3 4,16 15,-5-10,0 0,1-1,0-1,1-1,1-1,0 0,0-2,0 0,1-2,1 0,-1-2,1 0,-1-1,41-1,-59-3,-1 1,1-1,-1 0,0 0,1-1,-1 1,0 0,0-1,0 0,0 0,0 0,-1 0,1 0,0-1,-1 1,0-1,0 0,0 1,0-1,0 0,0 0,-1 0,2-5,4-8,-1-1,-1 0,4-25,-3 13,18-62,4 2,48-109,-56 162,7-18,-23 37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34.3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97 23,'0'0,"0"0,0-1,0 1,0 0,1 0,-1 0,0 0,0 0,0-1,0 1,1 0,-1 0,0 0,0 0,0 0,1 0,-1 0,0 0,0 0,0 0,1 0,-1 0,0 0,0 0,0 0,1 0,-1 0,0 0,0 0,0 0,1 0,-1 0,0 0,0 0,0 1,1-1,-1 0,0 0,0 0,0 0,0 0,1 1,-1-1,0 0,6 15,-1 17,3 149,-22 249,0 9,13-523,-12-223,-66-338,78 639,0 0,1-1,-1 1,1 0,0 0,1 0,-1 0,4-11,-4 16,1 0,-1 0,1 0,-1 0,1 0,0 0,0 0,-1 0,1 1,0-1,0 0,0 0,0 0,0 1,0-1,0 1,0-1,0 1,2-1,0 0,-1 1,1 0,0-1,0 1,0 0,0 1,0-1,0 0,0 1,-1 0,4 1,56 20,106 54,-51-20,344 180,-279-137,-148-82,-8-5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35.3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0 544,'2'-4,"0"1,-1 0,2 0,-1 0,0 0,1 0,-1 0,1 0,0 1,0-1,0 1,0 0,0 0,7-3,-7 3,59-33,102-42,-73 37,254-105,55-26,-379 159,-17 10,0-1,0 1,0 0,0 0,1 0,-1 1,10-3,-5 4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36.4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1 229,'0'-13,"1"-1,0 1,1-1,0 1,1 0,1 0,0 0,1 0,7-13,-9 20,0 0,1 1,-1 0,1-1,0 1,1 1,-1-1,1 1,0-1,0 1,0 1,1-1,0 1,-1 0,1 0,0 0,0 1,0 0,1 0,10-1,-5 3,-1 0,0 0,1 1,-1 1,0 0,0 1,0 0,0 0,-1 1,1 1,-1-1,0 2,0-1,0 2,-1-1,0 1,-1 1,15 14,1 5,-1 0,-2 1,0 1,28 55,-29-47,-3 1,15 44,-28-70,0 0,-1 0,0 0,-1 0,-1 1,0-1,-1 1,0-1,0 1,-2-1,-3 19,1-23,1 0,-1 0,-1 0,1-1,-1 1,-1-1,1 0,-1-1,-11 10,9-9,0 1,1 0,0 1,0-1,-6 12,13-19,-1-1,1 1,-1-1,1 1,0 0,-1-1,1 1,0 0,-1-1,1 1,0 0,0-1,-1 1,1 0,0 0,0-1,0 1,0 0,0-1,0 1,0 0,0 0,1-1,-1 1,0 0,0-1,0 1,1 0,-1-1,0 1,1 0,-1-1,1 1,-1 0,1-1,-1 1,1-1,-1 1,1-1,-1 0,1 1,0-1,-1 1,1-1,0 0,-1 0,1 1,0-1,-1 0,1 0,0 0,0 0,-1 0,1 0,0 0,0 0,-1 0,1 0,0 0,-1 0,1 0,0-1,0 1,48-12,26-15,60-26,-49 20,-64 25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37.3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0 430,'7'-2,"-1"0,1 0,-1 0,0-1,0 1,0-2,0 1,0-1,9-7,7-4,575-332,-544 321,-34 20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3.4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219 0,'-5'88,"-4"-1,-4-1,-35 126,5-22,-1-5,-11 66,54-247,1-1,-1 1,1 0,0-1,0 1,0-1,1 1,-1-1,2 6,-2-9,0 0,0 0,0 0,0 0,0 0,1 0,-1 0,0 0,0 1,0-1,0 0,0 0,0 0,0 0,1 0,-1 0,0 0,0 0,0 0,0 0,0 0,0 0,0 0,1 0,-1 0,0 0,0 0,0 0,0 0,0 0,0 0,0 0,1 0,-1 0,0 0,0-1,0 1,0 0,0 0,0 0,0 0,0 0,0 0,1 0,-1 0,0 0,0 0,0-1,0 1,0 0,0 0,0 0,0 0,0 0,0 0,0 0,0-1,0 1,0 0,0 0,0 0,0 0,0 0,0-1,5-23,54-516,-54 495,8-71,35-146,-48 260,0 0,1 0,-1 1,1-1,-1 0,1 0,0 1,0-1,-1 0,1 1,0-1,1 1,-1-1,0 1,0-1,1 1,-1 0,0 0,4-2,-4 2,0 1,1 0,-1 0,0 0,1 0,-1 1,0-1,0 0,1 0,-1 1,0-1,0 1,0-1,0 1,1 0,-1-1,0 1,0 0,0 0,0-1,1 3,8 8,0 1,-1 0,14 26,-15-25,195 353,-25-41,-125-239,105 131,-136-192,-3-7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38.1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1 393,'20'-3,"0"0,1-1,-1-1,-1-1,1-1,-1 0,25-15,-1 3,82-33,-2-5,190-122,-288 163,-4 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42.9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1 195,'13'30,"0"0,-2 0,14 61,5 97,-10-48,68 362,-80-476,-7-26,-1 0,0 0,0 1,0-1,1 0,-1 0,0 0,0 0,0 0,1 0,-1 0,0 0,0 0,0 0,1 0,-1 0,0 0,0 0,1 0,-1 0,0 0,0 0,0 0,1 0,-1-1,0 1,0 0,0 0,0 0,1 0,-1 0,0-1,0 1,0 0,0 0,0 0,1 0,-1-1,0 1,0 0,0 0,0 0,0-1,0 1,0 0,0 0,0 0,0-1,0 1,0 0,9-52,-7-53,-26-209,-45-104,51 321,5 34,6 35,2 1,1-1,-2-43,6 70,0 0,0 1,0-1,0 0,-1 0,1 0,0 1,1-1,-1 0,0 0,0 0,0 1,0-1,1 0,-1 0,0 0,1 1,-1-1,0 0,1 1,-1-1,1 0,-1 1,1-1,-1 1,1-1,0 1,-1-1,1 1,0-1,-1 1,1-1,0 1,0 0,-1 0,1-1,0 1,0 0,0 0,-1 0,1 0,0 0,0 0,0 0,0 0,-1 0,1 0,0 0,0 1,-1-1,3 1,41 26,-33-19,386 303,-266-201,132 130,-246-222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44.0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0 293,'19'-2,"0"-1,0-1,0 0,0-2,-1 0,30-14,25-9,367-106,-206 58,-215 70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45.0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0,'4'0,"2"4,4 2,0 4,7 0,1 7,1 1,2 1,-3 6,1 3,0 2,2-1,1 3,-3 1,-4-1,-1-6,-3-7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48.7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1 413,'2'-3,"0"0,0 0,1 1,-1-1,1 1,0 0,0-1,0 1,0 0,0 1,0-1,4-1,0 0,62-33,130-47,-29 15,219-120,-383 185,-6 2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49.4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1,'7'2,"-1"0,1 0,0 1,-1 0,0 0,0 0,0 1,0 0,0 1,-1-1,1 1,-1 0,5 6,-2-2,51 47,-3 2,-3 3,-2 2,55 91,-75-97,-14-26,35 50,-39-65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50.7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54 79,'-2'1,"0"-1,-1 0,1 1,0 0,0-1,-1 1,1 0,0 0,0 0,0 1,0-1,0 0,1 1,-1-1,0 1,1 0,-1-1,1 1,-1 0,1 0,0 0,0 0,0 0,0 0,0 0,0 1,1-1,-1 0,1 0,-1 1,1 3,-3 12,2 0,0 1,1 19,1-17,-1 21,-1 31,16 144,-12-197,1 0,1-1,0 1,2-1,0 0,1 0,1-1,1 0,0 0,1-1,1-1,15 16,-21-27,0 0,0-1,0 1,1-1,0-1,0 1,0-1,0 0,0-1,1 0,-1 0,1 0,0-1,-1 0,1-1,0 0,0 0,-1-1,1 1,0-2,12-2,12-5,0-1,0-2,47-23,-61 26,-3 2,0 0,0-1,-1-1,20-14,-30 19,0 0,0 0,-1-1,1 1,-1-1,0 1,0-1,0 0,-1 0,0-1,0 1,0 0,-1-1,1 1,-1-1,-1 1,1-8,-1-26,-1 1,-2-1,-2 1,-1 0,-2 0,-2 1,-1 0,-2 0,-2 1,-1 1,-25-41,34 64,0 1,-1 0,0 0,0 1,-1 1,-1-1,0 1,0 1,0 0,-1 0,0 1,-1 0,0 1,0 0,0 1,-1 1,1 0,-1 0,0 1,0 1,0 0,-1 1,-16 1,-45 2,54-1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55.6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1 606,'9'-7,"1"0,0 0,0 1,1 1,16-7,-13 6,91-43,-10 4,141-46,-208 81,-1-1,0-2,-1-1,29-19,-10 5,249-124,-156 65,-105 65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56.5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1,'3'1,"0"1,0 0,0 0,0 0,0 0,-1 0,1 1,-1-1,0 1,1 0,-1 0,0 0,3 6,3 3,90 125,33 40,-21-32,46 54,-114-147,-29-31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57.3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1,'1'4,"1"-1,0 1,0 0,0 0,0-1,0 1,1-1,0 0,-1 0,1 0,1 0,3 3,3 4,117 120,189 210,-306-328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4.2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0 350,'5'-2,"0"0,0 0,-1-1,1 0,-1 0,0 0,1-1,-1 1,-1-1,1 0,-1 0,4-6,9-8,10-4,1 0,1 2,1 1,0 1,2 1,0 2,0 1,56-16,24 0,144-18,-153 31,-58 10,-8 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57.9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1 549,'9'-2,"0"0,1 0,-1-1,0 0,-1 0,1-1,10-6,-3 2,176-86,186-84,-112 51,-83 38,-174 84,0 1,0 1,0-1,1 2,12-4,-2 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1:59.4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1 235,'3'-8,"0"0,0 0,1 0,0 0,0 1,1 0,0 0,0 0,12-12,8-7,1 0,0 2,61-42,-87 66,1-1,0 0,0 1,-1-1,1 1,0 0,0-1,0 1,0 0,0-1,0 1,0 0,-1 0,1 0,0 0,0 0,0 0,0 0,0 0,0 0,0 0,0 1,0-1,0 0,0 1,-1-1,1 1,0-1,0 1,0-1,-1 1,1-1,0 1,-1 0,1-1,0 1,-1 0,1 0,-1-1,1 1,-1 0,1 0,-1 0,0 0,0 0,1-1,-1 1,0 0,0 0,0 0,0 0,0 2,3 59,-3-52,1 75,-6 148,2-202,-1 0,-2 0,-1 0,-1-1,-17 40,18-57,0-1,-1 0,0 0,-1-1,-10 10,-26 35,45-56,0 0,0 0,0 0,0 0,-1 0,1 1,0-1,0 0,0 0,0 0,-1 0,1 0,0 0,0 0,0 1,0-1,0 0,0 0,0 0,-1 0,1 1,0-1,0 0,0 0,0 0,0 0,0 1,0-1,0 0,0 0,0 0,0 0,0 1,0-1,0 0,0 0,0 0,0 1,0-1,0 0,0 0,1 0,-1 0,0 0,0 1,0-1,0 0,0 0,0 0,0 0,1 0,-1 1,0-1,0 0,0 0,0 0,0 0,1 0,-1 0,0 0,0 0,0 0,0 0,1 0,-1 0,0 0,0 0,0 0,1 0,19-8,23-18,62-37,174-76,-154 80,132-51,-252 107,-10 4,4-1,-9 2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01.6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 51,'-2'145,"-1"-40,4-1,27 189,-39-361,3 0,2-118,4 73,5-100,-3 211,1 0,-1 0,0 0,1-1,-1 1,1 0,0 0,0 0,0 0,0 0,0 0,0 0,1 0,-1 1,0-1,1 0,0 1,-1-1,1 1,0-1,0 1,-1 0,1 0,0 0,0 0,1 0,-1 0,0 1,0-1,0 1,0-1,1 1,-1 0,0 0,0 0,0 0,1 0,-1 1,3 0,11 1,-1 2,1 0,-1 0,19 9,-31-12,280 138,-160-75,-36-20,-87-44,1 0,-1 0,0 1,0-1,1 0,-1 0,0 0,0 1,1-1,-1 0,0 0,0 1,1-1,-1 0,0 1,0-1,0 0,0 1,0-1,0 0,1 1,-1-1,0 0,0 1,0-1,0 0,0 1,0-1,0 0,0 1,-1-1,1 0,0 1,0-1,0 0,0 1,0-1,0 0,-1 0,1 1,0-1,0 0,-1 1,-5 4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02.8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1 429,'0'-2,"0"1,1-1,-1 0,1 1,-1-1,1 0,0 1,0-1,-1 1,1-1,0 1,0-1,1 1,-1 0,0-1,0 1,1 0,-1 0,0 0,3-1,38-20,-17 10,174-96,-102 58,7 6,-71 32,44-24,86-43,-160 78,1-1,-1 0,0 1,0-1,-1 0,1 0,0-1,4-4,3-6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04.7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3 207,'-1'-34,"0"19,0 1,2-1,-1 0,2 1,0-1,4-13,-5 24,1 1,-1 0,1-1,-1 1,1 0,0 0,0 1,1-1,-1 0,0 1,1-1,0 1,0 0,-1 0,1 0,0 0,1 0,-1 1,0-1,0 1,1 0,-1 0,1 0,-1 0,1 1,-1-1,1 1,-1 0,1 0,3 1,21 2,0 2,-1 1,0 1,0 1,0 1,34 18,-58-26,0 0,0 0,0 1,0-1,0 1,0 0,-1 0,1 0,-1 0,0 0,1 1,-1-1,0 1,0-1,0 1,-1 0,1-1,-1 1,0 0,2 5,-2-4,-1 1,0-1,0 1,0-1,0 1,-1-1,0 1,0-1,0 0,0 0,-1 1,1-1,-4 5,-7 11,-1 0,-1 0,-1-1,-24 24,34-38,-23 22,0-1,-41 27,68-52,0 0,-1 0,1 0,0 0,-1 0,1 0,0 0,0 0,0 0,0 1,0-1,0 0,0 1,1-1,-1 1,0-1,1 1,-1 1,1-2,0 0,1 0,-1-1,0 1,1 0,-1-1,1 1,-1 0,1-1,-1 1,1 0,-1-1,1 1,0-1,-1 1,1-1,0 0,-1 1,1-1,0 1,0-1,-1 0,1 0,0 0,1 1,11 1,0 0,0-1,19 0,-16 0,30 0,0 3,-1 1,1 2,-1 3,63 21,-104-30,-1 0,0 1,0 0,0-1,0 1,0 0,0 0,0 1,-1-1,1 0,-1 1,1 0,-1 0,0-1,0 1,0 0,-1 1,3 5,-3-4,0 0,0-1,0 1,-1 0,0 0,0 0,-1 0,1 0,-1 0,0-1,0 1,-3 5,-1 4,-1 0,-1-1,-1 0,1 0,-2-1,0 0,-19 20,11-17,0 0,0-1,-2 0,1-2,-2 0,0-1,0-1,-1-1,0-1,0-1,-1-1,0 0,0-2,0-1,-27 1,27-3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08.3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1 173,'32'-2,"-1"-2,1 0,0-2,-1-2,58-21,-84 27,153-41,-99 29,93-34,-134 41,-1 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09.4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1,'5'0,"-1"1,1 0,-1 1,0-1,0 1,0-1,1 1,-2 1,1-1,0 0,0 1,-1 0,1 0,3 4,44 51,-48-54,164 240,-75-103,12-3,-92-122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11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179 609,'4'1,"1"2,-1-1,0 0,0 1,0 0,0 0,0 0,0 1,5 6,8 5,-6-6,1-1,0 0,1 0,0-2,0 1,1-2,-1 0,1 0,0-2,1 1,-1-2,0 0,1-1,-1 0,1-1,0 0,24-5,-29 3,0-1,0 0,0 0,0-1,-1 0,19-11,-25 12,0 0,0 0,0 0,0-1,0 1,-1-1,0 0,1 1,-1-1,-1 0,1-1,-1 1,1 0,-1 0,0-1,-1 1,1 0,-1-1,0-5,-1-24,-2-1,-1 1,-1-1,-16-47,3 0,10 42,-2 0,-1 1,-22-52,29 85,0-1,0 1,-1 0,1 0,-1 1,0-1,-1 1,0 0,1 1,-1-1,-1 1,1 1,-1-1,1 1,-1 0,0 0,0 1,-1 0,-12-2,-4 0,0 2,0 0,-1 2,-42 4,58-3,-1 1,0-1,1 2,-1 0,1 0,0 0,0 1,0 1,1-1,-1 1,1 1,0 0,1 0,-1 0,1 1,1 0,-1 0,1 1,0 0,-9 17,7-8,0 0,1 1,1 1,1-1,0 1,1 0,1 0,1 0,1 36,2-31,0 1,2-1,0 1,11 32,-11-46,1 0,0 0,1-1,0 1,1-1,0 0,0-1,1 0,1 0,-1 0,16 13,-20-20,0 0,1 0,-1 0,0 0,1 0,-1-1,1 1,-1-1,1 0,-1 0,6 0,13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14.5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0 232,'20'365,"-17"-284,2 22,-5-103,-1 0,1 0,0 0,0 1,0-1,0 0,0 0,0 0,0 1,0-1,0 0,0 0,0 1,0-1,0 0,0 0,0 0,0 1,0-1,0 0,0 0,0 0,0 1,0-1,1 0,-1 0,0 0,0 0,0 1,0-1,0 0,1 0,-1 0,0 0,0 0,0 0,0 1,1-1,-1 0,0 0,0 0,0 0,1 0,-1 0,0 0,0 0,0 0,1 0,-1 0,0 0,1 0,5-13,3-21,-3-308,-9 187,1 97,0 37,1 0,1 0,1 0,1 0,5-22,-6 40,-1 1,1 0,0 0,0 0,0 0,1 0,-1 1,0-1,1 0,-1 0,1 1,-1-1,1 1,0 0,0-1,-1 1,1 0,0 0,0 0,0 0,0 0,1 1,-1-1,0 1,0-1,0 1,1 0,-1 0,0 0,0 0,0 0,1 0,-1 0,0 1,0 0,0-1,0 1,3 1,12 4,0 0,-1 2,27 15,-29-15,24 13,458 268,-472-273,-12-8,0 0,1 0,0-1,0-1,24 9,-18-11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15.7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1 552,'0'-4,"0"1,0-1,0 1,1-1,-1 1,1-1,0 1,0 0,0-1,0 1,1 0,-1 0,1 0,0 0,4-5,0 2,0 1,1 0,-1 1,1-1,11-4,-8 4,364-185,-330 168,167-94,-201 108,1-1,-1 1,-1-2,11-11,-14 12,1 1,1 1,0-1,0 1,0 0,1 1,10-6,-4 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4.7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0,'0'5,"0"5,5 9,5 11,5 12,9 9,5 11,1 9,4 1,1 5,-1-2,-3-5,-5-10,-9-8,-6-7,-5-7,-4-11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17.5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4 406,'-2'-82,"1"-57,2 122,1 0,0 0,1 1,1-1,11-30,-14 44,1 0,0 0,-1 0,1 0,0 0,0 0,0 0,1 0,-1 1,1-1,0 1,-1 0,1 0,0 0,0 0,0 0,1 1,-1-1,0 1,5-1,-1 0,-1 2,1-1,-1 1,1 0,0 0,-1 1,1 0,-1 0,1 1,7 2,7 4,-2 1,1 0,-1 1,-1 2,33 24,-31-18,0 0,-2 2,0 0,-1 1,0 1,-2 0,-1 1,-1 1,-1 0,-1 1,-1 0,-1 0,-1 1,-2 0,0 1,-2 0,-1 0,-1 40,-1-39,-1 3,0 0,-6 33,4-54,0-1,0 1,-1-1,0 0,0 0,-1 0,-1-1,1 1,-2-1,1 0,-7 7,-118 116,47-51,75-67,22-14,38-22,-37 16,224-76,-182 65,-49 15,0-1,0 1,0-2,10-7,-9 6,8-4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18.3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0 270,'5'-5,"4"-1,7-3,3-6,4 1,2-2,1-3,0-1,0-3,5 3,-4 1,-2-1,0 3,-6 0,-1 3,-3 0,-1 1,-2 4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19.5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0 274,'5'-1,"-1"-1,1 0,-1 0,0 0,0 0,0-1,0 1,0-1,-1 0,1-1,4-4,8-7,185-112,-83 57,-76 50,-22 13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21.6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49 18,'2'37,"2"0,2-1,1 0,21 61,3 15,47 245,-75-342,0 0,2 0,11 27,-42-130,10 28,-52-139,-28-106,89 280,3 11,0-1,0 1,2-1,-2-17,4 30,0 0,0 0,0 0,0 1,0-1,0 0,0 0,1 0,-1 1,1-1,-1 0,1 0,0 1,-1-1,1 1,0-1,0 0,0 1,0 0,1-1,-1 1,0 0,1-1,-1 1,0 0,1 0,-1 0,1 0,0 1,-1-1,1 0,0 1,-1-1,1 1,0-1,0 1,0 0,-1 0,1 0,0 0,2 0,13 3,0 2,0 0,0 1,-1 0,0 1,0 1,20 14,-18-12,524 336,-519-331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22.8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1 684,'0'-2,"1"0,-1 0,1 0,-1 0,1 1,0-1,0 0,0 0,0 0,0 1,1-1,-1 1,0-1,1 1,-1-1,1 1,2-2,38-24,-22 15,77-60,50-34,-22 26,221-125,-324 194,0-1,-1-1,0-1,-1 0,0-2,-1 0,19-23,-25 24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23.6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1,'0'4,"4"6,6 5,10 9,5 9,8 3,-3 0,3-7,-4-3,-3-7,-2 2,0 3,-5 0,-5-3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24.4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0 479,'7'-1,"0"-1,0 0,0 0,0 0,0-1,0 0,-1-1,0 1,6-5,22-10,223-105,-95 44,155-95,-264 135,-38 24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25.4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0,'4'0,"0"1,0 0,0 0,-1 0,1 0,0 0,0 1,-1-1,1 1,-1 0,0 0,1 1,-1-1,0 1,5 5,41 54,-28-33,135 193,-33-45,-99-149,-18-22,-1 0,0 0,0 0,8 14,-7-7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26.4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 6,'-4'-4,"-2"2,5 11,7 12,10 11,8 13,7 7,8 8,6 6,-2 6,2-2,-3-9,-5-5,-3-4,-9-7,-3-11,-6-11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27.1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0 812,'2'-5,"0"0,0 1,0-1,1 1,0-1,0 1,0 0,0 0,0 0,6-4,-8 7,87-84,3 4,137-93,-157 122,65-39,210-105,-300 172,16-15,-43 23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5.6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2 218,'15'332,"-5"-155,-22-334,-2-2,14 129,0 1,8-54,-6 74,0 0,1-1,0 1,1 0,0 0,0 1,0-1,1 1,1 0,-1 0,2 1,10-12,3 1,1 1,0 2,1 0,1 1,0 1,1 1,1 1,-1 1,42-10,-58 19,1 0,-1 1,0 0,0 1,1-1,-1 1,0 1,0 0,0 0,0 0,0 1,0 0,-1 1,0 0,1 0,-1 0,-1 1,8 6,12 12,-1 1,-1 2,22 30,-11-13,122 171,-40-48,-95-131,-16-20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28.9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0 628,'3'-38,"2"0,2 1,1-1,2 2,16-39,-19 54,13-40,3 0,3 2,41-70,-66 126,1 1,0-1,0 1,0 0,0-1,0 1,0 0,1 0,-1 1,1-1,-1 0,1 1,0 0,0-1,0 1,-1 0,7-1,-4 2,1-1,0 1,-1 0,1 0,-1 1,1 0,-1 0,0 0,8 3,2 2,1 1,-1 0,-1 2,1-1,20 18,-16-11,0 2,-1 0,0 1,-2 0,23 35,-31-41,-1 1,0 0,-1 1,0 0,-2 0,1 0,-2 1,0-1,0 1,0 26,-2 11,-5 314,3-360,0 1,-1-1,1 0,-1 0,-1 0,1 0,-1 0,0 0,0 0,-1-1,0 0,0 0,0 0,0 0,-9 6,-9 13,22-24,-1 1,1-1,-1 0,1 1,0-1,-1 0,1 1,0-1,-1 1,1-1,0 1,0-1,-1 1,1-1,0 0,0 1,0-1,0 1,-1-1,1 1,0 0,0-1,0 1,0-1,0 1,0-1,0 1,1-1,-1 1,14 1,21-13,8-12,-1-1,-2-3,62-52,-8-2,-84 73,-1 0,2 1,-1 1,1-1,0 2,21-9,7-4,-22 10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30.6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0,'-27'404,"4"-147,-3 63,28-401,-15-120,0 2,-1 32,7 102,2-110,5 172,0 1,0-1,0 1,0-1,0 0,1 1,-1-1,1 1,0-1,0 1,0-1,0 1,0 0,0-1,1 1,-1 0,1 0,-1 0,1 0,0 0,0 0,0 1,0-1,0 0,0 1,5-3,-3 4,0-1,0 1,0 0,0 0,0 0,0 1,0-1,0 1,0 0,0 0,0 1,0-1,0 1,-1 0,1 0,6 4,244 168,36 22,-274-186,1-2,0 1,1-2,0-1,0 0,0-1,1-1,30 3,-37-6,1 0,-1 1,1 0,-1 1,0 0,0 1,0 1,21 11,-18-4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31.5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0 891,'0'-2,"1"0,-1-1,1 1,0 0,-1 0,1-1,0 1,0 0,0 0,0 0,1 0,-1 1,1-1,-1 0,1 0,1-1,35-26,-22 18,792-555,-776 546,290-187,-291 185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33.2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0 523,'1'-8,"1"-1,-1 1,1-1,0 1,1 0,0 0,1 0,-1 0,1 1,7-10,54-69,-64 84,49-57,77-71,-104 109,1 1,1 1,0 2,1 0,1 2,38-16,-58 29,1 0,-1 1,1 0,-1 0,1 1,0 0,-1 0,1 1,-1 0,1 0,-1 0,1 1,-1 1,0-1,0 1,0 0,0 1,7 4,15 10,0 2,41 38,-66-55,29 25,-2 1,-1 2,-2 1,-1 2,-1 0,40 72,-64-102,-1 0,1 0,0 1,-1-1,0 0,0 1,-1-1,1 1,-1-1,0 1,0-1,0 1,-1-1,1 1,-1-1,0 1,-1-1,1 0,-1 1,0-1,0 0,0 0,0 0,-1-1,-5 8,-6 4,-1-1,0 0,-1-1,-26 17,10-7,-16 5,38-23,0 0,0 1,1 0,-15 13,24-19,0 0,0 0,0 1,0-1,0 0,0 0,0 1,0-1,0 0,0 0,0 1,0-1,0 0,0 0,0 1,0-1,0 0,0 0,0 1,1-1,-1 0,0 0,0 1,0-1,0 0,0 0,1 0,-1 0,0 1,0-1,0 0,1 0,-1 0,0 0,0 0,1 1,-1-1,0 0,0 0,1 0,-1 0,0 0,0 0,1 0,-1 0,0 0,0 0,1 0,-1 0,0 0,1 0,-1 0,0 0,0 0,0-1,1 1,18 1,17-5,59-15,-56 9,45-3,-48 10,1 2,-1 2,0 1,1 2,-1 1,53 16,-67-15,0 1,-1 1,0 1,-1 1,0 1,0 1,-1 1,-1 0,0 1,-1 1,24 27,-36-37,-2-1,1 1,-1 0,1 1,-1-1,-1 0,1 1,-1 0,0-1,0 1,-1 0,0 0,0 0,0 0,0 0,-1 0,0 0,-2 8,1-6,-2 0,1-1,-1 0,0 1,-1-1,1-1,-2 1,1 0,-1-1,1 0,-2 0,1 0,-11 8,-77 64,-3-4,-175 101,256-167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40.7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337 4426,'-7'-2,"0"-1,0 0,1 0,-1-1,1 0,0 0,0 0,-7-8,-4-1,-2 1,1-1,1 0,0-2,1 0,0-1,2 0,0-1,1-1,0 0,1-1,2 0,0-1,1 0,0 0,2-1,-8-34,4-14,3 0,3-1,4 0,2 1,3-1,3 1,3 0,33-114,-4 58,5 1,6 3,109-192,-119 244,3 2,3 2,3 2,3 2,2 3,3 2,2 2,2 3,125-78,-44 47,5 7,260-96,334-50,587-67,-1016 244,-60 10,-234 29,0-1,-1-1,1 0,-1-1,0-1,-1 0,0-1,-1-1,28-25,0 2,126-97,115-83,228-178,-380 287,-128 102,26-22,-29 24,-1 1,1-1,0 0,0 1,-1-1,1 0,0 1,-1-1,1 0,0 0,-1 1,1-1,-1 0,1 0,-1 0,0 0,1 0,-1 0,0 0,0 0,0 0,1 0,-1 0,0 0,0 0,-1 0,1 0,0-1,-5 2,1 0,-1 0,1 0,-1 1,1 0,-1 0,1 0,-1 0,1 1,-6 2,-2 0,-73 14,0-3,-148 5,181-17,34-1,11-1,0 0,0 0,-1-1,1 0,0-1,-1 1,1-1,0-1,-1 1,-8-4,16 4,-1 1,0-1,1 1,-1-1,1 0,-1 1,1-1,-1 0,1 0,0 1,-1-1,1 0,0 0,0 1,-1-1,1 0,0 0,0 0,0 0,0 1,0-1,0 0,0 0,0 0,1 0,-1 1,0-1,0 0,1 0,-1 0,0 1,1-1,-1 0,1 1,0-2,-1 2,1-1,-1 0,1 0,-1 0,0 1,1-1,-1 0,0 0,0 0,0 0,1 1,-1-1,0 0,0 0,0 0,0 0,-1 0,1 0,0 1,0-1,0 0,-1-1,5 3,0 1,1-1,-1-1,0 1,1-1,-1 1,9-2,-3 1,39 0,32 4,-75-3,-1 0,1 0,-1 0,0 1,0 0,0 0,0 1,0-1,-1 1,1 0,-1 0,7 6,9 14,-1 0,-1 1,-1 1,-1 0,-1 2,-1-1,12 36,56 204,-72-223,4 58,2 10,-11-89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41.2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1,'4'0,"1"8,9 4,2 11,6 8,5 5,5 6,2 9,4 4,4-3,-1 3,1-5,-3-5,2-12,-8-6,-3-3,-9-7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42.3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1163 124,'-67'0,"-5"-2,0 3,0 3,0 4,-78 17,104-12,0 1,1 2,1 2,0 2,2 2,-62 42,81-46,0 0,2 1,0 1,1 1,1 1,1 1,1 1,1 0,2 1,0 0,1 1,-10 31,12-23,2 0,1 1,2 0,1 0,1 0,2 1,4 49,0-60,1-1,1 0,1-1,1 1,2-1,0 0,1 0,1-1,1-1,1 1,25 32,-5-17,1-1,2-2,1-2,2-1,1-2,1-1,2-3,65 31,-53-32,1-4,0-1,2-3,0-3,0-2,102 6,93-17,-215-3,0-2,0-1,-1-2,63-22,-93 27,1 0,0 0,-1-1,0 0,0 0,0-1,0 0,-1 0,0 0,0 0,0-1,0 0,-1 0,0 0,-1-1,1 1,-1-1,0 0,-1 0,0 0,3-14,-1-10,-1 0,-1 1,-2-1,-4-33,1 7,-2-21,-3-1,-3 2,-4-1,-3 2,-4 0,-2 2,-4 0,-4 2,-2 1,-3 2,-3 2,-4 1,-2 2,-94-100,124 148,-1 0,-1 2,0 0,-29-17,29 21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43.6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0,'42'75,"63"83,-32-52,542 888,-583-936,-22-36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47.3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5905,'-1'-10,"2"1,-1-1,2 0,-1 1,1-1,0 1,1-1,0 1,6-11,-2 8,1 0,0 1,1 0,-1 1,2 0,15-13,19-13,1 2,93-52,112-42,-186 98,855-396,-143 70,-94 52,-193 89,211-168,115-51,-372 211,257-105,17-10,-557 253,338-175,-275 143,-67 34,215-83,-85 52,282-159,-95 44,-404 196,217-87,-235 104,0 1,1 3,93-10,-116 20,-1-1,1-2,-1 0,0-2,-1-1,0-2,28-13,355-186,337-156,-711 352,40-10,-48 16,-1-1,0-2,33-16,-29 9,-2 0,0 2,0 0,2 2,0 1,0 2,49-10,-76 20,0 0,0 0,0 0,0 1,0-1,0 1,0 0,0 0,0 1,0-1,0 1,-1 0,1 0,-1 0,1 0,-1 1,0-1,0 1,4 4,6 7,-1 1,21 33,-10-13,230 369,-22-31,152 99,41-36,-120-154,73 70,-326-299,-1 2,2-3,2-2,98 68,-136-108,-9-6,0 0,-1 0,1 0,-1 1,0 0,0 1,5 6,-9-10,-1 0,0 0,0 0,0 0,-1 1,1-1,0 0,-1 0,1 1,-1-1,0 1,0-1,0 0,0 1,0-1,-1 0,1 1,-1-1,1 0,-1 1,0-1,0 0,0 0,0 0,0 0,0 0,-1 0,-2 3,-12 15,-1-1,0-1,-2 0,-33 24,-19 18,-242 239,-229 212,-24-32,486-418,-4-4,-1-3,-3-4,-2-4,-2-4,-149 46,-19-6,-293 134,-712 367,620-252,-154 70,628-328,-520 256,-86 94,-303 131,594-282,-118 61,-42 11,126-65,434-235,35-17,-2-3,0-2,-1-3,-1-2,0-2,-1-3,-1-2,0-3,-61 0,-26 5,8 0,8-14,1-5,0-5,0-6,-176-49,273 59,1-2,0-1,0-1,2-1,-1-1,2-2,0 0,-30-27,37 27,2-1,0-1,1-1,1 0,1-1,0 0,2-1,0-1,2 0,-16-46,-106-353,104 330,-5 1,-85-164,74 169,22 38,-3 0,-1 2,-3 0,-67-79,76 101,2 0,1-1,1-1,1 0,-17-40,-24-40,23 48,-29-72,53 107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49.9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1084,'23'-20,"46"-33,11-8,-22 13,108-66,-36 27,-119 79,11-9,0 1,1 1,0 2,1 0,1 1,48-16,-48 21,-1 0,1-2,33-17,-47 20,-1 1,0-2,0 0,0 0,-1 0,0-2,-1 1,0-1,13-16,-21 24,1-1,0 1,0 0,-1 0,1 0,-1-1,1 1,-1 0,0 0,1-1,-1 1,0 0,0-1,0 1,0 0,0-1,0 1,0 0,0-1,-1 1,1 0,0-1,-1 1,1 0,-1 0,-1-3,0 2,0-1,0 1,-1 0,1 0,-1 0,0 0,0 0,0 0,0 1,-5-3,-8-1,0 0,0 1,-20-3,34 7,-319-68,171 33,147 34,1 1,-1-1,0 0,1 0,-1 0,1 0,0-1,-1 1,1 0,0-1,0 0,0 1,-3-4,5 5,0-1,-1 1,1-1,0 1,0-1,0 1,-1 0,1-1,0 1,0-1,0 1,0-1,0 1,0-1,0 1,0-1,0 1,0-1,0 1,0-1,0 1,0-1,1 1,-1-1,0 1,1-1,19-11,326-69,-178 47,-55 7,-12 3,154-18,-249 41,1 1,-1-1,1 1,-1 1,1-1,-1 1,1 0,-1 1,11 3,-14-4,-1 1,0-1,0 1,0-1,-1 1,1 0,0-1,0 1,-1 0,0 0,1 0,-1 0,0 1,0-1,0 0,0 1,0-1,-1 0,1 1,-1-1,1 1,-1-1,0 1,0-1,0 1,0-1,-1 0,0 5,-3 16,-1 1,-15 43,-6 21,2 51,-8 158,26-243,-16 65,7-42,11-55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6.3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1 121,'6'-5,"1"-1,0 1,0 1,0 0,1 0,-1 0,1 1,9-3,71-15,-44 11,12 0,1 1,68 0,-67 6,8-11,-50 10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51.2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1 298,'0'-5,"1"1,0 0,0 0,0 0,0 0,1 0,0 0,0 0,0 1,0-1,1 0,-1 1,1 0,3-4,49-43,-41 38,10-8,0 0,2 2,0 0,1 2,0 2,2 0,-1 1,2 2,-1 1,46-8,-72 17,-1 1,0-1,0 1,0 0,0 0,1 0,-1 0,0 0,0 0,0 1,1-1,-1 1,0 0,0-1,0 1,0 0,0 0,0 0,0 1,0-1,-1 0,1 1,0-1,-1 1,1 0,-1-1,0 1,1 0,-1 0,0 0,0 0,0 0,0 0,-1 0,1 0,0 0,-1 2,2 10,-1 0,0-1,-1 1,0 0,-3 14,0 3,-5 53,-4 0,-3-1,-4-1,-4-1,-45 107,15-64,55-121,8-8,10-10,336-239,-192 144,-141 95,-6 7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2:52.6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989 100,'-5'-4,"0"0,0 0,-1 1,1 0,-12-5,-17-11,27 15,0 0,0 1,0-1,0 1,0 1,-1-1,1 1,-1 0,1 1,-1 0,0 0,0 1,0 0,1 0,-1 1,0 0,0 0,1 1,-1 0,1 0,-12 5,-9 6,-1 1,2 1,-50 37,-18 19,3 4,-142 152,216-207,0 1,1 0,2 1,0 1,1 1,-16 38,24-46,1 0,1 0,0 1,1 0,1 0,0 0,2 0,0 0,0 0,2 0,5 27,6 10,2 0,2-1,3-1,2-1,2 0,2-2,2-1,49 61,-75-106,13 16,0 0,2-2,22 21,-32-33,0 0,1 0,0-1,-1 0,1-1,0 1,1-1,-1-1,0 0,1 0,0 0,11 0,4-1,0-1,0-1,0-1,-1-1,1-1,-1-1,0-2,0 0,33-15,-25 6,-1-1,-1-1,0-2,-2-1,49-48,120-135,-189 197,-2-1,1 1,-1-1,0 0,-1 0,1-1,-2 0,1 1,-1-1,-1 0,0 0,0-1,0 1,-1-17,-1-9,-2 0,-11-59,1 2,11 81,-1-28,-2 1,-1 0,-2 0,-1 0,-20-54,14 59,-1 1,-1 0,-2 2,-27-38,32 48,1 0,1-1,0 0,2-1,1 0,0 0,2-1,1 0,0 0,-1-25,5 29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19.5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771 358,'2'-83,"0"45,-2-1,-1 0,-8-45,9 81,-1-1,0 0,0 1,0-1,0 1,-1-1,0 1,0-1,1 1,-2 0,1 0,0 0,-1 0,1 0,-1 1,0-1,0 1,0 0,0 0,0 0,-1 0,1 0,0 1,-1-1,0 1,1 0,-1 0,0 0,1 1,-1-1,0 1,0 0,1 0,-1 0,-4 1,-8 2,0-1,0 2,1 0,-1 1,1 0,-28 15,5 1,2 1,1 1,1 3,0 0,3 2,0 1,2 2,1 1,1 1,2 1,1 2,2 0,2 1,1 1,2 1,2 1,1 0,2 1,-9 62,14-50,2 1,3-1,2 1,2 0,3-1,13 60,-9-72,1-1,2 0,2-1,2 0,1-1,2-1,1-1,38 50,-47-72,1 0,1-1,0 0,1 0,1-2,0 0,0 0,1-2,0 0,1 0,29 9,-23-11,1-1,0-2,1 0,-1-2,1 0,-1-2,47-5,-22-2,0-2,-1-3,54-20,126-63,-193 78,-1-1,-1-2,0-1,-2-2,56-51,-71 58,-1-1,0-1,-2 0,0-1,-1 0,-1-1,0 0,-2-1,0 0,-2 0,8-33,-9 20,-1 1,-1-1,-2 1,-4-60,1 77,-1 0,-1 0,-1 0,0 1,-1-1,-1 1,0 0,-1 1,0-1,-1 1,-20-25,8 17,-1 1,-1 1,-1 1,-1 1,0 1,-41-22,-170-65,116 55,34 10,32 14,-1 1,-2 3,1 2,-69-13,92 30,11 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0.18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54,'8'-1,"0"0,-1-1,1 0,0 0,7-4,19-4,16 0,1 2,-1 2,59 0,-77 7,0 0,-1 2,1 2,-1 1,0 1,38 14,-53-14,0 2,0 0,-1 0,0 1,0 1,-1 1,-1 0,0 1,-1 0,0 1,-1 0,0 1,11 21,2 9,-2 1,-2 1,21 74,-25-60,9 79,-20-98,2 0,2 0,2 0,1-2,20 44,-29-79,0 0,0 0,0 0,0 0,1-1,0 0,6 7,7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0.7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 36,'-5'0,"-1"-5,1-5,-4-1,0 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1.0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1.8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332 0,'-72'38,"-16"-19,59-15,1 2,-42 14,67-19,0 1,1-1,-1 0,1 1,-1-1,1 1,0 0,-1 0,1 0,0 0,0 0,0 0,1 1,-1-1,1 0,-1 1,1 0,0-1,0 1,0 0,0-1,0 1,1 0,-1 0,1 0,0 0,0 0,0 0,0 5,3 7,0 0,0 0,1 0,10 21,-5-12,150 433,-116-313,-36-126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2.39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75,'0'-4,"0"-6,4-1,1-3,5 1,4 2,5 4,-1 2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3.8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6 118,'0'-4,"-4"-2,2-4,7 0,6 2,1-3,4-3,2 1,3 2,2-1,2 1,-4 3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4.3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0,'0'4,"0"6,4 6,1 4,5 3,0 2,7 5,5 6,7 5,4 1,-1 1,-1 2,-5-3,-4-3,-1-9,-3-6,-2-5,-2-8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7.5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1 102,'0'-4,"1"0,0 0,-1 0,2 0,-1 0,0 0,1 0,0 1,0-1,0 1,0-1,0 1,1 0,0 0,-1 0,1 0,0 0,1 1,-1-1,0 1,1 0,-1 0,1 0,0 1,-1-1,5 0,4-3,0 1,0 1,0 1,0-1,1 2,-1 0,19 0,-17 3,0 0,0 0,1 1,-1 1,-1 1,1 0,-1 0,0 1,0 1,-1 1,1-1,-2 2,1 0,-1 0,17 20,-20-20,0 0,-1 1,0 0,0 0,-1 1,-1-1,0 2,0-1,-1 0,-1 1,0 0,0 0,-1-1,-1 2,0-1,0 0,-2 0,1 0,-3 13,-2-7,0-1,-1 1,0-1,-13 22,7-14,12-25,0 0,0 0,0 0,0 0,-1 1,1-1,0 0,0 0,0 0,0 1,0-1,0 0,0 0,0 0,0 1,0-1,0 0,0 0,0 0,0 1,0-1,0 0,0 0,0 0,0 1,0-1,0 0,0 0,0 0,1 1,-1-1,0 0,0 0,0 0,0 0,0 0,1 1,-1-1,0 0,0 0,0 0,0 0,1 0,-1 0,0 0,0 1,0-1,1 0,-1 0,0 0,18-3,20-10,-36 12,13-4,0 0,0 2,16-3,-18 4,0 0,0-1,0-1,17-7,-11 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4.7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26,'0'-5,"0"-5,0-1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5.5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7,'37'2,"0"1,0 3,-1 0,0 3,0 1,-1 1,0 2,-1 2,58 33,15 20,147 119,-202-146,-43-34,-6-6,0 1,0 0,0-1,-1 1,1 1,-1-1,1 0,-1 0,0 1,0 0,0-1,0 1,0 0,-1 0,1 0,-1 0,0 0,0 0,2 7,-3-10,0 0,0 1,0-1,0 0,0 0,0 1,0-1,0 0,-1 1,1-1,0 0,0 1,0-1,0 0,0 0,-1 1,1-1,0 0,0 1,0-1,-1 0,1 0,0 0,0 1,-1-1,1 0,0 0,0 0,-1 0,1 1,0-1,-1 0,1 0,0 0,-1 0,1 0,0 0,0 0,-1 0,1 0,0 0,-1 0,-16-10,-9-18,8-2,1-1,1-1,2-1,1 0,2 0,1-1,2-1,1 0,-3-47,9 79,1-1,0 1,0-1,0 1,0 0,0-1,1 1,-1 0,1 0,0-1,0 1,0 0,1 0,-1 0,1 0,-1 0,4-4,-2 5,-1 0,1 0,0 0,0 1,0-1,0 1,0 0,0-1,0 1,0 1,1-1,-1 0,0 1,1 0,-1 0,0 0,7 1,18 1,-1 3,1 0,-1 1,0 2,48 20,125 74,-143-71,-39-21,-1 0,1 1,-2 0,0 2,0 0,27 29,-31-26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6.5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406 716,'-6'3,"1"-1,0 1,-1 0,1 1,1-1,-1 1,0 0,1 0,0 0,0 1,0-1,-4 6,-2 3,-9 10,2 2,1 0,0 1,2 1,1 0,2 1,0 0,2 1,1 0,2 0,-5 36,11-62,-1 0,1 0,-1 0,1 0,0 0,0 0,0 0,1 0,-1 0,1 0,-1 0,1 0,0 0,0 0,1 0,-1-1,0 1,1 0,0-1,2 4,0-4,-1 1,1-1,0 0,0-1,0 1,0 0,0-1,0 0,1 0,-1-1,0 1,1-1,-1 0,5 0,3 0,-1 0,0-1,1 0,-1-1,0 0,0-1,0-1,-1 1,1-2,-1 1,0-1,0-1,0 0,10-8,-14 8,1 1,-2-1,1-1,-1 1,0-1,0 0,-1 0,1 0,-2-1,1 1,-1-1,0 0,-1 0,0 0,0 0,-1-1,0 1,0 0,-1-1,-1-9,-3-22,-1 0,-3 1,-1 0,-22-56,-73-144,-34-15,111 213,-1 1,-2 1,-66-66,76 79,22 20,16 12,5 8,-1 1,-1 0,-1 2,0 0,-1 1,28 35,92 141,-70-92,73 81,8 14,-128-165,-8-5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7.38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62,'0'-7,"0"0,-1-1,0 1,0 0,0 0,-5-12,56 81,251 396,-21-31,-193-313,-72-93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8.2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0,'3'0,"0"1,0 0,-1 0,1 0,0 0,0 0,0 0,0 1,-1-1,1 1,-1 0,1-1,2 5,33 33,-29-28,269 329,-188-226,-24-30,177 233,-232-301,-1 1,10 23,-18-36,-2-3,1-1,-1 0,1 0,-1 0,0 0,1 0,-1 0,1 0,-1 0,1 0,-1 0,1 0,-1-1,0 1,1 0,-1 0,1 0,-1 0,0-1,1 1,-1 0,0 0,1-1,-1 1,0 0,1-1,-1 1,0 0,0-1,1 1,-1 0,0-1,0 1,0-1,1 1,-1 0,0-1,0 1,0-1,0 1,0-1,0 0,13-25,-12 24,5-8,0 0,0 0,1 1,0 0,1 0,0 0,0 1,1 1,0-1,1 1,-1 1,1 0,0 0,1 1,0 0,-1 1,1 0,13-2,12-2,0 1,0 2,0 2,55 1,-63 3,-1 1,0 1,0 2,-1 0,1 2,-1 1,-1 1,1 1,-2 1,1 1,-2 2,36 25,-54-36,-1 1,1 0,-1 0,0 0,0 1,0-1,3 7,1 5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9.0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1 467,'1'-3,"0"-1,1 1,-1 0,1 0,0 0,0 0,0 0,0 0,4-3,8-13,27-68,-4-2,32-118,-68 206,-1 0,1 0,-1 0,1 0,-1 0,0 0,1 0,-1 0,0 0,0 0,0 0,0-1,0 1,0 0,0 0,0 0,0 0,0 0,-1 0,1 0,0 0,-1 0,1 0,-1 0,1 0,-2-1,1 1,-1 1,1 0,0 0,0 0,-1 0,1 0,0 0,0 0,-1 0,1 0,0 1,0-1,-1 0,1 1,0-1,0 1,0-1,-2 2,-4 2,1 0,0 0,0 1,0 0,0 0,-9 11,7-1,0 0,0 1,2 0,0 1,1-1,0 1,2 0,-3 32,2 3,7 85,-2-128,0 0,0 0,0-1,1 1,1 0,-1-1,2 0,-1 1,1-1,0-1,0 1,1 0,0-1,1 0,9 10,-10-13,1 0,0 0,0 0,0 0,0-1,0 0,1 0,-1-1,1 0,0 0,-1 0,1-1,0 0,0-1,0 1,0-1,0-1,0 1,0-1,10-3,11-3,0-2,0-1,-1-1,0-1,-1-2,-1-1,25-17,158-138,-172 139,10-8,-23 21,-1 0,-1-2,-1 0,34-43,-44 44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29.5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508 0,'-5'0,"-4"0,-7 0,-3 0,-13 0,-4 5,-1 4,-6 7,-5 8,1 0,1 0,-1-3,8-2,6-3,4-6,8-3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30.6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726 105,'0'-2,"-1"1,0-1,1 1,-1-1,0 1,0 0,0-1,0 1,0 0,0 0,-1 0,1 0,0 0,-1 0,1 0,0 0,-1 0,1 1,-1-1,-2-1,-39-13,38 14,-58-17,-127-21,165 36,1 1,0 1,-1 1,1 1,-1 1,1 1,0 1,-37 12,52-12,0-1,1 2,0-1,-1 1,2 0,-1 1,1 0,-1 0,2 1,-1-1,1 2,0-1,0 1,1-1,0 2,1-1,0 0,0 1,0 0,1 0,1 0,-1 0,2 0,-1 1,1-1,1 1,-1-1,2 0,-1 1,1-1,1 1,0-1,0 0,1 0,0 0,0 0,1 0,0-1,1 0,0 0,0 0,0 0,1-1,1 0,8 8,4 1,0-1,1-1,1-1,37 18,98 33,-51-23,474 199,-575-239,5 3,0-1,-1 2,1-1,-1 1,0 0,7 7,-13-11,-1 1,0-1,1 1,-1-1,0 1,0 0,0 0,0 0,0 0,-1-1,1 1,0 0,-1 0,1 1,-1-1,0 0,0 0,0 0,0 0,0 0,0 0,0 0,-1 0,1 0,-1 0,0 0,1 0,-1 0,0 0,0 0,0-1,0 1,-2 2,-9 15,-1 0,-1-1,0 0,-1-1,-1-1,-1 0,0-1,-1-1,0-1,-1 0,-1-2,0 0,0-1,-1-1,-1-1,1-1,-1 0,0-2,-1-1,-30 2,-56-6,87-1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31.5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 0,'-5'4,"4"2,1-5,1-2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32.0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0,'4'4,"6"6,9 10,11 14,8 10,15 10,7 9,11 7,14 4,1-3,-5-3,-8-6,-12-9,-8-5,-8-10,-9-8,-9-9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8.5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177 317,'-2'2,"0"-1,0 1,1-1,-1 1,0-1,1 1,-1 0,1 0,0 0,-1 0,1 0,0 0,0 0,0 0,1 0,-1 1,0 3,0-3,-22 75,3 1,3 0,-7 103,5 244,20-305,-2-166,-2 0,-12-63,-2-14,8 16,5 0,10-122,-1 182,1 1,2 1,2 0,2 0,2 1,2 0,35-67,-43 95,1 1,0 0,1 0,1 1,0 1,21-19,-28 28,0-1,0 1,0 1,1-1,-1 1,1-1,0 1,-1 1,1-1,0 1,0-1,0 1,0 1,0-1,0 1,1 0,-1 0,0 0,0 1,0 0,0 0,0 0,0 1,0-1,6 4,4 4,-1-1,0 2,0 0,-1 1,0 0,16 19,63 86,-78-98,34 51,-3 2,-4 2,37 88,78 243,-127-323,-19-54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32.9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1 402,'374'-365,"-370"362,-1 0,0-1,1 1,0 1,0-1,0 0,0 1,0 0,1 0,-1 0,1 0,-1 1,1 0,-1 0,1 0,0 0,0 1,4 0,1 2,0 0,0 1,0 0,-1 0,1 1,-1 1,12 7,641 382,-649-386,39 25,56 48,-95-70,-1 0,0 1,0 0,-2 1,1 0,-2 1,0 0,0 0,9 24,-17-34,0 1,0 0,-1-1,1 1,-1 0,0 0,0-1,-1 1,1 0,-1 0,0-1,0 1,-1 0,0-1,1 1,-1-1,-1 0,1 0,-5 6,-7 9,0 0,-30 29,19-22,-166 208,13-14,175-216,0-1,-1 0,1 1,-1-1,1 0,-1-1,0 1,0-1,0 1,0-1,-1-1,1 1,0 0,-1-1,0 0,1 0,-1-1,-6 1,-2-2,0-1,0 0,0 0,0-2,-14-5,18 6,-86-28,1-4,-97-52,166 74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34.3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480 790,'-1'9,"0"-1,0 0,-1 1,-5 12,-4 24,10-34,0 0,0 1,1-1,1 0,-1 1,5 18,-4-27,1 1,-1-1,0 0,1 0,0 0,-1 0,1-1,0 1,1 0,-1-1,0 1,1-1,-1 0,1 0,0 0,0 0,0 0,0-1,0 1,0-1,0 0,0 0,1 0,-1 0,0-1,6 1,20 2,1-2,49-4,-355 48,43-3,208-38,-45 5,66-9,1 0,-1 0,0 0,1 0,-1 0,1-1,-1 0,1 1,0-2,-1 1,1 0,0 0,0-1,0 0,-3-2,5 3,0 0,0 0,0 0,1 0,-1-1,0 1,1 0,-1 0,1-1,0 1,-1 0,1-1,0 1,0-1,0 1,0 0,0-1,0 1,0 0,1-1,-1 1,0 0,1-1,-1 1,1 0,-1-1,1 1,0 0,1-2,27-35,-29 37,65-64,114-89,-93 84,454-371,-343 283,-170 137,-9 8,-2-1,1 0,-2-1,0 0,16-22,-30 36,-1 0,1 1,-1-1,1 0,-1 1,1-1,-1 0,0 0,1 1,-1-1,0 0,1 0,-1 0,0 0,0 0,0 1,0-1,0 0,0 0,0 0,0 0,0 0,0 1,-1-1,1 0,0 0,-1 0,1-1,-2 1,1 0,0 0,0 1,-1-1,1 0,-1 0,1 1,0-1,-1 1,1-1,-1 1,0 0,1-1,-3 1,-65 3,59-2,-8 1,10-2,0 0,0 1,0 0,0 1,-12 4,17-5,1 0,0 0,0 0,0 0,0 1,0-1,0 1,0 0,0-1,1 1,-1 0,1 0,-1 0,1 0,0 1,0-1,0 0,0 0,0 1,0-1,1 0,-1 1,0 2,-1 16,1 0,0 0,2 0,0 0,2 0,6 29,42 125,-45-159,73 212,9-3,11-5,9-4,174 259,-247-422,3-2,1-2,3-1,89 79,-101-105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34.7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0 120,'4'0,"11"0,14-4,12-2,7-3,13-6,8 1,10-2,4 2,-3 3,-2 4,-7-2,-10 1,-16 2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37.07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325 984,'-18'0,"-1"0,0 2,0 0,0 1,1 1,0 1,0 1,0 0,0 1,1 1,0 1,1 0,0 1,0 1,-15 14,29-24,1 0,0 0,-1 1,1-1,0 0,0 1,0-1,0 1,0 0,0-1,0 1,0 0,1-1,-1 1,1 0,-1 0,1-1,0 1,-1 0,1 0,0 0,0 0,1-1,-1 1,0 0,0 0,2 2,-1-1,2 1,-1-1,0 0,1 0,-1 0,1 0,0 0,0-1,0 1,0-1,0 0,5 2,9 5,1 0,0-2,0 0,22 4,-33-8,1-2,-1 1,1-1,-1 0,1 0,-1-1,1 0,-1 0,12-3,-19 2,0 0,0 1,-1-1,1 0,0 0,0 0,-1 1,1-1,-1 0,1 0,-1 1,1-1,-1 0,0 1,1-1,-1 0,0 1,1-1,-1 1,0 0,0-1,1 1,-1-1,0 1,0 0,0 0,-1-1,-31-17,27 15,-1-1,1 0,0 0,0 0,0-1,0 1,-7-9,12 11,0 1,0 0,0-1,1 1,-1-1,0 1,1-1,-1 0,1 1,-1-1,1 0,0 1,-1-1,1 0,0 0,0 1,0-1,0 0,1 1,-1-1,0 0,1 1,0-1,-1 0,1 1,0-1,-1 1,1-1,0 1,0 0,0-1,0 1,1 0,-1-1,0 1,0 0,1 0,1-1,25-20,-19 15,1 0,-1-1,0 0,13-17,-20 21,0 1,0-1,0 1,0-1,0 0,-1 0,0 0,0 0,0 0,0 0,-1 0,1 0,-1-1,0 1,-1 0,1 0,-1 0,0-5,-10-28,-30-72,8 24,-21-75,-59-304,112 461,0-1,1 0,-1 0,1 0,0 1,0-1,0 0,1 0,-1 0,1 1,0-1,0 0,0 1,1-1,1-3,-1 5,-1 1,1 0,-1-1,1 1,0 0,0 0,0 0,0 0,0 0,0 1,0-1,0 0,0 1,0 0,0-1,0 1,0 0,0 0,0 0,0 0,1 1,-1-1,0 1,0-1,0 1,0-1,0 1,0 0,2 2,9 2,-1 1,0 1,0-1,-1 2,0 0,15 13,57 65,-53-52,345 393,289 290,-551-611,-103-103,-9-15,-12-22,10 30,-26-74,-26-131,34 108,5 0,4-1,5 0,8-104,1 165,16-318,-20 352,0 1,0-1,1 0,0 1,3-13,-4 19,0-1,0 1,1 0,-1-1,0 1,0-1,0 1,1 0,-1-1,0 1,0 0,1-1,-1 1,0 0,1 0,-1-1,0 1,1 0,-1 0,1 0,-1 0,0-1,1 1,-1 0,1 0,-1 0,0 0,1 0,-1 0,1 0,-1 0,1 0,-1 0,1 0,1 2,0-1,1 0,-1 1,0-1,-1 1,1-1,0 1,0 0,-1 0,3 3,68 98,97 185,-116-191,156 293,99 173,-248-469,-43-69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37.63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38.3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583 0,'-12'2,"0"0,0 2,0-1,0 1,0 1,1 0,-13 8,19-11,-27 16,1 1,2 1,0 2,1 1,1 1,1 1,1 1,2 1,0 2,-26 45,27-37,1 0,2 2,2 1,2 0,1 1,3 0,1 1,-7 62,16-89,0 0,0 0,2 0,0-1,1 1,0 0,1 0,0-1,2 1,9 23,-9-29,1 1,0-1,0-1,1 1,0-1,1 0,-1 0,2-1,-1 0,1 0,0-1,0-1,1 1,-1-1,16 5,3-1,2 0,-1-2,1-2,0 0,1-2,-1-1,35-3,4-4,-1-2,73-18,-31-3,-2-5,0-5,154-77,-235 102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40.1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1,'14'15,"-1"1,-1 1,-1 0,17 30,-3-2,647 1171,-601-1074,315 563,-385-702,0-2,-1 0,1 1,0-1,-1 0,1 0,0 0,0 0,0 0,0 0,-1-1,1 1,0 0,1 0,-1-1,0 1,0 0,0-1,2 1,2-3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41.00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1651,'2'-6,"0"1,0-1,0 1,1 0,0 0,0 0,1 0,5-6,4-7,11-12,0 2,2 0,1 1,1 2,41-29,-17 13,634-470,-532 401,88-54,430-219,-604 352,-35 17,49-30,-77 40,0 0,0-1,-1 0,1 0,-1 0,5-9,-7 10,0 1,1-1,-1 0,1 1,0-1,0 1,0 0,1 0,-1 0,1 0,-1 1,1 0,6-4,1 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41.4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0 636,'7'-5,"-1"0,0 1,1 1,0-1,0 1,0 0,14-4,11-5,1313-444,-860 332,-434 115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41.98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0 318,'12'-8,"-1"0,1 1,0 0,0 1,1 0,0 1,0 1,26-6,-1 0,248-86,145-41,-366 124,-46 13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9.0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1 138,'4'0,"6"-5,5-5,14-1,14 1,12 3,11 2,14-2,3 0,-4 1,-3-2,-6-5,-11 0,-10 3,-10 3,-11-3,-11 2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43.3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1354 104,'0'-4,"0"0,-1 0,1 0,-1 0,0 0,0 0,-1 0,1 1,-1-1,1 0,-1 1,-1-1,1 1,0 0,-1 0,1 0,-1 0,0 0,0 0,0 1,-1-1,1 1,0 0,-1 0,0 0,1 1,-1-1,0 1,0 0,-6-1,-12-3,0 2,-1 0,1 2,-28 1,40 0,-72 6,0 4,0 3,-112 34,103-24,-460 146,549-168,0-1,-1 1,1 0,0 0,0 0,-1 0,1 0,0 0,0 0,0 1,0-1,1 1,-1-1,0 1,1 0,-1 0,1 0,-1 0,1 0,0 0,0 0,0 0,0 1,-1 3,3-1,-1 0,1 0,0 0,0 0,1 0,0 0,0 0,0-1,0 1,1 0,2 3,261 528,-35 21,-182-435,1006 2393,-876-2114,491 1065,-556-1227,238 486,34-20,-204-416,-133-219,2-3,62 61,-102-116,1-1,1 0,0 0,0-1,17 9,-22-15,-1-1,1 0,0 0,0-1,0 0,0-1,0 1,0-2,0 1,1-1,-1 0,10-2,28-3,-9 2,0-2,-1-1,1-2,36-13,-67 18,1 0,-1-1,-1 1,1-1,0 0,-1 0,0-1,0 1,0-1,7-11,33-59,-18 21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45.8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284 268,'-3'1,"-1"1,0 0,1 0,0 1,0-1,-1 1,1-1,1 1,-1 0,0 0,1 0,-5 7,1-1,-21 27,2 2,2 1,1 0,2 2,2 0,2 2,2 0,1 0,-9 62,6 9,5 1,5 173,5-261,2 0,1 0,1 0,2-1,0 1,12 33,-14-54,0 1,0-1,0 0,0 0,1 0,0-1,1 1,-1-1,1 0,0 0,0 0,0-1,1 1,0-2,0 1,0 0,0-1,0 0,1-1,-1 1,1-1,0-1,-1 1,1-1,0 0,0-1,0 1,0-1,11-2,18-4,-1-1,1-2,-2-1,1-2,-1-2,35-19,3 1,47-19,-2-6,174-113,-61 3,217-206,-415 345,55-56,-80 76,0 0,0-1,-1 0,0 0,-1 0,0-1,0 0,4-14,-9 19,1 1,-1-1,0 0,0 1,0-1,-1 1,1-1,-1 0,0 1,-1-1,1 1,-1 0,0-1,0 1,0 0,-1 0,1 0,-1 1,0-1,0 1,-4-5,-12-10,0 1,-35-26,25 21,22 17,-44-38,-2 3,-1 1,-2 3,-72-33,102 57,12 5,-1 0,0 1,-32-7,42 12,0 0,-1 1,1 0,0 0,-1 0,1 0,0 1,-1 0,1 0,0 1,0-1,0 1,0 0,0 1,0-1,-5 4,-181 135,-32 20,217-157,1-2,1 0,0 1,0-1,0 1,0 0,0-1,1 2,-1-1,1 0,0 1,0-1,0 1,0 0,1 0,0 0,0 1,-3 6,5 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46.7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1,'2'11,"1"0,0 1,0-1,2-1,-1 1,1-1,1 1,0-1,0-1,12 15,-2-1,48 72,0-3,-3 4,61 132,-114-206,-3-3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48.4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281 200,'-4'-3,"0"0,0 1,0-1,0 1,0 0,0 0,0 0,-1 0,1 1,-1 0,0 0,1 0,-1 0,0 1,1 0,-1 0,0 0,1 0,-1 1,0 0,1 0,-1 0,1 1,-1-1,1 1,0 0,-1 0,1 1,0-1,1 1,-1 0,0 0,1 0,-6 7,-2 8,2 1,0 0,1 0,1 1,-8 32,-12 108,22-123,3-27,-25 208,23-171,3-1,7 79,-5-116,0 0,1 0,0-1,0 1,1-1,0 0,0 1,1-1,0-1,1 1,-1 0,1-1,1 0,0-1,0 1,10 8,-8-9,1-1,0 0,0-1,1 1,-1-2,1 1,0-2,0 1,0-1,0-1,0 1,0-2,0 0,11-1,23-2,0-3,0-1,0-2,-1-2,-1-3,73-31,-48 12,-1-2,-2-4,73-57,-122 85,0-1,-2 0,1-2,-2 1,0-2,0 1,-2-2,0 1,0-1,-2-1,0 0,0 0,-2 0,0-1,-1 0,-1 0,-1-1,-1 1,0-1,-1-31,-2 28,0-1,-1 1,-1 0,-1 0,-10-33,9 43,1 0,-1 1,-1 0,0 0,-1 1,0 0,0 0,-1 0,0 1,-1 0,-16-12,-40-24,-2 3,-2 4,-100-42,162 77,1 1,-1-1,0 1,0 1,0-1,-1 1,1 1,0-1,0 1,0 0,-1 1,1-1,0 1,0 1,0 0,0 0,0 0,0 1,1 0,-1 0,1 0,0 1,0 0,-8 7,3 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49.4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268 203,'-4'0,"0"1,0 0,0 0,0 1,0-1,0 1,1 0,-1 0,1 0,-1 0,1 0,0 1,0 0,0-1,0 1,0 0,1 1,-1-1,1 0,0 1,0-1,0 1,-2 7,-4 8,0 1,2 0,-5 27,5-16,1 1,1 0,2-1,4 57,-1-74,1-1,0 1,0 0,2-1,0 1,0-1,1 0,1 0,0-1,1 0,0 0,1 0,11 13,-11-18,0-1,1 0,0 0,0-1,0 0,0 0,1-1,0 0,0-1,0 0,0-1,0 0,1 0,16 0,14-1,-1-2,56-8,-24-1,-1-3,103-33,-126 30,-2-2,0-2,-1-2,61-41,-101 60,0 0,-1 0,1-1,-1 1,0-1,0 0,-1 0,1 0,-1-1,0 1,0-1,0 0,-1 0,1 0,-1 0,0 0,-1-1,2-8,-3 6,0 0,-1 0,0 0,0 0,-1 0,0 0,0 0,-1 0,0 1,-1 0,1-1,-6-7,-6-6,0 0,-1 1,0 1,-2 0,0 1,-1 1,-1 1,-1 1,0 0,-28-13,-34-14,-127-46,150 65,17 5,28 10,0 1,-1 1,0 0,-1 1,1 1,-1 0,-31-2,44 7,0 0,-1 0,1 0,0 0,0 0,0 1,0 0,0 0,1 0,-1 0,0 1,1-1,-6 6,-39 47,22-23,-107 96,6-6,109-102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51.4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18,'0'-1,"0"0,0 1,0-1,0 0,0 1,0-1,0 0,1 1,-1-1,0 0,0 1,1-1,-1 0,0 1,1-1,-1 1,1-1,-1 1,0-1,1 1,-1-1,1 1,0 0,-1-1,1 1,-1 0,1-1,0 1,-1 0,1 0,-1-1,1 1,0 0,-1 0,1 0,0 0,-1 0,1 0,0 0,-1 0,1 0,0 0,-1 0,1 1,0-1,-1 0,1 0,0 1,-1-1,1 0,-1 1,1-1,-1 1,2 0,33 23,62 90,117 176,-143-187,-56-83,-4-6,0 1,-1 1,-1 0,0 0,11 30,-15-24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51.9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505 1,'-237'831,"216"-781,-2-1,-2-1,-60 85,14-22,48-75,3-9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52.80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26,'58'-20,"-42"18,0 0,0 1,0 0,0 2,0 0,0 1,0 0,0 1,0 1,19 8,-17-4,0 0,-1 2,0 0,-1 1,0 1,-1 0,0 2,14 15,8 9,-2 3,-2 0,-1 2,40 74,-63-101,-1 0,-1 1,0 0,-1 1,-1-1,-1 1,-1 0,0 0,-1 0,-1 0,0 1,-2-1,0 0,-1 0,-1 0,-9 33,11-50,1 0,-1-1,1 1,0 0,-1-1,1 1,0 0,-1 0,1 0,0-1,0 1,0 0,0 0,0 0,0 0,0-1,0 1,0 0,0 0,0 0,0-1,1 1,-1 0,0 0,1-1,-1 1,0 0,1 0,-1-1,1 1,-1 0,1-1,0 1,-1-1,1 1,-1-1,1 1,0-1,0 1,-1-1,1 0,0 1,0-1,-1 0,1 0,0 1,0-1,0 0,-1 0,1 0,0 0,0 0,0 0,1-1,54-11,-45 8,51-14,480-119,-536 136,-3 0,1 0,0 0,0 0,0 1,-1-1,1 1,0 0,0 0,0 1,0-1,0 1,-1 0,1 0,0 0,-1 0,8 4,-1 5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53.74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34,'-3'1,"1"-1,-1 1,1-1,-1 1,1 0,-1 0,1 0,0 0,0 1,-1-1,1 1,0-1,0 1,0 0,-2 3,-27 34,28-35,-42 71,3 2,4 2,-39 114,74-187,-37 114,36-107,2-1,-1 1,2-1,-1 1,2 0,0-1,3 24,-2-32,0 0,1 0,0 0,0 0,0 0,0 0,0 0,1 0,0-1,0 0,0 1,0-1,0 0,1 0,-1-1,1 1,0-1,0 0,0 0,0 0,0 0,0-1,6 2,9 2,0-1,0-1,39 2,-26-4,-1-2,1-1,0-1,-1-2,0-1,0-2,0-1,-1-1,0-2,-1 0,-1-2,0-2,-1 0,0-2,-2-1,26-23,-47 39,-1-1,0 1,1-1,-1 0,0 0,-1 0,1 0,-1 0,1-1,-1 1,-1-1,1 0,-1 1,1-1,0-9,-2 8,-1 0,0 1,0-1,0 0,0 1,-1-1,0 1,0 0,-1-1,1 1,-1 0,0 0,-4-5,-271-335,175 222,100 120,0-1,0 0,0 1,-1 0,1-1,-1 1,0 1,0-1,0 0,0 1,0 0,0 0,-1 0,1 1,0-1,-1 1,-9-1,-4 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55.25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39,'0'-3,"-1"0,1 1,0-1,1 1,-1-1,0 1,1-1,0 1,-1-1,1 1,0 0,3-5,-4 7,0 0,0 0,1-1,-1 1,0 0,1 0,-1 0,0 0,1-1,-1 1,0 0,1 0,-1 0,0 0,1 0,-1 0,0 0,1 0,-1 0,0 0,1 0,-1 0,0 1,1-1,-1 0,0 0,1 0,-1 0,0 0,0 1,1-1,16 19,116 233,-32-54,36 54,-127-236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0.0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1 118,'17'-3,"0"0,-1-1,1-1,-1-1,0 0,19-11,-20 10,31-17,-35 17,1 0,0 1,1 0,-1 1,18-4,-27 8,0 0,1 1,-1 0,1 0,-1 0,1 0,-1 0,1 1,-1-1,0 1,1 0,-1 0,0 1,0-1,0 0,0 1,0 0,0 0,0 0,0 0,-1 0,1 1,-1-1,1 1,2 3,-1 0,0 0,0 0,0 0,-1 1,0 0,0-1,-1 1,1 0,-1 0,-1 0,0 1,0-1,0 0,-1 1,0-1,0 0,-2 8,0-2,-1-1,-1 1,0-1,-1 0,0 0,0 0,-2 0,-11 17,17-28,0 0,0 1,0-1,0 1,1-1,-1 1,1 0,-1-1,1 1,0-1,-1 1,1 0,0-1,0 1,0 0,0 0,0-1,1 1,-1-1,0 1,1 0,-1-1,1 1,0-1,0 1,-1-1,3 3,2 3,1 0,0 0,1-1,9 8,13 13,-18-14,93 115,-87-105,-1 0,-2 2,21 44,-32-63,-1 1,1 0,-1-1,-1 1,1 0,-1 1,-1-1,1 0,-1 0,0 0,-1 0,1 0,-4 11,3-13,-1-1,0 0,-1 1,1-1,0 0,-1 0,0 0,0-1,0 1,-1-1,1 0,-1 0,0 0,0 0,0 0,0-1,0 0,0 0,-1 0,-8 2,-5 1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55.8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 1,'1'276,"-3"303,-3-503,-4 0,-22 84,2-8,23-121,-1-9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56.6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0 382,'1'-12,"1"-1,0 1,1 0,0 0,0 0,1 0,1 1,8-15,5-8,32-42,-41 63,1 1,1 1,0 0,0 0,1 1,0 1,1 0,0 0,0 1,1 1,0 1,0-1,1 2,-1 0,26-4,-22 6,0 1,-1 0,1 2,0 0,0 1,-1 1,1 0,0 1,-1 1,0 1,0 1,0 0,22 12,-21-8,0 0,0 1,-1 1,-1 0,29 29,-39-33,0-1,0 1,0 0,-1 0,-1 1,1-1,-1 1,-1 0,1 0,-2 1,1-1,-1 1,-1-1,1 19,-2-12,-2 1,0 0,-1 0,-1-1,-1 1,0-1,-1 0,0 0,-1-1,-1 0,-1 0,-13 16,-16 20,-85 85,112-125,10-10,-1 1,1-1,-1 1,1 0,-1-1,1 1,0 0,0 0,0 0,0 0,0 0,0 0,0 4,1-5,0-1,0 1,0 0,0-1,0 1,1 0,-1-1,0 1,1-1,-1 1,0 0,1-1,-1 1,0-1,1 1,-1-1,1 1,-1-1,1 0,-1 1,1-1,0 1,-1-1,1 0,-1 0,1 1,0-1,0 0,7 2,1 0,-1-1,1-1,-1 1,12-2,-17 1,21-3,0 0,-1-2,1 0,-1-2,37-15,29-9,-49 17,0-2,-1-2,40-25,-9 5,-13 8,-35 19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7:57.7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330 0,'-3'1,"-1"-1,1 1,-1 0,1 0,-1 1,1-1,0 1,-1-1,1 1,0 0,0 0,-4 5,-37 35,33-31,-13 16,1 1,1 0,1 2,2 1,0 0,3 1,0 1,3 0,0 1,2 1,2 0,1 0,-5 55,13-84,-1 0,1 0,1 0,-1 0,1 0,0 0,0 0,1-1,0 1,0 0,0-1,0 1,1-1,4 6,-4-7,1 0,-1-1,1 0,0 0,0 0,0-1,0 1,0-1,1 0,-1 0,1 0,0-1,-1 1,1-1,0 0,0-1,8 1,15 0,0-2,-1 0,1-2,-1-2,54-14,132-58,-148 51,112-53,-149 64,-1 0,-1-2,-1-1,28-26,-49 41,0-1,0 0,0 0,-1 0,0 0,0 0,0-1,0 0,-1 1,1-1,-1 0,-1 0,3-8,-4 10,0 0,0-1,0 1,-1-1,1 1,-1 0,0-1,0 1,0 0,0 0,-1 0,1 0,-1 0,0 0,0 0,0 0,0 1,0-1,-1 1,1-1,-5-2,-15-11,0 1,-1 1,0 1,-1 1,-27-9,-25-14,60 29,0 1,0 0,0 1,0 1,-1 0,0 1,0 1,1 1,-25 2,15-1,-2-1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0.11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0,'-2'1,"0"-1,0 1,0-1,0 1,0 0,0 0,0 0,0 0,1 0,-1 1,0-1,1 0,-1 1,1-1,-1 1,1 0,0-1,-1 1,1 0,0 0,-1 2,-20 47,19-43,-11 42,1 1,3 1,3 0,-3 66,8-81,1-29,-2 20,1 1,2 0,0 0,9 50,-8-72,1-1,-1 1,1 0,1-1,-1 0,1 1,1-1,-1 0,1-1,0 1,0-1,0 1,1-1,0 0,0-1,0 1,0-1,1 0,0-1,0 1,0-1,0 0,0 0,1-1,-1 0,8 1,22 3,0-1,0-2,0-1,40-4,146-22,-192 20,117-17,0-7,282-93,-413 116,-7 2,0 1,-1-1,1-1,-1 1,1-2,-1 1,-1-1,1 0,0-1,-1 1,11-13,-17 17,-1 0,0 1,1-1,-1 0,0 1,0-1,0 0,1 1,-1-1,0 0,0 0,0 1,0-1,0 0,0 1,0-1,-1 0,1 0,0 1,0-1,0 0,-1 1,1-1,0 0,-1 1,1-1,-1 1,1-1,-1 0,1 1,-1-1,1 1,-1 0,0-1,-25-16,17 13,-86-49,-3 4,-134-48,166 76,-1 2,0 3,-1 3,-123-7,-48 23,216-2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0.8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0,'6'7,"-1"0,-1 1,1-1,-1 1,6 14,4 7,415 651,-340-544,-69-108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1.2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1,'0'2029,"0"-1976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2.1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1 231,'0'-3,"1"-1,-1 1,1-1,0 1,1-1,-1 1,1 0,-1 0,1-1,0 1,0 0,5-5,35-35,-27 29,-1 1,0 1,1 1,1 0,0 1,0 1,1 0,0 1,0 1,1 1,0 0,0 1,34-4,9 3,0 2,96 7,-145-2,1 0,0 1,-1 0,1 1,-1 0,0 1,22 9,-30-11,0 0,-1 0,1 1,-1-1,0 1,1 0,-1 0,0 0,-1 0,1 0,0 0,-1 1,0 0,0-1,0 1,0 0,-1 0,1 0,-1 0,0 0,0 0,-1 0,1 0,-1 1,0-1,0 8,-3 4,0 0,-1 0,0 0,-1-1,-1 1,-12 21,-56 87,32-58,-8 14,-72 89,122-169,0 0,-1 0,1 0,0 0,0 0,-1 1,1-1,0 0,0 0,-1 0,1 0,0 1,0-1,0 0,-1 0,1 0,0 1,0-1,0 0,0 0,0 1,0-1,-1 0,1 1,0-1,0 0,0 0,0 1,0-1,0 0,0 1,0-1,0 0,0 0,0 1,0-1,1 0,-1 0,0 1,0-1,0 0,0 1,0-1,0 0,1 0,-1 0,0 1,0-1,0 0,1 0,-1 0,0 1,0-1,1 0,-1 0,0 0,0 0,1 0,-1 0,1 1,26-5,37-18,-63 22,157-67,58-21,-187 78,14-5,47-9,-64 19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4.2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323 210,'-8'1,"0"0,0 1,0 0,1 0,-1 0,0 1,1 0,0 1,0 0,0 0,0 0,1 1,0 0,-1 0,2 1,-1 0,1 0,-5 7,-3 4,0 0,2 1,0 0,2 1,-14 35,20-46,0 1,1-1,0 1,1-1,0 1,0 0,1 0,0-1,1 15,0-20,0 1,0 0,0-1,0 1,1 0,-1-1,1 0,0 1,0-1,0 0,0 0,1 0,-1 0,1-1,0 1,0-1,0 1,0-1,0 0,0 0,1 0,-1-1,1 1,5 1,23 4,1-2,0-1,0-1,1-2,56-6,-26 3,700-54,-753 55,6-1,-1 0,0-1,23-8,-37 11,0-1,0 1,1-1,-1 0,0 0,-1 0,1 0,0 0,0 0,0 0,0 0,-1-1,1 1,-1-1,1 1,-1-1,0 0,1 0,-1 1,0-1,0 0,0 0,0 0,-1 0,1 0,-1 0,1 0,-1 0,1-1,-1 1,0 0,0 0,0 0,-1-4,-4-10,-1 1,-1 0,0 0,-1 1,0 0,-1 0,-1 1,-20-22,-4 0,-65-51,61 57,-1 1,-1 2,-2 2,-79-34,98 49,0 1,-1 1,0 1,0 1,-1 1,1 1,-1 1,0 1,0 2,1 0,-28 6,35-3,0 1,1 1,0 0,1 1,-1 1,1 1,1 0,0 0,0 2,-17 15,-11 17,-61 77,32-34,35-46,-80 99,108-128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5.10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11,'0'-4,"9"-2,6 9,15 13,10 11,11 19,5 15,11 9,6 10,0 4,-4 1,-2-6,-7-3,-9-10,-10-13,-7-10,-10-9,-9-10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5.4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617 0,'-3'93,"-29"175,-43 85,57-272,-267 1035,106-434,155-587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0.6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1.1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0 502,'2'15,"1"0,0 0,1 0,0 0,1-1,1 0,0 0,17 25,7 20,-29-56,0 0,0 0,0 0,1 0,0 0,-1-1,1 1,0 0,0-1,1 0,2 4,-4-6,-1 0,1 0,-1 0,0 0,1 0,-1 0,0 1,1-1,-1 0,1-1,-1 1,0 0,1 0,-1 0,1 0,-1 0,0 0,1 0,-1 0,0-1,1 1,-1 0,0 0,1-1,-1 1,0 0,0 0,1-1,-1 1,0 0,1-1,9-24,34-128,75-176,-95 268,-11 25,2 1,26-46,-41 79,1 0,1 0,-1 1,0-1,0 0,1 1,-1-1,1 1,-1-1,1 1,0 0,-1 0,1-1,0 1,0 0,0 1,0-1,0 0,0 1,0-1,0 1,0-1,0 1,0 0,0 0,1 0,-1 0,0 0,0 0,0 1,0-1,0 1,0 0,0-1,0 1,3 2,5 3,1 1,-1 1,0-1,0 2,9 10,0-2,74 65,91 82,-145-125,-2 1,46 66,-69-82,-4-4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6.42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1 444,'25'-45,"1"1,3 1,2 1,1 2,2 1,2 2,41-34,-63 60,-1 0,1 1,1 0,0 2,0 0,17-7,-25 13,1 0,-1 0,1 1,-1-1,1 2,-1-1,1 1,0 0,-1 1,1 0,-1 0,1 1,-1 0,1 0,12 6,0 1,0 1,0 1,-1 1,-1 0,0 2,-1 0,0 0,-1 2,27 34,-33-36,-1 1,0 0,-1 0,0 1,-2 0,0 0,0 1,-2-1,0 1,-1 0,0 0,-2 1,0 24,-5 6,-1 1,-3-1,-2 0,-3-1,-1 0,-20 45,-139 264,155-322,11-22,-10 25,17-37,0 0,0 0,0 0,0 1,0-1,-1 0,1 0,0 1,0-1,0 0,0 0,0 0,0 1,0-1,1 0,-1 0,0 0,0 1,0-1,0 0,0 0,0 0,0 1,0-1,0 0,1 0,-1 0,0 0,0 1,0-1,0 0,1 0,-1 0,0 0,0 0,0 0,0 1,1-1,-1 0,0 0,0 0,1 0,-1 0,0 0,22-9,497-262,-430 237,-54 21,38-18,-9 3,-48 20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8.3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153 11,'0'0,"0"-1,0 1,1 0,-1-1,0 1,0 0,0-1,0 1,0 0,-1-1,1 1,0 0,0-1,0 1,0 0,0-1,0 1,0 0,-1-1,1 1,0 0,0 0,0-1,-1 1,1 0,0 0,0-1,-1 1,1 0,0 0,-1 0,1-1,0 1,-1 0,1 0,0 0,-1 0,1 0,-1 0,-14 7,-12 20,16-6,2 1,1 1,0-1,2 1,0 0,2 1,-2 30,-1-10,-10 71,5 0,5 2,4-1,18 150,-11-235,1-1,1-1,2 1,15 37,-19-58,0 0,0 0,1 0,0-1,0 0,1 0,0 0,1-1,-1 1,2-2,-1 1,1-1,0 0,0-1,0 0,1 0,14 5,0-4,1-1,1-1,-1-1,1-1,-1-1,1-2,-1 0,1-2,-1 0,0-2,0-1,0 0,-1-2,0-1,0 0,-1-2,-1-1,34-23,-49 30,0 0,-1 0,0-1,0 1,-1-1,0 0,0-1,0 1,0-1,-1 1,0-1,-1 0,0 0,0 0,0 0,-1-1,0 1,0 0,-1-1,0 1,0-1,-1 1,0 0,-2-9,-4-15,-2 0,-2 1,0 0,-20-34,24 48,-15-29,-1 2,-3 0,-1 1,-2 1,-2 2,-1 1,-2 2,-2 1,-1 2,-44-31,37 34,19 14,0-1,-33-32,40 29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09.3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507 111,'-1'3,"0"-1,0 0,0 0,0 0,0 0,0 0,-1 0,1-1,-1 1,1 0,-1-1,0 1,-3 2,-3 3,-23 25,2 2,2 1,1 1,-30 55,-71 164,121-241,-39 84,-41 139,74-200,3 1,1 0,2 1,1-1,2 1,2 0,5 45,-4-76,1-1,0 1,1-1,0 0,0 0,1 0,-1 0,1 0,1 0,4 7,-6-12,0 0,0 0,1 0,-1 0,0 0,1-1,-1 1,1-1,-1 0,1 0,-1 1,1-2,0 1,0 0,0-1,-1 1,1-1,0 0,0 0,0 0,0 0,0 0,0-1,-1 1,1-1,0 0,0 0,4-2,9-4,1 0,-1-1,-1-1,1 0,15-14,70-64,-65 54,3-1,-2-3,-2 0,54-76,-72 87,0-1,-2-1,-2-1,0 0,-2-1,-1 0,8-44,-13 44,-2-1,-1 0,-1 0,-2 0,-1 0,-1 1,-2-1,-1 1,-18-56,-8-33,20 66,-29-75,41 127,-26-53,25 51,-1 1,0-1,1 0,-1 1,0-1,-1 1,1-1,0 1,-1 0,1 0,-1 0,0 0,1 1,-1-1,-5-1,-5 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10.9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0,'8'9,"3"7,9 9,4 13,8 5,1 3,5 7,4 3,-1 1,1-2,-2-1,-3-5,-5-7,-7-7,-3-8,-6-1,-6-5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12.0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1,'4'0,"11"4,6 11,8 6,13 8,11 13,14 15,9 12,7 10,4 1,0 0,-12-10,-13-8,-14-11,-14-9,-9-12,-9-6,-7-9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15.2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1,'-3'0,"0"1,-1-1,1 1,0 0,0 0,0 1,0-1,0 1,0-1,0 1,0 0,0 0,1 0,-1 0,1 1,0-1,0 1,-1-1,2 1,-1 0,-3 5,-4 9,1 1,-10 29,10-27,-38 112,5 2,6 2,-26 208,51-257,3-1,6 109,2-188,-1 1,1-1,0 1,1-1,0 0,0 1,1-1,0 0,0-1,6 11,-6-14,-1 1,1-1,0 0,1 0,-1 0,1-1,-1 1,1-1,0 0,0 1,0-2,0 1,0-1,0 1,0-1,0 0,1 0,-1-1,6 1,251-3,-119-2,726 2,-856 3,-2-1,-1 0,0 0,0-1,16-3,-24 4,1-1,-1 1,1-1,-1 1,1-1,-1 0,0 1,1-1,-1 0,0 0,1 0,-1 0,0 0,0 0,0 0,0-1,0 1,0 0,-1 0,1-1,0 1,-1-1,1 1,-1-1,1 1,-1-1,1 1,-1-1,0 1,0-1,0 1,0-1,0-2,-3-8,1 0,-1 0,-1 1,0-1,-1 1,-12-21,-47-67,41 65,-84-125,-245-276,313 386,31 37,-1 1,0 0,-1 0,-18-14,15 16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17.1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0 707,'2'-8,"0"-1,0 1,1 0,0 0,0 1,1-1,0 1,0 0,8-9,0-4,40-58,3 2,3 2,128-122,-166 176,13-12,42-34,-66 59,1 0,0 0,1 1,-1 1,1-1,0 2,0-1,1 2,19-5,-23 8,-1 0,0 0,0 0,0 1,0 0,-1 1,1 0,0 0,0 0,-1 1,1 0,-1 0,0 0,0 1,0 0,-1 0,1 1,7 8,6 6,-1 2,-1 0,21 35,55 104,116 277,-102-201,456 903,-323-663,411 914,-454-957,278 448,-364-704,261 462,-366-628,-1 0,-1 0,0 0,0 1,-2 0,1 0,-1 0,-1 0,0 0,-1 15,-2-12,0 0,-1 0,-1-1,0 0,-1 1,-1-2,-13 26,-27 35,-2-3,-82 92,61-79,-311 346,369-419,-1-1,-1 0,0-1,0 0,-1-1,0-1,0 0,-1-1,-21 6,12-3,-8 6,18-8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28.2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1513,'1'-34,"2"0,1 0,2 1,10-36,50-129,-35 112,-27 75,66-191,69-323,-134 498,11-80,-15 96,-1 0,0 0,0 1,-1-1,0 0,-1 1,-4-16,5 23,0 0,0 1,-1-1,1 0,-1 0,0 1,1-1,-1 1,0-1,-1 1,1 0,0 0,-1 0,1 0,-1 0,1 1,-1-1,-5-1,3 1,-1 1,1 0,0 0,-1 0,1 1,-1 0,1 0,-1 0,1 1,-6 1,-4 1,0 1,1 1,-1 1,1 0,1 0,-24 16,29-15,0-1,0 1,1 0,0 1,1 0,-1 0,-8 17,13-22,0 1,0-1,1 1,0-1,0 1,0 0,0 0,0-1,1 1,0 7,0-9,0 0,1 0,-1 0,1 0,0 0,-1 0,1 0,0 0,0 0,0 0,1-1,-1 1,0 0,1-1,-1 1,1-1,-1 0,1 1,-1-1,5 2,20 9,1-1,0-1,0-1,53 9,-40-9,128 25,85 22,-201-42,-1 2,86 41,-118-47,0 2,-1-1,0 2,-1 1,0 0,-1 1,-1 0,0 1,-1 1,-1 1,0 0,-2 0,0 1,-1 1,-1 0,-1 0,0 1,-2 0,0 0,-2 0,0 1,-1 0,-2-1,0 1,-1 0,-1 0,-1 0,-1-1,-7 26,-2-5,-1 0,-3-1,-1 0,-2-1,-2-2,-35 52,22-43,-3-2,-1-1,-1-2,-64 52,93-86,-1-1,1 1,-21 9,8-8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29.2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748 2317,'-1'16,"-1"0,-1-1,-8 31,-2 8,-1 14,7-39,1 0,2 0,0 0,2 1,1-1,4 38,-3-65,0 0,1-1,-1 1,0 0,1-1,-1 1,1 0,0-1,-1 1,1-1,0 1,0-1,0 0,0 1,0-1,0 0,1 0,-1 1,0-1,1 0,-1 0,0 0,1-1,-1 1,1 0,0-1,-1 1,1 0,0-1,-1 0,1 1,0-1,-1 0,1 0,0 0,-1 0,4-1,5-1,0 0,-1-1,1 0,-1 0,14-8,29-17,-1-2,-1-2,74-63,126-134,-188 169,-22 21,59-71,-95 105,0 0,-1 0,1 0,-1-1,0 1,-1-1,0 1,1-1,-2 0,3-9,-4 13,0 1,0 0,0-1,0 1,-1-1,1 1,0-1,-1 1,1 0,-1-1,1 1,-1 0,0-1,0 1,1 0,-1 0,0 0,-2-2,1 1,-1 0,0 0,0 1,1-1,-1 1,0 0,0 0,0 0,0 0,0 1,-6-1,-21-2,1 2,-1 2,1 0,-46 9,-124 35,119-26,-96 25,-233 90,405-132,0 0,0-1,0 0,0 1,0-2,0 1,0 0,0-1,0 0,-9 0,13 0,-1 0,1 0,-1-1,0 1,1 0,-1-1,1 1,-1 0,1-1,-1 1,1-1,-1 1,1 0,-1-1,1 0,0 1,-1-1,1 1,0-1,-1 1,1-1,0 0,0 1,-1-1,1-1,0 0,0-1,0 0,0 1,1-1,-1 0,1 1,0-1,-1 0,3-4,88-186,8-19,-35 39,-7-4,-8-1,-8-3,26-266,-62 398,-2 0,-2-1,-3 1,-1-1,-17-80,17 115,-1-1,-1 1,-1 0,0 1,-1-1,0 1,-1 0,-1 1,0 0,-1 0,0 1,-1 0,0 1,-1 0,0 1,-1 0,0 1,-1 1,1 0,-2 1,-19-8,-5 2,-1 3,-1 0,-72-5,-128 3,225 12,10 0,-6-1,0 1,0 0,0 1,0 1,-14 3,24-5,0 1,1-1,-1 1,0 0,1 0,-1-1,1 1,-1 0,1 0,-1 1,1-1,-1 0,1 0,0 1,0-1,0 1,0-1,0 1,0-1,0 1,0 0,0-1,1 1,-1 0,1 0,0-1,-1 1,1 0,0 0,0 0,0-1,0 1,0 0,0 0,1 0,-1 0,1-1,-1 1,1 0,0-1,1 4,4 7,1-1,1 0,-1 0,2 0,-1-1,2 0,-1-1,1 0,13 9,3 4,448 358,-308-253,105 70,390 213,-246-168,-311-181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29.7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0 893,'18'-8,"21"-16,32-17,23-14,18-6,16-10,11-10,0-4,-3-1,-3 3,-12 5,-13 9,-16 11,-20 15,-18 15,-13 13,-15 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1.7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0 167,'8'-6,"0"-1,-1 1,2 0,-1 1,1 0,0 0,0 1,0 0,0 1,20-5,8 1,60-4,-43 6,99-18,-131 19,-1-2,-1 0,1-2,-1 0,21-12,-26 11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30.2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1208,'27'-25,"2"2,50-33,-5 5,256-200,162-119,24 39,-362 243,-133 75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34.5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443 299,'0'5,"-1"-1,0 0,0 1,-1-1,1 0,-1 1,0-1,-4 6,-4 11,-187 618,90-253,82-302,14-39,-3-1,-1 0,-32 62,50-122,0 0,-2 0,1-20,-1 19,7-198,5-75,115-720,-126 992,-1 10,0 0,0-1,1 1,0 0,1 0,4-10,-7 17,1 0,-1 1,1-1,-1 0,1 1,-1-1,1 0,0 1,-1-1,1 1,0-1,-1 1,1-1,0 1,0-1,0 1,-1 0,1-1,0 1,0 0,0 0,0 0,0-1,1 1,1 1,-1 0,1 0,-1 0,0 0,1 0,-1 0,0 0,0 1,0-1,0 1,0 0,0 0,2 2,42 47,47 70,7 8,468 481,-522-573,-28-27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35.3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0 247,'238'1,"524"-19,-761 18,137-17,-119 14,-1-1,0-1,0-1,0 0,22-13,-30 13,0-2,0 1,0-2,-1 1,-1-1,11-14,-12 14,-1 1,2 0,-1 0,1 1,0 0,1 0,0 1,18-10,11-1,-22 11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35.7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0 231,'215'-1,"244"-33,89-57,75-10,-588 97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36.2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0 383,'0'-2,"1"1,-1-1,1 0,-1 0,1 1,0-1,-1 0,1 1,0-1,0 1,0-1,0 1,1-1,-1 1,0 0,1 0,-1-1,3 0,32-20,-27 17,80-41,2 4,155-48,199-25,-392 104,2 1,68-2,-96 12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37.4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314 1,'-9'33,"1"1,-5 57,5-25,-36 238,-138 870,137-974,41-175,4-25,0 0,0 0,0 0,0-1,0 1,0 0,0 0,0 0,0 0,0 0,0 0,0 0,0 0,0 0,0-1,0 1,0 0,0 0,1 0,-1 0,0 0,0 0,0 0,0 0,0 0,0 0,0 0,0 0,0 0,1 0,-1 0,0 0,0 0,0 0,0 0,0 0,0 0,0 0,0 0,1 0,-1 0,0 0,0 0,0 0,0 0,0 0,0 0,0 0,0 0,0 0,0 0,1 0,-1 1,0-1,0 0,0 0,0 0,0 0,0 0,0 0,20-40,85-253,-12-4,103-596,-183 782,1-121,-15 231,1 0,0 0,0 0,0 0,0 0,0 0,1 0,-1 1,0-1,0 0,0 0,1 0,-1 0,1 0,-1 1,0-1,1 0,-1 0,1 1,0-1,-1 0,2 0,-2 1,1 0,0 0,0 0,0 0,-1 0,1 0,0 0,0 0,-1 0,1 0,0 0,0 1,-1-1,1 0,0 0,-1 1,1-1,0 1,-1-1,2 1,35 35,-33-30,160 186,67 74,-212-246,334 342,28-26,-363-323,-5-5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38.3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1 496,'1'-4,"-1"0,1 0,0 1,1-1,-1 0,1 1,0-1,0 1,0 0,0-1,0 1,1 0,-1 0,1 0,0 1,0-1,6-3,64-41,-61 40,119-64,3 6,168-57,-202 95,-77 22,0 0,-1-2,0 0,0-2,24-13,26-10,-58 25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38.9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0,'1'6,"1"0,0 0,0 0,0-1,0 1,1-1,0 1,0-1,8 9,3 8,67 120,178 295,27 26,-209-329,-71-121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39.9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0 572,'3'-3,"-1"1,1-1,0 0,0 1,0 0,0-1,1 1,-1 0,0 1,1-1,0 1,-1-1,6 0,2-3,815-408,-641 299,-169 105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41.7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75 266,'-36'773,"23"-593,9-114,-17 78,23-159,-1 0,-3-31,0-17,32-271,-9 134,-9 107,-6 52,1-66,6-120,-1 33,-12 186,0-2,0 0,1 0,0 0,3-14,-4 23,1 0,-1 0,0 0,1 0,-1 0,0 0,1 0,-1 0,1 0,-1 0,1 0,0 0,0 1,-1-1,1 0,0 0,0 1,0-1,-1 0,1 1,0-1,0 1,0-1,0 1,0 0,0-1,0 1,0 0,0 0,1 0,-1-1,0 1,0 0,0 0,0 1,0-1,0 0,0 0,0 1,0-1,0 0,0 1,0-1,0 1,0-1,0 1,0-1,0 1,0 0,1 1,12 9,-1 0,0 1,-1 1,14 17,10 12,35 31,384 416,-379-417,60 76,-122-132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2.6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0,'1'13,"0"0,1 0,1-1,0 1,1-1,0 0,1 0,0 0,1-1,0 0,1 0,0 0,1-1,16 17,-4-6,0-2,2-1,0 0,1-2,43 24,-55-34,0-1,0-1,1 0,0 0,0-1,0-1,0 0,20 1,-29-3,0 0,0 0,0 0,0 0,-1 0,1-1,0 1,0-1,0 0,-1 0,1 0,0 0,-1 0,1 0,-1-1,1 0,-1 1,0-1,1 0,-1 0,0 0,0 0,-1-1,1 1,0 0,-1-1,1 1,-1-1,0 0,0 1,0-1,0 0,0 0,-1 1,1-1,-1 0,0 0,0 0,0 0,-1-4,-8-21,3 25,3 19,6 16,1 1,2-1,1-1,2 1,21 51,6 27,0 24,74 224,-91-301,-14-36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42.6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0 496,'5'-1,"-1"-1,0 0,0 0,0 0,0 0,0-1,0 1,0-1,-1 0,5-5,5-2,62-40,2 3,129-57,-141 73,-35 16,257-114,-250 114,71-23,13 17,-86 16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43.2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1 452,'85'-6,"0"-3,0-3,99-29,-141 31,437-127,-9-31,-311 110,-130 47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43.7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1 563,'18'-17,"1"2,1 0,0 0,34-16,94-39,-111 54,610-269,-447 199,-178 74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47.3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752 21,'-1'-1,"1"0,-1 0,1-1,-1 1,1 0,-1 0,0 0,0 0,1 0,-1 0,0 1,0-1,0 0,0 0,0 1,0-1,0 0,0 1,0-1,0 1,-1-1,1 1,0 0,0-1,0 1,-1 0,1 0,0 0,0 0,-2 0,-40 1,-9 14,0 2,1 2,-51 28,-49 19,130-58,-16 4,0 3,1 1,1 1,-42 29,74-45,1 1,0 0,0 0,0 0,1 0,-1 1,0-1,1 0,-1 1,1-1,0 1,0-1,0 1,0 0,0-1,1 1,-1 0,1 0,0 0,0-1,0 1,0 0,0 0,0 0,1-1,-1 1,3 4,2 8,1 0,0 0,16 26,-3-6,373 895,-217-404,21 58,-190-569,6 17,-1 1,12 56,-16-59,1-1,23 55,-5-15,-25-66,1 0,-1 0,1 0,0 0,0-1,0 1,1-1,-1 1,1-1,-1 0,1 0,0 0,-1 0,1 0,0-1,0 1,0-1,0 0,1 0,-1 0,0-1,0 1,6 0,10 1,1-1,37-3,-32 1,144-11,-148 10,-5 3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49.2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1,'-6'99,"-3"1,-38 159,11-71,-15 98,51-284,-1 1,1-1,-1 1,0 0,1-1,-1 1,0-1,-1 0,1 1,0-1,-1 0,-1 3,2-5,1 0,0 0,0 0,0 0,-1 0,1 0,0 0,0 0,-1 0,1 0,0 0,0 0,0 0,-1 0,1 0,0 0,0 0,0 0,-1 0,1 0,0 0,0 0,0 0,-1 0,1-1,0 1,0 0,0 0,0 0,-1 0,1 0,0-1,0 1,0 0,0 0,0 0,0-1,0 1,-1 0,1 0,0-1,-4-22,2-28,3 0,8-55,1-3,23-364,-33 467,1 0,-1 0,1 0,1 0,-1 0,1 0,0 0,0 1,1-1,0 1,6-10,-8 13,2 0,-1 1,0-1,0 0,0 1,1 0,-1-1,1 1,-1 0,1 0,-1 1,1-1,0 0,-1 1,1 0,0-1,0 1,-1 0,1 0,0 1,-1-1,1 1,0-1,-1 1,1 0,0 0,-1 0,4 2,35 16,-1 2,-1 2,64 48,-36-24,361 211,-397-242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0.0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1 407,'0'-3,"1"0,0 0,0 0,0 0,0 0,0 0,0 1,1-1,0 0,-1 1,1-1,0 1,4-4,31-29,-36 34,49-36,2 3,1 1,107-46,-13 6,-121 59,-11 4,1 2,0 0,1 0,0 2,0 0,21-4,-17 7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0.6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1,'4'4,"6"6,0 10,4 1,4 1,-2 6,1-2,-2 3,0 1,2-4,-2 1,1 1,-2-5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1.6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0 169,'0'498,"20"-580,-12-327,-10 250,2 159,-1-1,1 1,0-1,0 1,0-1,0 0,0 1,0-1,0 1,0-1,0 1,0-1,0 1,0-1,1 0,-1 1,0-1,0 1,1-1,-1 1,0-1,0 1,1 0,-1-1,1 1,-1-1,0 1,1 0,-1-1,1 1,-1 0,1-1,-1 1,1 0,-1 0,1-1,20 14,30 46,-38-42,414 471,-379-440,-33-35,-1 0,-1 1,0 1,13 20,-19-20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2.7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1 214,'4'1,"16"-6,22-10,101-49,58-32,-166 72,-21 14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3.8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24,'16'-1,"1"-1,29-7,-31 5,0 2,0-1,30 1,-40 2,0 0,0 1,0 0,0 0,0 1,0-1,0 1,0 0,-1 0,1 1,-1-1,1 1,-1 0,0 0,7 7,-2 1,0 1,0 0,-1 0,-1 1,0 0,0 0,-1 1,-1-1,-1 1,5 20,-1 7,-2 2,2 54,-9 8,-4 0,-20 113,25-218,0 1,-1-1,1 0,0 0,0 1,0-1,0 0,0 1,0-1,0 0,0 1,0-1,0 0,0 1,0-1,0 0,0 1,0-1,0 0,0 1,1-1,-1 0,0 0,0 1,0-1,0 0,1 1,-1-1,0 0,0 0,1 0,-1 1,0-1,0 0,1 0,-1 0,0 0,1 1,-1-1,1 0,14-6,23-21,-31 21,9-6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4.1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1 352,'0'-3,"1"-1,-1 1,1 0,0 0,0 0,1 0,-1 0,1 0,-1 0,1 0,0 0,0 1,0-1,1 0,-1 1,0 0,1 0,0 0,-1 0,1 0,4-2,11-5,-1 0,29-9,-28 11,424-135,-157 58,-272 79,0 1,0 1,0 0,1 0,0 2,15-1,-22 2,0 1,0 0,0 1,-1 0,1 0,0 0,-1 1,0 0,1 0,-1 0,0 1,-1 0,9 7,12 13,-1 1,-1 0,-2 2,0 1,-2 1,-1 0,21 45,-14-18,-3 0,-2 2,19 84,-9 25,10 203,-3-19,-24-265,3 0,30 85,-18-92,4-1,3-2,62 98,160 197,-242-348,41 53,-3 2,70 138,-122-213,0 1,-1 0,1 0,-1 0,0 0,0 0,0 0,0 1,-1-1,1 0,-1 0,0 1,-1 5,0-8,-1 1,1-1,0 1,-1-1,1 0,-1 1,0-1,0 0,0 0,0-1,0 1,0 0,0-1,0 1,-1-1,1 1,-1-1,1 0,-1 0,0 0,-3 0,-334 106,-437 77,650-160,86-17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5.3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47,'19'586,"-15"-509,-2-46,-2-77,-45-543,44 582,-1-3,1 0,0-1,1 1,0 0,3-17,-3 26,0 0,0 0,1 0,-1 0,1 0,-1 0,1 0,-1 0,1 0,-1 0,1 0,0 0,0 0,-1 1,1-1,0 0,0 1,0-1,0 0,0 1,0-1,2 0,-1 1,0 0,1 0,-1 0,1 0,-1 0,0 1,1-1,-1 1,0-1,0 1,1 0,-1 0,0 0,0 0,3 3,28 18,-2 2,0 2,-1 0,-2 2,31 39,-30-33,2 0,2-3,59 47,-82-72,0 1,0 0,-1 1,0 0,-1 0,0 1,7 10,-4-1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6.2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0 432,'2'-4,"0"1,0-1,0 0,1 1,-1 0,1 0,0-1,0 1,0 1,0-1,0 0,7-3,-4 1,34-22,0 1,83-38,-19 10,207-128,-260 158,-31 19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7.3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0 180,'15'-2,"1"-1,-1 0,0-1,0-1,-1 0,1-1,-1-1,22-14,6-1,6-1,-7 2,46-17,-74 34,0 0,0 0,1 1,0 1,-1 0,1 1,27 1,-36 2,0-1,0 1,0 0,-1 0,1 0,-1 1,0 0,1 0,-1 0,-1 0,1 0,0 1,-1 0,0 0,1 0,-2 0,1 0,0 1,-1-1,0 1,2 6,4 7,-1 1,-1-1,-1 1,3 25,-6-29,0 0,-1 0,-1 0,-1 0,0 0,-1 0,0 0,-2 0,1 0,-2-1,0 0,0 0,-2 0,0-1,0 1,-1-2,-1 1,-18 21,26-34,1 1,0 0,-1-1,1 1,0 0,-1-1,1 1,0 0,0 0,-1-1,1 1,0 0,0 0,0 0,0-1,0 1,0 0,1 0,-1 0,0-1,0 1,0 0,1 0,-1-1,0 1,1 0,-1-1,1 1,-1 0,1-1,-1 1,1-1,-1 1,1-1,0 1,-1-1,1 1,0-1,-1 1,1-1,0 0,-1 1,3-1,43 20,-31-14,58 23,95 44,-149-63,0 0,0 2,-2 0,1 2,-2 0,20 20,-32-30,0 0,0 1,-1 0,1 0,-1 0,0 0,0 0,-1 1,0-1,0 1,0-1,0 1,-1 0,0 0,0 0,-1 0,1 0,-2 10,-1-8,0 1,-1-1,0 0,0 0,-1 0,0 0,0-1,-1 0,0 0,0 0,-1 0,-7 6,-13 11,0-1,-1-2,-1-1,-1-1,-38 18,45-26,-1 0,-25 8,26-13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8.8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144 177,'-33'503,"-39"-7,67-470,-10 45,10-49,0-1,2 1,-2 34,8-46,3-17,4-20,18-97,12-144,-9-131,-14 155,-14 215,1-1,2 1,0 0,2 0,2 1,0 0,2 1,1 0,20-32,-32 58,-1 0,1-1,-1 1,1 0,0 0,-1 0,1 0,0 0,0 0,0 0,-1 0,1 1,0-1,0 0,0 0,1 1,-1-1,0 1,0-1,0 1,0-1,0 1,1 0,-1 0,0-1,0 1,1 0,-1 0,0 0,0 0,1 0,-1 1,0-1,0 0,1 1,-1-1,0 0,0 1,0 0,0-1,0 1,0 0,0-1,0 1,0 0,0 0,0 0,1 1,5 7,0 0,-1 1,0-1,8 17,-5-8,33 51,2-3,102 117,-60-92,113 90,-166-144,-24-21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8:59.7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0 319,'23'-2,"-1"-1,0-2,-1 0,1-1,-1-1,22-11,9-2,129-56,-125 49,2 3,102-28,-118 42,-7 3,40-14,-59 16,1 1,0 1,21-2,37-8,-58 8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00.9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1,'2'0,"0"1,-1-1,1 1,0 0,0 0,-1 0,1 0,0 0,-1 0,1 0,-1 1,0-1,1 1,-1-1,0 1,2 2,18 30,16 51,-24-52,29 51,-37-76,0 0,0 0,1-1,0 0,0 0,1 0,0-1,0 0,0 0,1-1,9 5,-14-8,0 0,1-1,-1 0,1 1,0-1,-1-1,1 1,0 0,-1-1,1 0,0 0,0 0,-1 0,1-1,0 1,0-1,-1 0,1 0,6-3,-4 1,-1-1,1 0,0 0,-1-1,0 1,0-1,0 0,-1-1,1 1,3-7,2-5,-1 0,0-1,-2 0,0 0,-1 0,7-37,26 247,6-39,-20-78,15 87,-37-135,-1-5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02.2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0 288,'12'-2,"0"-1,-1-1,1 0,-1 0,0-1,0-1,0 0,-1 0,11-10,-17 14,18-15,0-2,-1 0,-1-1,24-30,38-39,-81 88,0-1,0 1,0 0,0 0,0 0,1 0,-1 0,0 0,1 0,-1 0,1 1,-1-1,1 0,-1 1,1-1,-1 1,1 0,-1-1,1 1,0 0,-1 0,1 0,0 0,-1 0,1 1,-1-1,1 0,-1 1,1-1,0 1,-1 0,0-1,1 1,-1 0,1 0,-1 0,0 0,0 0,1 0,-1 0,0 0,0 1,0-1,0 0,0 1,-1-1,1 1,0-1,0 2,5 12,0-1,-1 1,0 0,2 19,-3-19,30 195,-18-89,130 916,2 8,-119-818,-15-102,36 155,-21-144,-6 0,-6 2,-3 263,-13-397,-1 0,-1 0,1 0,0 0,-1 0,0 0,0 0,0 0,0 0,-1 0,0-1,1 1,-1-1,-1 1,1-1,0 0,-6 6,4-6,0 0,0-1,-1 1,1-1,-1 0,0 0,0 0,0-1,0 0,0 0,0 0,0 0,-8-1,-139-1,130 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31.1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376 224,'-7'2,"0"0,0 1,0 0,0 0,1 1,-1-1,1 2,0-1,0 1,0 0,-8 9,12-12,-22 22,0 2,2 1,1 0,1 1,2 2,-27 54,23-33,1 2,3 0,-15 79,26-104,2 0,1 0,2 1,0-1,5 50,-2-71,0 0,0 0,0 0,1 0,1-1,-1 1,1-1,0 1,0-1,1 0,-1 0,1 0,1-1,-1 1,1-1,0 0,0 0,1-1,-1 0,1 0,0 0,0 0,1-1,-1 0,1-1,-1 1,1-1,10 2,10 0,0-1,0-1,0-1,47-5,109-25,-180 29,0-1,0 0,-1 1,1-1,0-1,0 1,0 0,-1-1,1 1,-1-1,1 0,-1 1,0-1,1-1,-1 1,0 0,0 0,-1-1,1 1,0-1,-1 1,1-1,-1 0,0 0,0 0,0 0,-1 1,1-1,-1 0,1 0,-1 0,0 0,0-1,-1-3,-1-10,-1-1,0 1,-2 0,-11-30,10 30,-78-203,-9-27,89 235,-1 0,1-1,0 1,1-1,1 0,-2-17,4 27,0 1,0 0,0 0,1-1,-1 1,1 0,-1 0,1 0,-1 0,1 0,0-1,0 1,0 1,0-1,1 0,-1 0,0 0,1 1,0-1,-1 0,1 1,0 0,-1-1,1 1,0 0,0 0,0 0,0 0,0 0,0 0,1 1,-1-1,0 1,0 0,0-1,1 1,3 0,16 0,0 1,-1 1,1 1,0 1,-1 0,1 2,22 9,16 9,64 35,-59-24,-1 3,-2 3,70 60,-96-71,-3 3,0 0,-2 2,-2 1,-1 2,30 54,-51-79,-1 0,0 0,6 22,-11-32,0 0,0 0,-1 0,0 0,0 1,1-1,-2 0,1 0,-1 7,0-9,1 0,-1 0,1 1,-1-1,0 0,0 0,1 0,-1 1,0-1,0 0,0 0,0 0,0-1,0 1,0 0,-1 0,1-1,0 1,0 0,-1-1,1 1,0-1,-3 1,3-1,-1 0,0 0,0 0,0 0,0 0,0 0,0-1,0 1,0-1,0 1,0-1,0 0,1 0,-1 0,0 0,1 0,-1 0,0 0,1 0,0-1,-1 1,1-1,0 1,-1-1,0-1,-26-47,25 45,-16-39,2-1,2-1,-15-77,-10-151,22 138,3 42,5 40,-6-96,16 148,0 1,-1-1,1 0,0 1,0-1,1 0,-1 1,0-1,0 0,1 1,-1-1,1 1,0-1,-1 1,1-1,0 1,0-1,0 1,0 0,0 0,2-3,8 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32.3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125 286,'-1'1,"-1"0,1 0,-1 1,1-1,0 1,-1 0,1-1,0 1,0 0,0-1,0 1,1 0,-1 0,0 0,1 0,0 0,-1 0,1 0,0 0,0 2,-2 4,-84 471,67-356,23-287,43-94,2-22,-24 77,-25 202,0-1,1 1,-1-1,0 1,0 0,1-1,-1 1,1-1,-1 1,1 0,0-1,0 1,-1 0,1 0,0-1,0 1,0 0,0 0,3-2,-3 3,0 0,0 0,0-1,0 1,0 0,0 0,0 0,0 0,1 1,-1-1,0 0,0 0,0 1,0-1,0 0,0 1,0-1,0 1,0-1,1 2,7 5,0 0,0 1,-1 0,8 11,-6-8,96 94,229 172,-281-236,-2 4,63 68,-73-69,-28-31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33.2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1 253,'0'-2,"0"0,1 0,0-1,0 1,-1 0,1 0,1 0,-1 0,0 0,0 0,1 0,-1 0,1 0,-1 0,1 1,0-1,0 1,0 0,0-1,0 1,0 0,0 0,0 0,4-1,65-20,-51 17,290-67,61-19,-313 76,-38 11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5.8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1338 174,'-3'4,"0"0,1 0,-2-1,1 1,0-1,-1 0,1 0,-1 0,0 0,-5 2,-11 9,-235 187,-85 64,150-123,-181 129,364-266,1-1,-1 0,1 0,-1-1,0 0,-11 3,16-5,1-1,-1 0,1 0,-1 0,0 0,1 0,-1 0,1 0,-1 0,1-1,-1 1,1-1,-1 1,1-1,-1 1,1-1,0 0,-1 0,1 0,0 0,0 0,0 0,0 0,-1 0,1 0,1 0,-1-1,0 1,0 0,0-1,1 1,-1-1,1 1,-1-1,1 1,-1-3,-6-27,2 0,1 0,2-1,3-60,-1 38,17-288,-10 291,2-1,2 2,2-1,31-75,-40 118,-1 0,1 1,1-1,-1 1,1 0,0 0,1 0,0 1,0 0,0 0,1 0,0 1,0 0,0 1,15-8,-4 6,0 0,0 1,1 2,-1-1,1 2,23 0,83-4,174 15,-250-4,0 2,-1 2,-1 2,0 2,0 2,74 36,-103-42,-1 1,0 0,0 2,-1 0,0 0,-1 2,-1 0,0 1,-1 0,0 1,-1 0,-1 1,-1 1,0-1,-2 2,0-1,11 40,0 19,-19-77,0 1,0-1,1 1,-1 0,-1-1,1 1,0 0,0-1,0 1,0 0,0-1,-1 1,1-1,0 1,0 0,-1-1,1 1,0-1,-1 1,1-1,-1 1,1-1,-1 0,1 1,-1-1,1 1,-1-1,1 0,-1 1,1-1,-1 0,0 0,1 1,-1-1,1 0,-1 0,0 0,1 0,-2 0,-31 0,24-1,-741-7,678 16,55-5,1-1,0 0,-1-2,-24-1,39 0,-1 1,1-1,0 0,-1-1,1 1,0 0,0-1,0 1,0-1,0 1,0-1,0 0,1 0,-1 0,1 0,-1 0,1 0,0-1,-1 1,1 0,1-1,-1 1,0 0,0-1,1 1,0-1,-1 1,1-1,0-3,-1-9,1 0,1 0,3-25,6-14,3 1,2 0,2 0,41-85,-57 135,0 1,0-1,1 1,-1-1,1 1,-1-1,1 1,0 0,0 0,0 0,0 0,1 0,-1 0,0 1,1-1,-1 1,1-1,-1 1,1 0,0 0,0 0,-1 1,1-1,0 1,0-1,0 1,0 0,0 0,-1 0,1 1,0-1,0 0,0 1,0 0,-1 0,1 0,0 0,-1 0,1 1,3 1,12 8,-1 1,0 0,0 1,21 23,-31-30,93 93,-5 4,-5 4,-4 4,77 131,-148-216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33.7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0,'0'4,"8"6,4 6,7 8,6 8,6 9,7 4,5 9,4 2,3 2,1-2,1 3,-5-4,-1-3,-9-6,-6-7,-4-5,-7-9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34.8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0 367,'1'-2,"0"0,0 0,0 0,0 1,0-1,1 0,-1 0,0 1,1-1,-1 1,1-1,0 1,-1 0,1 0,0 0,4-2,33-17,163-52,-41 17,336-125,-462 169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35.3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0 476,'5'-4,"5"-6,10-5,9-5,14-12,11-4,15-5,7-4,0-2,4-3,-2 3,-12 6,-7 10,-15 5,-9 7,-12 8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36.1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1 658,'2'-6,"0"0,1 0,0-1,0 2,0-1,1 0,8-9,-8 10,11-15,1 1,1 1,1 1,25-19,88-56,-48 35,352-236,-404 269,-9 5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37.2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78 1,'-5'105,"-21"118,5-46,3 14,11 292,16-443,-9-40,0 1,0-1,0 0,0 0,0 0,0 0,0 0,0 1,0-1,0 0,0 0,0 0,0 0,0 1,0-1,0 0,0 0,1 0,-1 0,0 0,0 0,0 0,0 1,0-1,0 0,1 0,-1 0,0 0,0 0,0 0,0 0,0 0,1 0,-1 0,0 0,0 0,0 0,0 0,1 0,-1 0,0 0,0 0,0 0,0 0,1 0,-1 0,0 0,0 0,0 0,0 0,0-1,0 1,1 0,-1 0,5-22,24-517,-28 487,-1-167,3-102,-3 318,0 1,0 0,0 0,0 0,1-1,-1 1,1 0,-1 0,1 0,0 0,0-1,0 1,0 1,0-1,0 0,3-3,-3 4,0 1,0-1,0 1,0 0,0-1,0 1,0 0,0 0,0 0,0 0,0 0,0 0,0 0,0 0,0 0,0 0,0 0,0 1,0-1,0 0,0 1,0-1,0 1,1 0,7 5,0 0,0 1,-1 1,0-1,7 9,-15-16,553 570,-551-568,72 67,-64-60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38.4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0 430,'10'-7,"-1"0,2 1,-1 0,1 1,-1 0,1 1,1 0,-1 0,1 2,13-3,10-3,135-28,-13 3,-21 0,121-35,-204 51,0-3,87-46,-108 48,-17 7,1 2,1 0,-1 0,2 2,-1 0,1 1,0 1,0 0,27-2,-18 6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00.45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3245 1113,'-2'-9,"0"0,-1 0,0 0,-1 1,0-1,0 1,0 0,-10-12,6 7,-41-66,-3 3,-3 2,-4 2,-3 4,-2 2,-4 2,-2 4,-3 3,-2 3,-2 4,-3 2,-136-58,146 78,-1 3,-1 3,-1 3,-123-15,146 29,-1 2,1 2,0 3,0 2,0 2,0 2,-93 28,112-24,0 1,1 1,0 2,1 1,-46 35,36-19,1 2,2 1,-36 46,-12 32,-119 216,187-302,-225 424,178-315,-64 200,105-264,-23 141,41-177,1-1,1 1,3-1,0 1,3-1,8 37,-5-48,1 0,1 0,1-1,1-1,2 0,0 0,1-1,20 23,-10-16,1-1,1-2,2 0,0-2,37 24,-26-25,1-1,1-2,0-2,1-2,78 19,-28-15,165 13,-197-29,0-3,-1-2,1-2,62-13,-95 11,0-1,-1-1,0-2,0 0,-1-2,0 0,-1-2,0-1,-1-1,-1 0,24-23,653-691,-452 447,-234 265,0 0,-1-1,-2-1,1 0,-2 0,-1-1,0 0,-1 0,-2-1,0 0,-1 0,-1 0,-1-1,0 1,-3-25,1-59,-5 1,-4-1,-32-145,35 229,-1 1,-16-30,-6-20,24 54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01.75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2275 247,'-20'-8,"0"-1,1-1,0 0,-18-15,-35-19,12 18,0 2,-1 4,-120-25,121 35,-1 2,0 3,0 2,-1 4,1 2,0 2,0 3,-99 28,93-16,1 2,2 4,0 2,2 3,1 3,2 3,-77 61,94-62,2 1,2 3,1 1,2 1,2 2,2 2,2 0,2 2,3 1,-37 104,34-66,5 1,4 1,3 0,4 1,3 170,12-143,5 0,5-1,30 116,-22-146,3-1,4-2,4-1,71 129,-99-202,0-1,0 0,1 0,0 0,0-1,1 0,0 0,0 0,0-1,1 0,12 6,-12-8,0-1,1-1,-1 1,1-1,0-1,-1 1,1-1,0-1,0 0,0 0,0-1,16-3,49-12,-2-2,90-36,139-72,-187 76,526-242,-26-49,-591 326,100-68,-108 72,-1-1,-1 0,0-1,-1 0,19-27,-27 35,-2-1,1 1,0-1,-1 0,0 0,-1 0,1 0,-1 0,0-1,-1 1,0 0,0 0,0-1,0 1,-1 0,0 0,-1 0,-2-10,-5-8,-1 1,-1 1,-19-30,11 17,-10-20,3-1,-31-101,-18-124,50 177,21 91,0 0,0 0,-1 0,-1 1,0-1,0 1,-1 1,-14-17,8 13,-1 1,-1 1,0 0,-1 1,-19-11,22 14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03.0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663 33,'-34'0,"-1"2,1 2,0 0,0 3,1 1,-55 20,69-21,1 2,0 0,0 1,1 0,1 1,0 2,0-1,1 2,1 0,0 0,1 2,-20 30,10-7,3 1,1 0,2 2,1 0,-15 74,25-89,1 0,2 0,1 1,1-1,1 0,2 1,0-1,2 0,1 0,13 40,-14-56,2 0,0-1,0 0,0 0,1 0,1-1,0 0,0-1,1 0,0 0,0-1,0 0,1 0,21 10,10 2,1-2,66 18,335 77,-190-51,-146-35,1-5,1-5,1-4,0-6,204-13,-276 3,-1-2,0-2,-1-1,0-2,0-1,-1-2,35-20,-24 8,-2-3,-1-1,-1-2,54-54,-68 61,-1-2,-1-1,-2-1,28-44,-46 64,-1 0,0-1,-1 0,0 0,-1 0,0-1,-1 1,0-1,0 0,-1 1,0-1,-1 0,-1 0,1 1,-2-1,1 0,-2 1,1-1,-9-19,-2 1,-1 2,-2 0,-1 1,0 0,-2 1,-1 1,-46-41,7 14,-2 3,-68-40,74 55,-2 2,-1 2,-1 3,-1 3,-89-22,69 27,0 3,-2 4,-151-1,173 14,-1 4,1 1,0 4,0 1,-72 27,15 5,-167 88,224-101,1 1,-1-2,-112 38,127-50,30-8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04.2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2060 80,'-12'-1,"1"0,-1-1,1 0,0-1,-13-5,-19-4,-43-6,0 5,-2 3,-101 1,128 11,1 2,1 3,-1 3,1 2,-91 31,89-19,0 2,2 3,1 2,2 3,1 3,1 1,3 3,1 2,2 3,2 1,3 2,-44 63,43-49,3 1,3 2,2 2,-47 130,67-149,2 1,2 0,3 1,2 0,2 0,2 1,3-1,6 55,1-54,2 0,2-1,3-1,1 0,3-1,2-1,2-1,36 57,-36-70,1-1,2-2,0 0,3-1,0-2,2-1,1-1,1-1,1-2,1-2,48 23,-27-21,1-3,1-2,0-3,97 13,-48-17,182-4,-221-9,0-2,0-4,-1-3,66-19,-102 21,-1-1,0-1,-1-2,0-1,-2-1,1-1,-2-2,0 0,-1-2,-1 0,21-25,-13 6,-1-1,-3-1,-1-2,-2-1,-2 0,-2-2,-1 0,-3-2,16-81,-16 40,-4 0,-4-1,-5 0,-10-134,1 165,-2 1,-4 0,-32-101,12 72,-73-137,91 196,-1 2,-1-1,-1 2,-2 0,0 2,-2 0,0 1,-2 1,0 1,-1 1,-1 1,-1 1,0 1,-37-15,-156-58,203 82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7.1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0,'-61'4,"-1"3,1 2,0 4,-92 30,1-1,106-31,-321 73,267-66,-174 8,266-26,-27 1,35-1,-1-1,1 1,-1 0,1 0,-1 0,1 0,-1 0,1 0,-1 0,1 0,-1 0,1 0,-1 0,1 0,-1 0,1 0,-1 1,1-1,-1 0,1 0,-1 0,1 1,-1-1,1 0,-1 1,1-1,0 0,-1 1,1-1,0 1,-1-1,1 1,0-1,0 0,-1 1,1 0,15 24,-2-1,0 2,-2 0,12 38,24 117,-31-114,211 1094,-211-1067,164 1341,-6 284,42-656,-115-632,23 92,-121-510,0-1,1 1,1-1,0 1,10 17,-13-27,0 0,1 0,-1-1,0 1,1-1,-1 1,1-1,0 0,0 0,0 0,0-1,0 1,0-1,1 1,-1-1,0 0,1-1,-1 1,1 0,-1-1,1 0,-1 0,1 0,-1 0,1 0,3-2,-3 2,32-7,0 2,1 2,0 1,37 4,243 41,30 3,-206-37,0-7,223-24,-359 21,-3 1,-1 0,1 0,0 0,-1 0,1 0,-1 0,1-1,0 1,-1-1,1 1,-1-1,1 0,-1 0,1 1,-1-1,0 0,1 0,0-2,-2-3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05.5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3123 44,'-25'-1,"-1"-1,-37-8,-14-2,-87-1,-2 8,1 6,0 8,-199 36,189-12,1 8,3 8,-293 125,378-136,2 4,2 4,2 3,3 4,-112 98,154-117,1 2,2 1,2 1,1 2,-26 49,37-55,2 1,1 0,2 1,1 1,2 0,2 0,-6 51,11-43,2 1,2 0,1-1,3 0,2 0,2 0,1 0,20 50,-16-58,2-1,1-1,1 0,2-2,1 0,2-1,1-2,2 0,56 50,-55-57,1-2,1 0,1-2,0-1,2-2,0-1,1-1,0-2,1-1,0-2,1-1,0-1,0-3,0 0,1-3,-1-1,1-1,-1-2,47-10,21-11,0-5,155-67,187-116,-201 78,-6-10,-6-10,-7-10,262-248,-461 388,-2 0,0-2,39-55,-58 72,1 0,-1 0,-1-1,0 0,0 0,-1 0,-1 0,1-1,-2 1,1-1,-1 1,-1-1,0 0,-1 1,0-1,0 1,-4-13,-3-4,-2 0,-1 0,-1 1,-1 1,-1 0,-1 1,-2 0,-21-23,-18-16,-93-80,118 115,-2 1,-1 1,-50-28,73 47,-1 1,0 1,0 0,0 0,-1 2,0-1,0 2,0-1,0 2,0 0,0 0,0 1,0 1,0 0,-14 4,5 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07.0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1363 1,'-76'-1,"0"3,1 4,-1 3,1 4,1 2,-102 36,125-31,2 2,0 2,1 2,1 2,2 2,1 2,-72 69,87-72,2 2,2 1,0 0,2 2,2 1,1 1,2 0,1 1,2 1,1 1,-8 44,11-27,2 1,3 0,3 1,6 100,1-116,2 1,1-1,3 0,1-1,2 0,2-1,20 40,-25-64,0 0,0-1,2 0,0-1,1-1,0 0,1 0,0-1,1-1,0 0,1-1,0-1,1-1,0 0,0-1,1-1,26 6,15 1,1-3,0-3,1-3,65-3,36-7,271-45,155-69,-539 109,-39 8,352-83,-259 56,142-61,-236 88,-1-1,0 0,-1-1,1 1,-1-1,0-1,0 1,0-1,-1-1,0 1,8-12,-11 12,0 0,0 1,-1-1,0 0,0-1,0 1,-1 0,0 0,0-1,-1 1,0-1,0 1,0 0,-1-1,0 1,-3-12,-11-28,-2 0,-1 2,-42-72,33 66,-27-50,-4 3,-5 2,-3 3,-5 3,-132-130,177 196,-1 1,-1 1,0 1,-2 1,0 2,-1 1,-1 2,0 0,-1 3,0 1,-1 1,0 1,0 3,-1 0,0 2,1 2,-55 5,63-2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08.1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1065 1,'-37'1,"1"2,0 1,0 2,0 2,1 1,-51 20,31-5,0 2,3 2,-59 41,74-43,2 2,0 2,2 1,1 2,2 0,1 2,2 2,-30 53,30-40,2 1,2 1,3 2,2 0,3 0,-12 73,18-61,3 0,2 0,4 0,2 0,3 0,3 0,3-1,3 0,2-1,3 0,3-2,38 75,-46-110,2-1,0-1,2-1,0 0,2-1,0-1,2-1,0-1,1-1,31 19,-35-26,1-1,0-1,1-1,0-1,1 0,-1-2,1 0,0-2,1 0,-1-1,1-2,0 0,-1-2,25-2,-3-5,-1-1,0-2,0-2,-2-1,0-3,0-1,-2-2,0-2,-2-1,0-2,-2-2,-1-1,-1-2,-1-1,27-36,-33 35,-1-1,-2-1,-2-1,-1-1,-2-1,-1-1,-2 0,-2-1,-1-1,-2 0,-2 0,-2-1,-1 0,-2 0,-2 0,-6-52,-5 17,-3 2,-4-1,-3 2,-48-115,27 95,-5 3,-111-166,121 210,-1 1,-45-41,69 73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09.29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1823 1,'-114'54,"-197"109,144-53,5 6,-227 212,296-237,4 5,4 3,5 3,-131 221,185-275,-34 89,52-113,1 0,1 0,1 0,1 1,1 0,0 27,3-45,1 0,0 0,0 0,1 0,0-1,0 1,0 0,1-1,0 0,0 1,0-1,1 0,0-1,1 1,-1-1,1 0,0 0,0 0,0 0,1-1,8 5,11 5,0-1,1-1,54 17,-30-12,103 44,140 47,-245-93,1-3,0-2,1-2,57 2,-60-11,0-2,0-2,0-2,-1-2,0-2,-1-2,0-2,-1-2,42-23,-7-1,-3-4,-1-4,126-106,-147 107,-3-3,-1-2,-3-2,-3-2,-2-2,43-79,-57 84,-2-1,-2-1,-3-1,-3-1,-2-1,-3-1,11-106,-23 148,0 0,-1 0,-1 0,0 0,-2 0,0 1,-1-1,0 1,-2 0,0 0,-1 1,-1-1,0 1,-1 1,-1 0,0 0,-1 1,-25-25,3 4,-100-96,89 103,24 20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10.6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1588 1,'-439'14,"363"-5,1 2,0 4,-123 41,140-35,1 3,1 2,1 3,1 2,2 3,2 1,-59 54,84-65,1 2,1 0,1 1,2 1,0 1,-16 36,25-41,0 0,2 0,1 1,2 0,0 0,1 1,2 0,0 0,2 26,4-8,1 0,2 0,3-1,1 0,2-1,2 0,1-1,3-1,1 0,2-1,2-1,31 40,-8-20,2-2,3-3,1-1,3-3,2-3,96 60,-75-58,3-4,2-3,2-4,1-3,1-5,2-3,164 25,-218-48,1-2,0-2,0-1,-1-2,1-2,-1 0,0-3,-1-1,0-1,0-2,34-19,14-12,-1-3,-3-4,74-63,-81 57,84-90,-118 107,-2-1,-2-2,44-76,-67 100,-1-1,-1 0,-1 0,-1 0,-1-1,0 0,-2 0,0 0,-1 0,-2-1,0 1,-1 0,-1-1,-1 1,-1 0,-1 1,-12-34,2 16,-1 1,-2 0,-2 1,-1 1,-2 2,-1 0,-1 1,-40-38,-13-7,-2 3,-4 4,-3 4,-122-71,140 103,45 22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12.0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719 328,'-46'23,"2"1,0 2,1 3,2 1,-61 58,64-53,2 3,2 1,1 1,2 2,2 1,2 1,2 1,2 2,-24 67,29-62,3 1,2 1,2 0,3 0,2 1,2 0,3 0,10 93,-6-127,1 0,1-1,1 1,1-1,0 0,2-1,0 0,1 0,17 22,-10-17,2-1,1-1,1-1,1-1,1-1,26 18,-1-7,2-2,1-2,2-2,0-2,1-3,81 17,-37-16,2-5,0-4,1-5,-1-4,1-4,-1-5,0-4,0-5,-1-3,-2-6,176-67,18-33,-247 103,-1-2,-1-2,-1-2,52-45,-87 66,0 1,-1-1,1-1,-1 1,-1-1,0 0,0 0,0 0,-1 0,0-1,-1 1,1-1,-2 0,1 1,-1-1,-1 0,0 0,0 0,-2-13,-3-13,-2 0,-1 1,-19-52,-12-12,-3 2,-5 2,-4 2,-4 2,-4 3,-3 2,-91-94,101 124,-3 3,-2 2,-2 3,-2 2,-3 3,0 3,-3 2,-1 4,-1 2,-2 4,-122-31,110 37,41 8,-1 3,0 1,-84-5,120 15,1 0,-1 0,1 1,-1 0,1 0,0 1,0 0,0 0,0 0,0 1,-9 7,-27 15,22-18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43.5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609 190,'7'-31,"1"-6,-8 35,0 1,-1 0,1 0,0 0,0-1,-1 1,1 0,-1 0,1 0,-1 0,0 0,1 0,-1 0,0 0,0 0,1 0,-1 0,0 0,0 0,0 1,0-1,0 0,0 1,-1-1,1 1,0-1,-2 0,-10-2,1 0,-1 1,0 1,-24-1,-20-2,7-2,-30-4,0-4,-97-29,174 42,0 0,0 0,-1 0,1 0,-1 0,1 1,-1-1,1 1,-1 0,1 0,-7 2,8-2,1 1,-1 0,1 0,0 0,-1 0,1 0,0 0,0 1,-1-1,1 0,0 1,0-1,1 1,-1-1,0 1,0-1,1 1,-1-1,1 1,-1 0,1-1,0 1,0 0,0 0,0-1,0 3,-1 67,4 0,3-1,23 110,-13-87,23 146,101 666,-130-838,31 353,-41 190,-2-242,2-364,0-1,0 1,0-1,0 1,1-1,-1 1,1-1,0 1,0-1,0 0,0 0,1 1,-1-1,1 0,3 3,-4-4,1-1,0 0,0 0,0 0,0-1,0 1,0 0,0-1,1 1,-1-1,0 0,0 0,0 1,0-2,1 1,-1 0,0 0,0-1,0 1,0-1,0 1,0-1,0 0,0 0,0 0,2-2,179-92,-78 37,-97 54,0 0,1 0,-1 1,1 0,12-3,-1 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45.1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238 89,'-2'1,"0"1,-1 0,1-1,0 1,0 0,0 0,0 0,1 0,-1 0,1 1,-1-1,1 0,0 1,0-1,0 1,0-1,-1 6,-1 0,-71 206,31-80,39-119,-2 0,1-1,-2 1,0-1,-1-1,0 1,-1-1,-1-1,-14 16,36-42,-1-1,-1 0,0-1,-1 0,12-29,-2 4,21-37,-4-2,49-166,-83 239,0 1,0 0,1-1,-1 1,1 0,1 1,-1-1,6-7,-8 12,1 0,-1-1,0 1,0 0,1 1,-1-1,0 0,1 0,-1 0,1 1,-1-1,1 1,-1-1,1 1,-1 0,1 0,0-1,-1 1,1 0,0 1,-1-1,1 0,-1 0,1 1,-1-1,1 0,-1 1,1 0,-1-1,1 1,-1 0,1 0,-1 0,0 0,0 0,1 0,-1 0,0 0,0 0,1 2,85 89,32 29,-77-83,-2 3,-1 1,52 76,-75-95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46.1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1 153,'31'-12,"0"1,0 2,57-9,-47 10,19-3,-33 7,-1-1,1-1,-1-1,32-14,-49 17,1-2,0 1,0 0,1 1,-1 0,1 1,0 0,0 1,0 0,17-1,-7 3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47.4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0,'1'0,"1"1,-1-1,1 1,-1-1,1 1,-1 0,0-1,1 1,-1 0,0 0,0 0,0 0,1 0,-1 0,0 0,0 1,0-1,-1 0,1 1,0-1,0 0,0 3,14 36,-12-32,8 21,2-1,1 0,1-1,2 0,0-2,2 0,29 31,35 44,-71-82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0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234 0,'-4'0,"-1"1,0 0,0 0,0 0,1 1,-1-1,1 1,-1 0,1 1,-1-1,1 1,0-1,0 1,1 1,-1-1,1 0,-1 1,1 0,0 0,-2 4,-8 11,2 0,0 1,-7 22,12-30,-12 34,3 0,1 0,2 2,2-1,3 1,1 1,3-1,2 1,1-1,15 93,-11-122,0 0,1-1,1 1,1-1,1 0,0-1,2 0,0 0,0-1,22 25,-23-31,0 0,1-1,0 0,1-1,0 0,0-1,0 0,1-1,0 0,0 0,1-2,0 1,-1-2,2 0,-1 0,18 1,-27-5,-1 1,1-1,-1 1,1-1,0 0,-1 0,0 0,1-1,-1 1,0-1,0 0,1 0,-2 0,1 0,0-1,0 1,-1-1,1 0,-1 1,0-1,0 0,0 0,0-1,0 1,-1 0,1 0,0-5,6-13,-2 0,0 0,3-29,-7 37,43-321,-34 267,-3-1,-2-125,-7 185,0 0,-1 0,1 0,-2 0,1 1,-1-1,0 1,0 0,-1 0,0 0,-1 0,1 0,-10-9,-5-3,0 1,-39-27,14 11,35 27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48.7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189 61,'-1'44,"-3"-1,-2 0,-21 82,-53 122,71-222,2-4,-2 1,0-1,-1 0,-16 22,36-55,-2 3,-1-1,0 1,0-1,-1-1,8-17,-5 2,-2-1,-1-1,-1 1,1-49,-7-120,-2 98,2 64,0 22,0 0,1 1,0-1,1 0,0 0,5-16,-6 27,0 0,1 0,-1 0,1 0,0 0,-1 0,1 1,0-1,-1 0,1 0,0 1,0-1,-1 1,1-1,0 0,0 1,0 0,0-1,0 1,0-1,0 1,0 0,0 0,0 0,0 0,0 0,0 0,0 0,0 0,0 0,0 0,0 0,0 0,0 1,0-1,0 0,0 1,0-1,0 1,-1-1,1 1,0 0,1 0,45 34,-35-25,130 94,-41-32,162 151,-237-195,27 40,-33-40,42 43,-36-38,-19-18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49.6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0 311,'1'-6,"0"-1,0 1,0-1,1 1,0 0,0 0,0 0,1 0,0 0,0 0,1 1,-1-1,1 1,0 0,1 0,-1 1,1-1,0 1,0 0,1 0,7-4,16-9,0 2,1 2,35-12,-17 6,6-3,-6 1,2 1,59-14,-96 32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0.8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19,'103'-10,"-87"7,1 0,0 2,0-1,0 2,0 1,-1 0,1 0,33 9,-36-5,-1 0,0 1,0 0,-1 1,14 10,-22-14,0 0,0 0,0 0,-1 0,1 1,-1 0,0-1,0 1,0 0,-1 1,1-1,-1 0,0 1,0-1,-1 1,1 0,-1 0,1 7,-3-7,0-1,0 0,0 0,0 0,-1 0,0 0,0 0,0 0,0-1,-1 1,1-1,-1 1,0-1,0 0,0 0,0 0,0-1,-5 4,-14 15,21-21,1 0,0 1,-1-1,1 1,0-1,0 0,-1 1,1-1,0 0,0 1,0-1,0 1,-1-1,1 1,0-1,0 0,0 1,0-1,0 1,0-1,0 1,0-1,0 0,0 1,0-1,1 1,-1-1,0 1,0-1,0 0,1 1,-1-1,0 1,0-1,1 1,18 9,22-1,-23-6,0-2,1 2,-1 0,0 1,0 1,22 9,-35-12,-1 0,1 0,-1 0,1-1,-1 0,1 1,0-2,0 1,0-1,6 1,3-4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2.2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1 281,'4'1,"-1"0,1 0,-1 0,1 0,-1 1,1-1,-1 1,0 0,0 0,0 0,0 1,0-1,3 4,35 38,-39-42,26 31,-2 1,-2 1,-1 2,-1 0,-3 1,-1 1,-1 0,-3 1,-1 1,-2 1,7 52,-17-88,0-1,0 0,0 0,-1 1,0-1,0 0,0 0,0 0,-1 0,0 0,0 1,0-1,-4 8,5-13,0 0,0 1,-1-1,1 0,0 0,0 0,-1 0,1 0,0 0,0 0,-1 0,1 0,0 1,-1-1,1 0,0 0,0 0,-1 0,1 0,0-1,0 1,-1 0,1 0,0 0,0 0,-1 0,1 0,0 0,0 0,-1-1,1 1,0 0,0 0,0 0,-1-1,1 1,0 0,0 0,0 0,0-1,-1 1,1 0,0 0,0-1,0 1,0 0,0 0,0-1,0 1,0-1,-9-18,8 17,-168-500,152 434,2-1,-10-133,25 199,-1 0,1 0,0 0,0 0,0-1,1 1,-1 0,1 0,-1 0,1 0,0 0,0 1,1-1,-1 0,0 0,1 1,0-1,0 1,-1-1,5-2,-3 3,1 0,-1 0,1 1,-1-1,1 1,0 0,-1 0,1 1,0-1,0 1,0 0,0 0,-1 0,1 0,0 1,5 1,15 2,1 2,-1 1,-1 1,0 1,32 17,107 71,-100-57,50 35,-3 6,173 165,-235-190,-42-48,4 4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2.9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0 366,'4'-5,"-1"1,0 0,1-1,0 2,0-1,0 0,1 1,-1 0,1 0,-1 0,8-3,-2 0,25-13,2 1,0 1,46-13,32-14,116-72,-107 52,-123 63,-1 1,1-1,0 1,0-1,-1 1,1 0,0-1,0 1,-1 0,1 0,0 0,0 0,0-1,0 1,-1 0,1 0,0 1,0-1,0 0,0 0,-1 0,1 0,0 1,0-1,0 0,-1 1,2 0,4 7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3.8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1 180,'26'-3,"0"0,-1-1,1-2,39-13,-14 4,88-26,-60 15,1 4,122-17,-197 39,0-1,0 0,0 1,0 0,-1 0,1 1,0-1,0 1,0 0,-1 0,1 1,8 3,-11-3,0 0,0 0,0 0,0 1,0-1,0 0,-1 1,1-1,-1 1,0 0,0-1,0 1,0 0,0 0,-1 0,1 0,-1 0,0-1,1 1,-1 0,-1 0,0 4,-2 17,-2-1,0 0,-2 0,-1-1,0 0,-2 0,-14 24,8-13,-12 19,-2 0,-2-2,-50 60,82-110,-1 1,0-1,1 1,-1-1,1 1,-1 0,1-1,-1 1,1 0,0 0,-1-1,1 1,0 0,0 0,0-1,-1 1,1 0,0 0,0 0,0-1,0 1,0 0,0 0,0 0,1-1,-1 1,0 0,0 0,1-1,-1 1,0 0,1 0,-1-1,1 1,-1 0,1-1,-1 1,1-1,-1 1,1-1,0 1,-1-1,2 1,41 16,-12-5,-23-7,-1 0,0 0,0 1,-1-1,1 2,-1-1,-1 1,1 0,-1 0,0 1,-1-1,0 1,0 0,-1 0,0 0,0 1,-1-1,0 1,0 0,0 11,-2-9,0 1,-1 0,0 0,-1 0,-1 0,1-1,-2 1,0-1,0 0,-1 0,0 0,-1-1,0 0,-13 16,-88 90,64-72,25-25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5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227 300,'-4'61,"-3"0,-3-1,-3 0,-27 81,10-37,-79 261,108-361,-9 34,9-37,1 1,0-1,-1 0,1 1,0-1,0 0,0 1,-1-1,2 1,-1-1,0 0,0 1,0-1,0 0,1 1,-1-1,1 0,-1 0,1 1,1 1,12-26,-13 21,11-29,-1-1,-1 0,-2-1,5-39,7-142,-13 118,13-323,-13 214,-7 201,0 0,0 0,1 0,-1 0,1 0,0 0,0 0,0 1,1-1,0 0,3-5,-4 8,0-1,1 1,-1 0,0 0,1 0,-1 0,1 0,-1 1,1-1,0 0,-1 1,1-1,0 1,-1 0,1-1,0 1,0 0,-1 0,1 0,0 0,0 0,-1 1,1-1,0 1,-1-1,1 1,0-1,2 2,19 9,0 1,-1 1,-1 0,0 2,24 21,0 0,20 11,-3 2,-1 4,95 108,-103-104,-42-46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5.8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0 602,'1'-2,"-1"0,1-1,0 1,0 0,0 0,0 0,0 0,0 0,0 1,1-1,-1 0,1 0,0 1,-1-1,1 1,0 0,2-2,38-24,-37 24,458-226,-284 146,280-121,-459 203,10-3,-1 0,1 1,0 0,0 0,12-1,-4 5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6.8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0,'65'76,"-53"-58,2-1,0-1,1 0,0-1,1 0,1-1,35 22,-50-35,0 0,-1 0,1 0,0 0,-1 0,1 0,0-1,0 1,0 0,-1-1,1 0,0 1,0-1,0 0,0 0,0 0,0 0,0 0,0 0,0-1,0 1,0-1,-1 1,1-1,0 0,0 0,-1 0,1 0,0 0,-1 0,1 0,-1 0,1-1,1-1,1-5,-1 1,0-1,0 0,0 1,-1-1,0 0,0-9,-1 11,-1 0,1 1,0-1,1 0,-1 1,1-1,0 1,1 0,-1 0,1 0,7-9,-10 14,1 0,0 0,0 0,-1 0,1 0,0 0,0 0,-1 0,1 1,0-1,-1 0,1 1,0-1,-1 0,1 1,-1-1,1 1,-1-1,1 1,0-1,-1 1,0-1,1 1,-1-1,1 1,-1 0,0-1,1 1,-1 0,0-1,0 1,0 0,1 0,-1-1,0 1,0 0,0 1,11 34,-11-34,36 129,74 177,-94-260,-12-30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7.8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190 178,'0'-3,"1"0,0 0,0 0,0 0,0 0,1 0,-1 0,1 1,0-1,0 1,0-1,4-3,28-27,-33 32,12-10,1 0,0 0,1 2,0 0,1 0,0 2,0 0,1 0,-1 2,1 0,0 1,1 1,21-2,-25 4,1 2,-1-1,1 2,-1 0,0 0,0 2,0-1,0 2,0 0,-1 1,0 0,0 1,-1 0,0 1,0 0,17 17,-2 1,-2 2,-1 1,-1 1,-2 1,22 41,72 177,-85-166,-4 1,-4 2,19 153,-31-159,3-1,4 0,27 77,22-7,-1-1,-62-141,-2 1,1 0,-1-1,0 1,0 0,-1 0,0 0,-1 0,1 0,-2-1,1 1,-1 0,0-1,-1 1,1-1,-2 1,1-1,-1 0,-8 12,-9 8,0 0,-2-1,-33 30,38-40,-167 148,-205 137,244-192,-305 215,442-319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2.6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20,'0'-1,"0"1,0-1,0 0,0 0,0 1,1-1,-1 0,0 0,0 1,0-1,1 0,-1 1,0-1,1 0,-1 1,1-1,-1 0,1 1,-1-1,1 1,-1-1,1 1,-1-1,1 1,0-1,-1 1,1 0,0-1,-1 1,1 0,0 0,-1-1,1 1,0 0,0 0,-1 0,1 0,0 0,0 0,-1 0,1 0,0 0,0 0,-1 1,1-1,0 0,-1 0,2 1,1 0,-1 0,1 0,-1 0,1 0,-1 0,0 1,1-1,-1 1,0 0,0-1,0 1,3 4,10 24,-1 2,-1 0,-2 0,-1 1,6 34,1 5,11 38,28 93,-45-177,-1-6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8.7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0 411,'10'-18,"1"0,1 1,0 0,1 1,1 1,0 0,1 0,0 2,2 0,-1 1,30-16,18-6,1 4,70-22,8-4,-78 27,-38 16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19:59.4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1 255,'4'0,"6"0,10-4,9-11,5-1,10-8,9 1,5-1,-4 1,-2-1,-5 4,-12 1,-2 3,-7 1,-4-1,-6 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01.5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614 24,'0'-1,"-1"1,1 0,0 0,0 0,0-1,0 1,0 0,-1 0,1 0,0-1,0 1,0 0,0 0,0-1,0 1,0 0,0 0,0-1,0 1,0 0,0 0,0-1,0 1,0 0,0 0,0-1,1 1,-1 0,0 0,0 0,0-1,0 1,0 0,0 0,1 0,-1-1,0 1,0 0,0 0,1 0,-1 0,0 0,0-1,0 1,1 0,-1 0,0 0,0 0,1 0,-1 0,0 0,0 0,1 0,-1 0,0 0,0 0,1 0,-1 0,0 0,0 0,1 0,-1 0,0 0,0 1,1-1,-22-11,-11 9,-1 1,0 1,0 1,-48 10,11-3,36-3,0 2,0 1,1 1,0 2,-51 24,80-32,-1-1,1 1,0 0,0 1,0-1,1 1,-1-1,1 1,0 0,0 1,0-1,0 0,1 1,0-1,0 1,0 0,0 0,1 0,0 0,-1 10,-1 10,2 1,0 0,4 27,-1-7,13 343,116 690,-9-590,37-14,-78-242,-54-150,-8-22,2 0,3-1,40 72,-62-129,0 0,1 1,-1-1,1 0,0 0,0 0,0-1,0 1,1-1,-1 1,1-1,-1 0,1-1,0 1,-1-1,1 1,0-1,5 0,4 1,1-1,-1-1,1 0,14-2,-5 0,-1 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02.8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56 261,'0'689,"-26"-1108,1 22,23 366,1 23,0 0,0-1,1 1,0 0,1-1,0 1,0 0,1 0,4-13,-6 21,0-1,1 0,-1 1,1-1,-1 1,1-1,-1 1,1-1,0 1,-1-1,1 1,0 0,-1-1,1 1,0 0,-1 0,1-1,0 1,0 0,-1 0,1 0,0 0,0 0,-1 0,1 0,0 0,0 0,-1 1,1-1,0 0,-1 0,1 1,0-1,-1 0,1 1,0-1,-1 0,1 1,0-1,-1 1,1 0,26 26,-24-24,68 86,91 152,-36-21,-111-193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03.8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1 214,'0'-4,"1"1,0-1,0 0,0 1,0-1,1 1,-1-1,1 1,0 0,0 0,0 0,1 0,-1 0,1 0,-1 0,1 1,0-1,0 1,0 0,5-3,2-1,0 0,1 1,-1 1,1-1,17-3,-8 2,-1-1,36-17,24-9,-73 30,0 1,0-1,0 0,0 0,-1-1,1 0,7-6,-1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04.4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1,'5'4,"5"2,1 3,3 6,-1 7,2 1,2 1,-1 4,0 3,2 3,-1 1,-5-1,0-6,-1-5,-3 0,-3-6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05.5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0 273,'1'26,"9"48,1 9,16 232,-20-288,-6-27,-1 0,0 0,0 0,1 0,-1 0,0 0,0 0,0 0,1 0,-1 0,0 0,0 0,1 0,-1 0,0 0,0 0,1 0,-1 0,0 0,0 0,0 0,1 0,-1-1,0 1,0 0,0 0,1 0,-1 0,0-1,0 1,0 0,0 0,0 0,1-1,-1 1,0 0,0 0,0 0,0-1,0 1,0 0,0 0,0-1,0 1,0 0,0 0,0-1,10-53,-10-278,2-21,-2 350,0 0,0-1,1 1,-1 0,1-1,0 1,0 0,0 0,1 0,-1 0,1 0,-1 0,3-3,-3 5,0 1,0-1,0 0,0 1,1-1,-1 1,0 0,0-1,0 1,0 0,0 0,0 0,1 0,-1 0,0 0,0 0,0 0,0 0,1 0,-1 0,0 1,0-1,0 1,0-1,0 1,0-1,0 1,0 0,0-1,0 1,0 0,0 0,0-1,-1 1,1 0,0 0,-1 0,2 2,198 234,-182-218,-2 0,28 42,-33-41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06.6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1 247,'51'-19,"-31"11,0-1,31-19,27-13,-63 37,0 1,1 0,-1 1,1 1,0 0,-1 1,1 1,0 0,29 7,48 2,-78-9,-1-1,1-1,-1-1,17-3,-25 4,0-1,-1 0,1 0,-1-1,0 0,0 0,1 0,-2 0,1-1,0 0,-1 0,7-8,0 0,1 0,0 0,0 1,1 1,0 0,17-9,-14 11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07.7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55,'3'-1,"0"0,0 0,0 0,0 0,0 0,-1-1,1 1,0-1,-1 0,3-2,16-8,-5 6,0 1,0 1,0 0,1 2,0 0,-1 0,1 2,0 0,0 1,-1 1,1 0,30 9,-32-7,0 0,0 2,-1 0,0 0,0 1,0 1,-1 1,0 0,0 0,-1 1,-1 1,1 0,16 22,-24-26,0-1,0 1,0 1,-1-1,0 0,0 1,-1 0,0-1,-1 1,1 0,-2 0,1 0,-1 0,0 0,-1 0,1 0,-2 0,1 0,-1 0,0-1,-1 1,-6 13,-7 8,0-1,-2 0,-2-1,-29 32,-10 15,58-73,-1 1,1 0,0-1,0 1,0 0,0 0,0 0,0 0,0 0,1 0,-1 0,1 0,0 0,-1 0,1 0,0 0,0 3,1-4,-1 0,1 0,-1 0,1 0,0 0,-1 0,1 0,0 0,0 0,0 0,-1-1,1 1,0 0,0-1,0 1,0 0,1-1,-1 0,0 1,0-1,0 0,2 1,9 1,0-1,0-1,1 0,21-2,-14 0,10 0,-11 1,-1 0,1 0,0 2,25 4,-26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08.9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0 726,'2'1,"-1"0,1 0,0-1,-1 1,1 0,0 0,-1 0,0 1,1-1,-1 0,0 0,1 1,-1-1,0 1,0-1,0 1,0 0,0 1,19 37,-17-34,27 61,-3 1,23 91,-48-146,-1-9,-1 0,1 0,0 0,0 0,0 0,1 0,-1 0,1 0,0 0,0-1,1 1,-1 0,5 4,-6-8,0 0,-1-1,1 1,0-1,0 1,-1-1,1 1,0-1,-1 1,1-1,0 1,-1-1,1 0,-1 1,1-1,-1 0,0 0,1 1,-1-1,0 0,1 0,-1 1,0-1,0 0,0 0,0 0,0 0,0 1,0-1,0 0,0-2,4-32,0-525,-7 300,2 219,0 8,1-1,2 1,1-1,9-38,-12 70,1 0,-1 0,1 0,-1 1,1-1,0 0,0 0,0 0,0 1,0-1,0 0,0 1,1-1,-1 1,0-1,1 1,-1 0,1 0,0-1,-1 1,1 0,3-1,-2 2,-1 0,1-1,-1 1,1 0,0 1,-1-1,1 0,0 1,-1-1,1 1,-1 0,1 0,-1 0,5 2,7 6,0 1,-1 0,0 0,13 16,-24-24,68 69,-4 3,-2 3,60 98,-122-172,17 26,1 0,43 48,-47-63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3.5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353 0,'-1'7,"-1"-1,0 1,0-1,-1 0,1 0,-1 0,-1 0,1 0,-1-1,0 1,-1-1,1 0,-1 0,-7 6,-15 18,-9 19,3 2,2 1,2 1,3 2,2 1,2 0,3 2,-24 115,41-158,0 1,0 0,1-1,2 23,0-33,-1 0,1 0,0 0,0-1,0 1,0 0,1-1,-1 1,1-1,0 1,0-1,1 0,-1 0,1 0,-1 0,1 0,0-1,0 1,0-1,0 0,1 0,3 2,11 4,-1-2,2 0,-1-1,0-1,28 3,95 1,-88-8,106-12,-142 9,0 0,0-1,-1 0,1-1,-1-1,0-1,-1 0,0-1,0-1,18-14,-27 17,0-1,-1 0,0 0,0 0,0 0,-1-1,0 0,-1 0,0 0,0-1,0 1,-1-1,-1 1,1-1,-1 0,-1-16,0-3,-2 0,0 1,-2 0,-9-31,5 29,-2 2,-1-1,-2 2,0-1,-2 2,-32-45,-124-127,167 193,-5-7,-1 1,0 1,-17-12,24 19,0 0,0 0,0 0,0 1,0 0,0-1,0 1,-1 0,1 1,0-1,-1 1,1-1,-1 1,1 0,0 0,-1 0,1 1,-1-1,-4 2,-6 5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09.6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86,'4'0,"15"0,16-5,16 0,15 0,15-4,5 0,2 2,-6 1,-9 3,-11-4,-13 1,-11-4,-6 0,-6 6,-6 4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11.0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 0,'-3'0,"0"0,0 1,0-1,0 0,-1 1,2 0,-1 0,0 0,0 0,0 0,0 0,1 1,-1 0,-3 2,6-4,0 1,1-1,-1 1,0-1,1 1,-1-1,0 1,1-1,-1 1,0-1,1 0,-1 1,1-1,-1 0,1 1,-1-1,1 0,-1 0,1 1,-1-1,1 0,-1 0,1 0,-1 0,1 0,-1 1,1-1,0 0,-1 0,1-1,-1 1,1 0,-1 0,2 0,24 2,16-2,-22-2,-1 2,0 0,0 1,36 7,-52-7,0 0,0-1,-1 1,1 0,0 1,0-1,-1 0,1 1,-1-1,1 1,-1 0,0 0,1 0,-1 0,0 0,-1 0,1 1,0-1,0 1,-1-1,0 1,1 0,-1-1,0 1,0 0,-1 0,1 0,-1 0,1 0,-1 0,0 0,0 0,0 0,0-1,-1 1,1 0,-2 5,-2 2,0-1,-1 1,1-1,-2 0,1 0,-2-1,1 0,-1 0,0 0,0-1,-10 7,-16 19,-114 144,145-176,1 0,0 1,0-1,0 0,1 1,-1-1,0 1,1-1,-1 1,0-1,1 1,0 0,-1-1,1 1,0-1,0 1,0 0,0-1,0 1,0 0,0-1,1 1,-1 0,1-1,-1 1,1-1,-1 1,1-1,0 1,0-1,0 0,0 1,0-1,0 0,0 0,0 1,1-1,0 1,9 5,-1 1,1-2,0 1,17 6,10 7,-22-10,-1 1,0 1,-1 0,-1 1,0 1,12 15,-23-26,0 0,0 0,0 0,0 0,0 0,0 0,-1 1,0-1,0 1,0-1,0 1,0-1,-1 1,1 0,-1-1,0 1,0 0,-1-1,1 1,-1 0,0-1,1 1,-2-1,1 1,0-1,-1 0,1 1,-1-1,0 0,0 0,-1 0,1 0,0-1,-1 1,0-1,1 1,-5 2,-34 24,-84 46,111-67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12.5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346 0,'-12'16,"0"1,1 0,1 0,0 2,1-1,1 1,-6 24,3-14,-85 242,-45 115,130-360,15-39,16-42,69-157,134-228,-199 381,-20 48,0-1,1 1,0 0,10-14,-15 24,1 1,-1 0,1-1,-1 1,1 0,-1 0,1-1,-1 1,1 0,0 0,-1 0,1 0,0 0,-1 0,1 0,-1 0,1 0,0 0,-1 0,1 0,-1 1,1-1,-1 0,1 0,0 1,-1-1,1 0,-1 1,1-1,-1 0,1 1,-1-1,0 1,1-1,-1 1,0-1,1 1,-1-1,0 1,1-1,-1 1,0 1,21 30,-18-27,128 177,-20-31,30 56,-116-158,-19-29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13.2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0 102,'4'0,"6"0,2-4,2-2,3-4,4 0,1 2,-2-3,4 1,2 2,1-1,0 0,4 2,1 2,0 2,-7 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14.6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0 183,'2'5,"0"1,0-1,1 1,0-1,0 0,0 0,0 0,1-1,4 6,-6-8,10 14,8 9,32 33,-46-53,-1 0,1 0,0 0,0-1,0 0,0 0,1-1,0 1,0-2,0 1,0-1,8 2,-14-4,0 0,0-1,0 1,0 0,0-1,0 1,0 0,0-1,0 1,0-1,0 0,-1 1,1-1,0 0,0 0,0 1,-1-1,1 0,-1 0,1 0,0 0,-1 0,1 0,-1 0,0 0,1 0,-1 0,0 0,0 0,0 0,1 0,-1 0,0 0,0 0,-1-2,2-48,-2 41,-4-290,54 411,34 95,-27-61,-45-120,-6-15,0 1,-1 0,0 0,0 1,-2-1,1 1,0 11,-3-3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16.0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25,'0'-1,"1"0,-1 0,1 0,-1 0,1 0,-1 0,1 0,0 0,-1 1,1-1,0 0,0 0,0 1,0-1,-1 0,1 1,0-1,0 1,0-1,0 1,0-1,1 1,-1 0,0 0,0-1,0 1,1 0,38-5,-34 5,32-1,0 1,1 2,-1 2,0 2,-1 1,58 18,-13 4,139 69,-185-80,0 2,-2 2,0 1,-1 1,-2 2,51 54,-63-58,-1 2,-1 0,-1 1,-1 1,-1 0,-2 0,0 2,-2 0,-1 0,6 31,3 55,4 122,-3-14,21 127,-32-303,20 67,5 16,-30-109,1 0,1 0,1 0,0-1,2 1,0-1,18 27,3 1,-1 1,-3 0,-2 2,23 72,-44-117,-1 1,1-1,-1 1,0 0,-1 0,1 0,-1-1,0 1,-1 0,1 0,-1 0,-3 10,2-13,1 0,-1 0,0 0,0 0,0 0,0-1,-1 1,1-1,-1 0,0 0,1 0,-1 0,0 0,0 0,0-1,0 0,-1 1,1-1,0 0,0-1,-1 1,1 0,-5-1,-23 3,-58-4,49 0,13 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17.8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571 2,'-47'-1,"21"0,-52 4,71-2,-1 1,0-1,1 1,-1 1,1-1,0 1,0 0,0 1,0 0,0 0,-6 6,-12 13,0 2,2 1,1 0,1 2,1 1,1 0,-25 55,19-27,3 1,1 1,-17 90,29-89,2-1,3 1,2 0,3 0,3 0,2 0,3-1,23 80,25 52,95 213,-102-280,20 48,76 203,-116-283,-3 2,15 109,-8 40,4 350,-26-152,1 11,1 13,-4-250,55 505,50-10,-46-379,-28-201,-9-33,52 180,-70-219,-13-49,1 1,0-1,1 1,0-1,0 1,1-1,0 0,0-1,1 1,0-1,10 11,22 27,-28-29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20.8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181 1,'-8'0,"0"-1,0 2,0-1,-1 1,1 1,0 0,-14 4,19-4,-1 0,1 1,-1-1,1 1,0 0,0 0,0 0,0 0,1 0,-1 1,1-1,0 1,0-1,0 1,0 0,1 0,-2 5,-11 34,2 1,-8 52,17-72,0 0,2 1,0-1,2 1,7 42,-6-57,0 0,1-1,1 1,-1 0,2-1,-1 0,1 0,1 0,-1-1,2 1,-1-1,1-1,0 1,1-1,-1-1,1 1,1-1,17 9,-8-6,1-1,-1-1,1-1,1-1,-1-1,1 0,0-2,36 1,10-4,0-4,-1-2,0-3,0-3,72-24,-131 35,9-2,-2-1,1 0,0-1,23-14,-35 18,0 1,0-1,0 1,0-1,0 0,0 1,0-1,-1 0,1 0,-1 0,0 0,1-1,-1 1,0 0,0 0,0-1,-1 1,1-1,-1 1,1-1,-1 1,0-1,0 1,0-1,0 1,0-1,0 1,-1-1,1 1,-1 0,0-1,0 1,0 0,0-1,-2-2,-9-16,-2 1,0 0,-1 1,-1 1,-29-27,-101-69,138 109,-1 0,1 1,-1 0,0 0,0 1,0 1,-1-1,1 1,-1 1,-11-1,-16 1,-51 4,17 1,-55-4,105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22.8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1,'4'0,"1"4,5 10,0 7,3 4,-1 7,-2 6,-4 5,-2 0,3 0,-1 3,4-3,-1-5,-1-4,-2-7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23.6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371 1,'0'4,"0"6,0 6,-4 8,-6 4,-6 7,-3 5,-9 13,-2 7,-6 1,0 3,1-1,3 2,2-6,-2-4,4-8,7-7,7-10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4.5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1,'-2'5,"0"0,0-1,-1 1,1-1,-1 1,0-1,-1 0,-5 6,-5 7,-13 28,2 2,2 0,1 1,4 1,1 1,2 0,3 1,2 1,2 0,2 0,3 102,3-145,1 1,0-1,0 1,1-1,1 0,-1 0,2 0,-1 0,1 0,0 0,1-1,0 0,0 0,1 0,0-1,0 0,1 0,0 0,0-1,1 0,13 8,-8-7,0-1,1-1,0 0,-1 0,1-2,1 0,-1 0,0-1,1-1,-1-1,1 0,-1 0,25-6,-24 4,1-1,-1-1,-1-1,1 0,-1-1,0 0,0-1,-1-1,1 0,-2-1,15-12,-18 12,0 0,0-1,-1 0,-1-1,0 1,0-1,-1-1,0 1,-1-1,0 0,-1 0,0-1,3-20,0-40,-3-1,-11-146,6 199,-1 1,-1 0,-10-37,10 47,-1 1,0 0,0 0,-1 1,0-1,-1 1,0 0,0 1,-15-14,13 13,-1 1,0 0,0 1,-1 0,0 0,0 1,-1 1,1-1,-1 2,0-1,0 2,0-1,0 2,-1-1,1 1,-22 2,11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25.2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74,'2'-5,"0"1,0-1,0 1,1 0,0 0,0 0,0 0,0 0,1 1,-1-1,1 1,0 0,0 0,0 0,0 1,6-3,-1 2,-1 1,1 1,0-1,0 1,0 1,0 0,-1 0,1 1,0 0,0 0,0 1,-1 0,15 6,8 4,-1 0,38 24,-61-33,-1 1,1 0,-1 1,0-1,0 1,-1 0,1 1,-1-1,0 1,4 7,-7-9,0-1,-1 1,0-1,1 1,-1-1,-1 1,1 0,0-1,-1 1,0 0,0-1,0 1,0 0,-1-1,1 1,-1 0,0-1,0 1,-1-1,1 1,-1-1,-2 6,-6 5,0 1,-1-1,-1-1,0 0,-24 20,17-17,-29 35,52-55,0 0,1 1,0 0,-1 0,1 0,0 0,1 1,-1 0,0 0,1 0,5 0,87-19,-16 4,-52 10,0 2,0 1,40 0,-4 0,-25-5,-25 4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27.6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561 0,'-6'2,"1"0,-1 0,1 1,0 0,0 0,0 0,0 1,1-1,-1 1,1 0,-5 6,-2 0,-35 32,1 2,3 2,1 1,3 2,1 2,3 2,-41 84,43-67,-33 97,57-142,2 0,0 0,2 1,0 0,2 0,1 0,4 46,-3-69,1-1,-1 0,1 1,-1-1,1 0,0 1,0-1,0 0,0 0,1 0,-1 0,0 0,1 0,0 0,-1 0,1 0,0-1,0 1,2 1,0-1,1 0,-1 0,1-1,-1 1,1-1,-1 0,1 0,0 0,7-1,10 0,-1-2,1 0,32-8,-36 6,16-3,-1-1,0-2,-1-1,0-2,-1-1,-1-1,0-2,-1-1,-1-1,0-1,-2-2,42-43,-64 60,1-1,-1 0,-1 0,1 0,-1 0,0-1,0 1,-1-1,0 0,0 0,-1 1,2-14,-2-7,0 0,-4-29,0 3,0-21,0 37,2 0,1-1,2 1,11-58,-12 93,0-1,-1 1,1-1,-1 0,0 0,0 1,0-1,0 0,0 1,0-1,-1 0,1 1,-1-1,0 0,0 1,0-1,0 1,-3-5,0 3,0-1,0 1,-1-1,0 1,0 0,0 1,-6-4,-3-1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28.8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211 49,'-7'1,"0"0,0 1,0-1,0 2,0-1,1 1,-1 0,1 0,0 1,0-1,0 1,1 1,-1-1,1 1,0 0,-6 8,-1 0,1 1,1 0,0 1,1 0,-10 25,12-22,1 1,2 0,0 1,0-1,2 1,0 26,10 118,-6-155,0 1,0 0,1-1,0 1,0-1,1 0,1 0,-1 0,1 0,1-1,0 0,0 0,0-1,1 1,0-2,1 1,0-1,13 9,12 5,1-1,1-1,50 16,-72-28,-9-5,0 1,-1-1,1 1,0-1,0 0,0 0,0-1,0 1,0-1,0 0,0 0,1 0,-1-1,0 0,0 1,0-1,0 0,-1-1,1 1,6-4,-7 2,0 0,0 0,0 0,0 0,0-1,-1 1,0-1,1 0,-1 0,-1 0,1 0,-1 0,1 0,-1 0,0 0,-1 0,1-1,-1 1,0-7,3-56,-4-1,-3 1,-14-84,12 120,-2 1,0 0,-2 1,-1 0,-2 0,0 1,-2 1,-1 0,-27-32,37 53,0 1,-1 0,0 0,0 1,0 0,-1 0,1 1,-1-1,0 2,0-1,-14-1,5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31.2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1,'14'36,"-4"-14,67 176,9 27,-75-176,-7-28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32.6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357 1,'-13'0,"0"2,0 0,0 0,1 1,-1 1,1 0,0 1,0 0,0 1,1 0,-1 1,2 0,-1 1,1 0,0 0,1 1,-1 1,2 0,-10 12,3 0,0 0,2 1,0 0,2 1,0 0,2 0,1 1,-9 44,12-38,2 0,1 0,2-1,4 43,-4-72,0 1,0 0,0 0,0 0,0-1,0 1,1 0,-1 0,0-1,1 1,0 0,-1-1,1 1,0 0,0-1,0 1,0-1,0 0,0 1,0-1,1 0,-1 1,0-1,1 0,-1 0,1 0,-1 0,1-1,0 1,-1 0,1-1,0 1,-1-1,1 1,0-1,0 0,0 0,-1 0,1 0,0 0,0 0,-1 0,1-1,0 1,0-1,-1 1,1-1,0 1,2-3,8-2,0-2,-1 1,1-1,-1-1,10-10,-8 7,-1 0,-1-1,0 0,-1-1,0-1,-1 0,-1 0,12-24,-3-7,20-74,-3 4,-25 92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35.1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1,'0'4,"0"10,0 7,5 4,5 7,1 10,7 6,5 9,-1 7,3 1,3 3,-4-3,-2-2,0-9,-4-9,-5-8,-4-5,-5-9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35.6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579 1,'-3'29,"-2"0,0 0,-2 0,-1-1,-2 0,-24 52,8-18,-326 763,301-723,-14 37,53-107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37.0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27,'4'-3,"0"0,0 0,1 1,0-1,-1 1,1 0,0 1,0-1,0 1,0 0,0 0,10 0,-3 0,-1 1,0 0,1 1,20 4,-22-3,0 2,-1-1,1 1,-1 1,0 0,0 0,-1 1,0 0,0 0,0 1,0 0,-1 0,-1 1,1 0,-1 0,0 1,-1-1,6 14,-6-11,-1-1,0 1,0 0,-1 0,-1 0,0 1,-1-1,0 0,0 1,-1-1,-1 1,0-1,0 1,-1-1,-1 0,-4 14,-9 14,-1-2,-2-1,-42 62,60-97,1-1,-1 1,0-1,1 1,-1 0,1 0,-1-1,1 1,-1 0,1 0,-1-1,1 1,0 0,-1 0,1 0,0 0,0 0,0 0,-1-1,1 1,0 0,0 0,0 0,1 0,-1 1,20-6,29-24,75-36,-67 23,-40 28,0 0,1 1,1 0,29-12,-32 19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38.3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376 1,'-11'1,"0"0,1 1,-1 1,1 0,0 0,0 1,0 0,0 1,1 0,0 1,0-1,0 2,1-1,-1 2,2-1,-1 1,-6 9,-13 16,1 1,-39 70,61-97,-15 27,-20 46,35-70,0 0,1 0,0 1,1-1,0 0,1 1,0 0,0-1,2 20,0-28,-1 1,1 0,0-1,0 1,0-1,0 1,0-1,1 0,-1 1,1-1,0 0,-1 0,1 0,0 0,0 0,1 0,-1-1,0 1,0-1,1 0,-1 1,1-1,-1 0,1 0,-1 0,1-1,0 1,-1-1,1 0,3 1,12 0,0-1,0 0,30-5,-14 2,-28 3,-1 0,0-1,0 1,0-1,1 0,-1 0,0-1,0 0,0 0,-1 0,1 0,0-1,7-5,-9 5,0 0,-1-1,1 0,-1 1,0-1,0 0,0 0,-1 0,1 0,-1-1,0 1,0 0,0 0,-1-1,1 1,-2-9,1-57,0 31,0 0,12-69,-8 84,0 2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40.6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99 359,'0'-2,"0"1,0-1,0 1,0-1,0 1,0-1,-1 1,1-1,-1 1,1-1,-1 1,1-1,-1 1,-1-2,2 3,-1-1,1 1,0 0,-1 0,1-1,-1 1,1 0,-1 0,1 0,0-1,-1 1,1 0,-1 0,1 0,-1 0,1 0,-1 0,1 0,-1 0,1 0,-1 0,1 0,-1 0,1 1,-1-1,1 0,-1 0,0 1,-1 0,-1 1,1 0,0 0,-1 0,1 0,0 0,0 1,0-1,1 1,-1-1,1 1,-3 5,-7 26,2 0,2 1,1 0,-3 67,5-53,2-26,0 0,1 0,2-1,0 1,7 35,-7-52,1-1,-1 1,1-1,1 1,-1-1,1 0,0 0,0 0,0 0,1 0,0-1,0 1,0-1,0 0,1-1,-1 1,1-1,0 0,0 0,0 0,1 0,-1-1,1 0,-1 0,1-1,0 0,6 1,-9-1,0-1,0 1,1-1,-1 0,0 0,0 0,1-1,-1 1,0-1,0 1,0-1,1 0,-1-1,0 1,0 0,-1-1,1 1,0-1,3-3,-3 2,0-1,0 0,0 0,0 0,-1 0,0 0,1 0,-2-1,1 1,0-1,1-8,1-11,-2 0,0-1,-2 1,-3-30,2 34,-5-54,-3-1,-20-74,-49-143,56 216,15 51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46.8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0,'1'31,"2"-1,1 0,1 0,16 51,52 114,-42-118,182 421,-143-359,127 192,-195-328,10 15,0-1,2 0,30 31,-40-44,1 0,0-1,0 0,0 1,0-2,1 1,-1-1,1 1,0-1,-1-1,1 1,0-1,0 0,0-1,0 1,0-1,0 0,10-2,-2-1,-1 0,0-1,0 0,0-1,0-1,-1 0,0 0,21-17,-8 4,-1-2,36-40,-37 35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1.34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6,'0'-4,"0"2,8 11,12 12,6 7,8 7,7 10,4 7,4 2,1 5,1 2,1-6,0 0,-1-4,-9-7,-6-6,-7-11,-7-8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6.7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0,'5'1,"1"0,0 0,0 0,-1 1,1 0,-1 0,1 1,-1-1,0 1,0 0,0 0,0 1,-1-1,1 1,-1 0,0 1,0-1,5 9,8 11,-1 0,18 40,-22-42,39 76,-4 2,42 132,-82-207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42.1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1,'0'8,"0"8,0 5,4 7,2 4,4 0,0 3,3-4,-1-3,1-2,0-1,-3-5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42.8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593 1,'-2'2,"-1"0,1 0,-1 0,1 0,0 1,0-1,0 1,0 0,0-1,0 1,1 0,-2 4,-3 3,-60 100,-58 130,36-64,65-131,-191 402,212-442,-1 1,0-1,0 0,0 1,-1-1,1-1,-1 1,-5 4,-1 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44.4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37,'0'-1,"0"-1,0 1,1-1,-1 1,0-1,1 1,-1-1,1 1,-1-1,1 1,0-1,-1 1,1 0,0-1,0 1,0 0,0 0,0 0,0 0,0 0,1 0,-1 0,0 0,1 0,-1 0,0 1,1-1,-1 1,1-1,-1 1,1-1,-1 1,1 0,-1 0,1 0,-1 0,3 0,1 0,-1 0,0 1,0-1,0 1,0 0,0 0,0 0,-1 0,1 1,0 0,-1-1,1 1,4 4,0 2,0 0,-1 0,0 1,-1-1,0 2,0-1,-1 1,0 0,0 0,-1 0,-1 1,0-1,0 1,-1 0,0 0,-1 0,0 0,-1 0,-2 20,-1-10,0-1,-2 1,0-1,-1 0,-1 0,-1-1,-1 0,0 0,-19 27,22-38,-9 18,20-23,15-11,28-16,-17 7,1 2,0 2,62-19,49 0,-123 26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47.0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1,'-4'0,"1"0,-1 0,0 1,0-1,1 1,-1 0,0 0,1 0,-1 1,1-1,-1 1,1 0,0 0,0 0,0 1,-4 3,2-2,1 2,0-1,0 0,1 1,0 0,0-1,0 1,-4 12,1 8,0 0,2 1,-2 46,5-56,-3 23,3 0,1 1,2-1,14 79,-14-108,1-1,0 1,0-1,1 0,1-1,-1 1,2-1,-1 1,1-1,0-1,1 1,0-1,1-1,0 1,0-1,0-1,1 1,0-1,0-1,0 0,1 0,0-1,19 6,-1-2,1-2,1 0,-1-2,1-2,55-2,-83 0,1 0,-1 0,1-1,-1 1,1-1,-1 0,1 1,-1-1,0-1,1 1,-1 0,0 0,0-1,0 1,0-1,0 0,0 0,0 1,-1-1,1 0,-1-1,3-2,-2 0,-1 0,1 0,-1 0,0 0,0 0,0-1,0 1,-1 0,0-1,-1-7,-2-6,0 0,-2 0,0 0,-1 1,-8-19,1 14,-1 1,0 1,-2 0,0 1,-2 0,-37-32,-18-21,-13-1,75 63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48.3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0,'0'4,"4"6,6 6,6 8,3 5,0 5,0 6,2 5,1 3,1-2,-3-5,-6-5,0-9,-2-4,-5-2,-6-5,-4-5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50.9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 10,'0'0,"0"-1,0 1,0 0,1 0,-1-1,0 1,0 0,0-1,0 1,0 0,0-1,0 1,0 0,-1-1,1 1,0 0,0-1,0 1,0 0,0 0,0-1,-1 1,1 0,0 0,0-1,0 1,-1 0,1 0,0-1,0 1,-1 0,1 0,0 0,0 0,-1-1,1 1,-1 0,-9 8,-9 17,11-5,0 1,1 0,1 0,1 0,1 1,0 0,1 26,5 158,-2-191,1-4,-1 0,1 0,1-1,0 1,1-1,0 1,0-1,1 0,1 0,8 15,-9-20,0 0,1 0,-1 0,1 0,0-1,0 0,1 0,-1 0,1-1,0 0,-1 0,2 0,-1-1,0 0,0 0,1 0,-1-1,13 1,28-1,0-3,0-1,79-16,-103 15,197-45,-102 20,-116 29,-1 0,1-1,0 1,-1 0,1-1,0 1,-1-1,1 0,-1 0,1 1,-1-1,1 0,-1 0,1 0,-1-1,0 1,0 0,0 0,1-1,-1 1,1-3,-2 2,1 0,-1 1,0-1,0 1,-1-1,1 0,0 1,0-1,-1 1,1-1,-1 1,0-1,1 1,-1-1,0 1,0-1,0 1,-2-2,-7-9,0 2,-1 0,-24-18,25 21,-47-33,-2 3,-1 3,-102-42,122 58,-10-8,0-2,-55-42,38 35,52 26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53.6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307 92,'-22'13,"1"2,1 0,0 1,-35 37,34-31,0 2,1 0,2 1,-19 35,29-47,1 1,0 0,1 1,1-1,0 1,1 0,1 1,1-1,0 0,0 23,1-35,1-1,1 0,-1 1,0-1,0 1,1-1,0 0,-1 1,1-1,0 0,0 0,0 0,0 0,1 0,-1 0,0 0,1 0,1 2,-1-3,-1 0,1-1,-1 1,1 0,0-1,-1 1,1-1,0 0,-1 1,1-1,0 0,0 0,-1 0,1 0,0 0,-1-1,1 1,0 0,1-1,5-2,0-1,-1 1,0-1,0 0,0-1,0 0,-1 0,12-11,70-77,3 4,187-138,-275 225,2-1,0 0,0 0,0-1,0 0,-1 0,1 0,-1 0,0-1,0 1,-1-1,6-9,-10 14,1-1,0 0,-1 1,1-1,0 0,-1 1,1-1,-1 1,1-1,-1 1,1-1,-1 1,1-1,-1 1,0-1,1 1,-1 0,0-1,1 1,-1 0,0 0,1 0,-1-1,0 1,0 0,1 0,-1 0,0 0,0 0,1 0,-2 1,-30-2,29 1,-29 0,1 0,0-3,0 0,1-2,-1-1,1-2,-40-14,66 19,0 1,-1 0,1 0,-1 1,0-1,1 1,-1 0,0 0,0 1,0 0,1-1,-1 2,0-1,0 0,0 1,1 0,-1 0,0 0,1 1,-1 0,1 0,-1 0,1 0,0 1,0-1,0 1,0 0,1 0,-1 1,1-1,-1 1,1 0,1-1,-1 1,-3 6,-6 9,1 0,1 1,1 1,0 0,-6 23,-22 113,30-118,5-35,1 0,0 1,1-1,-1 1,1-1,0 1,0-1,0 1,1 0,-1-1,1 0,0 1,3 6,-2-9,-1 1,1-1,0 0,1 0,-1 0,0 0,0-1,1 1,-1 0,1-1,-1 0,1 0,0 0,0 0,-1 0,1 0,0-1,0 1,0-1,0 0,0 0,3 0,124 10,72 2,-168-12,-21 1,1 0,-1-1,0-1,1 0,-1-1,0-1,0 0,0 0,0-2,12-5,-16 6,0-1,0 0,-1-1,0 0,0 0,-1 0,1-1,-2-1,8-8,-10 9,0 0,0 0,-1 0,0-1,-1 1,0-1,0 0,0 1,-1-1,0 0,-1 0,0-8,-2-61,1 56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55.8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 31,'0'-4,"-4"-10,3 5,5 6,3 10,4 18,9 17,1 10,5 9,3 7,-4 1,-1-4,-1-8,-5-5,0-7,-4-7,-4-6,-4-8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56.3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277 0,'0'5,"-5"9,-1 7,-3 4,-6 11,1 8,-2 4,-3 8,-1 7,-3 5,-1 4,-1 3,0-3,3-5,2-6,5-8,3-10,6-11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57.7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0 107,'1'-3,"0"-1,0 1,0 0,0 0,0 0,0 1,1-1,0 0,-1 0,1 1,0-1,0 1,1 0,-1-1,0 1,1 0,-1 0,4-1,50-29,-41 27,0 0,0 1,1 1,-1 0,1 1,16 1,96 5,-126-4,8 0,0 1,0 0,0 1,-1 0,1 1,-1 0,1 0,-1 1,10 5,-15-6,0 0,0 1,0-1,0 1,0-1,-1 1,1 0,-1 1,0-1,0 0,-1 1,0 0,1 0,-1-1,-1 1,1 0,-1 1,2 9,-2 17,-1 0,-2 0,-1 0,-1-1,-2 1,-13 41,4-11,-9 35,-12 65,35-161,1-1,0 1,0 0,-1 0,1 0,0-1,0 1,0 0,0 0,0 0,0-1,0 1,0 0,1 0,-1 0,0-1,0 1,1 0,-1 0,0-1,1 1,-1 0,1-1,-1 1,2 1,-2-2,1 0,0 0,0 0,0 0,0 0,0 0,0 0,0 0,0-1,0 1,0 0,0 0,-1-1,1 1,0-1,0 1,0-1,1 0,45-38,-35 28,112-79,-111 79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7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214 0,'0'4,"0"10,0 12,0 13,0 14,-5 14,-5 18,-9 11,-2 6,-6 8,2-3,1-6,4-12,2-16,3-18,5-12,-1-11,2-9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0:59.0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408 51,'-10'-1,"0"-1,-1 0,1 0,0-1,0 0,-14-7,-21-7,38 15,0 0,1 0,-1 0,0 1,0 0,0 0,0 1,0 0,0 0,0 1,0 0,0 0,0 1,0 0,0 0,1 0,-1 1,1 0,0 0,0 1,0-1,0 1,0 1,1-1,0 1,0 0,0 0,0 1,1-1,0 1,0 0,1 0,0 0,0 1,-4 10,-10 24,-18 71,31-97,1-1,1 1,0 0,1 0,1 0,0-1,1 1,5 27,-6-39,1-1,-1 0,1 0,-1 0,1 0,0 0,0 1,0-1,0 0,0-1,0 1,0 0,1 0,-1-1,1 1,0 0,-1-1,1 1,0-1,0 0,0 0,0 0,0 0,0 0,0 0,0 0,0-1,0 1,0-1,1 1,-1-1,0 0,0 0,0 0,1 0,-1 0,0-1,0 1,0-1,1 1,-1-1,3-1,10-5,0 0,-1-1,0 0,23-18,-26 18,5-5,0-1,24-28,17-14,-47 47,0 0,0 0,-1 0,-1-2,15-20,-19 24,0-1,-1 0,0 0,-1 0,1 0,-1 0,-1-1,0 1,0 0,0-11,-2-3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00.7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48,'0'-2,"1"0,-1 1,1-1,0 0,0 1,0-1,0 1,0-1,0 1,0-1,0 1,0 0,1-1,-1 1,1 0,-1 0,1 0,-1 0,1 0,-1 1,1-1,2 0,39-14,-31 14,-1 0,0 0,0 1,0 1,1 0,-1 0,0 1,0 0,0 1,0 0,-1 1,1 0,-1 1,0 0,0 1,-1 0,0 0,14 13,13 13,-1 1,59 75,-79-90,83 108,114 191,53 157,-168-297,28 66,156 423,23 194,-146-284,-12-35,165 578,-111-291,-192-795,29 155,-34-158,-1 0,-1 0,-1 1,-7 41,1-34,-1 0,-3-1,0 1,-3-2,-1 0,-2 0,-1-2,-2 0,-1-1,-1-1,-46 51,44-61,-1-1,0-2,-2 0,0-2,-40 20,-154 58,122-55,-462 241,219-102,319-168,0-1,-1-1,0-1,0-1,-45 8,55-14,1 0,0-1,-1 0,1-1,0 0,-1-1,1-1,0 0,0 0,1-1,-1 0,1-1,-19-12,-81-64,-3-18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06.7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240 116,'-1'32,"-12"61,2-25,-196 1260,202-1288,2-23,4-26,13-482,-11 179,1 153,-2 21,5 1,31-169,-35 291,1 0,0 0,1 0,0 0,1 1,1 0,9-14,-16 27,1 0,0 0,-1 1,1-1,0 0,0 1,-1-1,1 0,0 1,0-1,0 1,0-1,0 1,0 0,0-1,0 1,0 0,0 0,0 0,0 0,0 0,0 0,0 0,0 0,0 0,0 0,0 0,0 1,0-1,-1 0,1 1,0-1,0 0,0 1,0 0,0-1,0 1,1 1,34 37,-15-15,111 103,162 199,-91-62,-165-213,-3-6,-23-31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07.7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1 387,'4'-1,"1"0,0-1,0 0,0 0,-1 0,1-1,5-3,9-5,277-95,-101 41,-103 33,-45 17,-1-2,0-3,58-32,-33 13,-51 28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08.2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0,'0'5,"4"5,2 5,-1 5,4 7,4 3,0 6,-2 4,5 5,0-1,-2 0,5-3,-2-4,-2-4,-5-8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08.7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1 404,'44'-4,"-1"-1,1-3,-1-1,0-2,68-28,-25 9,289-111,12-4,-349 134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09.5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1 515,'9'-7,"0"1,1 0,0 1,0 0,0 0,21-6,-1 0,190-72,-109 45,192-98,-214 77,-67 42,1 2,0 1,49-23,28-11,-79 37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19.8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0 531,'0'-1,"1"-1,-1 0,1 0,0 0,-1 0,1 0,0 1,0-1,0 0,0 1,0-1,0 1,1-1,-1 1,1-1,-1 1,1 0,2-2,35-19,-35 20,52-23,1 2,1 3,1 3,1 2,114-14,311 9,-246 16,1315-13,-1193-9,-14 0,-282 23,113-22,-42 4,25-9,-31 5,238-44,-260 45,138-25,-167 43,-59 6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24.1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2272 1416,'0'-7,"-1"0,0 1,-1-1,1 0,-1 1,-1-1,1 1,-7-12,-36-51,28 44,-390-515,308 431,-4 3,-187-146,101 124,155 109,-1 1,0 2,-68-22,67 30,1 2,-1 1,0 2,0 1,0 2,-46 5,31 1,0 3,1 2,-87 30,130-38,1 1,-1 0,1 0,0 0,0 1,0-1,1 2,-1-1,1 1,0-1,1 1,0 1,0-1,-5 10,-5 13,2 1,-10 32,16-43,-39 122,-49 275,81-322,3 0,5 1,4 0,12 101,65 199,-34-202,-18-65,11 209,-22-200,37 175,10 87,-55-334,15 356,-16-332,22 137,15-28,5 29,-12 57,21 147,-43-320,-5 2,-7 127,6 125,16-229,-14-97,-1 1,3 74,-8-73,1 0,15 66,-8-59,4 63,60 477,-70-565,2-1,1 0,1 0,0-1,2 0,0-1,2 0,0 0,1-1,1-1,20 20,78 97,157 167,-242-276,1-1,51 35,-65-52,0 0,0-1,1 0,0-1,0-1,0 0,1-1,27 3,22 1,-23-2,49 0,-75-6,1-1,-1-1,-1 0,1-1,0-1,23-9,82-32,128-53,-210 79,-1-1,-1-1,0-2,37-32,-53 35,0-1,-1-1,-1-1,-2 0,19-31,-4-3,31-74,-57 117,-2 0,0 0,-1 0,0-1,-1 1,1-17,-6-93,1 50,1-30,16-519,84-289,-87 427,-13 388,-1 51,-8-45,-3-42,5-8,-30-153,20 174,-4-134,12 116,2-204,2 29,-6 17,8 143,-41-275,25 269,16 113,-1 0,-3 0,-20-68,11 65,-4-12,-56-114,75 171,-17-30,-33-46,35 55,7 12,1 0,-2 0,-16-15,16 18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28.7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592 3,'-147'-2,"-156"5,298-3,0 1,0-1,0 2,0-1,0 0,0 1,0 0,0 0,1 0,-1 1,1 0,0 0,-1 0,1 0,-4 5,2-2,1 1,0 0,0 0,1 0,0 1,0-1,1 1,-4 13,0 5,2 0,1 1,2-1,0 1,2 27,4 11,2 1,3-1,3 0,3-1,2 0,3-2,3 0,52 99,-66-147,-1 1,2-1,0 0,1-1,0 0,1-1,0 0,1-1,0 0,1-1,0-1,0 0,1-1,0 0,29 9,57 18,140 29,-192-55,1-1,1-3,-1-2,1-2,51-6,-98 5,-1-1,0 0,0 1,0-1,0-1,0 1,0 0,0-1,0 1,0-1,0 0,-1 0,1 0,-1 0,0-1,1 1,-1 0,0-1,0 0,-1 1,1-1,-1 0,1 0,-1 0,0 0,0 0,1-6,1-8,0 1,-2-1,0 0,-2-21,1 17,-1-79,-5 0,-20-110,17 162,-2 2,-2-1,-2 2,-2 0,-2 0,-39-64,48 96,-1 0,0 1,-1 0,0 1,-1 0,0 1,-1 0,0 2,0-1,-24-9,-33-21,29 13,-2 2,-61-24,88 41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8.6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98,'10'-10,"1"-1,0 2,0 0,0 0,2 1,-1 0,1 1,0 1,17-7,-23 11,0 0,0 1,0 0,0 0,0 1,1-1,-1 2,0-1,0 1,0 0,0 1,0-1,0 1,-1 1,1-1,0 1,-1 0,0 1,0 0,10 7,-4-2,0 1,-1 0,-1 1,1 0,-2 0,0 1,0 0,-1 0,0 1,-1 1,-1-1,0 1,-1 0,0 0,-1 0,-1 1,0 0,-1 0,-1-1,0 18,-2-25,-1 0,1 0,-1 0,-1 0,1-1,-1 1,0-1,0 0,-1 0,0 0,0 0,-1-1,1 1,-7 4,-14 14,-47 33,38-30,5-5,2 2,1 1,0 1,-36 51,61-77,0 1,0 1,0-1,0 0,1 0,-1 0,0 0,1 1,-1-1,1 0,-1 0,1 1,-1-1,1 0,0 1,0-1,-1 1,1-1,0 0,1 1,-1-1,0 1,0-1,0 0,1 1,-1-1,1 2,1-2,-1-1,0 0,1 1,-1-1,0 0,1 0,-1 1,1-1,-1 0,0-1,1 1,-1 0,0 0,1 0,-1-1,0 1,1-1,-1 1,0-1,0 0,1 1,-1-1,0 0,0 0,0 0,2-1,10-8,0 0,1 2,0 0,0 0,1 1,0 1,0 1,1 0,0 0,24-2,23 2,-33 3,51-10,-39 5,-23 5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0.29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1 300,'0'-3,"0"1,1-1,0 0,-1 1,1-1,0 1,1-1,-1 1,0 0,1-1,-1 1,1 0,0 0,-1 0,1 0,0 0,0 0,0 1,1-1,-1 1,5-3,56-23,-59 26,127-38,46-17,-114 31,88-33,-128 52,0 0,1 1,-1 1,44-1,9-5,-49 5,-10 3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1.0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1,'4'0,"0"1,0 0,0 0,0 0,0 1,0-1,-1 1,1 0,0 0,-1 1,1-1,5 6,39 39,-40-38,5 5,141 160,-133-148,-2 2,-1 0,-1 1,25 60,-18-38,-19-42,0 1,0 0,-1 0,0 0,-1 1,3 13,-2 3,0 12,3 0,16 56,-4-55,-10-24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1.7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1,'-4'5,"1"1,0 0,1 0,0 1,-1-1,2 0,-1 1,1-1,0 1,0-1,1 1,1 10,-2-1,-1 20,3-1,0 0,3 0,12 60,52 133,-49-171,-5-1,-10-34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2.2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1 377,'24'-3,"-1"-1,1-1,-1-1,0-1,-1 0,1-2,35-20,14-4,558-217,-592 236,-10 4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3.4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0 131,'14'-10,"0"0,1 0,0 1,0 1,1 1,22-8,-8 2,-4 3,1 1,1 1,0 1,0 2,0 1,0 1,1 1,-1 1,39 5,-64-3,1 0,0 0,0 0,-1 0,1 1,-1-1,1 1,-1 0,0 0,0 0,0 1,0-1,0 1,0-1,0 1,-1 0,0 0,1 0,-1 1,0-1,-1 1,1-1,-1 1,1-1,-1 1,0 0,0-1,0 7,3 14,-1 0,-2 0,-1 37,-1-32,1 27,-2 1,-20 108,16-138,-1 0,-2 0,0-1,-2-1,0 0,-2 0,-1-1,-18 24,-31 31,63-78,0-1,0 0,0 0,-1 0,1 0,0 1,0-1,0 0,0 0,0 1,0-1,0 0,0 0,0 0,0 1,0-1,0 0,0 0,0 1,0-1,0 0,0 0,0 1,0-1,0 0,0 0,0 0,0 1,0-1,0 0,0 0,1 0,-1 1,0-1,0 0,0 0,0 0,1 0,-1 1,0-1,1 0,13 3,15-5,19-7,0-2,62-23,-56 16,63-12,-92 25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4.5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129 281,'-20'374,"18"-332,0-30,-5-44,-21-97,6 34,4-1,-11-183,29 276,0-1,0 0,0 1,0-1,1 0,-1 1,1-1,0 0,0 1,1-1,-1 1,1 0,0-1,0 1,0 0,0 0,5-5,-5 6,1 1,-1 0,0 0,1 0,-1 0,1 0,-1 0,1 1,0 0,-1-1,1 1,0 0,-1 0,1 0,0 0,-1 1,1-1,-1 1,1 0,0-1,-1 1,0 0,1 1,-1-1,0 0,3 2,37 24,-1 2,-2 1,54 53,-17-15,-27-27,-1 2,-2 2,-3 2,46 62,-79-92,-2-2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5.28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0 476,'6'-1,"-1"-1,0 0,0 0,1 0,-1-1,0 1,-1-1,1-1,0 1,-1 0,8-9,11-6,136-89,282-138,-412 230,-7 4,0 1,0 0,38-9,-41 18,-6 4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6.44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51,'1'-2,"-1"0,1 1,0-1,0 0,0 1,0-1,1 1,-1 0,0-1,0 1,1 0,-1 0,1 0,-1 0,1 0,0 0,-1 0,1 0,0 1,2-2,39-11,-32 10,0 0,0 1,0 1,1 0,-1 0,1 2,-1-1,0 1,0 1,1 0,-1 0,0 1,-1 1,1 0,0 0,-1 1,0 0,0 1,-1 0,1 1,-1-1,-1 2,1 0,-1 0,-1 0,0 1,0 0,0 0,-1 1,0 0,-1 0,-1 0,1 1,-1-1,-1 1,0 0,-1 0,2 16,-3-9,0 0,-2-1,0 1,-1 0,-1-1,0 1,-1-1,-1 0,-1-1,0 1,-2-1,1 0,-2 0,0-1,-1-1,-1 1,-16 16,-11 20,36-48,-1 0,1 1,0 0,1-1,-1 1,1 0,-1 0,1 0,0 0,1 0,-1 0,0 7,2-9,0-1,-1 1,1-1,0 0,0 0,0 1,0-1,0 0,0 0,0 0,0 0,0 0,0 0,1-1,-1 1,0 0,1 0,-1-1,1 1,-1-1,0 1,1-1,-1 0,1 0,-1 0,1 1,-1-1,3-1,44-3,-9-9,-1-1,-1-2,0-2,34-23,-37 22,-24 14,-1 0,1 1,0 0,0 1,19-4,-8 3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7.28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1 374,'2'-4,"0"1,1 0,0 0,0 0,0 0,0 0,0 0,7-3,-6 3,31-20,0 2,68-30,12-6,-44 20,107-38,-75 34,-24 15,-46 18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7.88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1,'4'6,"1"-1,-1 2,0-1,0 0,4 11,7 13,225 407,-225-405,34 69,54 162,-95-240,0-6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9.9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28 182,'-1'34,"2"1,2 0,7 37,-7-61,-1 0,2-1,-1 1,1-1,1 0,0-1,0 1,1-1,0 0,1 0,0 0,0-1,1 0,10 7,-10-10,0 0,0-1,0 0,1-1,-1 0,1 0,0-1,0 0,0-1,0 1,1-2,8 0,18 0,58-9,-80 7,-1-1,1-1,-1 0,1-1,-1 0,-1-1,1-1,-1 0,0 0,-1-1,0-1,0 0,-1 0,0-1,0 0,11-17,-11 12,0 0,-1-1,0 0,-1 0,-1-1,-1 0,0-1,-1 1,-1-1,-1 0,0 0,-1-22,-2 33,0 1,-1-1,0 0,0 1,0-1,-1 1,0 0,-1-1,1 1,-1 0,0 0,-1 1,1-1,-1 1,0 0,-1 0,1 0,-1 0,0 1,0-1,0 1,-1 1,0-1,1 1,-1 0,-11-4,10 4,-1 1,1 0,0 0,-1 1,1 0,0 0,-1 1,1 0,-1 0,1 0,-1 1,1 0,-1 1,1 0,0 0,0 1,0-1,0 1,0 1,1 0,-1-1,1 2,-8 6,-94 84,71-62,1 1,-42 54,41-44,-47 41,74-79,4-6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39.0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81 283,'0'-1,"0"-1,0 1,0 0,-1-1,1 1,-1-1,1 1,-1 0,1 0,-1-1,0 1,1 0,-1 0,0 0,0 0,0 0,0 0,0 0,0 0,0 0,0 0,0 0,-1 1,1-1,0 0,-1 1,1-1,0 1,-1 0,1-1,0 1,-1 0,1 0,-1 0,1 0,0 0,-1 0,1 0,-1 0,1 1,0-1,-1 1,1-1,0 1,-1-1,1 1,0 0,0-1,0 1,0 0,-1 0,1 0,0 0,1 0,-1 0,0 0,0 0,0 0,1 1,-1-1,0 0,1 1,-1-1,1 0,-1 2,-3 13,0 1,1-1,0 1,1-1,2 1,-1 0,4 24,2 4,16 67,-17-92,1-1,1 0,1 0,0-1,12 20,-16-33,-1 0,2-1,-1 1,0-1,1 0,0 0,0 0,0-1,1 1,-1-1,1 0,0 0,0-1,0 0,0 1,0-1,0-1,0 1,1-1,-1 0,1 0,-1-1,7 0,14-2,0-2,0 0,0-2,0-1,-1-1,0-2,0 0,27-16,-28 12,1-2,-2 0,0-1,-1-2,-1 0,28-32,-38 37,0 0,0-1,-2 0,0 0,0-1,-2 0,0-1,-1 0,0 0,-2 0,5-25,-7 20,0-1,-2 0,0 0,-1 0,-2 0,0 0,-11-36,12 52,0 0,-1 0,0 0,0 1,0-1,-1 1,0 0,-1 0,1 0,-1 1,0-1,0 1,-1 0,0 1,1-1,-2 1,1 0,0 1,-1 0,0 0,1 0,-1 1,0-1,-1 2,1-1,0 1,-11 0,6-1,0 2,0 0,0 0,0 1,-1 0,1 1,1 1,-1 0,0 0,1 1,-1 1,1 0,0 0,1 1,-1 1,-9 7,-148 108,152-110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0.2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1 340,'15'-2,"0"-1,1 0,-1-1,-1 0,1-2,20-9,18-6,172-43,268-40,-82 20,-298 55,-104 29,-15 5,2-2,-7 6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0.7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1,'1'6,"0"0,0 0,0 0,1 1,0-1,0-1,5 9,3 10,246 536,-173-398,-76-146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2.0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55 478,'-2'0,"0"0,1 0,-1 1,0-1,0 0,0 1,0-1,1 1,-1 0,0 0,1 0,-1-1,0 2,1-1,-1 0,1 0,-1 0,1 1,0-1,0 0,-1 1,-1 3,1 0,0 0,0 0,0 0,0 0,1 1,0-1,0 0,0 7,0 3,1-1,0 1,2-1,-1 1,7 23,-4-27,0 0,1 0,0 0,1 0,0-1,1 0,0 0,0 0,1-1,0 0,1-1,0 0,0 0,1-1,0 0,0-1,0 0,1-1,11 5,7 0,-1-2,1-1,0-1,0-1,1-2,49 0,-70-3,1 0,0 1,0-2,0 1,-1-1,1-1,15-4,-22 5,0-1,-1 1,1-1,-1 1,0-1,1 0,-1 0,0 0,0 0,0 0,-1-1,1 1,0-1,-1 1,0-1,1 1,-1-1,0 0,0 1,-1-1,1 0,0 0,-1 0,0 0,0 0,0 0,0-2,-3-233,-1 67,3 130,-2 0,-2 0,-1 0,-2 0,-25-71,31 107,0 0,-1-1,0 1,0 0,0 1,0-1,-1 1,0-1,0 1,0 0,0 0,-1 1,1-1,-1 1,0 0,0 0,-10-3,13 5,-1 0,0 1,0-1,0 1,0-1,0 1,0 0,0 0,0 1,0-1,0 0,0 1,0 0,1 0,-1 0,0 0,0 0,1 0,-1 1,1-1,-1 1,1 0,-1 0,1 0,0 0,0 0,0 0,0 0,1 1,-1-1,0 1,1 0,0-1,-2 6,-21 52,-17 68,25-73,-43 98,44-120,10-20,0-1,-1 0,-1 0,0-1,-11 15,7-15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4.50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0,'-9'73,"-1"-6,9-45,-43 471,26-366,-2 252,23-368,2-25,4-31,-14-217,-1 126,-21-385,27 517,-1-6,0-1,0 1,2-1,-1 1,1-1,3-11,-3 20,0 0,-1 0,1 0,0 0,0 0,0 1,1-1,-1 0,0 1,1-1,-1 1,1 0,-1-1,1 1,0 0,-1 0,1 0,0 0,0 0,0 0,0 1,0-1,-1 1,1-1,0 1,1 0,-1-1,0 1,0 0,0 1,0-1,0 0,0 0,0 1,0-1,0 1,0 0,2 1,11 3,-1 0,-1 2,1-1,-1 2,0-1,-1 2,0 0,15 14,84 93,-95-97,178 216,76 84,-239-289,-5-9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5.2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1 674,'1'-4,"1"0,0 1,0-1,0 0,1 1,-1-1,1 1,0 0,0 0,0 0,0 0,4-3,1-1,54-49,2 2,104-66,157-72,-15 9,-287 168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5.7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1,'0'4,"5"2,1 8,3 10,6 5,3 7,4 10,6 5,3 3,1 1,-2-1,-1-5,-1-2,-2-5,0-5,-1-5,-4-4,-6-6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6.2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0 626,'29'-20,"-4"0,305-138,-77 39,-172 79,427-217,-485 245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6.9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0 495,'10'-1,"0"0,0 0,0-1,-1 0,1-1,-1 0,13-6,64-37,-57 30,424-243,-406 236,1 2,57-15,58-26,-144 53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7.4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0,'1'24,"2"0,0 0,1 0,2 0,0-1,15 35,71 131,-70-147,94 154,-24-45,-84-136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2.0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9,4 11,2 8,-1 7,-1-1,4 6,-1 2,4-2,0-7,-3-6,-2-5,-2-3,2-7,1-7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8.04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1 708,'4'-6,"0"0,0 1,1-1,0 1,0 0,1 0,6-4,9-9,34-26,1 3,2 2,66-32,-27 14,85-45,4 8,235-84,-390 168,-9 4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49.0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0 551,'2'-4,"0"-1,-1 0,2 1,-1-1,0 1,1 0,0-1,0 1,6-6,1-2,206-247,-203 246,17-21,2 3,41-32,-59 51,2 1,-1 1,1 0,1 2,0 0,0 0,36-9,-46 15,1 1,0 0,-1 1,1 0,-1 0,1 1,0 0,-1 0,1 0,-1 1,0 0,10 5,-6-2,0 1,0 0,0 1,-1 1,0-1,16 18,-5-2,-1 1,-1 1,-2 1,0 1,15 33,-25-45,0 0,-1 1,0-1,-1 1,-1 1,0-1,-1 0,-1 1,-1 0,0-1,-3 25,1-37,0 0,0-1,-1 1,1-1,-1 1,0-1,0 1,0-1,-1 0,1 0,-1 0,0 0,-4 3,-50 34,28-20,-343 267,359-277,4-5,1 1,0 0,1 1,-1 0,1 0,-10 14,16-21,1 1,0-1,0 0,0 0,-1 0,1 0,0 1,0-1,0 0,0 0,-1 1,1-1,0 0,0 0,0 1,0-1,0 0,0 0,0 1,0-1,0 0,0 0,0 1,0-1,0 0,0 0,0 1,0-1,0 0,0 0,0 1,0-1,0 0,1 0,-1 1,0-1,0 0,0 0,0 0,1 1,-1-1,0 0,0 0,0 0,1 1,15-2,17-10,26-16,2 2,1 4,77-18,-80 22,-2-3,56-26,-39 14,1-1,-56 26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50.2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0 445,'13'532,"0"65,-12-965,13-476,-2 513,-13 330,1-1,0 0,1 1,-1-1,0 1,0-1,1 1,-1-1,0 1,1-1,0 1,-1 0,1-1,0 1,0 0,0-1,-1 1,1 0,2-2,-2 3,0 0,0 0,0-1,0 1,0 0,0 0,0 0,0 0,0 0,0 0,0 1,0-1,0 0,0 0,-1 1,1-1,0 0,0 1,0-1,0 1,0-1,0 2,9 5,-2 1,1 1,13 17,-13-15,187 192,35 41,-216-226,28 31,-3 3,57 93,-86-122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51.1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0 445,'2'0,"0"-1,-1 0,1 1,-1-1,1 0,-1 0,1 0,-1 0,0-1,0 1,1 0,-1 0,0-1,2-2,12-12,27-5,1 2,86-25,-72 27,59-28,-32 9,-49 23,-1-2,45-28,-56 30,0 1,27-9,18-11,33-39,-87 63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52.3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72,'0'-2,"1"-1,0 1,0 0,0 0,0 0,0 0,0 0,1 0,-1 1,0-1,1 0,0 1,-1-1,1 1,0-1,0 1,0 0,0 0,0 0,0 0,0 0,3-1,52-17,-53 18,14-4,-1 2,1 1,0 0,0 1,0 1,0 0,-1 2,1 0,0 1,-1 1,1 0,24 10,-21-5,0 0,-1 2,0 0,-1 1,0 1,-1 1,0 1,-1 0,20 24,-28-28,-1 1,0-1,-1 1,0 0,-1 1,0 0,-1 0,-1 0,4 17,-4-8,-1 0,-1 1,-1-1,-1 0,-3 28,-4-4,-1-1,-3 0,-2 0,-35 82,29-86,-1 0,-2-1,-2-1,-2-1,-59 67,84-105,1 0,0 0,-1 0,1 1,0-1,-1 0,1 1,-1-1,1 0,0 1,0-1,-1 0,1 1,0-1,0 1,-1-1,1 1,0-1,0 0,0 1,0-1,0 1,0-1,0 1,0-1,0 1,0-1,0 1,0-1,0 1,0-1,0 1,15 1,27-11,-41 9,53-19,-2-2,0-3,57-34,-9 4,-46 27,145-79,-184 95,-5 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53.1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1187,'10'-7,"-1"0,1 0,0 1,1 0,0 1,-1 0,21-6,-1 0,990-337,-797 278,1589-408,-1490 399,196-42,-466 111,1 3,0 2,63 1,-87 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54.2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0,'851'63,"-562"-32,160 18,135 13,5-36,-567-26,-9-1,0 0,0 2,1 0,-1 0,22 6,-31-5,-1-1,0 0,0 1,0 0,0-1,0 1,0 1,0-1,0 0,-1 1,1-1,-1 1,0 0,0 0,0-1,0 2,0-1,-1 0,1 0,-1 0,0 1,0-1,0 1,-1-1,1 1,-1 3,28 226,49 670,-73-835,1-50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54.6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1,'4'4,"6"6,6 10,4 5,2 8,12 11,7 6,6 7,4 3,1 0,-4-2,-1-2,-5-2,-5-7,-8-5,-10-12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1:55.6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984 186,'-23'-2,"1"-1,0 0,-36-12,11 4,37 9,-191-36,175 35,0 1,0 2,0 0,-1 1,-45 10,60-8,1 1,0 1,1 0,-1 1,1 0,0 0,1 1,-1 1,1-1,1 1,-1 1,1 0,-10 15,-4 8,0 1,-28 61,22-33,2 1,3 2,3 0,3 1,2 1,4 0,2 1,3 0,4 88,3-139,1-1,0 0,1 0,1 0,0 0,1-1,1 0,0 0,1 0,1 0,0-1,10 12,-5-10,1 0,0-1,1 0,1-2,0 0,1 0,0-2,33 16,4-3,1-2,65 15,122 17,-133-30,121 22,399 27,-232-36,-390-35,1 1,-1-2,1 1,-1-1,1 0,0-1,14-2,-20 2,0 0,0 0,1 0,-1-1,0 1,0-1,0 1,0-1,0 0,-1 0,1 1,0-1,-1 0,0-1,1 1,-1 0,0 0,0-1,0 1,0 0,-1-1,1 1,-1-1,1 1,-1-1,0 1,0-3,3-65,-3 1,-2-1,-23-123,7 98,-4 1,-4 2,-4 0,-72-148,71 179,-3 2,-2 1,-3 3,-2 0,-2 3,-3 2,-79-68,97 95,-2 1,0 2,-1 1,-2 1,-38-15,46 23,-1 2,0 1,0 1,-1 1,1 1,-1 1,-45 2,-80 18,-11 0,138-16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02.9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834 233,'-2'-5,"-1"0,0 0,0 0,0 1,-1-1,1 1,-1 0,0 0,0 0,-1 1,1 0,-7-4,7 3,-162-118,162 120,0 0,0 0,-1 1,1 0,0-1,0 1,-1 1,1-1,-1 1,1-1,-1 1,1 1,-1-1,1 1,-1-1,1 1,0 0,-1 1,1-1,0 1,0 0,0 0,0 0,0 1,-6 4,-10 8,1 1,1 1,-23 25,32-32,-11 12,0 0,2 2,1 0,1 1,1 0,1 2,1-1,2 2,0 0,2 0,2 0,-7 39,-18 180,-89 342,105-524,4 0,2 2,0 66,10 203,3-148,-3-164,-2 8,3-1,0 1,2-1,1 1,16 56,34 39,-47-107,-1 1,-1 0,-1 0,-1 0,2 40,2 21,60 240,-47-236,-1 8,-11-47,2 0,19 51,49 142,-58-176,11 37,159 614,-175-642,-4 1,3 136,-15-146,3-22,-3 0,-2-1,-1 1,-2-1,-16 57,-21 17,23-67,3 1,-22 98,31-97,-9 49,-8 193,24-107,-2-20,36 311,-14-388,4 0,34 85,-38-121,1 0,-3 1,14 70,-22-80,2 0,2-1,23 53,66 114,-71-150,15 44,12 22,159 223,-163-275,2-2,100 96,-29-41,97 86,-212-201,0-2,2 1,-1-1,1-1,23 10,-27-15,0 0,0 0,0-1,0 0,0-1,1 0,-1-1,0 0,17-3,-10 1,-1-1,0-1,1-1,-2 0,1-1,-1-1,0-1,21-12,-15 5,0-2,0 0,-2-1,30-34,-5-6,-2-2,63-124,215-543,-109 223,-188 448,-2-1,-3-1,-2-1,-3 0,9-88,-7-300,-13 317,-6-136,-1 242,-1 0,-1 0,-1 0,-1 1,-1 0,-1 1,-25-38,-17-36,53 96,-129-289,102 220,3-1,-18-94,-11-50,13 64,7 18,-28-138,10-170,-79-548,52 651,28 134,24 101,-5 1,-5 1,-4 2,-4 2,-4 1,-4 3,-118-155,158 229,0 1,1-2,2 0,-1 0,2-1,-11-39,-19-133,32 157,-68-589,71 561,-4 0,-2 1,-3-1,-3 2,-2 0,-50-114,30 73,30 78,-1 1,0 1,-2 0,-1 0,-14-21,21 38,0 0,-1 0,0 0,0 1,-1 0,1 0,-1 0,0 1,0 0,0 0,0 1,-1-1,1 1,-1 1,1-1,-13 0,-12-1,0 2,-46 4,23-1,38-2,1 0,-1 1,1 1,0 0,0 1,0 1,0 0,-21 10,-60 21,71-27,0 1,0 1,-30 17,37-15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2.4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802 0,'-2'9,"1"0,-2 0,1 0,-1 0,-1-1,1 1,-2-1,1 0,-10 12,-1 7,0 0,-317 593,30 14,213-451,82-169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05.28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250 1,'-4'56,"-2"1,-2-1,-24 81,17-76,-33 131,-34 156,81-343,-3 19,-1 0,-1-1,-12 30,-2 9,20-117,52-469,-51 520,27-251,-10 109,-17 142,-1-1,0 0,1 1,0-1,0 1,1-1,-1 1,1 0,0-1,0 1,0 0,1 0,-1 0,1 0,0 1,6-6,-6 7,0 0,1 1,-1 0,1-1,-1 1,1 0,-1 1,1-1,0 1,-1-1,1 1,0 0,0 1,-1-1,1 1,0-1,-1 1,1 0,-1 0,1 1,3 1,14 6,-1 0,0 2,0 0,28 23,69 64,-60-48,93 86,131 103,-238-201,-31-22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06.02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1 601,'0'-3,"1"0,-1-1,1 1,0 0,0 0,0-1,1 1,-1 0,1 0,-1 0,1 1,0-1,4-4,36-34,-26 28,45-38,127-80,-39 30,-65 37,-32 22,96-56,-124 86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06.9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1 103,'0'-4,"1"0,0 0,0 0,0 1,0-1,1 0,-1 1,1-1,0 1,0-1,0 1,0 0,1 0,0 0,-1 0,1 1,0-1,0 1,0-1,1 1,-1 0,1 0,4-1,2-2,0 0,0 1,1 1,-1 0,1 0,0 1,13-1,-6 3,0 1,0 0,0 2,0 0,-1 1,23 7,3 5,52 25,-88-38,-1 1,1 0,-1 0,0 0,0 0,-1 1,1 0,-1 0,0 1,-1-1,1 1,-1 0,0 1,-1-1,1 0,-1 1,-1 0,1 0,-1 0,0 0,-1 0,1 0,-2 1,1-1,-1 0,0 0,0 1,-1-1,0 0,-2 9,-2 5,-1 0,-1 0,0-1,-2 0,0-1,-1 1,-2-2,1 1,-17 17,6-9,-1-1,2 2,1 0,-18 32,37-59,1 1,-1-1,1 0,-1 0,0 0,1 0,0 1,-1-1,1 0,0 0,0 1,0-1,-1 0,1 1,1-1,-1 0,0 0,0 1,0-1,1 0,-1 1,1-1,-1 0,1 0,0 2,1-1,-1-1,1 0,0 1,0-1,0 0,-1 0,1 0,0 0,0-1,1 1,-1 0,0-1,0 1,2-1,11 1,1 0,-1-1,23-3,-32 2,412-25,-387 27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07.4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0 172,'0'-5,"9"0,7-5,9-5,5 1,5-2,7-2,3-3,3-2,2-1,-7 3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07.9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0 212,'5'-4,"5"-6,5-1,5 1,3-1,6-4,3 0,-1 0,4-3,4 2,0-1,2-1,-2 2,-3 3,-8 1,-9 2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11.4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100 240,'0'-13,"0"9,1 0,-1-1,0 1,0 0,-1 0,1 0,-1-1,0 1,0 0,-1 0,1 0,-3-5,3 9,1 0,0 0,0 0,0-1,0 1,0 0,0 0,0 0,0 0,0 0,0 0,-1 0,1 0,0-1,0 1,0 0,0 0,0 0,0 0,-1 0,1 0,0 0,0 0,0 0,0 0,0 0,-1 0,1 0,0 0,0 0,0 0,0 0,0 0,-1 0,1 0,0 0,0 0,0 0,0 1,0-1,0 0,0 0,-1 0,1 0,0 0,0 0,0 0,0 0,0 0,0 1,0-1,0 0,0 0,0 0,-1 0,1 1,-4 13,0 17,-1 194,-11 137,-9-206,-3 32,28-188,0 0,0 0,0 0,0 0,0 0,0 0,0 0,0 0,0 0,0 0,0 0,0 0,0 0,0 0,0 0,1 0,-1 0,0 0,0 0,0 0,0 0,0 0,0 1,0-1,0 0,0 0,0 0,0 0,0 0,0 0,0 0,0 0,0 0,0 0,0 0,0 0,0 0,0 0,0 0,0 0,6-11,3-23,1-113,-9-162,-4 144,1 24,4-160,-2 299,0 0,0 0,0 0,0 1,0-1,1 0,-1 0,1 1,-1-1,1 0,-1 0,1 1,0-1,0 1,0-1,0 1,0-1,0 1,0-1,2 0,-2 1,0 1,1 0,-1 0,0-1,0 1,0 0,1 0,-1 0,0 0,0 1,1-1,-1 0,0 0,0 1,0-1,0 1,1-1,-1 1,0-1,0 1,2 1,8 7,0 1,0 0,17 21,-19-20,633 693,-613-671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12.33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1 375,'0'-5,"8"-5,8-5,5-5,11-3,14-1,7-6,4-2,0-4,3 0,0 1,-5 3,-9 7,-7 8,-6 6,-9 1,-4 2,-6 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13.12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1,'4'0,"6"0,1 8,-1 12,2 7,3 11,-1 4,-3 3,1 2,3 2,-1-3,-3-5,-4-5,2-9,-1-5,2-6,0-1,-2-4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16.2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1 508,'71'-63,"103"-69,-114 95,1 3,2 2,115-41,20-9,-170 69,1 2,59-17,-74 26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16.8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1,'4'0,"6"8,1 12,7 11,5 8,8 11,6 14,1 9,8 9,3 3,-1-4,-5-7,-10-8,-6-11,-3-10,-6-9,-6-10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3.2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1 103,'0'-4,"1"0,-1 0,1 0,0 0,0 1,1-1,-1 0,1 1,0-1,0 1,0 0,0-1,0 1,1 0,-1 0,1 1,0-1,0 0,0 1,0 0,0 0,1 0,-1 0,1 0,-1 1,1-1,0 1,0 0,4-1,14-3,1 1,0 0,38 0,-49 4,22-2,0 2,0 2,37 6,-60-7,0 1,0 1,0 0,0 1,-1 0,1 0,-1 1,0 1,0 0,-1 0,0 0,0 2,9 8,-12-9,-1 1,-1 0,1-1,-1 2,0-1,-1 0,0 1,-1-1,0 1,0 0,0 0,-1 0,-1 0,1 0,-2 0,1 0,-1 0,-4 16,-2 6,-1-2,-1 1,-2-1,-16 31,-37 48,64-108,0 1,0-1,0 1,0-1,0 0,0 1,0-1,0 1,0-1,0 1,0-1,0 1,0-1,0 1,0-1,1 0,-1 1,0-1,0 1,1-1,-1 0,0 1,0-1,1 1,-1-1,0 0,1 0,-1 1,1-1,-1 0,0 0,1 1,-1-1,1 0,-1 0,0 0,1 0,-1 1,1-1,-1 0,1 0,-1 0,1 0,-1 0,1 0,-1 0,1-1,0 1,29 0,-25 0,141-3,-62 3,101-14,-125 9,-40 7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17.73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260 70,'0'-3,"0"0,-1 0,1 0,-1 1,1-1,-1 0,0 0,0 0,0 1,-1-1,1 0,-1 1,1-1,-1 1,0 0,0-1,0 1,0 0,0 0,-1 1,1-1,0 0,-1 1,1-1,-1 1,0 0,0 0,-3-1,3 1,-1 0,1 0,-1 0,1 1,-1 0,0 0,1 0,-1 0,1 0,-1 1,1-1,-1 1,1 0,-1 0,1 0,0 1,-1-1,1 1,0 0,0 0,0 0,-5 5,-1 4,1 0,0 0,0 1,1 0,0 1,2 0,-7 17,-1 9,-9 49,13-44,2-1,2 1,0 60,5-93,0 1,1 0,0 0,1 0,0-1,1 1,0-1,1 1,0-1,1 0,0-1,1 1,0-1,0 0,1 0,1-1,13 13,-13-16,1 0,0 0,1-1,-1-1,1 0,0 0,0-1,1 0,-1 0,0-1,1-1,0 0,-1 0,1-1,0 0,-1-1,14-3,18-4,0-2,78-30,-78 25,-18 7,13-3,-2-2,0-2,0-1,37-24,-69 38,0 0,-1 0,0 0,1 0,-1-1,0 1,0-1,0 1,0-1,0 0,-1 1,1-1,-1 0,0 0,0 0,0 0,0 0,0-1,0-4,-1 3,-1-1,1 0,-1 1,0 0,-1-1,1 1,-1 0,0-1,0 1,-5-7,-3-5,-1 2,-1-1,0 2,-1 0,-23-20,16 16,-1 1,-1 1,0 1,-1 1,0 1,-1 1,-1 1,0 1,0 1,-1 1,-33-5,59 13,-15-3,0 1,0 0,0 1,0 0,0 1,-21 3,17 2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19.2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1 341,'16'-2,"1"0,-1-2,0 0,0-1,-1 0,23-11,9-3,496-215,-458 194,-70 31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19.8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1,'0'8,"4"12,10 11,3 13,7 7,-1 4,0 1,1 4,4 9,2 1,-4-3,-2-8,-6-6,-1-4,-3-5,-5-6,-3-10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20.3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0,'0'4,"4"6,2 6,4 8,4 4,4 7,4 5,2 1,-3-3,-1-4,-3-3,-1-6,-3-4,-4-1,-3-4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21.0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1 501,'1'-4,"1"1,0-1,1 1,-1-1,1 1,-1 0,1 0,0 0,0 0,1 1,-1-1,0 1,5-2,3-5,53-45,193-154,-189 158,139-77,-190 119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21.9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77,'18'-1,"0"-2,0 0,-1-1,1-1,21-9,22-6,-34 13,0 0,1 2,-1 1,1 1,51 2,-76 1,0 1,0-1,0 1,0 0,0 0,0 0,0 0,0 0,0 1,0-1,0 1,-1 0,1 0,-1 0,1 0,-1 0,0 0,3 5,-2-2,0 0,-1 0,0 0,1 0,-2 0,1 1,-1-1,0 1,1 10,-2 5,0 0,-2-1,0 1,-8 33,-5 12,-24 62,29-101,-1-1,-2-1,0 0,-1 0,-21 25,26-39,4-6,0 0,0 1,1-1,0 1,0 0,1 0,0 0,0 0,0 0,-3 13,7-19,-1 1,0-1,1 1,-1 0,1-1,-1 1,1-1,-1 1,1-1,0 1,-1-1,1 0,0 1,-1-1,1 0,0 1,-1-1,1 0,0 0,-1 0,1 0,0 1,0-1,-1 0,1 0,0 0,0-1,-1 1,1 0,0 0,-1 0,1 0,0-1,-1 1,1 0,0-1,-1 1,1-1,0 1,-1 0,1-2,40-18,-34 16,65-30,1 3,111-31,-164 55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23.1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106 214,'1'96,"-3"113,0-183,-1-1,-2 0,0 0,-2 0,0-1,-12 25,17-45,0 0,0 0,-1 0,1 0,-1-1,-6 7,8-9,1-1,0 0,-1 1,1-1,-1 0,1 1,-1-1,1 0,-1 0,1 0,-1 1,1-1,-1 0,1 0,-1 0,1 0,-1 0,1 0,-1 0,0 0,1 0,-1 0,1 0,-1 0,0 0,0-1,0 0,1 0,-1 0,0 0,0 0,1 0,-1 0,0 0,1 0,-1 0,1 0,0 0,-1 0,1 0,0 0,-1 0,1-2,-5-40,2 0,1 0,3 0,10-74,-3 25,4-233,-12 324,0 0,0-1,0 1,0 0,0-1,1 1,-1 0,0-1,1 1,-1 0,1 0,-1-1,1 1,-1 0,1 0,0 0,0 0,0 0,-1 0,1 0,2-2,-2 3,0 0,0 0,0 0,0 0,0 0,0 0,1 0,-1 0,0 0,0 1,0-1,0 0,0 1,0-1,0 1,0-1,0 1,-1-1,1 1,2 1,7 7,0 1,0 0,11 16,-10-12,119 121,38 44,-105-109,-53-57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24.1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0 402,'11'-1,"0"-2,0 1,0-1,-1-1,0 0,16-8,-7 3,42-16,2 3,113-24,-137 35,-1-1,61-28,-13 4,-17 13,-39 14,-1-1,52-27,-17 6,-44 23,-1-2,29-17,-27 11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25.2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24,'9'-1,"0"0,0 0,1-1,12-5,-13 4,0 1,0 0,0 0,0 1,12-1,-4 4,1 0,-1 2,1 0,-1 0,0 2,-1 0,1 1,-1 0,0 2,-1 0,0 0,25 22,-19-13,0 1,-1 1,-1 1,-1 1,-1 0,-1 2,17 33,-28-47,0 0,-1 0,0 1,-1 0,0 0,-1 0,2 17,-4-22,0-1,0 1,0 0,-1 0,0-1,0 1,0 0,-1-1,0 0,0 1,-1-1,1 0,-1 0,0 0,0 0,-5 5,5-7,-17 26,20-28,0 0,0 0,0 0,0 0,0-1,0 1,0 0,1 0,-1 0,0 0,1-1,-1 1,0 0,1 0,-1-1,1 1,-1 0,1-1,0 1,-1 0,1-1,0 1,-1-1,1 1,0-1,0 0,-1 1,1-1,0 0,0 1,0-1,-1 0,1 0,0 0,0 0,0 0,0 1,1-2,23 8,0 2,-1 0,0 1,0 2,-1 0,-1 2,36 27,-15-5,-1 1,56 67,-77-80,-2 0,26 45,-39-59,-1 0,0 0,0 0,-1 1,-1 0,0 0,0 0,-1 0,-1 0,1 21,-2-27,-1-1,0 1,0-1,-1 0,1 1,-1-1,0 0,0 0,0 0,-1 0,1 0,-1-1,0 1,0-1,0 0,-1 1,1-2,-6 5,-7 3,-1 0,0 0,-19 6,15-6,-10 3,-47 14,60-22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26.2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1 327,'4'0,"10"0,7-4,5-6,9-1,9-3,9-4,8-7,11 1,11-4,3-6,-3-2,-9 6,-3 4,-9 1,-12 6,-9 5,-12 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4.5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826 1,'-3'1,"-1"1,0-1,1 1,-1 0,1 0,0 1,-1-1,1 1,0-1,-2 4,-6 4,-208 152,-33 26,202-146,2 2,-75 88,114-120,0-3,1 0,1 1,0-1,0 2,1-1,0 1,1 0,0 0,0 0,-4 22,9-30,0-1,0 1,1 0,-1-1,1 1,0 0,0-1,0 1,0-1,0 0,0 1,1-1,-1 0,1 0,0 1,-1-1,1-1,0 1,0 0,0 0,1-1,-1 1,0-1,1 0,-1 1,1-1,-1 0,1-1,3 2,13 4,0-2,0 0,21 2,-18-3,-2 0,25 5,-1-2,81 1,-114-8,0 1,0-1,0-1,1 0,-2 0,1-1,0 0,0-1,-1-1,0 1,0-2,0 1,-1-1,0-1,0 0,13-12,-6-1,-1-1,-1 0,0-1,-2-1,-1 0,0-1,-2 0,-1 0,-1-1,-1 0,-1 0,3-47,-7 67,2-19,-1 0,-2 0,-3-39,-26-80,27 123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26.8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1,'1'3,"1"0,-1 0,1 0,0 0,1 0,-1 0,0-1,1 1,-1-1,1 1,0-1,0 0,6 3,8 9,20 22,-1 3,-2 1,-2 1,-1 2,36 69,-48-70,-2 2,-2 0,10 53,14 40,-30-112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27.8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354 1,'-15'-1,"0"2,-1 0,1 1,0 0,0 1,0 1,-16 6,22-6,0 0,1 1,-1 0,1 1,0 0,1 0,-1 1,1 0,1 0,-1 1,1-1,-6 12,-4 7,1 0,1 1,2 0,0 1,2 1,1 0,2 0,0 0,-3 49,10-75,0 1,0 0,0-1,1 1,-1 0,1-1,0 1,0-1,0 1,0-1,1 0,-1 1,1-1,0 0,0 0,0 0,1 0,-1-1,1 1,-1 0,1-1,0 0,0 0,0 0,0 0,0 0,1-1,-1 1,0-1,1 0,-1 0,1 0,4 1,14 1,0-1,0-1,0-1,35-4,-12 1,5 3,0-2,0-3,0-1,-1-3,87-27,-133 35,0 0,1 0,-1 0,0-1,0 1,0-1,0 0,0 0,0 0,-1 0,1 0,-1-1,1 1,-1-1,0 1,0-1,0 0,0 0,-1 0,1 0,-1 0,0 0,0-1,0 1,0 0,0-1,-1 1,0-1,1 1,-1 0,0-1,-1 1,1-1,-1 1,1 0,-3-7,-2-3,-1 0,0 1,-1 0,0 0,-1 0,0 1,-18-19,7 11,-1-1,-25-17,35 30,0 0,0 0,-1 1,0 1,0 0,0 0,-15-3,7 4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37.2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79 159,'1'124,"2"-21,-5 0,-25 173,21-243,-1 5,-1 1,-18 47,20-131,6-195,3-200,5 334,-6 96,0 0,0 0,1 0,0 0,1 0,0 1,0 0,7-10,-10 17,1-1,0 1,0-1,1 1,-1 0,0 0,1 0,-1 0,1 0,0 1,-1-1,1 1,0 0,0 0,0 0,0 0,6-1,-3 2,0 0,0 0,0 0,0 1,0 0,0 0,-1 0,12 5,4 4,0 0,-1 2,33 23,-50-33,546 358,-522-343,-7-3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37.9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1 717,'193'-179,"-43"43,266-209,-362 303,-39 27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38.7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1 102,'1'-3,"1"0,1 0,-1 1,0-1,1 1,-1 0,1-1,0 1,0 1,0-1,0 0,0 1,6-3,-1 0,11-7,0 1,1 2,0 0,1 1,-1 0,30-4,-44 10,-1 0,0 1,0-1,1 1,-1 0,0 0,1 1,-1 0,0 0,0 0,0 0,0 1,0 0,0 0,0 0,0 1,-1-1,1 1,-1 0,0 0,0 1,0-1,0 1,-1 0,1 0,-1 1,0-1,0 0,-1 1,1 0,3 9,-1 5,0 0,-1 1,-1 0,0 0,-2 0,-1 23,-2 9,-12 60,10-88,-2-1,0 0,-2 0,0-1,-1 0,-2 0,0-1,-1 0,-1-1,-28 32,40-52,0 1,1-1,-1 1,1 0,-1-1,0 1,1 0,-1-1,1 1,-1 0,1-1,0 1,-1 0,1 0,0 0,-1-1,1 1,0 0,0 0,0 0,0 0,0-1,0 1,0 0,0 0,0 0,0 0,0-1,1 1,-1 1,2-1,-1 0,0 0,1 0,-1-1,1 1,-1-1,1 1,-1-1,1 1,-1-1,1 0,-1 0,1 0,0 0,1 0,75-11,-68 9,60-10,-27 6,-1-2,-1-1,1-2,48-21,-73 24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39.2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1 361,'22'-1,"-1"-1,1-1,-1-1,1-1,-1-1,33-13,122-67,-74 33,258-113,-327 150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39.8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0 227,'4'0,"11"-4,6-6,8-1,8-3,6-4,5-2,6 2,4-1,-1-1,-1 3,-5 0,-8-1,-7 2,-5 4,-3 4,-7 3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42.15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381 21,'-1'0,"-1"1,0-1,0 1,1-1,-1 1,0-1,1 1,-1 0,0 0,1 0,-1 0,1 0,-1 0,1 1,0-1,0 0,-1 1,1-1,-1 3,-20 36,17-30,-34 83,-52 186,34-91,45-152,-23 64,5 1,-29 168,97-355,252-797,-256 731,-34 150,0 0,0 1,0-1,1 1,-1-1,0 1,1-1,-1 1,1 0,0-1,-1 1,1-1,0 1,0 0,0 0,0 0,0-1,0 1,0 0,0 0,1 0,-1 0,0 1,0-1,1 0,-1 1,1-1,-1 0,1 1,-1 0,1-1,-1 1,1 0,-1 0,1 0,-1 0,1 0,-1 0,1 0,-1 0,1 1,1 0,6 3,0 0,-1 0,1 1,-1 1,13 10,-2-2,215 162,-30-21,-79-59,-96-68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43.1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0 574,'0'-4,"1"0,0 0,0 1,0-1,0 0,0 0,1 1,0-1,-1 1,1-1,1 1,-1 0,0 0,1 0,0 0,4-4,58-41,-35 27,20-16,2 1,99-49,-143 80,1 0,-1 0,0-1,-1-1,0 1,10-12,-10 10,0 1,1 0,0 0,0 1,15-10,33-11,-8 3,-2-1,55-39,-51 33,-29 21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43.7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0,'0'5,"0"5,4 5,6 5,1 7,7-1,1 3,1 2,-2 0,-1-6,2-3,-3 0,-4-1,-4 2,-3-4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7.0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659 1,'-11'1,"0"1,0 0,0 0,1 1,-1 1,1 0,0 0,0 1,0 0,1 1,-1 0,-13 12,-12 11,-49 54,80-79,-49 54,3 2,-79 123,102-137,2 1,2 1,2 1,2 1,-14 60,31-102,0 1,0-1,1 1,0 0,1-1,0 1,0 0,1-1,1 10,-1-14,1-1,-1 0,0 1,1-1,0 0,0 0,0 0,0 0,1-1,-1 1,1-1,-1 1,1-1,0 0,0 0,0 0,0 0,0 0,0-1,1 1,-1-1,0 0,1 0,3 0,23 5,0-2,1 0,-1-2,57-4,122-23,-190 22,6-1,16-1,-1-2,0-1,0-2,45-19,-80 27,-1 0,0 0,0-1,1 0,-2 1,1-1,0-1,-1 1,1 0,-1-1,0 0,0 0,-1 0,1 0,-1 0,0 0,2-6,-2 2,0 1,0-1,-1 0,0 0,-1 0,0 0,0 0,0 0,-3-12,-3-5,-1 1,-1 0,-1 1,-1 0,-20-35,17 35,1 1,-1 1,-25-33,34 49,0 1,0 0,-1-1,1 1,-1 1,0-1,0 1,0-1,0 2,0-1,-1 0,0 1,1 0,-1 1,0-1,-8 0,10 2,0 0,0 0,0 0,0-1,0 1,0-1,0 0,1 0,-1-1,0 1,0-1,1 0,-1 0,1 0,-1 0,1 0,0-1,0 0,0 1,0-1,1 0,-1-1,1 1,-3-4,-3-11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44.3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0 533,'11'-2,"-1"1,0-2,0 0,0 0,0-1,15-7,-7 3,643-258,-413 168,-211 84,281-98,-289 105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45.0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1,'2'16,"1"1,0-1,1 0,1 0,1-1,0 1,13 22,-3-2,41 72,-42-83,-1 0,-1 1,-1 1,-1 0,7 30,-13-37,1-5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45.88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1,'0'4,"8"6,4 5,7 5,6 7,-3 4,5 0,1 0,1-6,-6-3,-5-1,-3 1,-3-4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47.2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0 257,'0'-4,"9"-2,2-4,4 0,8-3,5-3,5 1,10-1,7-3,-1-2,-1-1,1-2,-4 4,-6 4,-5 6,-8 0,-8-3,-8 2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48.3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0 180,'2'-5,"0"0,1 0,-1 1,1-1,0 1,0-1,1 1,-1 0,1 1,0-1,0 0,5-2,-2 0,7-6,1 1,0 1,0 1,1 0,1 1,0 0,0 2,0 0,31-6,-3 3,1 2,76-1,-109 8,1 0,-1 1,0 0,0 0,0 2,-1 0,1 0,14 6,-23-6,1-1,-1 0,1 1,-1 0,0 0,0 1,0-1,0 1,-1-1,0 1,0 0,0 1,0-1,0 1,-1-1,0 1,0-1,0 1,0 0,-1 0,0 0,0 0,0 7,0 2,-2 0,0 1,0-1,-1 0,-1 0,0 0,-1-1,-1 1,0-1,-9 18,-6 7,-2-1,-30 39,-7-3,34-43,0 2,-20 35,45-67,-1 1,1-1,-1 1,1-1,-1 1,1-1,0 1,-1-1,1 1,0 0,-1-1,1 1,0-1,0 1,0 0,0-1,-1 1,1 0,0-1,0 1,0 0,0-1,1 1,-1 0,0-1,0 1,0 0,0-1,1 1,-1 0,0-1,1 1,-1-1,0 1,1 0,1 0,0-1,-1 0,1 0,0 0,0 0,-1 0,1 0,0 0,-1 0,1-1,0 1,-1 0,3-2,54-25,-45 19,1 1,0 0,0 1,1 1,0 0,19-3,-18 4,0 0,0-1,0-1,-1 0,18-11,16-16,-28 18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49.4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0 345,'0'453,"24"-720,-3 81,7-107,-28 290,0 0,0 1,1-1,-1 1,1-1,0 1,-1-1,1 1,0-1,1 1,-1-1,0 1,1 0,-1 0,1 0,0 0,-1 0,1 0,0 0,4-2,-4 4,0 0,0 0,0 0,1 0,-1 0,0 0,0 1,0-1,0 1,0-1,0 1,0 0,0 0,0 0,0 0,0 0,0 0,0 1,-1-1,1 1,0-1,-1 1,0 0,1-1,0 3,44 50,41 65,8 10,5-9,64 80,-155-186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50.3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1 734,'10'-9,"1"1,0 1,0 0,21-10,0 0,632-385,-368 221,-240 151,-40 22,0 0,-1-1,19-14,-33 21,0 2,-1 0,0-1,0 1,1-1,-1 1,0 0,1-1,-1 1,0 0,1 0,-1-1,1 1,-1 0,0 0,1 0,-1-1,1 1,-1 0,0 0,1 0,-1 0,1 0,-1 0,1 0,-1 0,1 0,-1 0,1 0,-1 5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51.2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70 126,'0'-1,"1"-1,-1 0,1 1,0-1,-1 1,1-1,0 1,0 0,0-1,0 1,0 0,0-1,0 1,1 0,-1 0,0 0,1 0,-1 0,2-1,34-16,-31 14,22-9,1 1,0 1,0 1,1 2,0 1,0 1,1 2,34-1,-60 5,0 0,0 1,-1-1,1 1,0 0,0 1,-1-1,1 1,-1 0,1 0,-1 0,0 1,0-1,0 1,0 0,0 0,-1 1,0-1,1 1,-1 0,0-1,-1 1,1 1,-1-1,1 0,-1 1,-1-1,1 1,-1-1,1 1,-1 0,-1 0,1-1,-1 1,0 0,0 0,0 0,0 0,-1-1,-2 8,-11 47,-3 0,-41 91,-65 106,114-237,-52 80,64-93,12-5,34-6,-10 1,-36 4,-1 0,1 0,-1 1,1-1,-1 1,1-1,-1 1,1 0,-1 0,0 0,0 0,1 0,-1 1,0-1,0 1,0-1,0 1,-1 0,1-1,0 1,-1 0,1 0,-1 1,0-1,0 0,1 0,-1 1,-1-1,1 0,0 1,-1-1,1 1,-1-1,0 1,0-1,0 1,0-1,0 5,-1 3,0-1,-1 1,0-1,0 1,-1-1,0 0,-1 0,0 0,-6 10,-19 21,-2 0,-2-3,-2 0,-1-2,-49 36,-44 42,114-96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52.1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1630,'20'-2,"0"-2,0 0,-1-1,1 0,-1-2,-1 0,1-1,21-14,18-6,1072-488,608-346,-1706 845,63-37,-85 48,-1-1,-1 1,1-1,-1-1,-1 1,1-1,7-12,-14 19,-1 1,1 0,-1-1,0 1,1-1,-1 1,0-1,1 1,-1-1,0 1,0-1,1 1,-1-1,0 0,0 1,0-1,0 1,0-1,0 1,0-1,0 0,0 1,0-1,0 1,0-1,0 1,-1-1,1 0,0 1,0-1,0 1,-1-1,0 0,-5 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52.8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2,'261'-2,"456"14,-655-7,0 2,-1 3,102 31,-155-38,0 0,-1 1,0-1,1 2,-1-1,-1 1,1 0,-1 1,0-1,0 1,0 1,5 8,-3-3,0 0,-1 1,-1 0,0 0,-1 1,5 22,-3-4,-2 0,-2 0,0 0,-3 0,-4 53,-6-25,-2-1,-33 99,-5 14,45-145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7.9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1,'-2'0,"1"0,-1 0,1 0,-1 1,1-1,-1 0,1 1,0-1,-1 1,1 0,0-1,-1 1,1 0,0 0,0 0,0 0,0 0,0 0,0 0,0 0,0 0,0 0,0 1,1-1,-1 0,0 1,1-1,-1 0,1 1,-1-1,1 1,0-1,0 1,0-1,0 1,0-1,0 1,0-1,0 0,1 3,0 8,1 0,1 1,6 18,-7-23,47 140,-23-76,-4 0,17 97,-21-70,-12-76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54.0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0 310,'13'-11,"1"1,0 0,0 1,27-12,-3 1,119-77,44-23,-198 119,-1-1,1 1,0-1,0 1,1 0,-1 0,0 0,0 1,0-1,1 1,-1 0,4 0,-6 0,0 1,0-1,0 1,0 0,0-1,0 1,-1 0,1-1,0 1,0 0,-1 0,1 0,-1 0,1 0,-1 0,1 0,-1 0,1 0,-1 0,0 0,0 0,0 0,1 0,-1 0,0 0,0 0,0 0,0 0,-1 0,1 0,0 0,0 0,-1 0,1 0,-1 0,1 0,-2 2,-14 45,-3-1,-2 0,-2-2,-41 62,39-66,-3 2,-2-1,-64 67,93-108,-1 0,1 1,-1-1,1 1,0 0,-1-1,1 1,0 0,0 0,0 0,0 0,1 0,-1 0,0 0,1 0,-1 0,1 2,0-3,1-1,-1 1,0 0,1 0,-1-1,1 1,-1-1,1 1,0 0,-1-1,1 1,0-1,-1 1,1-1,0 1,-1-1,1 0,0 1,0-1,-1 0,1 0,0 1,0-1,0 0,0 0,-1 0,3 0,6 0,0 0,0-1,0 0,-1-1,1 0,10-3,127-48,234-121,-365 166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2:55.13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1115 0,'-19'1,"-1"1,1 1,0 0,0 2,0 0,1 1,-33 16,3 2,-69 48,72-42,2 2,2 1,0 3,3 1,1 2,2 1,2 2,-34 56,12 0,4 2,5 3,4 2,5 1,-31 145,37-97,7 0,7 2,3 199,14-337,0-5,0 1,1-1,0 1,6 22,-6-32,0-1,0 0,0 1,1-1,0 0,0 0,0 0,0 0,0 0,1 0,-1 0,1-1,0 1,-1-1,1 0,0 0,1 0,-1 0,0 0,0-1,1 0,3 2,20 2,0 0,1-2,-1-1,53-3,-31 0,160-3,0-9,0-9,-2-9,372-106,-496 109,-1-3,127-67,-163 72,-2-2,0-1,-2-3,-2-1,63-66,-86 77,0-1,-2 0,-1-1,0 0,-2-1,0 0,-2-1,-1-1,-2 1,9-48,-6-5,-3 1,-5-119,-4 164,-2 0,-1 0,-1 1,-2 0,-1 0,-2 1,-1 0,-1 1,-2 0,-1 1,-28-38,12 23,-3 2,-1 1,-2 1,-1 3,-3 1,-51-34,48 41,-2 2,-1 3,0 1,-2 3,-1 1,-55-11,9 8,-1 5,-134-7,-55 21,234-5,43 6,0 0,0 0,0 1,0 1,-12 0,1 3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05.1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16 121,'3'50,"2"-1,3 0,24 85,-2-6,-23-95,-2-18,-2 0,0 0,0 0,-2 1,0-1,0 0,-1 1,-4 22,-3-27,1-21,0-21,1-12,-13-143,-49-215,66 397,0 0,0 1,1-1,-1 0,1 1,0-1,0 0,0 0,0 0,1 1,1-8,-2 10,1 0,-1 0,1 1,-1-1,1 0,-1 1,1-1,-1 0,1 1,0-1,-1 1,1-1,0 1,0-1,-1 1,1 0,0-1,0 1,0 0,1-1,29 6,206 106,-127-54,85 54,-21-9,-164-97,0 1,-1 0,0 0,14 14,-12-10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05.9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0 568,'1'-3,"0"0,-1 0,1 0,0 0,0 0,1 0,-1 0,0 1,1-1,0 0,0 1,-1-1,5-2,31-31,-35 35,91-70,184-106,-215 140,54-28,-47 27,72-53,-126 81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07.0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69,'1'-2,"-1"0,1 1,0-1,-1 0,1 1,0-1,0 1,0-1,0 1,1-1,-1 1,0 0,1 0,-1-1,0 1,1 0,0 0,-1 0,1 1,-1-1,1 0,2 0,39-13,-12 6,-16 4,0 0,0 1,0 1,0 0,18 1,-29 1,-1 0,1 1,0-1,-1 1,1 0,0 0,-1 1,0-1,1 1,-1-1,0 1,0 0,1 0,-2 1,1-1,0 1,0-1,-1 1,1 0,-1 0,0 0,0 0,0 0,-1 0,1 1,1 5,2 7,0 0,-2 1,0 0,-1 0,0 27,-8 91,4-103,-26 134,27-165,2 0,-1 0,0 0,0 1,0-1,0 0,1 0,-1 0,1 0,-1 0,1 0,-1 0,1 0,-1 0,1 0,0 0,0 0,-1 0,1 0,0 0,0-1,0 1,0 0,0-1,2 2,35 10,-33-11,-1 0,1 0,-1 1,0-1,0 1,1 0,-1 0,0 0,0 0,3 4,-3-1,-1 0,0 0,0 0,-1 1,1 0,-1-1,-1 1,1 0,-1 0,0 0,0 0,0 0,-1 0,0 0,0 0,-1 0,0 0,0 0,0 0,-1 0,-4 11,-3 7,0 0,-2-1,-25 39,26-45,-57 81,59-87,-1 0,-1 0,0-1,0-1,-1 0,-14 9,0-3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07.65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0 603,'19'-16,"1"0,0 1,34-17,2-3,145-96,190-136,-354 237,-24 19,1-1,0 2,27-15,-26 22,-9 10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08.58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1 288,'4'-4,"6"-2,9-8,11-6,4-3,5-3,0-1,2-1,-2 6,-3-3,-3 3,-4 5,-1 6,-7 0,-2 2,0 2,-3-1,-5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14.3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1356 158,'-30'-3,"2"0,-1-2,0-1,1-1,-48-20,-49-12,103 34,-209-41,189 40,0 2,0 2,-67 5,99-2,1 1,-1 1,1 0,0 0,0 1,0 0,0 1,1 0,-1 0,1 1,1-1,-1 2,1-1,0 1,0 1,1-1,-8 13,-4 6,2 1,1 1,1 0,-12 37,-22 83,7 1,-23 155,-21 222,67-401,5 1,5 0,6 0,6 1,22 140,-7-97,-13-102,3 1,25 99,119 331,-125-417,39 81,-1-7,138 485,-168-500,46 152,-37-130,31 213,-41-4,-11-70,20 10,14 111,-18-82,-30-248,4 87,5 187,-16-322,-1-22,0 1,9 35,-9-50,1 0,1 0,-1-1,2 0,-1 1,1-2,0 1,0 0,1-1,7 7,-1-2,-1-1,2 0,-1-1,2-1,-1 0,1 0,25 10,-33-17,0 0,0 0,0-1,0 1,0-1,0-1,0 1,0-1,0 0,1 0,-1-1,0 0,0 0,0 0,0-1,0 0,0 0,-1-1,1 1,-1-1,1 0,-1-1,6-4,18-19,-1-1,-1-2,42-58,8-11,-53 71,-1-1,-1-1,-1 0,-2-2,-1-1,-1 0,-3-1,0-1,-2 0,-2-1,8-46,29-354,-35 295,-4 73,-4 1,-5-97,-9 97,-30-108,5 32,-68-521,57 339,-38-443,23 171,16 337,22 146,-9-129,31 212,2 0,1 0,1 1,9-42,41-113,-20 80,-24 70,-2 0,-1-1,1-54,-8-112,-3 75,-8-138,-1 31,13 191,-10-196,6 191,-3 1,-23-90,17 102,-2 0,-33-57,26 52,-22-52,4-13,-57-104,80 178,-1 0,-2 2,0 0,-3 1,0 1,-1 1,-45-35,16 26,39 27,1 0,1-1,-1 0,-10-12,-39-42,51 49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17.2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33 100,'-12'145,"1"-28,9-69,-2 16,8 97,-3-153,0-1,0 0,1 1,0-1,0 0,0 0,1 0,0-1,8 12,-8-14,0 0,0-1,0 1,1-1,0 0,-1 0,1 0,0-1,1 1,-1-1,0 0,1 0,-1-1,1 1,8 1,15 2,-1 0,1-2,55-1,-67-3,-1-1,0-1,0-1,0 0,0 0,0-2,-1 0,25-14,4-8,64-53,-98 72,0 0,0 0,-1-1,0 0,-1 0,0-1,0 0,-1 0,-1 0,0-1,0 0,-2 0,1 0,-1-1,-1 1,0-1,0-13,-2 3,0 1,-1-1,-2 0,0 0,-1 1,-2 0,0 0,-15-34,15 41,-2 0,1 1,-2 0,0 0,-1 1,0 0,-15-13,21 21,0 1,-1 0,0 1,1-1,-1 1,-1 0,1 0,0 1,-1-1,1 1,-1 0,0 1,1 0,-1-1,0 2,0-1,0 1,0 0,0 0,0 0,1 1,-12 2,-75 30,1 4,-99 55,157-69,19-10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18.2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1 485,'4'-4,"1"0,0 1,0-1,1 1,-1 0,8-2,21-14,-20 11,1 0,-1 0,1 1,31-9,32-15,68-51,73-37,-108 75,-67 28,63-32,-24 0,-74 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1.68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10,'0'-4,"0"-1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8.3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305 0,'-1'37,"-1"-1,-2 0,-2 0,-1 0,-2-1,-14 39,-71 201,-36 102,107-307,18-45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19.0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0,'3'1,"0"-1,0 1,0 0,-1 0,1 0,0 0,0 0,-1 1,1-1,-1 1,0-1,1 1,-1 0,0 0,0 0,3 4,31 43,-25-32,31 48,-3 2,32 75,8 15,-55-116,-12-23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19.8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16,'0'-1,"0"1,0-1,0 0,0 1,0-1,0 1,0-1,0 1,0-1,1 0,-1 1,0-1,0 1,1-1,-1 1,0-1,1 1,-1-1,0 1,1 0,-1-1,1 1,-1-1,1 1,-1 0,1 0,-1-1,1 1,-1 0,1 0,-1-1,1 1,0 0,-1 0,1 0,-1 0,1 0,-1 0,1 0,0 0,-1 0,1 0,-1 0,1 0,-1 1,1-1,0 0,-1 0,1 1,29 14,-12 0,0 1,0 0,-2 2,25 32,49 87,-9-14,-28-57,-31-42,-2 2,20 31,-34-45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20.5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1 454,'7'-1,"0"-1,0-1,0 1,-1-1,1-1,-1 1,1-1,7-6,5-2,448-220,-158 85,-254 122,-35 19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21.8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1 179,'21'-21,"2"1,0 1,1 2,1 0,41-21,-49 30,0 1,0 0,1 1,0 1,1 1,-1 0,1 1,-1 1,38 1,-51 2,1 0,-1 0,1 0,-1 0,0 1,0 0,1 0,-1 1,-1-1,1 1,0 0,-1 0,1 1,-1-1,0 1,0 0,0 0,-1 1,0-1,1 1,-1-1,-1 1,1 0,-1 0,0 0,3 9,0 6,0 0,-2 0,0 0,-1 0,-1 38,-1-31,0-2,-1 0,-1 0,-7 35,7-53,0 0,0 0,-1 0,0 0,0-1,-1 1,1-1,-1 0,-1 0,1 0,-1-1,0 0,0 1,-1-2,1 1,-9 4,-8 7,1 1,1 0,-25 28,45-45,0 0,0 0,0 1,0-1,-1 0,1 0,0 0,0 0,0 0,0 0,0 0,0 0,0 0,-1 0,1 1,0-1,0 0,0 0,0 0,0 0,0 0,0 0,0 0,0 1,0-1,0 0,0 0,0 0,0 0,0 0,0 1,0-1,0 0,0 0,0 0,0 0,0 0,0 0,0 1,0-1,0 0,0 0,0 0,0 0,0 0,0 0,0 1,1-1,-1 0,0 0,0 0,0 0,0 0,0 0,0 0,0 0,1 0,-1 0,0 0,0 0,0 0,0 0,0 1,0-1,1 0,-1 0,0 0,17-3,19-8,11-14,21-8,132-56,-116 44,-67 38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23.1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1 114,'2'80,"3"0,17 80,-12-96,-3 0,-2 114,-6-229,-10-70,-2-31,-13-201,26 349,-1 1,1-1,0 0,0 1,1-1,-1 0,1 1,0-1,0 1,0-1,0 1,0 0,3-5,-3 7,1 0,-1 0,0 1,1-1,-1 0,0 0,1 1,-1-1,1 1,-1-1,1 1,-1 0,1-1,-1 1,1 0,-1 0,1 0,-1 0,1 0,0 1,-1-1,1 0,-1 1,0-1,1 1,-1 0,1-1,-1 1,0 0,1 0,-1 0,2 1,38 24,-1 2,43 39,-5-4,-30-26,199 163,-228-183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24.0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0 411,'1'-2,"-1"0,0 1,1-1,-1 1,1-1,-1 1,1-1,0 1,0-1,0 1,0 0,0-1,0 1,0 0,0 0,0 0,0 0,1 0,0-1,33-18,-20 12,94-60,-45 25,2 3,1 4,95-38,-136 64,0-1,-1-2,-1 0,32-23,-41 25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25.5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75,'12'-1,"0"-1,0 0,0-1,0 0,-1-1,1-1,-1 1,11-8,-6 4,0 1,32-9,-40 13,1 2,-1-1,1 1,-1 1,1 0,0 0,-1 0,1 1,0 0,-1 1,1 0,-1 1,0-1,0 1,11 6,-12-5,-1 1,0 0,0 0,0 0,-1 1,1-1,-1 1,-1 1,1-1,-1 0,0 1,-1 0,1 0,-1 0,-1 1,1-1,1 12,0 5,-1 1,0-1,-2 1,-1-1,-7 49,-34 118,40-189,1-1,-1 0,0 1,1-1,-1 1,1-1,0 1,0-1,-1 1,1 0,0-1,0 1,0-1,0 1,1-1,-1 1,0-1,1 1,-1-1,1 1,-1-1,1 1,0-1,0 0,-1 1,1-1,0 0,0 0,0 0,3 2,-1-2,1 0,-1 0,1-1,-1 0,1 0,-1 0,1 0,-1 0,1-1,-1 0,1 1,6-4,29-9,-2-2,46-24,-12 5,-61 28,0 1,0-1,-1-1,13-11,-11 8,1 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27.38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1 444,'6'-2,"-1"0,1-1,-1 1,1-1,-1 0,0-1,0 1,-1-1,6-5,2 0,41-27,86-43,-2 2,73-47,-202 118,0 0,-1 0,0 0,8-10,21-17,-20 23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28.2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0,'17'19,"-2"1,0 1,-1 0,-1 1,18 42,-1 0,-18-40,-1 0,-1 1,-1 0,8 39,-14-46,0 0,1 0,1 0,1 0,0-1,1 0,11 17,-7-18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29.5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29,'-2'0,"0"0,0 0,0 1,0-1,-1 1,1 0,0 0,0-1,0 1,1 0,-1 1,0-1,0 0,0 0,1 1,-1-1,1 1,-1 0,1-1,0 1,-1 0,1 0,0 0,0 0,0 0,1 0,-1 0,0 0,1 0,-1 0,1 3,-3 10,2 1,0-1,1 23,0-20,0 28,2 0,8 47,-7-77,0-1,0-1,2 1,0-1,0 1,1-1,1-1,1 1,-1-1,12 14,-14-23,0-1,-1 1,1-1,0 1,1-2,-1 1,1 0,-1-1,1 0,0 0,11 1,69 8,-77-10,1 0,9 1,0-1,0 0,0-2,24-3,-40 4,1-1,0 1,-1-1,1 0,-1 0,1-1,-1 1,1-1,-1 0,0 0,0 0,0 0,0 0,0-1,0 1,-1-1,1 0,-1 0,0 0,0 0,0 0,0 0,-1 0,1-1,-1 1,1-1,-1 1,0-6,2-16,-1 0,-2 0,-1 0,0 0,-2 0,-10-42,4 34,-1 0,-2 1,-1 0,-23-41,32 67,1 0,-1 1,0-1,0 1,-1 0,1 0,-1 0,0 1,-1-1,1 1,-1 1,0-1,0 1,0 0,-12-4,3 3,-1 1,0 1,1 0,-1 1,-26 2,20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9.4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1 107,'5'-1,"0"-1,0 1,0-1,0 0,-1-1,1 1,0-1,-1 0,0 0,4-4,11-6,0 3,0 0,1 1,0 1,0 1,25-5,-34 10,0 0,0 0,0 1,0 0,0 1,0 0,0 1,0 0,0 1,0 0,18 7,-26-9,-1 1,0 0,0 1,0-1,0 0,0 1,0-1,-1 1,1-1,0 1,-1 0,1 0,-1-1,0 1,1 0,-1 1,0-1,0 0,0 0,-1 0,1 1,0-1,-1 0,0 0,1 1,-1-1,0 1,0-1,0 0,-1 1,1-1,0 0,-1 1,0-1,1 0,-1 0,-1 3,-5 10,-1 0,0 0,-1 0,-13 16,5-6,13-19,-92 135,72-119,20-19,1-1,0 1,-1-1,1 1,1 0,-1 0,0 0,1 1,-1-1,1 1,-2 4,4-8,0 0,1 1,-1-1,0 0,0 1,0-1,1 0,-1 0,0 1,1-1,-1 0,0 0,1 1,-1-1,0 0,1 0,-1 0,0 0,1 0,-1 1,0-1,1 0,-1 0,1 0,-1 0,0 0,1 0,-1 0,1 0,-1 0,0 0,1-1,-1 1,0 0,1 0,-1 0,1 0,-1-1,0 1,1 0,17-6,-18 6,58-20,0 3,69-11,123-9,-221 33,-16 3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30.6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2 475,'0'0,"0"0,0-1,0 1,1 0,-1 0,0 0,0 0,0 0,0 0,0 0,0 0,0 0,0-1,0 1,0 0,0 0,0 0,0 0,0 0,0 0,0 0,0 0,0-1,0 1,0 0,0 0,0 0,0 0,0 0,0 0,-1 0,1 0,0 0,0 0,0-1,0 1,0 0,0 0,0 0,0 0,0 0,0 0,0 0,-1 0,1 0,0 0,0 0,0 0,0 0,0 0,0 0,0 0,18-10,47-19,-19 9,482-269,-509 277,-9 5,1 0,0 1,0 1,0 0,21-6,-14 6,-10 4,0 0,0-1,-1 0,1 0,0-1,-1 0,1-1,-1 1,0-1,-1-1,1 1,10-11,-6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31.4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1,'2'0,"0"1,0-1,0 1,0-1,0 1,0 0,0 0,-1 0,1 0,0 0,-1 1,1-1,0 0,-1 1,1-1,-1 1,0-1,2 3,20 34,-23-38,95 174,152 210,-236-369,1 0,-1 1,-1 0,0 1,10 23,-13-20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32.7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28 375,'3'35,"1"0,1-1,2 1,17 50,-4-11,94 459,-121-559,-20-47,8 23,-22-70,-28-142,54 184,3-1,4 0,3-82,4 104,0 29,1 0,1 0,2 1,0-1,9-32,-11 59,-1 0,0 0,0 0,0 0,0 0,1 0,-1 0,0 1,1-1,-1 0,1 0,-1 0,1 1,-1-1,1 0,-1 0,1 1,0-1,-1 1,1-1,0 0,0 1,0-1,-1 1,1 0,0-1,0 1,0 0,0-1,0 1,0 0,-1 0,1 0,0 0,0 0,0 0,0 0,0 0,0 0,0 0,0 1,0-1,-1 0,1 1,0-1,0 0,0 1,0-1,-1 1,1 0,0-1,-1 1,1-1,0 1,-1 0,1 0,0 0,7 7,0 1,-1 0,10 15,-14-19,181 291,-129-205,66 139,-34-58,-72-143,-4-6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33.5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1 373,'17'-9,"335"-176,-225 119,7-4,-76 34,-41 29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35.4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1 108,'0'-1,"0"1,0-1,0 1,0-1,0 1,0-1,1 1,-1-1,0 1,0-1,1 1,-1-1,0 1,1-1,-1 1,0-1,1 1,-1 0,1-1,-1 1,1 0,-1-1,1 1,-1 0,1 0,-1 0,1-1,-1 1,1 0,-1 0,1 0,0 0,-1 0,1 0,-1 0,1 0,-1 0,1 0,0 0,-1 0,1 1,-1-1,1 0,-1 0,1 0,-1 1,1-1,-1 0,1 1,0-1,27 17,-15-2,0 0,-1 1,-1 1,16 29,22 34,-44-75,-1 0,2-1,-1 1,0-1,1 0,0 0,0-1,0 0,0 0,1 0,-1-1,1 1,-1-2,1 1,0-1,14 1,-13-1,-1-1,1 0,0-1,0 1,0-1,0-1,0 0,-1 0,1 0,-1-1,0 0,1-1,-1 1,9-8,-1-1,7-4,-2-1,0-2,25-29,-41 44,0-1,-1 0,1 1,-1-1,-1 0,1 0,-1-1,0 1,0-1,0 1,-1-1,0 1,0-1,0 0,-1 0,1 1,-2-1,1 0,0 0,-1 1,0-1,-3-6,2 5,0 0,-1 1,0-1,0 1,0 0,-1 0,0 0,0 1,-1-1,1 1,-1 0,-7-5,12 10,0 0,0 0,0-1,0 1,0 0,0 0,0 0,-1 0,1 0,0 0,0 0,0 0,0 0,0 0,0 0,-1 0,1 0,0 0,0 0,0 0,0 0,0 0,0 0,-1 0,1 0,0 0,0 0,0 0,0 0,0 0,0 0,-1 0,1 0,0 0,0 0,0 0,0 0,0 1,0-1,0 0,0 0,-1 0,1 0,0 0,0 0,0 0,0 0,0 1,0-1,0 0,0 0,0 0,0 0,0 0,0 1,0-1,0 0,0 0,2 13,9 15,109 145,-22-34,-74-97,-3 1,28 76,-19-43,-21-54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39.1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95 1,'-19'496,"18"-465,2-23,-1 0,0-1,0 1,-1 0,0-1,0 1,-1-1,0 1,0-1,-6 12,8-19,-1-1,1 1,0 0,-1 0,1 0,-1 0,1 0,0 0,-1 0,1 0,0-1,-1 1,1 0,0 0,-1 0,1-1,0 1,-1 0,1-1,0 1,0 0,-1 0,1-1,0 1,0 0,0-1,-1 1,1-1,0 1,0 0,0-1,0 1,0 0,0-1,0 1,0-1,0 1,0 0,0-1,0 1,0-1,0 0,-4-23,4 24,-43-355,42 351,1 0,-1 0,1 0,-1 0,1 0,1 0,-1 0,0 0,1 0,0 0,0 0,0 0,1 0,-1 0,3-3,-2 5,0 0,-1 0,1 1,0-1,0 1,1 0,-1 0,0 0,0 0,1 0,-1 0,0 0,1 1,-1-1,1 1,-1 0,1-1,-1 1,1 1,-1-1,1 0,-1 0,1 1,-1 0,0-1,3 2,20 5,0 1,-1 1,0 1,30 18,89 62,-77-46,-4-5,-10-8,-1 2,-2 2,-2 2,55 55,-85-72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0.0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0 607,'2'-4,"0"1,0-1,0 1,1 0,-1 0,1 0,0 0,-1 0,1 0,1 1,-1-1,0 1,6-3,-2 1,712-453,-672 432,-30 17,-1 0,0-2,-1 1,18-16,-17 8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1.2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78,'11'-9,"1"1,-1 0,2 1,-1 0,1 1,0 0,0 1,1 1,-1 0,1 0,0 2,24-2,-19 2,0 1,0 1,1 1,-1 0,0 2,21 5,-35-7,0 1,0 0,1 0,-1 0,-1 1,1-1,0 1,-1 1,1-1,-1 1,6 5,-8-6,0 1,0-1,0 1,0-1,0 1,-1-1,0 1,1 0,-1 0,-1-1,1 1,-1 0,1 0,-1 0,0 0,-1 0,1 0,-1 4,-6 15,0-1,-2 0,0 0,-1-1,-2-1,0 1,-24 29,-9 19,23-35,12-20,1 1,0 0,-11 28,20-42,-1 0,1 0,0 0,-1 1,1-1,0 0,0 0,0 0,0 0,0 1,0-1,0 0,0 0,1 0,-1 0,0 1,1-1,-1 0,0 0,1 0,0 0,-1 0,1 0,0 0,0 1,1 0,0-1,1 0,-1 1,0-1,0 0,1 0,-1 0,1 0,-1 0,1-1,3 1,10 1,1-1,-1-1,19-2,-19 1,-4 1,0 0,0 1,1 1,-1 0,-1 1,1 0,0 0,-1 1,1 1,-1 0,15 10,-22-13,-1 0,0 1,1-1,-1 1,0 0,0 0,0 0,-1 0,1 1,-1-1,0 1,0 0,0-1,0 1,0 0,-1 0,0 0,0 0,0 0,0 1,-1-1,0 0,1 0,-1 0,-1 1,1-1,-1 0,0 0,0 0,0 0,0 0,-1 0,1 0,-1 0,-4 6,-4 8,0-1,-1 0,-1-1,0-1,-1 1,-1-2,0 0,-31 23,28-25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1.84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1 393,'8'-5,"8"-5,13-1,7-7,9-5,10-3,18-10,8-7,0 4,-2-1,-1 3,-10 4,-7 2,-10 7,-14 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2.5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1 413,'6'-1,"1"-1,0 0,-1 0,0 0,1 0,-1-1,0 0,0-1,-1 1,7-5,20-12,174-78,-50 26,160-102,-291 158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1.6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524 11,'-18'1,"0"1,-1 0,1 1,0 1,0 1,1 0,-1 2,1 0,0 0,1 2,0 0,0 1,1 1,0 0,1 1,1 0,0 1,0 1,1 0,1 0,0 1,1 1,-8 18,-28 52,-26 56,65-126,1 0,1 1,0-1,2 1,-1 0,0 31,3-44,1 0,0 0,1 0,-1 0,1-1,0 1,0 0,0 0,0 0,0-1,1 1,0-1,0 1,0-1,0 0,0 1,1-1,-1 0,4 2,-1-2,-1 0,0 0,1-1,0 0,0 1,-1-2,1 1,0-1,1 0,-1 0,0 0,10 0,0-1,-1-1,1-1,0 0,0-1,-1-1,1 0,-1 0,0-2,16-8,-22 9,0-1,0 0,-1 0,0-1,0 1,-1-2,0 1,0-1,8-13,0-5,21-51,43-181,-54 166,-22 79,0 0,0 1,-1-19,6-32,-2 47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3.4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0,'2'2,"0"-1,0 0,0 1,0-1,0 1,0-1,0 1,0 0,-1 0,1 0,-1 0,0 0,1 0,-1 1,0-1,0 0,1 4,2 3,365 692,-281-541,-80-147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4.0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0 987,'155'-167,"242"-172,-181 160,-150 123,211-171,-257 215,-5 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5.2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1 365,'8'0,"0"-1,0-1,0 0,0 0,0 0,0-1,0 0,-1 0,8-5,63-43,-69 45,115-93,-86 66,2 2,1 1,85-46,-123 74,1 1,-1-1,0 1,1-1,0 1,-1 0,1 0,0 1,-1-1,1 1,0 0,0 0,-1 0,1 0,0 1,0-1,6 3,-7-1,0 0,-1 0,1 0,-1 1,1-1,-1 1,0-1,0 1,0 0,0 0,-1 0,1 0,-1 0,1 0,-1 0,0 1,-1-1,1 0,0 1,-1 3,2 4,-2 0,1 1,-2-1,1 1,-2-1,1 0,-2 0,1 0,-1 0,-1 0,0 0,-8 13,-9 15,-50 68,31-50,8-4,-35 76,67-129,0 0,0 0,0 0,0 1,0-1,0 0,0 0,0 0,0 0,0 1,0-1,0 0,0 0,0 0,0 0,0 1,0-1,0 0,0 0,1 0,-1 0,0 0,0 0,0 1,0-1,0 0,0 0,1 0,-1 0,0 0,0 0,0 0,0 0,1 0,-1 0,0 0,0 0,0 1,0-1,1 0,-1 0,0 0,0 0,0-1,0 1,1 0,-1 0,0 0,0 0,0 0,0 0,0 0,1 0,-1 0,0 0,0 0,0 0,0-1,0 1,1 0,-1 0,0 0,0 0,0 0,0-1,25-9,26-18,30-30,-55 37,2 1,1 2,0 1,44-19,-31 20,-7 4,0-2,-1-1,61-37,-79 39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6.3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16,'14'212,"-1"7,5-361,-17 46,-2 61,2 1,9-67,-10 99,1 0,-1 0,0 0,1 0,-1 0,1 0,0 0,0 0,0 0,0 0,0 0,0 1,0-1,1 0,-1 1,1-1,-1 1,4-3,-4 4,1-1,-1 1,0 0,1 0,-1 0,1 0,-1 0,0 0,1 0,-1 0,1 0,-1 1,0-1,1 1,-1-1,0 1,0-1,1 1,-1 0,0 0,1 0,9 8,-1 0,0 1,0 0,12 18,-10-13,33 42,-28-33,1-2,2 0,30 28,-35-40,0 0,1-2,1 1,21 7,11 5,-1 1,-31-16,0 2,-1 0,29 20,-29-15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7.1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0 494,'1'-4,"0"1,0 0,0 0,1 0,-1 1,1-1,0 0,0 0,0 1,0-1,0 1,0 0,1 0,-1-1,1 2,2-3,46-29,-18 15,34-16,-3-4,116-86,-145 98,0 1,63-32,18-11,-95 55,-2 2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8.3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1 324,'79'-84,"-45"46,2 1,1 2,79-58,-109 88,0 1,0 0,1 0,-1 0,1 1,0 0,0 1,0 0,1 0,-1 1,0 0,9 0,-11 1,0 1,-1 0,1 1,-1-1,1 1,-1 0,1 1,-1-1,0 1,0 0,-1 0,1 1,0 0,-1-1,0 1,0 1,0-1,4 6,4 9,0 0,-1 1,-1 0,-1 1,0 0,-2 0,0 0,-2 1,0 0,-2 1,2 31,-3-8,-2 0,-2 0,-3 0,-14 71,4-65,-1 0,-3-1,-28 53,46-102,0-1,0 1,0 0,0 0,0 0,1 0,-1 0,1 0,-1 0,1 0,0 0,0 1,0-1,0 3,1-4,-1-1,0 1,1-1,-1 0,1 1,-1-1,1 0,-1 1,1-1,-1 0,1 0,-1 1,1-1,0 0,-1 0,1 0,-1 0,1 0,-1 0,1 0,0 0,-1 0,1 0,-1 0,1 0,-1 0,1 0,0 0,-1-1,1 1,0-1,10-3,0-2,0 0,14-9,-22 12,172-125,-48 31,-104 82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9.2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1 508,'164'-95,"-47"26,-74 47,-2-3,0-1,-2-2,44-41,-74 62,1 0,-1 0,1 1,0 0,0 1,1 0,0 1,0 0,0 1,0 0,16-2,-10 2,-1-1,0-1,0 0,21-10,-24 7,0 0,-1 0,0-1,0-1,12-13,-12 9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49.99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0,'6'2,"0"0,0 0,0 0,0 1,-1 0,1 0,-1 1,0-1,0 1,0 0,0 1,-1-1,5 6,1 1,46 47,87 121,-103-126,80 110,98 177,-211-326,106 169,-104-171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51.2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0,'3'34,"1"0,1-1,2 1,20 57,2 12,-3 3,2 3,25 203,-53-309,0 2,0 0,1 0,-1 0,1 0,0 0,1-1,-1 1,1 0,2 4,-3-10,0-1,0 1,0-1,0 0,-1 1,1-1,-1 0,1 0,-1 1,0-1,1 0,-1 0,0-2,-1-46,-1 1,-2 0,-15-63,-3-35,-3-11,12 93,-3-70,16 132,0 1,-1-1,1 1,0-1,0 1,1-1,-1 1,0 0,1-1,-1 1,1-1,0 1,0 0,0-1,0 1,0 0,1 0,-1 0,1 0,-1 0,4-2,-3 3,0 0,0 0,1 1,-1-1,0 1,1-1,-1 1,0 0,1 0,-1 0,1 0,-1 0,0 1,1-1,-1 1,0 0,1-1,-1 1,0 0,0 0,0 1,3 1,20 13,0 2,-2 0,0 1,23 25,31 28,-35-35,-2 2,68 88,-59-67,-21-31,0-1,45 35,18 15,-61-50,-18-18,0 2,0-1,16 23,-18-17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52.3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0 471,'2'-4,"0"-1,0 1,0 0,1 0,0 0,-1 0,1 1,1-1,-1 1,0-1,1 1,0 0,7-4,-2 0,107-75,-83 61,-1-1,-1-1,38-38,-50 44,1 1,1 2,0 0,1 1,27-12,3 2,88-27,-75 29,-49 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2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0,'-5'16,"4"-16,1 1,-1-1,1 1,0 0,-1-1,1 1,0 0,-1-1,1 1,0 0,0 0,0-1,-1 1,1 0,0 0,0-1,0 1,0 0,0 0,1-1,-1 1,0 0,0 0,0-1,1 1,-1 0,0-1,1 1,-1 0,0-1,1 1,-1 0,2 0,60 87,-3 4,-5 1,71 167,82 316,-201-556,6 19,19 39,-28-73,-1-8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54.5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0,'2'14,"0"-1,1 0,0 0,1 0,0 0,1-1,6 13,8 20,72 185,-90-227,0-1,1 1,0-1,-1 1,1-1,0 0,0 1,0-1,0 0,1 0,-1 0,1-1,-1 1,1-1,-1 1,6 1,-1-1,-1 0,1-1,0 0,0 0,-1 0,1-1,8-1,7-1,0-1,0-2,33-10,-39 10,0 0,0-1,-1-1,0-1,0 0,22-17,-32 21,0-1,1 0,-2 0,1 0,-1-1,1 1,-2-1,1 0,0-1,-1 1,-1 0,1-1,-1 0,0 0,0 1,-1-1,0 0,0-10,0 9,-2-69,0 72,1 0,-1 0,0-1,-1 1,1 0,-1 0,0 0,0 1,0-1,-1 0,-5-7,8 12,0-1,0 1,-1 0,1-1,0 1,0-1,-1 1,1 0,0-1,0 1,-1 0,1-1,-1 1,1 0,0-1,-1 1,1 0,0 0,-1-1,1 1,-1 0,1 0,-1 0,1 0,-1 0,1 0,-1 0,1 0,-1 0,1 0,0 0,-1 0,1 0,-1 0,1 0,-1 0,1 0,-1 1,1-1,0 0,-1 0,1 0,-1 1,1-1,0 0,-1 1,1-1,0 0,-1 1,1-1,0 0,0 1,-1-1,1 1,0-1,0 1,0-1,-1 1,-2 29,9-6,1-1,1 0,1 0,2 0,0-2,1 1,29 38,25 48,-58-93,-1 0,0 0,-1 0,0 1,-2 0,0 0,0 1,-2-1,0 1,-1 28,-1-24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56.1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1588,'15'-2,"0"-1,0-1,0-1,-1 0,0 0,0-1,0-1,18-12,12-5,750-400,-243 105,-270 158,-256 148,-14 7,0 0,-1 0,0-1,0 0,0-1,11-11,-21 19,1-1,-1 1,0-1,1 1,-1-1,0 1,1-1,-1 1,0-1,0 0,0 1,1-1,-1 1,0-1,0 0,0 1,0-1,0 0,0 1,0-1,0 1,-1-1,1 0,0 1,0-1,0 1,-1-1,1 0,0 1,-1-1,1 1,0-1,-1 1,1-1,-1 1,1 0,-1-1,1 1,-1-1,1 1,-1-1,-30-14,18 10,-38-23,0-3,-67-54,-83-86,177 150,-107-104,131 124,-1 1,1 0,0 0,-1-1,1 1,0-1,-1 1,1 0,0-1,-1 1,1-1,0 1,0 0,-1-1,1 1,0-1,0 1,0-1,0 1,0-1,-1 1,1-1,0 1,0-1,0 1,1-1,-1 1,0-1,0 1,0-1,0 1,0-1,1 1,-1-1,0 1,0-1,1 1,-1-1,0 1,1 0,-1-1,0 1,1-1,30-7,38 9,-38 4,0 1,0 2,0 1,-1 1,39 20,54 17,-100-40,-1 1,1 1,-1 2,-1-1,0 2,-1 1,0 1,-1 0,0 2,-1 0,-1 1,-1 0,0 2,-2 0,0 0,12 23,-3 2,-3 1,-1 0,-3 2,-1 0,-3 1,-2 0,7 72,-9 10,-11 206,-8-242,5-63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57.4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1 258,'1'-6,"1"0,1 1,-1-1,1 1,0 0,0 0,0 0,1 0,5-5,0-2,1-1,0 1,1 0,1 1,0 0,0 1,16-9,84-48,-110 66,10-5,1 1,-1 0,1 1,0 1,0 0,0 1,0 0,0 1,20 0,-11 2,0 1,0 1,0 0,40 13,-58-14,1-1,-1 1,0 0,1 0,-1 0,0 0,0 1,0 0,-1-1,1 1,-1 1,1-1,2 5,-4-6,-1 0,0 1,0-1,-1 1,1-1,-1 1,1-1,-1 1,0 0,1-1,-1 1,-1-1,1 1,0-1,-1 1,1 0,-1-1,0 1,0-1,0 0,0 1,0-1,0 0,-1 0,-1 3,-38 54,-2-1,-55 54,-20 26,117-136,-5 5,1 0,0 1,0-1,-4 11,8-17,1 0,-1 0,1 0,0 0,0 0,-1-1,1 1,0 0,0 0,0 0,0 0,0 0,0 0,0 0,1 0,-1 0,0 0,0 0,2 1,-2-1,1 0,0 0,0 0,0-1,0 1,0-1,1 1,-1-1,0 1,0-1,0 0,0 1,1-1,-1 0,0 0,0 0,0 0,1 0,-1 0,2-1,27-2,-1 2,1 0,0 2,0 2,-1 0,1 2,-1 1,0 1,28 12,-23-5,-1 2,0 1,-2 2,38 28,-66-45,-1 0,1 0,0 0,-1 1,1-1,-1 1,0-1,0 1,0 0,0 0,0 0,-1 0,1 0,-1 0,0 1,0-1,0 0,0 1,-1-1,1 1,-1-1,0 1,0-1,0 1,0-1,-1 1,0-1,0 4,-2-2,1-1,0 0,-1 0,0 0,0 0,0 0,-1-1,1 1,-1-1,0 0,0 0,0 0,0 0,0-1,-1 0,1 0,-1 0,1 0,-8 1,-345 90,336-86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3:59.16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1615 629,'-1'-23,"-1"0,-1 0,-1 0,-1 1,-1-1,-1 1,-1 1,-1-1,-20-34,4 14,-2 2,-2 1,-54-56,67 79,-1 1,0 1,0 1,-2 0,1 1,-2 1,1 1,-2 1,1 1,-1 0,0 2,-1 0,1 1,-1 2,0 0,-1 1,-24 1,36 2,0 0,-1 1,1 0,0 0,0 1,1 1,-1 0,0 0,1 1,0 0,0 1,-16 12,-4 7,0 2,-33 39,36-37,-399 483,385-455,2 3,3 1,-32 77,52-101,3 0,0 1,3 1,1 0,2 0,2 1,-1 46,7-67,1 0,1 1,1-1,0-1,2 1,0 0,1-1,0 0,2-1,0 0,1 0,1-1,23 28,8 2,1-2,2-2,53 37,-46-41,1-2,96 47,127 36,219 51,-486-167,-1-1,1 0,0 0,0-1,0 0,0 0,0-1,0-1,0 1,0-1,15-4,-13 1,-1 0,0-1,0 0,0 0,-1-1,0-1,0 1,0-1,8-10,54-56,-3-3,98-143,85-186,-207 330,-42 73,93-169,-79 139,-2-1,-1 0,13-52,-24 69,0 1,-1-1,-1 0,0 1,-1-1,-1 0,-1 1,0-1,-1 1,0 0,-1 0,-1 0,0 1,-16-26,-11-12,-2 0,-60-65,56 71,22 24,-42-50,-92-87,132 141,-1 1,0 1,-2 1,0 0,0 2,-1 1,-1 0,0 2,-45-13,28 17,0 2,0 1,-83 6,42 0,60-3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16.48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252 67,'-5'83,"-4"-1,-33 143,23-136,-19 97,9 0,-7 219,37-372,-1-22,0-19,-40-785,7 349,32 434,1 0,0 0,1 1,0-1,0 0,6-18,-7 26,1 0,0 0,0 0,0 0,0 0,0 1,0-1,1 0,-1 1,0-1,1 1,-1-1,1 1,0-1,0 1,-1 0,1 0,0 0,0 0,0 0,0 1,0-1,0 0,0 1,0 0,0-1,1 1,-1 0,0 0,0 0,0 0,0 1,0-1,0 1,0-1,0 1,2 0,7 3,-1 0,0 1,-1-1,1 2,-1-1,0 2,0-1,12 13,60 69,-55-57,147 176,109 120,-264-310,-4-5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17.20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1 480,'1'-4,"1"1,0 0,0-1,0 1,0 0,1 0,-1 1,1-1,0 0,0 1,0-1,0 1,0 0,4-2,2-2,41-26,2 1,105-43,-76 37,388-196,-439 219,-6 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18.2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0,'1'51,"2"1,2-2,16 68,12 58,18 71,-50-244,0 1,-1-1,2 0,-1 1,0-1,1 0,-1 0,1 0,0 0,0 0,0 0,1-1,-1 1,1-1,-1 1,1-1,0 0,0 0,0 0,0 0,0-1,0 1,4 0,-2-1,-1-1,0 0,1 0,-1-1,1 1,-1-1,0 0,1 0,-1 0,0-1,0 1,0-1,0 0,0 0,0-1,0 1,5-6,13-12,-1-1,-1-1,-1-1,-1 0,-1-2,-1 0,-1 0,11-29,-15 26,0-1,-2 0,-2 0,0-1,3-50,-10 80,0-1,0 1,0 0,0 0,0 0,0 0,0 0,0 0,0-1,0 1,0 0,0 0,0 0,0 0,0 0,0-1,0 1,0 0,0 0,0 0,0 0,0 0,0 0,0-1,0 1,0 0,0 0,0 0,0 0,0 0,0 0,0-1,0 1,1 0,-1 0,0 0,0 0,0 0,0 0,0 0,0 0,1 0,-1 0,0 0,0 0,0 0,0 0,0 0,0 0,1 0,-1 0,0 0,0 0,0 0,0 0,0 0,1 0,-1 0,0 0,0 0,0 0,0 0,0 0,8 12,6 22,132 432,-137-440,-2 0,6 33,-10-35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18.84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1 143,'89'1,"-1"-4,151-25,-116 4,234-58,-336 75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19.3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92,'8'-1,"0"0,-1 0,1-1,13-5,25-4,25 4,697-40,-754 48,0-2,0 0,0 0,20-6,-16 2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21.4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250 30,'-4'0,"1"0,-1 0,1 0,0 0,-1 1,1 0,-1-1,1 1,0 1,0-1,-1 0,1 1,0 0,0-1,1 1,-1 0,0 1,-3 2,1 2,0 1,0-1,1 1,0 0,0 0,-2 9,-26 64,3 1,4 1,4 1,4 2,-10 124,26-199,0-1,2 1,-1 0,1 0,1-1,0 1,0-1,1 1,1-1,0 0,0 0,1 0,0-1,0 0,14 17,-11-17,1-1,0 0,0-1,1 0,0 0,0-1,0-1,1 0,0 0,0-1,0 0,1-1,-1 0,16 1,41 4,1-2,0-4,111-11,-78-3,175-45,-249 50,0-1,0-2,-1 0,0-2,-1 0,41-28,-65 38,1 0,-1 0,1 0,-1-1,0 1,0-1,0 0,0 0,0 0,-1 1,1-1,-1-1,0 1,0 0,0 0,0 0,0-1,-1 1,0 0,1-1,-1 1,0 0,-1-1,1 1,-1 0,1-1,-1 1,0 0,0 0,-2-4,-5-8,0-1,-1 1,0 0,-20-22,7 8,-34-45,-4 3,-3 2,-3 3,-3 4,-80-58,110 92,0 2,-73-35,95 52,-1 2,0 0,0 1,-1 1,0 1,0 0,0 2,0 0,-27 1,39 2,1 0,0 1,0 0,1 0,-1 0,0 0,1 1,-1 0,1 0,0 1,0 0,0-1,1 2,-1-1,-4 6,-4 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2.9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347 1,'-1'21,"-1"0,-2 0,0 0,-1 0,-10 25,-4 18,-48 220,-36 125,-17 30,113-417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29.3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1 329,'0'-3,"1"-1,0 1,0 0,0 0,0 0,0 0,0 0,1 0,0 0,0 1,-1-1,2 1,-1-1,0 1,0 0,1-1,-1 1,1 0,0 1,-1-1,1 0,0 1,0 0,5-2,12-5,1 1,33-7,-34 9,438-88,132-36,-571 123,-9 2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29.8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0,'2'12,"-1"0,2-1,-1 0,2 1,-1-1,8 15,4 11,198 615,-210-644,2 8,1 0,0 0,1-1,10 17,-4-15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30.6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435 0,'-13'1,"0"0,1 1,0 1,-1 0,1 0,0 1,0 1,1 0,-1 0,1 1,1 1,-1 0,1 0,0 1,0 1,1-1,1 1,-1 1,-6 10,-8 11,2 1,2 1,1 0,-28 73,26-50,2 1,-10 61,22-83,1 0,2 1,1 0,5 61,-2-86,1 0,0 0,1 1,0-2,0 1,2 0,-1-1,1 0,0 0,1 0,0-1,1 1,0-2,0 1,1-1,0 0,18 13,-10-11,0-1,0-1,1 0,0-1,0-1,1-1,0 0,0-1,0-1,24 1,4-1,1-2,0-2,-1-2,1-2,80-20,-95 16,0-1,-1-2,-1-1,0-1,-1-2,0-1,-2-1,50-42,-73 57,0-1,-1 1,0-1,0 0,0 0,0 0,0 0,-1 0,0-1,0 1,0-1,0 1,-1-1,0 0,0 0,0 0,-1 1,1-1,-1 0,0 0,-1 0,1 0,-1 0,0 0,0 1,-2-7,-5-9,-1 1,-1 0,0 0,-25-31,10 13,-174-245,164 239,-2 2,-2 1,-1 2,-57-40,67 57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31.2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1 356,'0'-2,"1"0,0 0,-1 1,1-1,0 0,0 1,0-1,0 0,0 1,0-1,1 1,-1 0,0-1,1 1,-1 0,1 0,-1 0,4-2,36-18,-35 19,94-38,1 5,147-30,-177 47,183-41,80-21,-314 75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31.8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1,'1'0,"1"0,0 1,0-1,0 1,-1-1,1 1,0 0,-1 0,1 0,-1 0,1 0,-1 0,1 0,-1 1,0-1,1 0,0 3,21 31,-18-27,137 280,-83-158,224 428,-269-521,-11-22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38.4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 0,'-1'0,"0"0,-1 0,1 0,0 0,0 1,-1-1,1 0,0 0,0 1,0-1,0 1,-1-1,1 1,0 0,0-1,0 1,0 0,0 0,0-1,1 1,-1 0,0 0,0 0,0 0,0 1,0 1,0 0,0 0,1 0,-1 0,1 0,-1 0,1 0,0 0,0 0,1 5,2 10,1 1,12 33,-9-30,88 272,-81-218,-10-53,0 0,15 43,-7-26,-9-22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39.0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0 154,'116'-5,"140"-25,-189 20,198-33,199-21,-435 62,-7 2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39.9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54,'5'-4,"1"0,0 0,-1 0,2 0,-1 1,0 0,1 1,-1-1,13-2,65-7,5 6,145 10,-233-4,1 0,0 1,0-1,0 0,-1 0,1 1,0-1,0 1,-1 0,1-1,0 1,-1 0,1 0,-1 0,1 0,-1 0,0 0,1 1,-1-1,0 0,0 1,0-1,2 3,-2-1,-1 0,1-1,-1 1,1 0,-1 0,0 0,0-1,0 1,0 0,-1 0,1 0,-1-1,-1 5,-3 7,-1-1,0 0,0 0,-17 22,-43 55,2-4,-68 122,131-207,0 0,0 0,1 0,-1 0,0 0,1 0,-1 0,1 0,-1 0,1 0,-1 1,1-1,0 0,0 0,0 0,-1 1,1-1,0 0,1 0,-1 1,0-1,0 0,0 0,1 0,-1 0,0 1,1-1,-1 0,1 0,0 0,-1 0,1 0,0 0,0 0,-1 0,1 0,0-1,0 1,0 0,0 0,0-1,0 1,0-1,0 1,1-1,-1 1,0-1,0 0,0 1,0-1,1 0,0 0,11 1,0 0,1-1,-1 0,15-3,-4 1,223-1,-226 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41.4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78 0,'-21'295,"7"-156,6 56,-6 52,4-191,5-69,2-10,0-190,29-241,-25 439,-1 3,1 0,1-1,0 1,0 0,1 0,1 0,8-20,-11 31,0 0,-1 1,1-1,0 0,-1 1,1-1,0 0,0 1,-1-1,1 1,0-1,0 1,0-1,0 1,0 0,0 0,-1-1,1 1,0 0,0 0,0 0,0 0,0 0,0 0,0 0,0 0,0 0,0 1,0-1,0 0,0 1,0-1,0 0,-1 1,1-1,0 1,0 0,0-1,-1 1,1 0,1 0,32 37,-27-29,203 255,-121-148,-83-107,0 0,-1 0,0 1,7 20,-9-20,2 1,-1-1,1-1,11 18,44 72,-51-87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42.13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0 277,'13'-9,"0"0,0 1,1 1,0 0,0 1,0 0,1 1,19-3,10-6,377-124,-193 83,-204 50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3.9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44,'48'0,"0"-1,0-2,81-17,-104 14,1 1,-1 1,1 1,0 2,0 0,28 4,-45-2,0 1,0 0,0 0,0 1,0 0,-1 0,0 1,1 0,8 7,-12-8,-1 1,0-1,0 1,0 1,0-1,-1 0,0 1,1 0,-2 0,1 0,-1 0,1 0,-1 0,-1 1,1-1,0 7,-1-7,-1 0,0 0,0 0,-1 0,1 0,-1 0,0 0,0 0,-1 0,1 0,-1-1,0 1,-1-1,1 1,-1-1,0 0,0 0,0 0,-7 7,-9 6,0-1,-39 27,21-16,-30 23,-146 122,212-171,-1 0,0 1,1-1,-1 1,1 0,-1-1,1 1,0 0,0 0,0 0,0 0,0 0,0 0,0 0,1 0,-1 4,1-5,1 0,-1 1,1-1,-1 0,1 0,-1-1,1 1,0 0,0 0,0 0,-1 0,1-1,0 1,0 0,0-1,0 1,0 0,0-1,0 0,0 1,1-1,-1 0,0 1,0-1,0 0,0 0,0 0,1 0,-1 0,0 0,2-1,18 1,0-2,0-1,-1-1,1 0,30-11,19-5,72-8,-58 13,151-49,-192 51,60-12,-58 16,51-18,-93 26,28-11,0 1,1 2,51-7,-53 13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43.0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74,'25'-2,"-1"-1,1-1,-1-1,42-14,-32 8,49-8,-47 14,1 1,52 2,-71 3,0 1,-1 0,1 1,-1 1,0 1,0 0,19 10,-29-12,-1 1,0 1,0-1,-1 1,1 0,-1 1,0-1,0 1,-1 0,0 0,0 0,0 1,-1-1,0 1,0 0,0 0,-1 0,0 0,-1 1,0-1,0 0,0 12,0-2,-1 0,-1-1,0 1,-1 0,-1-1,-1 1,0-1,-1 0,-8 16,10-27,0 0,0 0,-1 0,0 0,0-1,-5 5,5-5,0-1,1 1,0 0,0 0,0 0,-4 8,7-12,0 1,0-1,0 1,0-1,0 1,0-1,0 1,0-1,0 1,1-1,-1 1,0-1,0 1,1-1,-1 1,0-1,1 1,-1-1,0 0,1 1,-1-1,1 0,-1 1,0-1,1 0,-1 1,1-1,-1 0,1 0,-1 0,1 1,-1-1,1 0,0 0,-1 0,1 0,-1 0,1 0,-1 0,1 0,0-1,30 3,-29-2,7 0,0 0,0 1,0 0,-1 0,1 1,0 0,-1 1,0 0,1 0,-1 1,0 0,-1 0,1 1,-1 0,0 0,0 0,0 1,-1 0,0 1,10 13,-11-12,0 1,-1-1,0 1,0 0,-1 1,0-1,-1 1,0-1,0 1,-1 0,-1 0,1-1,-2 1,1 0,-1 0,-1 0,1-1,-7 19,0-8,-1 0,0-1,-2 0,0 0,-1-1,-1-1,-28 30,11-16,-2-2,-69 50,-31 0,85-53,27-15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44.2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0 227,'15'-2,"0"0,0-1,0 0,0-1,27-12,11-3,110-30,334-53,-296 78,-172 21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44.8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1,'0'35,"2"1,1 0,1-1,2 0,2 0,19 56,20 29,105 192,-140-291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46.08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432 1,'-11'0,"-1"1,1 0,-1 1,1 0,0 1,-1 0,1 1,1 0,-1 1,1 0,0 0,0 1,0 1,1 0,0 0,0 0,1 1,-15 18,-5 5,2 2,1 1,1 0,-32 66,45-78,2 0,0 1,1 0,1 1,1 0,2 0,0 0,1 0,2 37,1-55,1 0,0 1,0-1,1 0,0 0,0 0,1 0,-1-1,1 1,1 0,-1-1,1 0,-1 0,2 0,-1 0,0-1,1 0,0 0,0 0,0 0,0-1,1 0,0 0,-1 0,1-1,0 0,0 0,7 1,17 4,0-1,0-2,1-1,40-2,-69-1,201-8,-173 4,1-1,-1-2,0 0,45-20,-72 26,0 0,0-1,0 1,0-1,0 0,0 0,0 0,-1 0,1 0,-1-1,1 1,-1-1,0 1,0-1,0 0,0 0,-1 0,1 0,1-7,-2 5,0 1,-1-1,0 0,0 0,0 0,-1 1,1-1,-1 0,0 0,0 1,-1-1,-3-7,-2-1,0-1,-1 2,0-1,-1 1,-1 1,1-1,-2 2,-14-13,-187-157,145 124,47 43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52.8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202 122,'-14'-18,"11"14,0 0,0 0,-1 0,1 0,-1 0,-7-5,10 9,0-1,0 1,0 0,0-1,0 1,0 0,0 0,0 0,0 0,0 0,0 0,0 0,0 0,0 0,0 1,0-1,0 0,1 0,-1 1,0-1,0 1,0-1,0 1,0-1,1 1,-1 0,0-1,0 1,1 0,-1-1,0 1,1 0,-1 0,1 0,-1 0,1 0,0-1,-1 1,1 0,0 0,0 0,-1 2,-6 19,1 0,1 1,1 0,1 0,1 0,2 44,-2 1,0-38,-68 700,48-597,24-225,21-336,13-105,-19 372,-17 159,0 0,0 0,0 0,1 0,-1 0,1 0,-1 1,1-1,-1 0,1 0,0 1,0-1,0 0,0 1,0-1,0 1,1 0,-1-1,0 1,3-2,-3 3,1-1,0 1,-1-1,1 1,-1 0,1 0,0-1,-1 1,1 0,0 1,-1-1,1 0,0 0,-1 1,1-1,-1 1,1-1,1 2,5 2,0 1,0 0,-1 0,0 1,0 0,12 13,53 73,-5 3,76 139,-110-177,0 0,-3 0,-2 3,-2 0,23 86,-41-112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53.43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0 583,'0'-4,"4"-6,6-5,10-1,9-9,14-6,16-10,10-6,3-5,6-1,-1 0,-11 4,-7 2,-9 10,-10 5,-10 6,-8 1,-6 6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54.4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1,'-2'106,"3"103,1-180,1 0,2 0,1 0,1-1,11 28,-16-50,1 0,-1 0,2-1,-1 1,0-1,1 0,0 0,1 0,-1 0,1-1,0 1,0-1,0-1,0 1,1-1,-1 0,1 0,0 0,7 1,-8-3,0 0,0 0,0 0,0-1,0 0,0 0,0 0,0-1,0 0,0 0,0 0,0 0,-1-1,1 0,0 0,-1 0,1-1,-1 1,0-1,0 0,0 0,0-1,0 1,-1-1,4-4,-1 0,-1 1,-1 0,1-1,-1 0,0 0,-1 0,0-1,0 1,-1-1,0 1,1-10,0-10,-2 0,-2-31,0 34,34 117,103 429,-86-260,-45-236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54.9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0 207,'207'-4,"0"-9,-1-9,386-93,-388 65,-191 48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55.6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0 204,'39'-2,"1"-3,70-16,-11 1,803-109,-894 128,1-1,-1 0,0 0,0 0,9-5,3-4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58.2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1,'-1'70,"-1"6,4-1,2 1,25 125,-8-120,-13-65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6.1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 0,'-1'10,"0"-1,0 1,-1-1,-1 0,-4 13,-7 26,1 52,5 1,8 176,0-250,1 1,1 0,2-1,12 47,-13-66,-1-1,1 0,0 0,1 0,-1-1,1 1,1-1,-1 0,1 0,0 0,1-1,-1 1,1-1,0-1,0 1,1-1,-1 0,1-1,0 1,0-1,0-1,8 3,9 0,0-2,0 0,1-1,-1-2,1 0,-1-2,45-8,-3-5,101-36,-138 42,-1-2,-1-1,1-1,-2-2,41-28,-58 35,0 1,0-1,-1-1,0 0,-1 0,0 0,0-1,-1 0,0 0,-1-1,0 1,-1-1,0-1,-1 1,0 0,0-1,0-15,-2 8,-1 1,0 0,-2-1,0 1,-1 0,-1 0,0 0,-2 1,0-1,-1 1,-1 1,0-1,-1 1,-1 1,0 0,-1 0,-1 1,-13-13,11 13,-1 1,-1 0,0 1,-1 1,0 0,0 2,-1 0,0 0,-1 2,0 0,0 2,0 0,-1 1,0 1,0 0,-28 1,9 4,18-1,-1 0,1-1,-1-1,1-1,0-1,-35-10,36 2,3-2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58.8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1 700,'41'-36,"50"-34,-27 23,118-85,5 8,308-152,-467 262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4:59.6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0 462,'1'-5,"0"0,1 0,-1 0,1 0,0 0,1 0,-1 1,1-1,0 1,0-1,5-5,1-1,24-39,4 2,1 2,2 1,49-42,-71 73,0 1,0 0,2 1,-1 1,2 1,20-8,-27 13,1 1,-1 0,1 2,0-1,-1 2,1 0,0 0,0 2,0 0,17 3,-21-1,-1 0,1 1,0 1,-1-1,0 2,0-1,0 1,-1 1,0 0,0 0,-1 1,15 17,-4-2,0 2,-2 0,23 44,-28-44,-2 0,-1 0,0 1,-2 0,-1 0,-2 1,3 48,-6-34,-2-1,-1 1,-3 0,-13 58,10-72,0 0,-20 43,22-56,-1-1,-1 0,0-1,0 1,-2-1,-16 17,10-15,22-20,29-22,71-23,120-39,-126 52,-69 26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00.69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60,'24'1011,"-23"-988,1-1,-2-53,-39-449,2 78,34 360,1 27,1 0,0 0,1 0,1 0,0 0,7-28,-7 41,0 0,0 0,0 1,0-1,1 0,-1 1,0-1,1 1,0-1,-1 1,1 0,0 0,0 0,-1 0,1 0,0 0,0 0,0 1,0-1,0 1,0-1,0 1,1 0,-1 0,0 0,0 0,0 0,0 0,0 0,0 1,3 0,10 2,-1 1,1 0,16 8,-24-10,16 9,0 0,0 2,-1 1,-1 0,0 1,-1 2,21 21,117 141,-144-162,153 203,-152-197,-5-5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01.4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1 404,'0'-5,"0"-5,8-5,4-5,3-3,4-1,2-2,7-1,7-3,2-2,7-3,1-1,-4 2,-4 7,-3 3,-5 6,-2 7,-5 4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02.3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1 306,'4'-2,"1"0,-1-1,0 1,0-1,0 0,-1 0,1 0,-1-1,1 1,3-6,0 1,36-35,73-56,-94 82,2 0,0 2,1 1,1 1,38-14,-54 23,1 1,-1 1,0-1,1 2,-1-1,1 2,0-1,-1 1,1 1,15 2,-20-1,-1 0,1 0,0 0,-1 1,1 0,-1 0,0 0,0 1,0-1,0 1,-1 1,1-1,-1 1,0-1,0 1,-1 0,0 0,0 1,3 6,1 2,-1 0,-1 1,-1 0,0 0,-1 0,0 0,-1 0,-1 1,0-1,-1 1,-1-1,-1 1,-3 18,-2-7,-1 0,-1-1,-1 1,-2-2,0 0,-23 33,25-43,-8 15,18-29,0-1,0 1,0 0,0 0,0-1,0 1,0 0,0-1,1 1,-1 0,0-1,0 1,1-1,-1 1,0 0,1-1,-1 1,1-1,-1 1,1-1,-1 1,1-1,-1 1,1-1,-1 0,1 1,0-1,-1 0,1 1,0-1,-1 0,1 0,0 0,-1 1,1-1,0 0,-1 0,1 0,0 0,0 0,-1 0,1-1,0 1,0 0,6 0,-1 0,1 1,-1 0,0 0,1 0,-1 1,0 0,0 0,0 1,0 0,0 0,0 0,-1 1,1 0,-1 0,0 0,-1 0,1 1,-1 0,1 0,-1 0,-1 0,1 1,-1 0,0-1,0 1,-1 0,0 1,0-1,0 0,-1 1,0-1,1 8,0 13,-1 1,0 0,-3 0,0-1,-1 1,-2-1,-1 1,-1-1,-1-1,-18 38,6-20,-3-1,-1-1,-3-1,-1-2,-39 44,-5-16,63-60,-7 7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03.1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1 897,'8'-6,"0"1,1-1,0 1,0 1,0-1,1 1,14-3,7-5,532-200,927-220,-1319 393,2 7,204-9,-311 37,223-16,-224 12,-1-2,87-27,-127 30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03.4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03.9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5,'154'-2,"-15"0,150 16,-276-12,63 10,-72-11,0 0,0 0,0 0,-1 1,1-1,0 1,-1 0,1 0,-1 0,0 1,1-1,-1 1,0 0,-1 0,4 3,-6-4,1 0,0 0,-1 0,1 0,-1 0,1 0,-1 0,0 1,0-1,0 0,0 0,-1 0,1 0,0 0,-1 0,1 1,-1-1,0 0,0 0,0-1,-1 4,-31 41,25-35,-34 47,4 2,-37 75,-51 138,86-180,-151 366,148-339,-51 238,87-325,1 0,2 1,2 0,2 62,0-94,0 0,1 0,-1 0,0 0,1 0,-1 0,1 0,-1-1,1 1,0 0,0 0,0 0,0-1,0 1,0-1,3 3,3-2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05.09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 1,'-3'3,"0"1,1 0,0 0,0 0,0 0,0 0,0 0,1 0,0 1,0-1,0 0,-1 8,0 61,3-48,-2 3,2 0,1-1,2 1,0-1,2 1,1-1,18 45,-18-57,0-1,0 0,2 0,-1-1,2 0,0 0,0-1,1-1,1 0,0 0,0-1,1-1,1 0,26 14,-30-19,0 1,0-1,0-1,0 0,0 0,22 2,-29-5,-1 0,0 0,1 0,-1-1,1 1,-1-1,0 1,1-1,-1 0,0 0,1 0,-1 0,0-1,0 1,0 0,0-1,0 1,0-1,-1 0,1 0,-1 0,1 0,-1 0,1 0,-1 0,0 0,0 0,0-1,0 1,-1 0,1-1,-1 1,1-1,-1 1,0-5,2-6,-1 1,-1-1,-2-17,3 118,11-31,34 97,-32-115,-1 1,-2 0,-2 1,-1 0,2 55,-10-75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06.3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1867 781,'0'-16,"-1"0,0 1,-1-1,-1 1,-1-1,0 1,-1 0,-1 1,0-1,-1 1,-11-18,-11-14,-3 1,-1 2,-2 1,-2 2,-2 1,-1 2,-2 2,-55-36,58 47,-1 2,-1 2,0 1,-2 2,-72-18,47 20,1 2,-2 4,-73-1,122 11,-1 0,1 2,0 0,0 1,0 1,0 1,1 1,0 0,0 2,1 0,0 1,1 1,0 0,1 1,-20 19,-2 6,1 1,2 2,1 2,-47 78,47-61,2 1,3 1,3 1,3 2,2 1,-13 73,28-109,2-1,0 0,3 1,0-1,1 1,2 0,1-1,1 0,2 0,0 0,2 0,1-1,2 0,0-1,2 0,0-1,2-1,1 0,1-1,1 0,0-2,24 21,-14-18,1-1,1-2,1 0,1-3,1 0,50 18,217 59,-268-86,74 19,152 19,-206-41,0-2,0-2,0-3,0-2,59-11,-94 9,0 0,0-1,-1-1,0 0,0-1,0-1,-1 0,0-1,-1-1,0 0,-1-1,0-1,-1 0,-1 0,13-19,6-14,-1-1,-3-1,32-83,24-93,-74 195,-1 1,-1-2,-2 1,0 0,-2-60,-3 81,0 1,-1-1,0 1,0-1,0 1,-1 0,0 0,-1 0,-6-10,-47-54,2 4,-54-128,24 37,67 128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6.9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181 1,'0'3,"-1"0,0-1,0 1,0 0,0 0,-1 0,1-1,-1 1,0-1,-3 4,-3 6,-20 36,2 0,-30 80,46-100,1 1,1 1,2 0,1-1,1 2,1 37,3-61,0-1,1 1,0-1,0 1,0-1,1 0,0 1,1-1,-1 0,1 0,0 0,0-1,1 1,0-1,0 0,0 0,1 0,-1 0,1-1,0 1,0-1,1-1,-1 1,1-1,0 0,0 0,0-1,0 0,13 3,14 2,0-1,0-2,0-1,54-3,-69 0,10 0,1-1,-1-1,0-2,0-1,0-1,0-1,51-21,-73 24,1 0,-1 0,0-1,0 0,-1 0,1 0,-1-1,0 0,-1 0,1 0,-1 0,0-1,-1 0,0 1,4-11,-3 4,0-1,0 1,-2-1,0 0,0 0,-1 0,-1-20,-1 29,0-1,-1 1,1 0,-1 0,0-1,0 1,-1 0,1 1,-1-1,0 0,-1 1,-4-6,-55-50,34 34,-20-17,-86-57,124 93,0 2,0-1,-1 2,0-1,-15-3,-1 0,12 3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21.6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4251,'7'0,"-1"-1,1 0,0 0,-1-1,9-3,18-4,229-29,268-3,-348 31,1172-59,-327 19,2897-135,-1394 77,0-60,792-237,-1642 85,-15-73,1931-727,-3297 1015,372-79,3605-584,-2141 518,-2066 242,-22 2,0 3,75 2,-119 1,-1 0,1 0,-1 0,0 1,1-1,-1 1,1-1,-1 1,0 0,1 0,-1 0,0 0,0 0,0 0,0 1,0-1,4 4,-6-5,0 1,0-1,0 1,0-1,0 1,0-1,1 1,-1-1,0 1,0-1,-1 1,1 0,0-1,0 1,0-1,0 0,0 1,0-1,-1 1,1-1,0 1,0-1,-1 1,1-1,0 0,-1 1,0 0,-22 13,2-5,3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23.4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1 294,'14'-167,"-2"41,-7 265,40 249,-13-159,3 31,-30-225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24.28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1240 331,'-16'-12,"0"1,-1 0,0 2,-1 0,0 0,-1 2,-21-7,14 5,-11-5,0 2,-1 2,0 1,-39-4,65 12,-1 0,1 0,-1 2,1-1,-1 2,1 0,0 0,-1 1,1 0,0 1,1 1,-1 0,1 0,0 1,0 1,-16 12,0 7,1 1,1 0,1 2,2 1,-25 44,-80 171,126-242,-192 463,163-373,4 2,4 0,-11 112,31-191,1 1,0 0,1 0,1 0,1 0,7 33,-6-41,1 1,0-1,0 0,1-1,0 1,1-1,-1 0,2 0,-1-1,1 0,0 0,0 0,11 6,3 1,2 0,-1-2,1 0,1-2,0-1,30 8,156 27,-162-35,203 32,2-11,259-3,-450-27,-1-3,119-20,-154 17,0-1,-1-1,0-1,0-1,-1-1,0-1,-1-1,-1-2,29-22,-43 28,0 1,0-2,-1 1,0-1,-1-1,0 1,-1-1,0 0,0 0,-1 0,-1-1,0 1,0-1,-1 0,0-12,1-21,-1 0,-9-74,-2 34,-5 1,-3 0,-3 2,-4 0,-4 1,-3 2,-55-100,39 97,-4 1,-3 3,-3 2,-3 2,-4 4,-100-87,127 126,-1 1,-2 2,-1 2,-82-39,90 52,-1 0,0 2,-1 2,0 1,0 2,0 1,-44 0,50 5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34.0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478 145,'0'0,"0"-1,0 1,0 0,0 0,0-1,0 1,0 0,0-1,0 1,0 0,0 0,0-1,0 1,0 0,0-1,0 1,0 0,0 0,0-1,0 1,0 0,0 0,0-1,-1 1,1 0,0 0,0-1,0 1,-1 0,1 0,0 0,0-1,0 1,-1 0,1 0,0 0,0 0,-1 0,1-1,0 1,-1 0,1 0,-1 0,-10 10,-9 21,-51 149,30-67,-262 667,296-762,3-8,0 1,1-1,-5 23,10-28,3-12,5-17,77-559,-31 180,-33 208,-22 191,1-1,-1 1,1-1,0 1,1 0,-1 0,1-1,-1 2,1-1,0 0,1 1,6-6,51-34,-46 33,-11 8,-1 0,1 1,0-1,0 1,-1 0,1 0,0 0,0 0,0 1,0 0,0 0,0 0,0 0,0 0,0 1,0 0,0 0,0 0,0 0,0 1,-1-1,1 1,0 0,-1 0,4 3,11 8,-1 0,-1 2,23 24,-23-23,441 485,-425-468,1-1,1-2,1-2,58 36,-86-59,8 6,-3 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34.7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0 527,'6'-1,"-1"0,1 0,-1-1,1 0,-1 0,0-1,0 1,0-1,7-5,11-6,47-16,141-43,-83 32,57-23,676-199,-839 258,0 1,41-3,-37 9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35.65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2,'40'0,"-8"-1,0 1,0 2,42 8,-62-7,-1 0,0 1,1 0,-1 1,-1 0,1 1,-1 0,0 0,-1 1,1 1,-1 0,12 14,-7-6,-1 0,0 1,-2 1,0 0,-1 1,-1 0,0 0,-2 1,10 40,-14-45,0-1,-1 1,-1-1,-1 1,0-1,-1 1,0 0,-1-1,-1 1,0-1,-1 0,-1 0,0 0,0-1,-9 14,-2-1,-2-2,0 0,-2-1,-32 31,-97 69,130-108,18-15,0 1,0-1,1 1,-1-1,0 1,0-1,0 1,1-1,-1 1,0 0,1 0,-1-1,1 1,-1 0,0 0,1 0,0 0,-1 0,1-1,0 1,-1 0,1 0,0 0,0 0,0 2,0-3,1 1,0 0,0-1,0 1,0-1,0 1,-1-1,1 1,0-1,0 0,0 1,0-1,0 0,0 0,0 0,0 0,0 0,2 0,56-5,74-22,103-16,-169 28,-51 11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36.1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0 382,'21'-17,"0"1,0 2,2 0,39-18,-52 27,181-84,216-67,-398 153,-1 0,1-1,-1 0,12-8,-4-1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37.0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0 249,'8'-1,"-1"-1,1 1,-1-2,0 1,1-1,-2 0,1-1,0 0,10-7,22-12,183-55,-20 8,-128 34,-57 29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39.6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22 549,'-11'-51,"0"4,11 38,1-1,0 0,0 1,1-1,0 1,1 0,0-1,1 1,-1 0,2 1,-1-1,1 1,1 0,-1 0,1 0,1 1,-1 0,12-9,9-8,1 2,1 1,55-31,-33 26,0 3,2 2,1 2,0 3,1 2,1 2,68-5,-24 9,1 5,0 4,119 17,-141-7,79 20,-133-25,-1 1,0 1,0 2,-1 0,-1 1,1 2,27 20,-46-30,0 0,0 0,0 0,-1 1,0-1,1 1,-1 0,-1 0,1 0,0 1,-1-1,0 0,0 1,-1-1,1 1,-1 0,0 0,0 0,0 7,-1-6,-1 0,0 1,-1-1,0 0,0 0,0 0,0 0,-1 0,0-1,0 1,-1-1,1 0,-1 0,-7 7,-20 20,-1-1,-68 49,-85 43,56-40,-3 9,-152 98,229-161,55-29,0 0,0 0,1 0,-1 0,0 0,0 0,0 0,0 0,0 0,0 1,0-1,0 0,0 0,1 0,-1 0,0 0,0 0,0 0,0 0,0 0,0 0,0 0,0 0,0 0,0 1,0-1,0 0,0 0,0 0,0 0,0 0,0 0,0 0,0 0,0 1,0-1,0 0,0 0,0 0,0 0,0 0,0 0,0 0,0 0,0 1,0-1,0 0,0 0,0 0,0 0,0 0,0 0,0 0,0 0,0 0,0 0,0 0,-1 1,1-1,0 0,0 0,0 0,0 0,16 2,24-3,203-22,302-31,-321 23,-173 24,-1-1,64-20,-79 17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40.9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151 457,'-2'25,"0"0,-3-1,-10 40,2-12,-93 635,104-672,0-9,1 1,0-1,0 1,1-1,0 1,0-1,0 1,1-1,0 1,0-1,3 9,6-42,28-402,-33 320,3-186,4-67,-10 341,9-80,-10 95,0 0,1 0,0 0,0 0,0 1,0-1,1 1,0-1,0 1,1 0,0 0,-1 0,6-4,-7 8,0-1,0 1,0 0,0 0,0 1,1-1,-1 0,0 1,0-1,1 1,-1 0,0 0,1 0,-1 0,0 0,0 0,1 1,-1-1,0 1,0-1,0 1,1 0,-1 0,0 0,0 0,0 0,0 1,-1-1,4 3,7 6,0 1,-1-1,12 17,-16-19,457 594,-431-556,-22-30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7.5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0,'5'0,"1"5,3 5,6 9,3 11,4 4,10 14,9 6,6 4,-1-1,-4 0,-1-6,-2-4,-5-9,-2-2,-8-4,-8-3,-6-6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41.7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1 335,'7'-1,"1"0,-1-1,0 0,0 0,0-1,0 0,0 0,0-1,8-5,21-9,241-79,-191 71,-1-3,-1-4,102-56,-171 81,-6 4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5:42.3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1,'2'13,"1"0,0 0,1 0,0-1,1 1,0-1,10 16,-2-1,130 257,-53-113,-75-130,-12-24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02.2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0 334,'1'-5,"0"0,0 0,1 0,-1 0,1 0,0 0,0 0,1 1,-1-1,1 1,0-1,0 1,1 0,-1 0,1 1,0-1,7-5,9-6,1 0,28-13,-46 26,51-28,2 3,1 2,1 3,1 2,1 3,1 2,0 3,0 3,1 2,0 4,77 4,-135-1,0 0,-1 1,1-1,-1 1,1 0,-1 0,1 0,-1 0,1 1,-1-1,0 1,0 0,0 0,0 0,0 1,0-1,-1 1,1-1,1 4,-1-2,-1 0,0 1,0-1,0 1,-1 0,1-1,-1 1,-1 0,1 0,-1 0,1-1,-2 9,-1 6,-1 1,-1-1,-1 0,0-1,-2 1,-9 18,-50 92,-5-3,-124 164,183-275,-19 30,-60 64,134-139,1 1,67-32,-36 28,1 3,1 4,95-20,-129 35,-13 3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03.3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1721 27,'-149'-12,"24"1,-11 8,1 6,-1 5,-152 31,179-18,-132 42,207-51,0 1,1 2,0 1,1 1,1 2,1 1,-52 45,73-56,0 0,1 1,0 0,0 1,1 0,1 0,0 0,0 1,1 0,1 0,0 0,0 0,1 1,1 0,0 0,1-1,0 1,1 0,1 0,0 0,5 24,0-12,1-1,1 0,1-1,1 0,1 0,1-1,1 0,1-2,1 1,22 23,307 313,-293-301,2-1,2-4,81 60,-108-92,0-2,1 0,0-2,1-1,1-2,0 0,1-2,0-2,0-1,39 3,21-3,0-5,173-18,-199 6,0-2,-1-4,-1-2,108-46,-56 11,-3-5,-2-5,116-87,-220 145,1-1,-1 0,-1 0,1 0,-1-1,0 0,0-1,-1 1,5-9,-8 9,0 1,0 0,0 0,-1-1,0 1,0-1,-1 1,1-1,-2 1,1-1,-1 1,0-1,-2-9,-11-35,-3 1,-1 0,-3 1,-2 1,-2 1,-2 1,-1 2,-3 0,-54-58,71 88,0 1,-1 0,0 1,-1 1,0 0,-1 1,0 1,-22-9,-3 3,0 2,-64-10,89 19,-56-10,-80-6,128 19,-1 1,1 0,0 2,-1 2,1 0,-48 15,48-11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06.2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239 0,'-1'15,"-1"0,0 0,-7 22,-1 4,-156 938,154-902,-24 95,36-172,0 0,0 0,0 0,0 0,0 0,0 0,0 0,0 0,0 0,1 0,-1 0,0 0,0 0,0 0,0 0,0 0,0 0,0 0,0 0,0 0,0 0,0 0,0 0,1 0,-1 1,0-1,0 0,0 0,0 0,0 0,0 0,0 0,0 0,0 0,0 0,0 0,0 0,0 0,0 0,0 1,0-1,0 0,0 0,0 0,0 0,0 0,0 0,0 0,0 0,0 0,0 0,0 0,0 1,0-1,7-11,6-19,19-188,-17 87,32-338,-45 449,2-1,0 1,1 0,1 0,9-21,-7 23,-2 0,0 0,-1-1,-1 0,0 0,0-22,-6-10,0 37,2 0,-1 0,1-1,1 1,1 0,4-21,-5 33,-1 1,1 0,-1 0,1-1,-1 1,1 0,0 0,-1 0,1 0,0 0,0-1,0 2,0-1,0 0,0 0,0 0,1 0,-1 1,0-1,0 0,1 1,-1-1,0 1,2-1,0 1,0 0,0 0,0 0,0 1,0-1,-1 1,1 0,0-1,0 1,0 1,2 0,9 6,-1 0,0 1,17 15,-24-19,57 46,-3 3,-2 2,-3 2,-2 3,73 110,-63-72,76 133,-115-194,4 12,-25-39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07.02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1 419,'0'-9,"1"1,0-1,1 1,0 0,0-1,1 1,0 0,0 1,1-1,0 0,0 1,1 0,0 0,0 1,1-1,0 1,0 0,0 0,1 1,14-9,10-5,1 1,1 2,52-18,-61 25,135-44,-102 36,0-2,87-43,-125 52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07.9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1 103,'0'-4,"1"0,0 0,0 0,0 0,1 0,-1 0,1 0,0 1,0-1,1 0,-1 1,0 0,1 0,0 0,0 0,0 0,0 0,1 1,-1-1,1 1,-1 0,1 0,0 0,0 1,-1-1,8 0,3-3,1 1,0 0,0 1,0 1,0 1,16-1,-22 3,1-1,0 1,-1 1,1 0,-1 0,0 1,1 0,-1 1,-1-1,1 2,-1-1,1 1,-1 1,0 0,-1 0,0 0,0 1,8 10,-7-7,0 2,-1-1,0 1,-1 0,-1 0,0 1,0 0,-1 0,-1 0,0 0,-1 0,1 22,-2-16,-1-1,-1 1,-1-1,0 1,-1-1,-1 0,-10 28,10-36,-1 0,0 0,-1 0,0-1,0 0,-1 0,0 0,0-1,-1 0,0 0,-1-1,1 0,-20 11,28-18,0 0,0 0,-1 0,1 0,0 0,0 0,0 0,-1 0,1 0,0 0,0 0,-1 0,1 0,0 0,0 0,0 1,-1-1,1 0,0 0,0 0,0 0,0 0,0 1,-1-1,1 0,0 0,0 0,0 1,0-1,0 0,0 0,0 0,0 1,0-1,-1 0,1 0,0 1,0-1,0 0,0 0,0 0,0 1,1-1,-1 0,0 0,0 1,0-1,0 0,0 0,0 0,0 1,1-1,16 4,35-4,-44 0,530-3,-510 3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08.4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0 178,'5'0,"4"0,7 0,8 0,4 0,11-4,16-6,10-5,17-5,7-3,0 2,-1 5,-3 1,-11-1,-15 1,-13 4,-9 4,-12 3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09.1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1 157,'28'-2,"0"-2,0-1,0-1,26-10,-37 11,61-19,1 4,0 3,159-12,-229 28,0 2,-1-1,0 0,1-1,-1 0,1 0,-1-1,0 0,0-1,15-6,-11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12.5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636 179,'-2'8,"1"0,-2 0,1 0,-1 0,0 0,-1 0,0-1,-8 13,-5 9,-107 202,-286 398,396-610,9-13,-1 1,1-1,1 1,-1 1,1-1,-4 10,40-61,84-168,121-305,-131 272,-91 210,-8 16,1 1,1 0,0 1,1 0,18-23,-24 36,0 0,1 0,-1 0,1 0,-1 1,1 0,0 0,0 0,1 1,-1 0,0 0,1 0,0 1,-1-1,1 1,0 1,-1-1,1 1,0 0,0 0,-1 1,1-1,7 3,-1 0,1 1,-1 0,0 0,-1 2,1-1,-1 1,11 8,71 59,-62-48,364 292,-369-294,-7-4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9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76 327,'-2'2,"1"0,-1 1,1-1,-1 0,0 0,1 0,-1 0,0 0,-1 0,1-1,0 1,0 0,-1-1,-2 1,-15 13,17-12,1-1,0 1,0 0,0-1,0 1,1 0,-1 0,1 0,-1 0,1 0,0 1,1-1,-1 0,0 0,1 1,0-1,0 0,0 1,0 5,2-5,-1 1,1-1,0 1,0-1,0 0,1 0,-1 0,1 0,0-1,0 1,0-1,6 5,7 4,0 0,1-1,1-1,0-1,23 9,1 2,-30-14,0 0,1-1,-1 0,1-1,16 3,-25-6,0-1,0 0,0 0,0 0,0 0,0-1,0 1,0-1,-1 0,1-1,0 1,0 0,-1-1,1 0,-1 0,0 0,1 0,-1-1,0 1,0-1,-1 0,4-4,9-12,0-1,-2-1,-1 0,0-1,-2 0,0 0,-2-1,0-1,-2 1,7-46,-13 62,0 0,0 0,0 0,-1 0,0 1,-1-1,1 0,-1 1,-1-1,1 1,-1-1,0 1,-1 0,1 0,-1 1,-7-9,-2 0,0 1,-2 0,0 0,-27-17,-70-30,85 46,18 10,1 0,-1 1,0-1,0 2,-13-3,20 4,0 1,0 0,-1-1,1 1,0 0,0 0,-1 1,1-1,0 0,0 1,-1 0,1-1,0 1,0 0,0 0,0 0,0 0,0 0,0 1,1-1,-1 1,0-1,1 1,-1-1,1 1,-1 0,-1 3,-17 31,6-13,1 1,-10 27,17-35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13.4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1 469,'5'-1,"0"0,1-1,-1 0,0 0,0-1,0 1,-1-1,1 0,7-6,14-8,75-37,2 5,2 5,135-39,-229 80,0-2,0 1,0-2,-1 1,10-8,34-17,173-50,-113 42,-88 29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14.1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6,5 3,0 4,5 2,4 5,0 2,2-1,-1 0,-4-2,0-2,-1 0,-2-2,-3 1,-2-2,-2-3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15.8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0 213,'9'-5,"11"-5,6-1,12 1,8-1,9 0,8-2,1 2,8-2,4-3,10-4,0 3,-7 4,-12-1,-9 3,-11 2,-8 0,-11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16.4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0,'4'0,"6"5,6 5,4 1,3 7,2 10,5 3,1 6,5 5,0-1,-1 2,-3-3,-3-3,-5-4,-4-8,-4-3,-1-2,-3-4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17.09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18,'0'-4,"0"-6,4 7,6 13,5 13,5 20,7 12,-1 8,4 3,1-2,-5-3,-2-3,-2-12,-3-5,-2-5,-3-9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17.6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1 454,'4'-1,"-1"0,1-1,0 1,0-1,-1 0,1 0,-1 0,1-1,3-3,10-6,278-143,-171 78,-59 34,111-53,-158 88,1-1,1 1,38-11,-36 15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18.44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1 179,'3'-2,"1"1,0-1,-1 0,1 0,-1 0,0 0,0-1,1 1,4-7,2 0,15-9,0 1,2 2,-1 0,2 2,0 1,0 1,1 1,1 2,-1 1,1 1,0 1,1 2,31 1,-56 2,-1 0,1 1,-1-1,1 1,-1 1,0-1,0 1,1 0,-1 0,0 0,-1 1,1 0,0 0,-1 0,1 0,-1 1,0-1,0 1,-1 0,1 1,-1-1,0 1,5 9,-5-7,0 1,0 0,-1 0,0 0,0 0,-1 0,0 0,-1 0,1 0,-2 1,1-1,-1 0,0 0,-1 0,-4 13,-1-4,-1 0,-1 0,-1-1,0 0,-1 0,0-1,-18 16,-16 24,44-54,0 0,0 0,0 0,0 1,0-1,0 0,1 1,-1-1,0 0,1 1,-1-1,1 1,0-1,-1 1,1-1,0 1,0-1,0 1,0 0,0 1,1-2,-1 0,1 0,0 0,-1 0,1-1,0 1,0 0,0 0,0-1,-1 1,1 0,0-1,0 1,0-1,0 1,0-1,0 0,1 1,-1-1,2 0,5 1,1 0,0-1,-1 0,1-1,14-2,45-13,122-47,-10 1,-150 55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19.52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76 125,'-1'121,"-27"195,18-217,8-66,-1 0,-15 64,11-85,3-26,1-26,4-671,-1 707,5-50,-5 53,0 1,0-1,0 1,0-1,0 0,1 1,-1-1,0 1,1-1,-1 0,0 1,1-1,-1 1,1-1,-1 1,0-1,1 1,-1 0,1-1,0 1,-1 0,1-1,-1 1,1 0,0-1,1 2,-1-1,0 0,0 1,1-1,-1 1,0-1,0 1,0 0,0-1,1 1,-1 0,0 0,-1 0,1 0,0 0,0 0,0 0,0 2,51 61,35 46,4-3,134 121,-195-207,-24-17,-1 0,1 0,0 1,-1-1,0 1,0 0,5 7,-2 3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20.2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0 250,'0'-1,"1"0,-1 0,0 0,1 0,-1 1,0-1,1 0,-1 0,1 1,-1-1,1 0,0 1,-1-1,1 0,-1 1,1-1,0 1,0-1,-1 1,1-1,0 1,0 0,0-1,0 1,1 0,30-9,-12 4,15-12,0-1,49-36,31-17,-13 18,-84 46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21.4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1 158,'19'-20,"1"1,1 2,1 0,0 1,46-25,-58 36,0 1,1 0,-1 1,1 0,-1 0,1 1,0 1,0 0,0 0,0 1,0 0,0 1,0 0,0 1,0 0,-1 1,18 7,-20-7,0 1,-1 0,0 0,0 1,0 0,0 1,-1-1,0 1,0 0,0 1,-1-1,0 1,0 0,-1 1,0-1,0 1,-1 0,0 0,0 0,-1 0,3 16,-4-14,0-1,0 1,-1 0,-1-1,1 1,-2-1,1 1,-1-1,-1 1,1-1,-2 0,1 0,-1 0,-1-1,1 1,-2-1,1 0,-13 14,17-21,-1-1,1 1,0 0,0 1,0-1,0 0,0 0,0 0,0 1,0-1,0 0,0 1,1-1,-1 1,1-1,-1 1,1-1,0 1,-1-1,1 1,0-1,0 1,0 0,0-1,0 1,0-1,1 1,0 2,1-1,0-1,0 0,1 0,-1 0,1 0,-1-1,1 1,-1-1,1 1,0-1,0 0,0 0,0 0,4 1,242 76,-215-65,0 2,0 2,-2 1,0 1,29 24,-53-37,-1 1,1 0,-1 0,0 1,-1-1,0 2,0-1,0 1,4 11,-8-17,-1 0,0 1,0-1,0 1,0 0,-1-1,0 1,1-1,-1 1,-1 0,1-1,0 1,-1 0,0-1,0 1,0-1,0 1,0-1,-1 0,1 1,-1-1,0 0,0 0,0 0,-1 0,1-1,-1 1,-2 2,-40 36,-1-1,-2-3,-1-2,-2-2,-59 29,48-30,45-22,1-1,-1-1,-1 0,1-1,-1-1,0 0,-1-2,1 0,-38 2,55-6,-16 1,0-1,0 0,0-2,0 0,0-1,0 0,-25-10,22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2.63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1,'4'1,"0"1,0 1,0-1,0 0,-1 1,1 0,-1 0,0 0,0 0,0 0,3 5,4 3,297 355,-117-127,-32-66,84 107,-207-220,-30-50,0 0,0-1,1 1,0-1,0 0,1 0,0-1,1 0,9 8,-16-16,-1 0,0 1,1-1,-1 0,1 0,-1 0,0 1,1-1,-1 0,1 0,-1 0,1 0,-1 0,0 0,1 0,-1 0,1 0,-1 0,1 0,-1 0,0 0,1 0,-1-1,1 1,-1 0,0 0,1 0,-1 0,1-1,-1 1,0 0,1-1,-1 1,0 0,1-1,7-20,-5-29,-2 46,-4-236,3-56,0 290,0 0,0 0,1 0,0 0,0 0,0 0,1 0,0 1,0-1,1 1,-1-1,1 1,0 0,1 0,4-5,-4 6,1 1,0-1,0 1,0 0,1 0,-1 1,1 0,0-1,-1 2,1-1,0 1,0 0,0 0,0 1,7 0,23-1,0 3,0 1,0 2,-1 1,1 1,38 15,15 10,95 48,-130-54,-2 2,96 68,-133-85,0 1,0 1,-1 0,-1 1,0 1,-1-1,-1 2,0 0,-2 0,1 1,-2 0,0 1,7 23,-14-34,1 0,-1 0,0 1,-1-1,0 1,0-1,0 0,-1 1,0-1,-1 0,1 0,-1 1,-1-1,0-1,0 1,0 0,0-1,-1 1,0-1,-1 0,1 0,-1-1,0 1,-1-1,1 0,-9 5,-13 8,-1-1,-1-1,0-2,-52 18,59-24,-54 21,-3-3,0-4,-1-3,-92 9,126-23,0-2,0-3,0-1,1-3,-1-1,0-3,1-1,-85-31,104 30,-5-1,0-2,1-1,-46-29,52 25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40.8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24,'8'0,"-1"-1,1-1,-1 1,14-6,26-5,-24 12,-1 0,1 1,-1 1,1 1,-1 2,0 0,0 1,-1 1,0 1,0 1,0 0,28 20,19 16,-1 4,63 59,-103-84,-22-19,84 70,85 97,-149-144,-2 0,0 2,-3 1,0 0,-2 2,-2 0,22 59,-14 1,-4 1,12 144,-21-130,40 162,-5-118,82 182,92 136,-177-383,482 880,-433-812,-8 4,-6 3,68 208,-123-293,23 148,-11 83,-8-55,-16-174,-1-16,-2 0,-2 107,-6-167,-1-1,1 1,-1 0,0 0,0 0,0 0,0-1,0 1,-1-1,1 1,-1-1,1 1,-1-1,0 0,0 0,0 1,0-2,-1 1,1 0,-3 1,-6 4,0-2,0 1,-19 5,-4 2,-30 17,-250 122,290-137,7-3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35.1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4027 129,'-1'-3,"1"1,-1 0,0 0,1 0,-1 0,0 0,0 0,0 1,-1-1,1 0,0 0,-1 1,1-1,-1 1,1-1,-1 1,0 0,1 0,-1-1,0 1,-2-1,-44-19,45 21,-45-16,-1 3,-1 2,0 2,-55-3,-208 4,252 8,-2 0,1 3,-1 3,-83 18,108-14,1 1,0 1,1 3,1 1,0 1,-54 36,41-16,1 1,2 3,2 1,2 2,-50 68,-154 266,143-211,-745 1169,727-1146,-21 37,-173 212,206-317,91-106,1-1,-2-1,0 0,0-1,-24 12,39-24,1 1,0-1,-1 1,1-1,-1 0,1 0,-1 0,0 0,1-1,-1 1,0-1,0 1,1-1,-1 0,0 0,0 0,1-1,-1 1,0-1,1 1,-1-1,0 0,1 0,-1 0,1 0,-1-1,1 1,0-1,-1 1,1-1,0 0,0 0,-3-3,-1-6,0 1,1-1,0 0,1 0,0-1,-4-17,-11-30,-48-52,46 79,1-1,-24-53,44 86,0 0,0 0,0 0,0 0,0 0,0 0,0 0,0 1,0-1,0 0,-1 0,1 0,0 0,0 0,0 0,0 0,0 0,0 0,0 0,-1 0,1 0,0 0,0 0,0 0,0 0,0 0,0 0,-1 0,1 0,0 0,0 0,0 0,0 0,0 0,0 0,-1 0,1 0,0 0,0 0,0 0,0 0,0 0,0 0,0 0,0-1,-1 1,1 0,0 0,0 0,0 0,0 0,-3 24,2 36,0 163,5 182,-4-398,1 0,-1 0,2 0,-1-1,1 1,0 0,4 9,-6-15,1 0,0 0,-1 1,1-1,0 0,0 0,0 0,0 0,0 0,0 0,0 0,0 0,0-1,1 1,-1 0,0-1,0 1,1-1,-1 1,0-1,1 0,-1 1,1-1,-1 0,0 0,1 0,-1 0,0 0,1 0,-1-1,1 1,-1 0,0-1,1 1,-1-1,0 1,0-1,1 0,-1 1,0-1,2-2,18-12,0 0,-2-2,31-33,24-20,-52 52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38.5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0 305,'72'-30,"1"3,1 4,134-24,-85 20,534-109,-577 124,-53 9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39.0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1 432,'28'-26,"1"1,1 1,39-22,104-51,-156 88,69-35,136-49,-176 77,1 2,0 2,1 3,94-7,-117 15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39.7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3,'201'-2,"322"14,-510-11,-1 1,0 0,1 0,-1 1,0 1,12 5,-20-7,0 1,-1-1,1 1,0-1,-1 1,0 0,0 0,0 1,0-1,0 0,-1 1,0 0,1 0,-1 0,-1-1,1 2,-1-1,1 0,-1 0,1 8,3 50,-3-1,-2 1,-3-1,-12 71,10-92,-51 336,4-32,46-310,0-10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40.6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70 1,'0'265,"-36"272,21-457,10-58,0 1,1-1,2 1,0 37,2-56,1 0,1 0,-1 0,1 0,-1-1,1 1,0 0,0-1,1 1,-1-1,1 0,-1 0,1 0,0 0,1 0,-1-1,0 1,8 3,9 6,1-1,27 9,-17-7,586 300,-578-282,-25-17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42.1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511 206,'-8'0,"0"1,0 1,0-1,0 1,1 1,-1 0,1 0,-1 0,-7 6,-67 45,49-30,-40 27,36-23,-83 46,118-73,0 0,1 0,-1 0,0 0,1 0,-1 0,0 0,0-1,0 1,0-1,0 1,0-1,0 0,1 0,-1 0,0 0,0 0,0 0,0-1,0 1,0 0,0-1,0 0,0 1,1-1,-1 0,0 0,1 0,-1 0,0 0,1-1,-1 1,1 0,0-1,-1 1,1-1,0 1,0-1,0 0,0 1,0-1,0 0,1 0,-1 0,1 0,-1 1,1-1,-1-3,-1-12,0 0,0 0,2-1,2-24,-1 21,-1-6,1 0,2 0,1 0,1 1,13-43,-16 63,0 1,0 0,0 0,1-1,0 1,0 1,0-1,0 0,1 1,0 0,0-1,0 1,0 1,1-1,-1 1,1 0,0 0,0 0,0 1,1-1,-1 1,0 0,1 1,-1 0,1 0,0 0,-1 0,1 1,0 0,0 0,-1 0,1 1,8 2,0 1,1 0,-1 1,0 1,-1 0,1 1,-1 0,-1 1,1 1,14 13,12 13,45 52,-51-49,-1 3,-1 0,-3 2,-2 1,40 91,-53-105,-2 1,-1 0,-2 1,-1 1,-1-1,-2 1,-1-1,-2 1,-1 0,-6 45,2-60,0 1,-2-1,0 0,0-1,-2 0,0 0,-1 0,-1-1,-1-1,-19 24,-11 5,-91 75,71-66,55-48,-117 94,111-90,0-1,-1-1,0 0,0-1,-1 0,0-1,0 0,-21 3,32-7,0-1,0 0,0 0,0 0,0 0,0 0,0-1,-1 1,1-1,0 0,1 0,-1 0,0-1,0 1,0-1,1 1,-1-1,-3-3,2 1,0-1,0 1,0-1,1 0,0 0,0 0,0-1,-4-10,0-8,1 1,1-1,-3-39,8 60,-10-221,11 193,1 0,2 1,1-1,1 1,13-38,-18 66,-1-1,1 0,1 0,-1 1,0-1,0 1,1-1,0 1,-1-1,1 1,0 0,0 0,0 0,1 0,-1 0,0 0,1 1,-1-1,1 1,-1 0,1 0,0-1,0 2,-1-1,1 0,0 1,0-1,0 1,0 0,0 0,0 0,0 0,0 0,-1 1,6 1,8 3,0 1,-1 0,0 1,0 1,17 12,-1-1,114 62,177 91,-271-151,-33-15,-1 2,1 0,31 20,-34-16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43.3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87,'0'838,"19"-1447,-17 518,-3 59,2 0,8-47,-8 71,1 1,0-1,1 1,0 0,0 0,8-13,-10 19,0 0,-1 0,1 0,0-1,0 1,0 0,0 1,0-1,0 0,0 0,0 0,0 0,0 1,0-1,0 1,0-1,1 1,-1-1,0 1,1-1,-1 1,0 0,0 0,1 0,-1 0,0 0,1 0,-1 0,0 0,1 1,-1-1,0 0,0 1,1-1,-1 1,0-1,0 1,0 0,0-1,1 1,-1 0,0 0,-1 0,1 0,0 0,0 0,1 2,27 33,-1 1,28 51,-9-12,297 499,-318-534,-17-27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44.38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1 292,'0'-3,"1"1,0-1,-1 0,1 1,0-1,0 1,1-1,-1 1,0 0,1 0,-1-1,1 1,0 0,0 0,0 0,0 1,0-1,0 0,3 0,2-3,0 1,0 0,1 0,14-5,52-11,-50 15,-1-1,1-1,-1-1,-1-1,1-1,40-26,96-72,-142 96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45.5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0,'0'4,"4"2,2 8,-1 6,4 4,0 2,2 5,5 2,-2 0,-2 2,1 0,-2-2,1-3,-1-5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46.1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0 395,'2'-4,"-1"-1,1 1,0 0,1-1,-1 1,1 0,-1 0,1 1,0-1,1 1,4-5,6-8,14-18,1 0,63-54,79-46,-131 108,-22 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01.2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1 126,'204'11,"-27"1,1064-8,-689-6,368-70,-622 42,1 13,344 25,-395-1,398-38,-516 20,0 6,1 6,-1 5,221 40,-59 1,172 40,-298-51,1-8,171 8,-288-32,249 9,-260-9,46 11,-62-9,0-2,1 0,-1-2,1 0,0-2,41-3,319-51,650-6,-425 85,-602-25,-1 2,-1-1,1 0,-1-1,1 0,-1 1,1-2,-1 1,1-1,-1 1,1-2,-1 1,1 0,-1-1,0 0,0-1,0 1,6-5,-1-3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46.9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0 113,'5'0,"5"0,5 0,9-4,5-2,1-3,4-2,-3-1,-3 0,2 2,-4-1,-1 1,-2 3,0 2,0-3,-3 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48.3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1 350,'0'764,"13"-1281,-1-79,23 698,-3-21,4-2,58 93,-65-121,34 51,5-3,133 150,-181-224,-5-5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49.2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1 512,'59'-47,"-21"19,16-16,98-63,-49 40,151-128,-249 190,18-13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50.1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0 212,'34'-3,"-1"-1,1-1,52-17,-45 11,-11 4,16-3,-1-2,-1-2,0-2,51-26,-48 4,-32 24,1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50.9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1,'0'12,"1"1,1-1,1 1,-1-1,2 0,0 0,0 0,9 17,9 10,29 40,-2-2,99 222,-125-257,-13-29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51.6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1,'3'50,"3"-1,1 1,27 88,-17-70,12 11,-22-64,-1 0,0 0,-2 1,5 23,-5-14,0 0,2-1,13 37,-12-45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52.23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1 196,'4'0,"10"-4,7-6,4-6,2-3,6-4,0-2,0 4,-6 0,-4 5,-1 4,-4 0,-1 3,-4 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53.2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81,'2'-2,"0"-1,0 0,0 1,0 0,0-1,0 1,1 0,-1 0,1 1,0-1,-1 0,1 1,0-1,4 0,3-4,3 0,0-1,0 2,1 0,0 0,0 1,0 1,1 0,25-1,13 3,54 4,-91-2,-1 0,1 0,-1 1,1 0,29 10,-42-11,0 0,0 0,-1 0,1 0,0 1,-1-1,1 1,-1 0,0 0,1 0,-1 0,0 0,0 0,0 0,-1 1,1-1,0 1,-1-1,0 1,0 0,1 0,-2 0,1-1,0 1,0 0,-1 0,0 0,1 0,-1 0,0 0,-1 0,1 0,-1 3,-1 3,-1 0,0 0,0 0,-1-1,0 0,0 0,-1 0,-10 13,-56 58,31-37,8-6,15-20,2 0,1 2,0-1,1 2,-16 28,28-45,1-1,-1 0,1 0,-1 1,1-1,-1 0,1 1,0-1,-1 0,1 1,0-1,0 0,0 1,0-1,0 0,1 1,-1-1,0 0,1 1,-1-1,1 0,-1 1,1-1,-1 0,2 1,-1 0,1-1,0 0,-1 0,1 0,0 0,-1-1,1 1,0 0,0-1,0 1,0-1,0 0,0 1,0-1,2 0,10-1,0 0,0-1,23-6,-34 7,105-18,-66 13,44-13,-67 14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54.3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103 377,'-1'0,"0"0,1 1,-1-1,0 0,0 0,0 1,1-1,-1 1,0-1,0 1,1-1,-1 1,0 0,1-1,-1 1,1 0,-1-1,0 1,1 0,0 0,-1-1,1 1,0 0,-1 0,1 0,0 0,-1 1,-4 31,4-24,-29 178,9-70,-7 168,49-500,-18 160,40-565,-41 588,-2 25,0 0,0 0,0-1,1 1,0 0,1 0,-1 0,1 0,1 0,-1 1,1-1,6-10,-8 17,0-1,0 1,0 0,0-1,0 1,0 0,-1 0,1 0,0 0,0-1,0 1,0 1,0-1,0 0,0 0,0 0,0 0,0 1,0-1,0 0,0 1,-1-1,1 1,0-1,0 1,0-1,-1 1,1 0,0-1,-1 1,1 0,0-1,-1 1,1 0,-1 0,1 0,-1 1,26 37,-24-35,73 129,175 296,-236-408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6:55.03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1 267,'20'-2,"1"-2,-1 0,1-1,-1-1,-1-1,1 0,34-21,2 3,32-17,-54 24,0 2,58-19,-80 32,-1-2,0 1,0-2,-1 1,0-1,0-1,17-14,-14 11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04.3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3831 4177,'-3'-35,"-1"0,-2 0,-2 0,-1 1,-23-56,19 54,-240-600,157 406,-506-1065,583 1257,-222-402,188 356,-3 2,-3 3,-74-75,80 104,-100-73,-26-22,96 66,9 5,-127-95,164 145,-2 1,-1 2,-1 1,0 3,-1 1,-1 2,-88-16,26 15,-1 4,-132 4,224 7,1 2,0-1,0 2,-1 0,2 1,-1 0,0 1,1 0,0 1,0 0,0 1,1 0,0 1,-16 15,-9 12,2 1,-48 65,67-81,-6 10,1 0,2 1,1 1,1 0,-20 62,-32 178,47-173,3-11,4 1,4 0,3 1,5 0,14 143,10-107,6-1,66 187,25 103,-75-172,-11 1,2 456,-36-605,3 138,1-201,1-1,1 1,2-1,1 0,14 35,-13-42,-1 1,-1 0,-1 0,-1 1,1 38,-6 130,-3-99,87 1436,-52-1290,73 273,-81-423,3-1,56 123,-58-159,3-1,2-1,3-1,73 86,-47-78,130 101,-123-108,-29-24,1-1,1-2,1-2,2-1,0-2,1-2,0-2,2-2,-1-2,2-2,0-2,0-2,50 1,23-7,142-17,115-35,-231 30,-41 6,-2-4,131-44,-197 51,0-1,-1-2,-1-2,-1-1,-1-1,0-2,-2-1,0-2,-2-1,-1-1,-1-1,-1-1,-2-1,-1-2,-1 0,-2-1,-1-1,23-63,-8-8,-5-1,-4-1,-5-2,-5 0,0-132,-40-230,9 273,6 62,-15-283,25 312,24-204,-7 202,49-453,-64 500,-4 0,-12-82,-36-121,22 123,28 138,1 1,-1 0,1 0,-1 0,0 0,0 0,-1 0,1 0,-1 0,1 1,-1-1,-4-4,-5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01.8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1 205,'0'-8,"1"1,0-1,1 0,0 1,0-1,1 1,0-1,0 1,1 0,0 0,0 1,0-1,1 1,0 0,1 0,-1 1,1-1,0 1,0 0,12-7,-5 4,1 1,-1 0,1 0,0 1,1 1,-1 1,1 0,0 0,30-1,-33 4,0 1,1 0,-1 1,0 1,0 0,1 0,-2 2,1-1,0 1,19 11,-26-13,0 1,-1 0,0 1,0-1,0 1,0 0,0 0,-1 0,1 0,-1 1,-1-1,1 1,0 0,-1 0,0 0,0 0,-1 0,1 0,-1 1,0-1,-1 1,1-1,-1 0,0 1,-1-1,1 1,-2 5,-1 3,0 0,-1 1,0-1,-2 0,1-1,-2 0,0 0,0 0,-15 18,-8 6,-56 52,22-25,63-63,0 1,-1-1,1 0,0 0,0 0,0 1,0-1,1 0,-1 1,0-1,0 1,1-1,-1 1,1 0,-1-1,1 1,0-1,0 4,0-4,0 0,1 0,-1-1,1 1,-1 0,1 0,0 0,-1-1,1 1,0 0,-1-1,1 1,0 0,0-1,-1 1,1-1,0 1,0-1,0 0,0 1,0-1,1 0,9 2,0 0,0-1,0 0,15-2,-16 1,62 0,-1 3,1 4,128 28,-156-24,-2 3,1 1,-2 2,0 2,-1 2,-1 1,47 36,-77-51,-1 0,1 1,-1 0,-1 0,1 1,-1 0,-1 0,9 16,-14-23,1 1,-1-1,0 1,-1-1,1 1,0-1,-1 1,1-1,-1 1,0 0,0-1,0 1,0 0,0-1,-1 1,1-1,-1 1,0 0,0-1,0 1,0-1,0 0,0 1,-1-1,1 0,-1 0,1 0,-1 0,0 0,0 0,0 0,0-1,0 1,0-1,0 1,-1-1,1 0,-1 0,1 0,-5 1,-10 5,-1-2,1 0,-1-1,0-1,-35 2,-99-8,62 0,-292 3,360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16.4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5,0 5,0 3,4 6,1 2,1 6,2-1,5-1,0-3,-2 2,-3-1,1-6,0-3,-2-5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18.50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535 484,'-10'12,"1"0,0 1,1 0,0 0,1 0,-10 28,2-6,-76 159,-238 581,297-692,158-362,373-808,-414 909,-69 138,-13 31,1-1,0 1,0 0,0 0,1 0,1 1,-1 0,14-14,-17 20,1 1,-1 0,1-1,-1 1,1 1,0-1,-1 0,1 1,0-1,-1 1,1 0,0 0,0 0,-1 0,1 0,0 1,0-1,-1 1,1 0,0 0,-1 0,1 0,-1 0,1 0,2 3,11 6,0 0,24 21,-23-17,56 43,-2 4,76 83,3 47,-90-110,-31-43,74 106,-92-126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19.3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0 571,'13'-9,"17"-7,16-13,22-15,24-17,24-7,7 4,2 5,-9 3,-15 8,-21 11,-10 8,-14 4,-12 7,-13 11,-12 10,-10 6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19.9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1,'1'3,"0"1,0-1,1 0,-1 1,1-1,-1 0,1 0,0 0,3 4,7 11,79 182,-67-145,85 230,-98-257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0.5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0 370,'22'-19,"1"1,1 2,1 0,0 2,1 0,29-10,10-6,32-19,1 4,153-47,-142 65,-92 21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1.2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0 208,'6'-1,"-1"-1,1 0,-1 0,0 0,0-1,0 0,0 0,7-7,9-3,19-6,1 1,60-15,-64 22,-1-1,0-2,63-35,-82 39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1.9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0,'5'4,"0"6,5 1,4 3,0 4,7 2,-2 7,6 7,-2 3,4 2,2 0,-5 2,-1-6,-6-6,-4-2,-1-7,-3-6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2.5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0 547,'15'-13,"1"2,-1 0,2 0,0 2,21-9,22-14,141-76,263-102,-192 97,-250 103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3.45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0 422,'2'-5,"0"0,0 0,0 1,0-1,1 1,0-1,0 1,0 0,1 0,-1 1,7-6,-4 3,80-77,4 4,136-92,-221 167,1 0,0 1,0-1,1 1,8-3,-14 6,-1 0,1-1,0 1,0 0,0 0,0 0,-1 0,1 0,0 0,0 0,0 0,0 0,-1 0,1 0,0 0,0 0,0 1,-1-1,1 0,0 1,0-1,-1 1,1-1,0 1,-1-1,1 1,0-1,-1 1,1 0,-1-1,1 1,-1 0,1-1,-1 1,0 0,1 0,-1-1,0 1,1 0,-1 0,0 0,0 0,0-1,0 1,0 0,0 0,0 0,0 0,0-1,0 1,0 0,-1 0,1 0,0-1,-1 2,-7 37,-1-1,-2 0,-2-1,-18 38,5-10,-21 61,5 1,-30 161,71-285,0 0,1 0,-1 1,1-1,0 0,0 0,0 0,0 1,0-1,1 0,-1 0,1 0,0 0,0 0,0 0,3 4,-3-6,1 0,-1 0,1 0,-1 0,1 0,0-1,0 1,-1 0,1-1,0 0,0 1,-1-1,1 0,0 0,0 0,0 0,0 0,-1 0,1-1,0 1,0 0,-1-1,1 0,0 1,-1-1,1 0,0 0,-1 0,1 0,1-2,29-15,57-45,-56 38,40-23,-59 40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08.3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269 0,'-4'70,"-3"0,-29 121,10-62,-66 619,52-362,33-329,-2 0,-3-1,-21 58,31-111,1-10,4-32,9-57,36-212,50-428,-93 663,-3 33,1 1,2 0,19-74,-18 91,-1-1,4-37,-8 48,-1 11,0 0,0 0,0-1,0 1,0 0,0 0,1 0,-1 0,0 0,1 0,-1 0,1 0,-1 0,1 0,-1 0,1 0,-1 0,1 0,0 0,0 0,0 0,-1 1,1-1,0 0,0 1,0-1,0 0,0 1,2-1,-1 1,0 0,0 1,0-1,0 0,0 1,0 0,0 0,0-1,0 1,0 0,0 0,0 1,-1-1,3 3,9 7,-2 0,0 1,11 14,227 350,-78-110,-151-231,-1 0,-2 1,19 59,-3-9,-12-33,21 46,-31-81,11 28,-18-29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4.5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99 302,'0'623,"0"-616,0-1,0 1,0 0,0 0,-1 0,0-1,0 1,-1 0,-3 8,0-12,1-13,1-16,-6-193,-5-66,-38-109,51 389,1 0,0 0,-1 0,1 1,1-1,-1 0,1 0,0 1,2-8,-3 11,1 0,-1 0,1 0,-1 0,1 1,0-1,-1 0,1 0,0 1,-1-1,1 0,0 1,0-1,-1 1,1-1,0 1,0-1,0 1,0-1,1 1,0 0,0 0,0 0,0 0,0 0,0 0,0 1,0-1,0 0,0 1,0 0,0 0,0-1,3 3,18 13,-1 1,0 0,-1 2,32 37,-24-25,199 237,7 7,-162-206,-61-56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5.2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1 335,'12'-10,"0"1,1 1,1 0,-1 0,1 1,24-8,6-4,453-203,-465 203,-22 9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6.2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1 105,'19'-1,"1"-2,-1 0,0-2,0 0,0 0,-1-2,25-12,-18 7,0 2,49-12,-45 17,1 1,0 2,0 0,55 6,-82-4,0 1,-1-1,1 1,0 0,-1 0,1 0,-1 0,1 0,-1 0,0 1,1-1,-1 1,0 0,3 3,-4-4,0 0,0 0,-1 0,1 0,0 0,-1 0,1 1,-1-1,0 0,1 0,-1 1,0-1,1 0,-1 1,0-1,0 0,0 1,0-1,-1 0,1 1,0-1,0 0,-1 0,1 1,-1-1,1 0,-1 0,0 0,1 1,-2 0,1-1,1 0,-1 0,0 0,1 0,-1 1,1-1,-1 0,1 0,0 0,0 1,-1-1,1 0,0 0,0 1,0-1,0 0,1 1,-1-1,0 0,1 0,-1 1,0-1,1 0,-1 0,1 0,0 0,-1 0,1 0,0 0,0 0,-1 0,1 0,0 0,0 0,2 1,46 27,-27-18,2 5,-1 0,0 2,31 31,-46-41,0 1,0 1,0-1,-2 1,1 0,-1 1,0-1,-1 1,0 1,5 22,-9-30,-1 0,1 1,-1-1,-1 0,1 0,0 1,-1-1,0 0,0 0,0 0,-1 0,0 0,1 0,-1 0,0-1,-1 1,1-1,-5 6,-5 3,0 1,0-2,-20 14,13-10,4-3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7.2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0 448,'6'-1,"0"-1,0 0,-1 0,1 0,-1 0,0-1,1 0,-1 0,8-8,22-10,195-61,-97 37,209-52,-224 69,173-66,-195 56,-59 27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7.7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0 554,'38'-17,"0"3,0 1,69-13,-29 7,243-65,780-218,-970 253,-81 28,-28 13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8.4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27,'84'-10,"-15"1,55 1,237 18,-299-3,-1 3,0 2,0 3,-1 2,101 45,-149-56,0 0,0 0,-1 1,0 1,0 0,-1 0,10 11,-16-15,0 1,-1 0,0 0,0 0,0 0,0 0,-1 1,0-1,0 1,0-1,-1 1,1 0,-2 0,1 0,-1 0,1 0,-3 11,-6 35,-3 0,-26 75,0 1,-64 306,95-405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29.4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203 0,'-2'25,"-1"-1,-1 0,0-1,-11 31,-6 24,-39 203,-23 116,80-379,0-5,1 0,0 0,1 0,1 25,0-34,1-1,-1 0,1 0,0 0,0 0,0 1,1-1,-1-1,0 1,1 0,0 0,0-1,0 1,0-1,0 1,1-1,-1 0,1 0,-1 0,1 0,0 0,-1-1,1 1,5 1,1 1,308 136,-210-82,3-5,119 40,-213-88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30.9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82 365,'24'312,"0"-52,-20 2,0-237,-4-25,0 0,0 0,0 0,0 1,0-1,0 0,0 0,0 0,0 0,0 0,1 0,-1 1,0-1,0 0,0 0,0 0,0 0,0 0,0 0,0 0,0 0,0 1,1-1,-1 0,0 0,0 0,0 0,0 0,0 0,0 0,1 0,-1 0,0 0,0 0,0 0,0 0,0 0,1 0,-1 0,0 0,0 0,0 0,0 0,0 0,0 0,1 0,-1 0,0 0,0 0,0-1,0 1,0 0,0 0,0 0,0 0,1 0,-1 0,0 0,0 0,0-1,0 1,0 0,1-3,1-1,-1 1,0-1,-1 0,1 1,-1-1,0 0,1 1,-2-8,-53-339,27 210,15 67,-34-218,40 229,2 1,7-108,-3 168,0-1,0 0,1 1,-1-1,0 0,0 1,1-1,-1 1,1-1,0 1,-1-1,1 1,0-1,0 1,0-1,0 1,0 0,0 0,0-1,0 1,2-1,-1 1,0 1,-1 0,1-1,-1 1,1 0,-1 0,1 0,0 0,-1 0,1 0,-1 1,1-1,-1 0,1 1,-1 0,1-1,-1 1,3 1,9 6,-1 1,1 0,20 21,-16-15,83 70,504 462,-575-518,-7-8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31.5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1 437,'1'-3,"0"1,1-1,-1 1,1 0,0-1,0 1,0 0,0 0,0 0,0 1,1-1,-1 0,1 1,4-2,3-4,92-64,113-58,60-40,-255 154,-5 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32.8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0 211,'1'-11,"-1"0,2 1,-1-1,2 0,-1 1,1 0,1 0,0 0,0 0,1 0,1 1,-1 0,1 0,1 0,9-9,-12 14,0 0,0 0,1 0,-1 1,1 0,0 0,0 0,0 1,0-1,1 1,-1 1,0-1,1 1,0 0,-1 0,1 0,-1 1,1 0,0 0,0 0,-1 1,1 0,-1 0,1 0,-1 1,1 0,-1 0,0 0,0 0,7 5,11 9,0 2,0 0,-2 1,0 2,-2 0,0 1,-1 0,-1 2,19 35,-33-52,1 0,-1-1,0 2,0-1,-1 0,0 0,-1 1,1 0,-1-1,-1 1,1-1,-2 1,1 0,-1-1,0 1,-2 8,-1-6,0 1,0-1,-1 0,0-1,-1 1,0-1,-1 0,0 0,0-1,-12 11,10-12,4-2,-1 0,1 1,0-1,0 1,-4 6,8-11,1 0,-1 0,1 0,0 0,-1-1,1 1,0 0,0 0,-1 0,1 0,0 0,0 0,0 0,0 0,0-1,0 1,1 0,-1 0,0 0,0 0,1 0,-1 0,0 0,1-1,-1 1,1 0,-1 0,1-1,-1 1,1 0,0 0,-1-1,1 1,0-1,0 1,-1-1,1 1,0-1,0 1,0-1,-1 0,1 1,0-1,0 0,0 0,0 0,0 0,1 0,61 17,-35-11,-1 2,36 15,-29-9,-23-10,1 0,-1 1,0 0,0 1,-1 0,0 1,10 8,-19-13,0-1,0 1,-1-1,1 1,0-1,-1 1,1 0,-1-1,1 1,-1 0,0-1,0 1,0 0,0-1,0 1,0 0,0-1,-1 1,1 0,-1-1,1 1,-1-1,1 1,-1 0,0-1,0 0,0 1,0-1,0 1,0-1,0 0,0 0,-1 0,-1 2,-52 45,46-42,-324 233,307-223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09.14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1 443,'11'-2,"-1"1,1-1,0-1,-1 0,1 0,14-7,19-7,345-114,-225 74,123-32,25-9,-285 86,13-3,-31 16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33.7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1 364,'4'0,"2"-4,3-1,10-5,5-4,7-5,8-3,4-1,5-3,2-4,5-1,3-1,-6 6,-1-1,-2-1,-5 1,-6 4,-8 7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34.6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1 310,'7'-2,"0"1,0-2,0 1,-1-1,1 0,-1 0,1-1,-1 0,6-5,4-1,46-23,1 3,77-26,-73 31,121-64,-180 84,45-21,-46 24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36.0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1 536,'0'-46,"10"-77,-6 100,1 1,1 1,1-1,0 1,17-31,-15 34,1 1,0 0,2 1,-1 1,2 0,0 0,23-19,-27 27,0 1,1-1,0 2,0-1,0 1,1 1,0 0,0 1,0 0,0 0,1 1,-1 0,0 1,15 1,-5 1,1 1,-1 2,1 0,-1 1,0 1,0 1,-1 0,0 2,-1 0,1 2,-2 0,0 1,0 1,-1 0,-1 1,0 1,-1 1,16 20,-27-31,-1 0,1 0,-1 1,0-1,0 1,0 0,-1 0,0 0,0 0,-1 0,1 0,-1 1,-1-1,1 0,-1 1,0-1,-1 0,0 1,0-1,0 0,0 0,-5 12,-5 6,-1 0,0-1,-2 0,-21 27,2-2,-87 154,-132 305,249-501,0 0,1 0,0 0,0 1,1-1,-2 11,3-16,0 0,0-1,0 1,0 0,0 0,0-1,0 1,1 0,-1-1,0 1,0 0,1-1,-1 1,0 0,1-1,-1 1,1-1,-1 1,1-1,-1 1,1-1,-1 1,1-1,-1 1,1-1,0 1,1-1,0 0,0 1,0-1,0 0,0 0,0 0,0-1,0 1,0 0,0-1,0 1,0-1,0 0,2-1,44-20,83-53,-58 32,630-346,-678 375,14-7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37.4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0 160,'0'643,"0"-638,3 43,-3-47,0 0,0 0,0 1,0-1,1 0,-1 0,0 1,1-1,-1 0,1 0,-1 0,1 0,-1 0,1 0,0 0,0 0,-1 0,1 0,0 0,0 0,0 0,0 0,0-1,0 1,0 0,0-1,1 1,-1-1,2 1,-2-1,0-1,1 1,-1-1,0 1,0-1,0 0,0 0,0 1,-1-1,1 0,0 0,0 0,0 0,-1 0,1 0,0 0,-1 0,1 0,-1 0,1 0,-1-1,0 1,0 0,1 0,-1 0,0-3,6-42,-5 35,14-119,18-222,-33 333,1-23,1-1,2 1,3 0,12-48,-19 88,1-1,0 1,0-1,0 1,0-1,0 1,0 0,1 0,-1-1,1 1,-1 0,1 0,0 1,0-1,0 0,0 1,4-3,-5 3,1 1,-1 0,1 0,0 0,-1 1,1-1,-1 0,1 1,-1-1,1 1,-1-1,1 1,-1 0,1-1,-1 1,0 0,1 0,-1 0,0 0,0 0,0 0,1 1,-1-1,-1 0,1 0,0 1,0-1,0 1,0 1,57 76,129 136,-43-56,-36-27,-91-114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38.2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1 401,'8'-2,"0"-1,0 0,-1 0,1-1,-1 0,1 0,8-8,-12 9,62-36,89-39,-82 43,46-16,189-54,-295 101,156-42,-158 42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39.0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 1,'-2'72,"0"-49,1 1,0 0,2 0,1 0,1 0,1-1,8 27,-5-34,-1 1,0 0,-1 0,-1 1,-1-1,-1 1,1 27,-4 81,1-104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52.5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1,'4'17,"0"0,1-1,1 1,11 21,2 10,368 826,-363-824,538 1033,-521-1008,-7-5,-26-48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7:55.1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2585,'1'-8,"0"1,0-1,1 1,0 0,1 0,0-1,0 2,0-1,1 0,0 1,0-1,0 1,1 0,0 0,0 1,1 0,8-7,9-6,0 1,1 1,33-16,129-54,261-83,-251 100,301-75,-191 63,160-56,-50-10,-129 40,-74 37,235-84,-328 106,190-106,-154 62,336-182,507-177,-588 297,-386 147,0 1,1 1,35-2,31-5,-82 11,1 0,-1 0,1 1,-1 1,1 0,-1 0,1 1,-1 0,0 1,0 0,0 1,0 0,0 1,15 9,11 10,-1 1,42 39,-46-38,62 53,-4 3,-3 5,-5 3,-3 3,121 194,326 680,-461-836,84 251,-147-377,0-1,0 1,-1 0,0-1,0 1,0 0,-1-1,1 1,-1 0,0-1,-1 1,1-1,-1 1,0-1,0 0,0 0,0 0,-1 0,0 0,-3 4,-10 11,-2 0,-31 26,17-16,-393 327,-27-31,413-298,-555 359,482-324,-3-4,-2-5,-185 55,-468 46,252-61,404-69,-408 95,14 39,-123 99,35 61,537-284,-52 43,76-51,-61 35,48-39,-67 22,80-32,-101 44,133-54,0-1,-1 0,1-1,0 1,-1-1,1 1,-1-1,1 0,-4 0,-7-4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00.7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166 785,'9'187,"46"262,-36-321,90 607,-99-672,10 86,-21-129,-1 0,0 1,-1-2,-12 38,8-32,2 1,-5 34,9 18,2 1,4-1,30 152,-29-186,-2 1,-3 73,-3-71,3 0,8 56,-7-88,1 0,0-1,1 1,1-1,0 0,13 23,-14-30,1-1,0 0,0 0,0 0,1 0,0-1,0 0,0 0,1-1,0 0,0 0,0-1,0 1,12 2,9 1,-1-2,1-1,0-1,-1-2,1 0,30-4,8 1,2044 0,-1401-51,-454 26,-106 12,562-43,-550 49,0-6,-2-7,0-7,-2-7,244-90,617-241,-556 238,-457 128,597-132,3 0,-456 97,2 6,189-11,138-26,-356 45,-83 17,0 2,47 3,-61 2,1-2,-1 0,0-2,0-1,0-1,-1 0,1-2,28-11,-47 13,1 0,-1 0,-1 0,1-1,-1 0,1 0,-1 0,-1-1,1 0,-1 0,0 0,0 0,-1-1,5-12,3-12,-1 1,6-36,-9 37,15-74,-4-1,-5-1,1-165,-16 188,-4 0,-3 0,-4 0,-3 2,-31-91,29 112,3-1,-13-111,27 165,0 0,0 1,-1-1,0 1,1-1,-2 1,1 0,-1 0,0 0,0 0,0 0,0 0,-1 1,0 0,0-1,0 2,-1-1,1 0,-9-4,-6-2,0 1,-1 0,0 2,-22-6,-19-7,-187-65,-373-78,-271 4,402 86,-764-15,-65 158,1074-50,-381 40,5 45,429-62,-2-8,-330 16,325-43,-286 47,291-31,-207-2,-11 1,-174-6,473-17,77 3,0 1,1 2,-69 20,55-13,3 0,1 1,-76 36,107-42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04.2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4 402,'-2'-71,"0"36,2 1,6-53,-4 77,1 1,1 0,-1-1,2 1,-1 0,1 1,0-1,1 1,0 0,1 1,-1-1,1 1,1 0,-1 1,1 0,0 0,1 1,-1 0,1 0,0 1,0 0,1 1,-1 0,1 0,-1 1,1 0,0 1,0 0,18 1,-22 1,-1 0,1 0,-1 1,0 0,0 0,1 0,-2 1,1-1,0 1,0 0,-1 1,0-1,0 1,0 0,0 0,0 0,-1 0,1 1,3 7,3 5,-1 1,-1 1,0-1,5 22,2 18,-3 2,-2-1,-2 1,-4 0,-4 101,-50 302,43-415,6-39,0-5,0 1,1-1,-1 1,1-1,0 1,0 0,1 8,-1-13,1 1,-1-1,0 0,0 1,1-1,-1 0,0 1,0-1,1 0,-1 0,0 1,1-1,-1 0,0 0,1 0,-1 0,0 1,1-1,-1 0,0 0,1 0,-1 0,1 0,-1 0,0 0,1 0,-1 0,0 0,1 0,0 0,23-11,-23 10,0 0,1 0,-1 0,0 0,1 0,0 0,-1 0,1 1,-1-1,1 1,0-1,-1 1,1 0,0-1,0 1,-1 0,1 0,0 0,0 1,-1-1,1 0,0 1,-1-1,1 1,0-1,-1 1,1 0,-1-1,1 1,-1 0,1 0,-1 0,1 0,-1 1,0-1,0 0,0 1,0-1,0 0,0 1,0-1,0 1,0 0,-1-1,1 1,-1-1,1 1,-1 0,1 0,-1 1,3 10,-1 0,-1-1,0 1,0 0,-2 18,-8 67,-31 149,29-200,-2-1,-3 0,-1-1,-2-1,-31 52,36-75,-2 0,0-1,-22 20,28-29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09.74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1,'0'4,"0"10,0 7,4 9,1 7,5 6,0 4,3 4,3 0,3 1,-1 4,0-3,2-2,-3-5,-4-7,-5-5,2-8,-3-10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05.6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1796 497,'-1'-23,"0"0,-1 0,-1 1,-1-1,-2 1,0 0,-1 0,-1 0,-1 1,-19-32,18 37,-1 0,-1 0,-1 1,0 1,-1 1,0-1,-1 2,0 0,-1 1,-1 1,0 0,-33-13,28 15,0 0,0 2,0 1,0 1,-1 1,0 0,0 2,0 1,-26 3,19 1,-1 1,1 2,0 1,1 2,0 1,-29 15,-8 11,1 3,3 3,1 3,-93 90,81-67,3 3,3 3,4 3,3 2,-65 116,102-153,1 1,3 1,1 0,2 2,2 0,3 1,1 0,3 1,2-1,1 1,3 0,10 92,-1-100,2 1,2-1,1-1,36 74,97 141,-79-154,135 155,-157-206,3-3,1-2,2-1,94 59,-116-87,0 0,1-3,0 0,1-2,0-1,1-1,0-2,40 4,-31-8,0-2,-1-2,1-1,0-3,78-18,-48 2,-2-4,0-2,-2-4,-1-2,-2-3,117-88,-92 57,-2-5,88-94,-167 155,1-1,-2 1,1-1,-2-1,0 1,0-1,-1 0,-1 0,0-1,-1 1,0-1,-1 0,-1 0,0 0,0 0,-2 0,-2-16,-3-14,-1 1,-3 0,-2 0,-18-46,-16-23,-71-128,-79-97,146 255,-361-564,406 639,-12-20,-1 2,-2 0,0 1,-2 0,0 2,-28-21,40 37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21.8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 0,'0'898,"0"-888,1 7,-1 1,-1-1,-1 0,-6 25,8-42,0 1,0-1,1 0,-1 0,0 1,0-1,0 0,0 0,0 1,0-1,0 0,0 0,0 1,0-1,0 0,0 0,0 0,-1 1,1-1,0 0,0 0,0 1,0-1,0 0,0 0,0 0,-1 1,1-1,0 0,0 0,0 0,-1 0,1 1,0-1,0 0,0 0,-1 0,1 0,0 0,0 0,-1 0,1 0,0 0,0 0,-1 0,1 0,0 0,0 0,-1 0,1 0,0 0,-5-16,0-27,3-56,-10-228,2-110,10 435,6-42,-6 43,1 0,-1 1,0-1,0 1,0-1,0 0,0 1,1-1,-1 0,0 1,0-1,1 1,-1-1,0 1,1-1,-1 1,1-1,-1 1,1-1,-1 1,1 0,-1-1,1 1,-1 0,1-1,0 1,-1 0,1 0,-1-1,1 1,0 0,-1 0,1 0,-1 0,1 0,0 0,-1 0,1 0,0 0,-1 0,1 0,0 1,-1-1,1 0,-1 0,1 1,-1-1,1 0,0 1,-1-1,1 0,-1 1,1-1,-1 1,0-1,1 1,-1-1,1 1,-1 0,19 21,-2 1,0 1,-2 0,-1 2,16 36,1 1,217 358,-210-360,-29-47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22.7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0 593,'1'-5,"-1"1,1 0,0-1,0 1,1 0,-1 0,1 0,0 0,0 0,0 0,1 0,-1 1,1-1,0 1,0-1,0 1,0 0,8-5,7-4,1 0,32-15,-27 15,11-7,280-136,-294 144,1-1,-2 0,33-27,19-11,-71 49,55-33,91-72,-133 94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23.8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0 119,'1'-6,"0"1,0-1,1 0,0 1,0-1,0 1,1-1,0 1,0 0,0 0,1 0,-1 1,1-1,0 1,0 0,1 0,-1 0,1 0,0 1,0 0,0 0,1 1,-1-1,1 1,-1 0,1 0,0 1,-1 0,1 0,0 0,0 1,0 0,11 0,-4 5,1 0,-2 0,1 1,0 1,-1 0,0 1,-1 0,20 18,-10-6,-1 1,-1 0,22 33,-31-41,-2 2,0-1,0 1,-1 1,-1-1,-1 1,0 0,-1 0,0 1,-2-1,2 29,-4-31,-1 0,-1-1,0 1,0-1,-2 0,1 1,-2-1,0-1,0 1,-1-1,-1 0,0 0,0-1,-14 16,20-26,0-1,1 1,-1 0,0 0,1-1,-1 1,0 0,1 0,-1 0,1 0,-1 0,1 0,0 0,-1 0,1 0,0 0,0 0,-1 0,1 0,0 0,0 0,0 0,0 0,1 0,-1 0,0 0,1 1,0-1,0 0,0 0,0 0,0 0,1 0,-1 0,0-1,1 1,-1 0,1-1,-1 1,0-1,1 0,-1 1,1-1,2 0,14 1,-1 0,30-4,-28 2,13-1,-16 0,-1 1,1 1,0 0,0 1,-1 1,19 4,-31-5,0 0,0 0,0 1,0-1,-1 1,1 0,0-1,-1 1,1 0,-1 0,0 1,1-1,-1 1,3 4,-3-3,-1 0,1 0,-1 0,0 0,0 0,0 1,0-1,-1 0,0 1,0-1,0 0,0 1,-2 7,-3 8,0 0,-1-1,-1 0,-1 0,-17 29,-62 90,49-81,-19 24,-4-3,-93 96,123-140,21-23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24.5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1 288,'5'-1,"-1"-1,1 0,0 0,0-1,-1 1,0-1,1 0,-1 0,0-1,6-6,12-8,61-30,160-67,-111 57,-101 44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25.2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1 325,'4'-1,"0"-1,0 0,0 0,0 0,-1-1,1 0,0 1,-1-1,0 0,0-1,4-4,3-3,31-22,0 1,2 1,2 3,0 2,88-37,-105 53,1 1,0 1,1 1,52-4,-1-7,-63 15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27.5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 0,'-5'0,"4"9,1 7,5 9,7 5,4 10,5 11,7 5,3 2,0 0,0 2,-2-4,-6-8,-6-7,-6-7,-1-5,-2-2,-3-7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27.9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0 332,'9'-4,"10"-6,8-6,7-4,15-3,11-1,14-2,15-1,5 1,4 5,-2-4,-4-1,-6 0,-8 4,-9 5,-8 7,-10 4,-13 3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28.9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1 283,'3'-5,"0"2,0-1,1 0,-1 1,1-1,0 1,0 0,0 0,0 1,1-1,7-2,-1-1,4-4,74-44,118-52,-179 94,0 1,1 1,0 1,0 2,1 1,0 2,0 0,0 2,33 3,-60-1,-1 0,1 0,-1 1,1 0,-1-1,0 1,1 0,-1 0,0 0,0 0,1 1,-1-1,0 1,0-1,0 1,-1 0,1 0,0 0,2 3,-2-1,1 1,-1 0,0 0,0 0,-1 0,1 0,-1 0,1 11,-1 2,-1 0,-1 1,-1-1,-5 29,-2-13,-1 0,-1-1,-2 0,-1-1,-2 0,-20 29,-131 170,38-58,116-157,-7 10,21-21,15-12,10-5,0 1,0 2,1 0,33-5,57-19,20-20,-115 43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30.0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54 150,'-16'473,"14"-430,2-29,0 0,-1 0,-1 0,0-1,-1 1,-7 20,10-34,0-1,0 1,0 0,0 0,0 0,0-1,0 1,0 0,0 0,0 0,-1-1,1 1,0 0,0 0,0 0,0-1,0 1,0 0,-1 0,1 0,0 0,0 0,0-1,0 1,-1 0,1 0,0 0,0 0,0 0,-1 0,1 0,0 0,0 0,-1 0,1 0,0 0,0 0,0 0,-1 0,1 0,0 0,0 0,-1 0,1 0,0 0,0 0,0 0,-1 0,1 0,0 0,0 1,0-1,0 0,-1 0,1 0,0 0,0 0,0 1,0-1,-4-21,-1-400,9 222,-5 178,2-49,-1 68,0 0,0-1,1 1,-1 0,0 0,1 0,0-1,0 1,-1 0,1 0,0 0,1 0,-1 0,0 1,1-1,-1 0,1 0,-1 1,1-1,0 1,-1-1,1 1,0 0,2-1,-2 2,0 0,0-1,-1 2,1-1,0 0,0 0,0 0,-1 1,1-1,0 1,0 0,-1-1,1 1,0 0,-1 0,1 0,-1 0,1 0,1 2,30 30,-19-18,316 304,-316-306,-1 2,0-1,-1 2,0-1,-2 2,0-1,11 27,-14-21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10.23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0 464,'41'-1,"-1"-3,0-1,42-11,119-39,-112 29,943-312,-997 325,-16 7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30.8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1 332,'0'-2,"1"0,0-1,-1 1,1 0,0-1,0 1,1 0,-1 0,0 0,1 0,0 0,-1 0,1 0,0 0,0 1,0-1,2 0,38-25,-25 17,295-175,-203 118,-98 62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31.7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64 49,'1'-1,"-1"-1,1 0,-1 1,1-1,0 0,0 1,0-1,0 1,0-1,0 1,1 0,-1-1,0 1,1 0,-1 0,1 0,-1 0,1 0,0 0,-1 0,1 1,2-1,39-14,-39 14,0 0,-1 0,1 1,0-1,0 1,0 0,0 0,0 0,0 0,0 1,0 0,0-1,0 1,0 1,0-1,-1 1,1-1,0 1,-1 0,0 0,1 1,-1-1,0 1,0 0,0-1,-1 1,5 7,-2-2,-1 0,0 1,-1 0,0 0,0 0,-1 0,0 0,-1 1,0-1,0 19,-1-9,0 0,-1 0,-1 0,-1 0,0-1,-1 1,-1-1,-1 0,-1 0,0-1,-2 0,-19 31,-60 66,-13 19,100-132,1-1,-1 1,1-1,-1 1,1 0,0-1,-1 1,1 0,-1 0,1-1,0 1,0 0,-1 0,1-1,0 1,0 0,0 0,0 0,0-1,0 1,0 0,0 0,0 0,0-1,1 1,-1 1,1-2,0 1,0-1,0 1,0-1,-1 0,1 1,0-1,0 0,0 0,0 0,0 0,0 0,0 0,0 0,0 0,0 0,0 0,1-1,58-17,-45 13,369-107,-362 106,-4 2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32.4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1 375,'5'-1,"-1"0,1-1,-1 1,1-1,-1-1,0 1,1 0,3-5,16-6,154-58,73-34,-184 70,-11 5,100-37,-112 57,-35 9,1-1,-1-1,1 1,-1-2,9-3,-13 3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34.2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0,'196'165,"-166"-136,-2 1,36 47,-53-61,-1 0,0 1,-1-1,-1 2,-1-1,0 1,6 30,-11-32,2 0,-1 0,2 0,0 0,1-1,1 0,0 0,1-1,0 0,11 14,-32-49,-18-44,7 13,21 46,-6-13,0 1,-1 0,-1 0,-1 1,0 0,-1 1,-25-24,25 30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35.6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39,'31'552,"-13"-405,-25-266,-5-4,7-185,6 182,-1 124,-1-1,1 0,0 0,1 0,-1 0,0 0,1 0,0 0,-1 0,1 0,0 0,1 1,-1-1,0 0,1 1,0-1,-1 1,5-4,-4 5,0 0,0 0,0 1,0-1,1 1,-1-1,0 1,0 0,1 0,-1 0,0 0,0 0,1 1,-1-1,0 0,0 1,0 0,0 0,1 0,-1 0,0 0,0 0,-1 0,1 0,2 2,74 45,-1 3,-3 4,-3 2,-2 4,62 70,-117-115,16 19,40 57,-61-76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36.4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1 193,'2'-2,"0"-1,1 0,-1 1,0-1,1 1,0 0,0 0,0 0,0 0,0 0,5-2,1 0,38-23,92-36,-85 39,-36 18,-1 1,1 0,0 1,0 1,18-1,48-10,-68 9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37.8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0,'0'42,"-2"-14,2 1,0-1,2 0,2 0,0-1,2 1,13 38,-17-62,0 1,1-1,-1 0,1 0,0 0,0 0,1-1,-1 1,1-1,0 0,0 0,0 0,0 0,0-1,6 3,7 2,1-1,32 7,-1 0,-24-6,1 0,-1-2,1-1,-1-1,1-1,46-3,-69 1,-1 0,1-1,0 1,-1-1,1 0,-1 0,0 0,1 0,-1 0,0 0,1-1,-1 1,0-1,0 1,0-1,0 0,-1 0,1 0,0 0,-1 0,0 0,1-1,-1 1,0 0,0-1,0 1,0-1,-1 1,2-4,-2 2,1 0,-1 0,0 0,0 0,0 0,0 0,-1 0,0 0,1 0,-1 0,-1 0,1 1,-1-1,1 0,-1 1,0-1,0 1,-5-5,7 7,0 0,-1 1,1-1,-1 1,1-1,-1 1,1-1,-1 1,0-1,1 1,-1-1,1 1,-1 0,0-1,0 1,1 0,-1 0,0-1,1 1,-1 0,0 0,0 0,0 0,-4 12,10 26,27 53,50 99,6 17,-49-114,-30-74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40.9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1 272,'32'-1,"0"-3,0-1,0-1,30-10,47-9,239-29,78-15,-234 21,-35 7,-136 38,-11 5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41.4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84,'19'-1,"1"-1,-1-1,31-9,27-5,129 2,246 11,-250 7,-143-2,-3 1,-1-3,1-2,107-19,-133 13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42.1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0,'13'1,"1"0,-1 1,0 0,0 1,0 1,23 9,74 42,-63-30,329 147,-239-113,-23-17,-70-27,54 26,-96-40,1 1,-1-1,0 1,0-1,0 1,1 0,-2 0,1 0,0 0,0 0,-1 0,1 1,-1-1,1 1,-1-1,0 1,0-1,0 1,-1-1,1 1,-1 0,1 0,-1-1,0 1,0 0,0 0,0-1,-1 4,-2 9,0 0,-1-1,-1 1,-7 15,-3 10,-49 224,19-65,30-133,11-42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10.8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1 325,'0'-1,"0"-1,1 0,0 1,-1-1,1 0,0 1,0-1,0 1,0-1,0 1,0-1,0 1,1 0,-1 0,0 0,1-1,-1 1,1 1,-1-1,1 0,-1 0,1 0,0 1,-1-1,4 0,50-11,-50 11,681-131,-213 36,-276 50,-174 40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43.3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845 0,'-4'1,"-1"-1,1 1,0 0,-1 1,1-1,0 1,0-1,0 1,0 1,0-1,0 0,-4 5,-45 41,36-32,-484 537,445-486,6-11,27-32,2 0,0 2,-21 35,41-59,1-1,-1 0,1 1,0-1,-1 1,1-1,0 0,0 1,0-1,0 1,0-1,0 1,1-1,-1 0,0 1,1-1,-1 0,1 1,-1-1,1 0,0 1,0-1,-1 0,1 0,0 0,0 0,0 0,0 0,0 0,1 0,1 1,48 30,-30-20,108 71,127 88,-228-152,44 22,-3-2,-39-15,-19-14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47.0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5629 50,'0'-1,"-1"0,1 0,0 0,-1 0,1 0,0 0,-1 1,1-1,-1 0,0 0,1 1,-1-1,1 0,-1 1,0-1,0 0,1 1,-1-1,0 1,0 0,0-1,1 1,-1-1,0 1,0 0,0 0,-2-1,-29-3,29 3,-373-14,238 12,-717-6,-4 53,702-26,1 7,0 6,3 8,1 6,-258 114,291-102,3 5,3 6,3 4,3 5,3 5,4 4,-120 135,131-115,4 4,5 4,5 3,6 4,5 2,5 3,-70 219,-4 113,9-28,-29-11,115-341,-16 45,41-98,12-25,1 0,0-1,-1 1,1 0,0 0,-1 0,1-1,0 1,-1 0,1 0,0-1,-1 1,1 0,0-1,0 1,0 0,-1-1,1 1,0 0,0-1,0 1,0-1,-1 1,1 0,0-1,0 1,0-1,0 1,0 0,0-1,0 1,0-1,1 0,-2-7,1 1,0-1,0 0,1 0,1-9,4-3,-2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48.3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61 52,'7'-6,"0"1,0 0,0 0,1 1,0-1,0 2,0-1,0 1,0 0,1 1,-1 0,1 0,0 1,-1 0,1 1,0 0,0 0,0 1,-1 0,1 0,12 4,1 1,-1 0,0 2,-1 0,0 1,0 1,-1 1,26 20,-41-28,0 0,0 0,0 0,-1 1,0-1,0 1,0 0,0 0,0 0,-1 0,0 1,0-1,0 1,0-1,-1 1,1 0,0 6,-2-4,0 0,0-1,-1 1,0 0,0 0,-1 0,1-1,-1 1,-1-1,1 1,-5 5,-8 14,-2-1,-1 0,-1-2,-32 32,40-43,-113 109,76-78,2 2,-64 82,108-126,1 1,0-1,0 0,1 0,-1 0,0 1,0-1,1 0,-1 1,0-1,1 1,0-1,-1 1,1-1,0 1,0-1,0 1,0-1,0 1,0-1,0 1,0 1,1-2,0 0,0 0,0 0,0-1,0 1,0 0,0 0,0-1,0 1,1 0,-1-1,0 0,0 1,0-1,1 0,-1 1,0-1,1 0,-1 0,2 0,13 0,0-1,0-1,21-5,-18 3,131-6,7-1,-136 9,0-2,-1-1,0 0,0-2,26-12,-28 10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49.3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129 230,'-5'59,"-3"0,-2-1,-28 87,15-58,15-49,5-23,0 0,-1-1,0 0,-12 25,11-74,3-112,7-329,-5 465,1 0,0 0,1 1,0-1,5-14,-7 23,1 0,0 0,0 0,0 0,0 0,0 0,1 0,-1 1,0-1,1 0,-1 1,1-1,0 1,-1 0,1-1,0 1,0 0,0 0,0 0,0 0,0 1,0-1,0 1,0-1,0 1,1-1,-1 1,0 0,0 0,0 0,1 0,-1 1,3 0,12 3,-1 1,1 1,-2 1,1 0,22 14,75 55,-73-47,27 21,-2 2,59 62,-109-98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0.3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1 370,'17'-2,"0"-1,0-1,0 0,-1-1,0-1,0-1,0 0,-1-1,18-12,38-17,213-62,-32 13,-161 38,-48 23,-27 17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0.9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0,'0'5,"4"1,2 8,4 2,4 2,0 7,2-1,-1-1,0 6,2-4,-1 3,0-3,-2-1,0-1,-1-5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2.2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1 423,'6'-2,"0"1,0-1,0 0,0 0,0-1,-1 1,1-1,-1 0,0-1,6-4,8-5,132-69,160-61,-70 34,-179 76,-43 23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3.3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752 0,'-7'41,"5"-36,1 0,-1 0,2 0,-1 1,0-1,1 9,0-13,1 1,-1 0,1 0,-1-1,1 1,0 0,0-1,-1 1,1-1,0 1,0-1,1 0,-1 1,0-1,0 0,1 0,-1 0,1 0,-1 0,1 0,-1 0,1 0,-1-1,4 2,7 2,0-1,0 0,0-1,1 0,0-1,15 0,81-7,-85 4,-13 0,0 1,1-1,-1-1,-1 0,1-1,0 0,-1 0,1-1,-1-1,-1 1,18-15,-27 20,1 0,-1 0,0 0,1 0,-1 0,0-1,0 1,1 0,-1 0,0 0,0-1,0 1,1 0,-1 0,0-1,0 1,0 0,1 0,-1-1,0 1,0 0,0-1,0 1,0 0,0-1,0 1,0 0,0-1,0 1,0 0,0-1,0 1,0 0,0-1,0 1,0 0,0 0,0-1,-1 1,1 0,0-1,-16-2,-22 7,-47 17,-122 47,173-57,-283 114,-101 34,384-152,32-12,18-8,18-5,1 1,1 1,0 2,64-15,-78 22,27-7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4.4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200 374,'-3'0,"0"-1,0 1,0-1,1 0,-1 0,0-1,0 1,1 0,-1-1,0 0,1 0,0 0,-1 0,1 0,0 0,0 0,0-1,-2-2,-28-49,31 53,-20-42,1-2,2 0,-14-56,31 96,0 0,-1 0,0 0,0 0,0 1,0-1,-1 1,0-1,-5-5,24 63,38 57,5-3,74 104,-117-190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5.0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0 272,'14'-1,"0"-1,-1-1,1 0,14-5,-3 0,290-84,154-40,-408 116,-42 10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14.9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209 106,'-5'0,"0"1,0 0,0 0,1 0,-1 1,0 0,1-1,-1 2,1-1,0 0,0 1,0 0,0 0,0 0,1 1,-1-1,1 1,-5 6,0 1,0 1,1-1,0 2,1-1,-7 18,-5 27,2 1,3 0,2 1,3 0,3 1,2 0,2-1,11 84,-5-115,1-1,1 0,1 0,1-1,1 0,2 0,1-1,28 42,-12-28,1-1,2-1,1-2,47 38,-67-62,1-1,0 0,1 0,0-2,0 0,1 0,0-2,0 0,1-1,0 0,0-2,0 0,34 2,-32-6,0 0,1-1,-1-1,0-1,0 0,-1-2,1 0,-1-1,-1-1,1 0,-1-2,19-13,-11 6,-2-2,1 0,-2-1,-1-2,0 0,-2-1,-1-1,0-1,-2 0,-1-2,-1 1,-1-2,-2 0,-1 0,11-44,2-44,11-152,-30 220,-3-1,-3 0,-1 1,-2 0,-23-92,24 123,-2 1,1 1,-2-1,0 1,-1 0,-17-25,22 36,-1 0,1 1,-1-1,1 0,-1 1,0 0,0 0,-1 0,1 1,0-1,-1 1,0 0,0 1,1-1,-1 1,0 0,0 0,0 0,0 0,0 1,-1 0,1 0,0 1,0-1,-9 3,-33 6,-1-2,0-2,0-2,0-2,0-3,-62-9,101 9,1 1,0 0,-1 0,1 1,0 0,-1 1,1-1,0 2,-1-1,1 1,0 0,0 1,0 0,0 0,-11 7,1 4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6.0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1 132,'3'-1,"0"-1,0 1,0-1,0 1,0-1,0 0,0 0,-1 0,1-1,2-3,14-9,7 0,1 2,1 1,0 1,0 1,1 2,1 1,-1 1,1 2,0 0,0 3,0 0,32 4,-57-3,0 0,0 1,1 0,-1 0,0 0,0 1,0-1,0 1,0 0,-1 1,1-1,-1 1,5 3,-8-4,1-1,-1 1,0 0,0 0,0-1,0 1,0 0,0 0,0 0,-1 0,1 0,-1 0,1 1,-1-1,0 0,0 0,0 0,0 0,0 0,-1 0,1 1,-1-1,1 0,-1 0,0 0,1 0,-1 0,0 0,0-1,-1 1,1 0,0 0,-4 2,-118 157,67-92,-50 81,99-139,3-5,0-1,1 2,-1-1,1 0,-4 13,7-18,0 0,0 0,0 0,0-1,0 1,0 0,0 0,0 0,0 0,0-1,0 1,0 0,1 0,-1 0,0-1,1 1,-1 0,0 0,1-1,-1 1,1 0,0 0,1 0,-1 0,1 0,-1-1,1 1,-1 0,1-1,0 1,0-1,-1 0,1 1,0-1,-1 0,1 0,0 0,2 0,11-2,1 0,-1-2,0 1,27-11,40-9,-52 19,0-2,-1-1,39-14,-48 12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7.3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 0,'0'471,"-2"-587,-1 48,3-1,10-72,-10 136,1 1,0-1,0 1,0-1,1 1,-1 0,1-1,0 1,0 0,1 0,-1 0,1 1,5-7,-6 9,0 0,0 0,-1 0,1 0,0 0,0 0,0 1,1-1,-1 1,0-1,0 1,0 0,0 0,0 0,1 0,-1 0,0 1,0-1,0 1,0-1,0 1,0 0,0-1,0 1,0 0,0 1,0-1,-1 0,1 0,0 1,1 1,18 17,-1 0,-2 2,0 0,-1 1,-1 0,24 47,-9-15,113 159,-4-5,-129-190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8.1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0 245,'2'-2,"0"0,0 0,0 1,1-1,-1 0,0 1,1 0,-1-1,1 1,-1 0,1 0,0 0,-1 1,1-1,5 0,5-2,220-85,-127 50,34-10,-47 9,-71 32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8:59.4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1 332,'-1'-10,"1"0,1-1,0 1,0 0,1 0,0 0,1 0,0 0,0 0,1 1,1-1,-1 1,2 0,-1 0,1 1,0 0,1 0,0 0,0 1,14-11,-1 2,2 0,0 1,0 1,1 1,32-13,-41 21,0 0,0 0,0 2,0 0,0 0,1 1,0 1,-1 0,1 1,-1 1,18 3,-27-2,1 0,-1 0,-1 1,1-1,0 1,-1 1,1-1,-1 1,0-1,0 1,0 0,-1 0,0 1,1-1,-2 1,1 0,0 0,-1 0,3 8,0 1,0-1,-1 1,0 0,-1 1,-1-1,1 21,-4-21,0 0,-1 0,-1-1,0 1,-1-1,-1 1,0-1,0-1,-10 17,4-10,0-1,-2 0,0-1,-1 0,-20 18,7-14,21-17,1-1,0 1,0 0,1 0,-1 1,-4 6,9-11,-1 0,1 1,0-1,0 0,0 0,0 0,0 0,0 1,0-1,0 0,0 0,0 0,0 0,0 0,0 1,0-1,0 0,0 0,0 0,0 0,0 1,0-1,0 0,0 0,0 0,0 0,1 0,-1 0,0 1,0-1,0 0,0 0,0 0,0 0,0 0,1 0,-1 0,0 1,0-1,0 0,0 0,0 0,1 0,-1 0,0 0,0 0,0 0,0 0,0 0,1 0,-1 0,0 0,0 0,0 0,0 0,1 0,-1 0,19-1,19-6,36-11,140-16,-57 14,-130 17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00.8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1 331,'0'-2,"1"0,-1 1,1-1,-1 0,1 1,0-1,0 1,0-1,0 1,0 0,0-1,0 1,1 0,-1 0,0 0,1 0,-1 0,0 0,1 0,0 0,-1 0,1 1,-1-1,4 0,45-12,-43 12,46-10,676-122,-47 9,-657 118,-15 3,-1 0,1 1,0 1,-1 0,13-1,-22 3,0-1,0 0,0 0,-1 0,1 0,0 0,0 0,0 0,0 1,0-1,0 0,-1 0,1 0,0 0,0 1,0-1,0 0,0 0,0 0,0 0,0 1,0-1,0 0,0 0,0 0,0 0,0 1,0-1,0 0,0 0,0 0,0 0,0 1,0-1,0 0,1 0,-1 0,0 0,0 1,0-1,0 0,0 0,0 0,0 0,1 0,-1 0,0 0,0 1,0-1,0 0,1 0,-1 0,0 0,0 0,0 0,0 0,1 0,-1 0,0 0,-13 8,-2-2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02.0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1,'6'8,"0"1,-1 0,0 0,0 0,-1 0,-1 1,4 11,1 2,127 292,-127-298,-1 1,-1-1,0 1,-1 0,3 26,-6-23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03.3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0 104,'4'0,"0"1,0 0,0 0,-1 0,1 0,0 1,-1-1,1 1,-1 0,0 0,1 0,-1 1,0-1,0 1,0 0,-1 0,1 0,-1 0,1 0,-1 0,2 6,7 9,-2 1,12 35,-17-45,119 431,-123-440,2 8,0-1,-1 0,0 1,0-1,-1 12,-4-13,-3-14,-5-18,-7-41,2-2,-8-75,12 61,2 30,3-1,3 1,2-2,4-68,-1 122,0 0,0 0,1 0,-1 0,0 0,0 0,1 1,-1-1,1 0,-1 0,1 0,-1 0,1 0,-1 1,1-1,0 0,-1 1,1-1,0 0,-1 1,1-1,0 1,0-1,0 1,0-1,0 1,0 0,-1-1,1 1,0 0,0 0,0 0,0 0,0 0,0 0,0 0,0 0,0 0,0 0,0 0,0 1,0-1,0 0,0 1,1 0,49 24,-41-19,66 41,-3 3,-2 3,-2 4,-3 2,-2 3,83 106,-125-139,-6-6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04.2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0 606,'1'-6,"-1"0,1-1,0 1,1 0,-1 0,1 0,0 0,1 0,0 0,0 0,0 1,0-1,1 1,8-10,5-2,1 1,33-24,-27 22,43-29,119-61,-37 23,-98 55,3-2,80-62,-111 74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05.4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22,'0'-1,"-1"0,1 1,0-1,0 0,0 1,-1-1,1 0,0 1,0-1,0 0,0 1,0-1,0 0,1 1,-1-1,0 1,0-1,0 0,1 1,-1-1,0 0,0 1,1-1,-1 1,1-1,-1 1,0-1,1 1,-1-1,1 1,-1 0,1-1,0 1,-1-1,1 1,-1 0,2-1,0 2,0 0,-1 0,1 0,0 0,-1 1,1-1,0 0,-1 1,0-1,1 1,1 3,35 54,-27-38,4 10,2-1,1-1,1 0,43 48,-57-71,0-1,1 0,0 0,0 0,0-1,0 0,1 0,-1-1,1 0,0 0,0 0,0-1,0 0,1-1,-1 1,1-1,-1-1,1 1,-1-1,0-1,1 1,-1-1,1-1,-1 1,0-1,0-1,0 1,12-7,-2 1,-1-1,0-1,0 0,25-22,-36 27,0 0,0 0,-1 0,1 0,-1-1,0 0,-1 1,0-2,1 1,-2 0,1 0,-1-1,0 0,0 1,1-14,1 30,1 0,0-1,1 1,11 12,-1 2,29 43,-3 3,-4 1,43 107,-73-150,-2-6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18.8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1 382,'0'-14,"2"0,0 0,1 1,0-1,1 1,1-1,8-18,0 6,1 0,27-36,-33 51,1 0,0 0,0 1,1 1,1-1,-1 2,1-1,1 2,-1-1,2 2,-1-1,0 2,1 0,0 0,1 1,-1 1,1 0,-1 1,23-1,20 1,0 2,64 9,-87-5,0 2,0 1,-1 2,61 25,-88-32,-1 0,1 0,0 1,-1 0,0 0,1 0,-1 0,0 1,-1 0,1 0,-1 0,0 0,0 0,0 1,0-1,-1 1,4 7,-5-6,0 0,0 0,0 0,-1 0,0 0,0 0,-1 0,1 0,-1 0,-1 0,1-1,-1 1,0 0,0-1,-4 8,-19 31,-2-1,-1-2,-44 49,15-18,-53 66,-63 88,173-226,-1 0,1 0,0 0,-1 0,1 0,0 1,0-1,-1 0,1 0,0 0,0 1,-1-1,1 0,0 0,0 0,0 1,0-1,-1 0,1 1,0-1,0 0,0 0,0 1,0-1,0 0,0 1,0-1,0 0,0 1,0-1,0 0,0 1,0-1,0 0,0 0,0 1,0-1,0 0,0 1,0-1,0 0,1 0,-1 1,0-1,0 0,0 0,1 1,-1-1,0 0,0 0,1 1,-1-1,0 0,0 0,1 0,-1 0,0 0,1 1,-1-1,1 0,28-7,34-23,-4-1,2 3,79-25,-36 14,-81 29,-7-1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16.2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1,'322'0,"1213"23,-1487-19,-30-2,-41-5,-1-1,0-2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20.0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135 328,'-3'52,"-2"-1,-23 97,4-28,-48 258,70-345,4-24,7-22,3-23,-1 0,11-67,-10 43,16-111,10-345,-35 445,-2 59,0-1,1 0,0 1,8-21,-10 31,1 0,0 0,0 0,0 0,0 0,0 0,0 1,0-1,1 0,-1 1,1-1,-1 1,1 0,-1-1,4-1,-3 3,-1-1,1 1,-1 0,1 0,-1 0,1 0,-1 0,1 1,-1-1,1 0,-1 1,1-1,-1 1,1-1,-1 1,0 0,1-1,-1 1,0 0,0 0,1 0,-1 0,0 0,0 0,1 2,28 32,-1 0,34 55,-14-19,12 14,7 5,75 136,-127-193,-4-7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21.2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1 266,'15'-13,"1"1,0 1,0 0,2 1,-1 1,1 1,19-6,-10 3,0-2,29-17,-43 22,1 2,-1 0,1 0,1 1,-1 1,16-3,-15 4,-1 0,0-1,0-1,-1 0,1-1,20-12,6-9,-21 16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22.2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0,'4'5,"2"5,4 1,0 3,3 7,3 1,-1 5,2-2,-3-2,-3 5,0-3,3-1,0-1,-4 0,-3 1,-3-4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22.7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1 150,'0'-4,"4"-1,6-1,6-2,3-5,4 0,6 2,3-1,4 1,0-1,-1 0,1 3,0-1,-3 1,-3 2,-1 2,-7 2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23.5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0 283,'12'-1,"1"-2,-1 1,0-1,0-1,-1 0,1-1,16-9,19-7,344-136,-304 131,-61 20,-1-1,25-12,-29 9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24.2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1,'0'9,"0"6,8 6,4 3,7 11,5 3,3 4,1-1,-4-3,-2 0,-1-6,-3-4,-1-3,-3-1,-4 0,-4-5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24.8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1 150,'4'0,"6"0,9 0,11 0,4-4,9-6,10-1,5-3,1-4,3-2,-4 1,0 5,-5 4,-8 0,-6 1,-7 3,-7 2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26.1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0 385,'0'-3,"1"-1,0 0,0 0,0 0,0 1,0-1,1 0,0 1,0-1,0 1,0 0,0 0,1 0,-1 0,4-3,50-42,-32 30,24-23,2 2,107-62,-133 88,1 1,1 2,0 0,0 2,1 1,0 1,0 1,1 1,35 0,-58 4,6 0,-1 0,1 0,-1 1,1 1,19 4,-29-5,1 0,0-1,0 1,0 0,-1 0,1 1,-1-1,1 0,-1 0,1 1,-1-1,0 1,1-1,-1 1,0 0,0-1,0 1,0 0,-1 0,1 0,0-1,-1 1,1 0,-1 0,0 0,0 0,0 0,0 0,0 0,0 0,0 0,0 0,-1 0,1 0,-1 0,0 0,1-1,-2 3,-17 43,-2 0,-1-2,-3-1,-35 49,19-30,22-32,-124 185,142-215,1-1,-1 0,1 1,-1-1,1 1,0-1,-1 1,1-1,0 1,-1-1,1 1,0-1,0 1,0 0,-1-1,1 1,0-1,0 1,0 0,0-1,0 1,0-1,0 1,0 0,0-1,0 1,1-1,-1 1,0-1,0 1,1 0,-1-1,0 1,0-1,1 1,-1-1,1 0,-1 1,0-1,1 1,-1-1,1 1,3 0,-1 0,0 1,0-1,0-1,0 1,1 0,-1-1,6 0,66-5,178-49,-215 45,-10 2,-4 3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28.2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0 998,'0'4,"1"0,0 0,-1 0,1 0,1 0,-1-1,0 1,1 0,0-1,0 1,0-1,0 0,0 0,1 0,0 0,-1 0,1 0,0-1,0 1,1-1,-1 0,0 0,1 0,5 2,0 0,0 0,1-1,0 0,0-1,0 0,0 0,0-1,13 0,-7-2,0-1,0-1,0-1,-1 0,1-1,-1 0,0-1,0-1,17-11,18-14,53-43,-94 68,33-27,0-1,-3-2,-1-2,-2-2,-2-1,-1-2,-3-1,-1-1,35-78,-19 8,-29 71,2 1,26-47,-18 37,-22 43,1 0,0 0,1 0,0 1,14-18,-9 16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30.2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1,'2'44,"2"0,2 0,2-1,2 0,2 0,2-1,1-1,23 43,25 38,100 140,-136-222,-18-26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3.0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0,'0'5,"4"5,10 1,12 7,17 14,29 14,22 7,21 9,17 5,3 1,0-4,-15-7,-19-10,-17-8,-20-11,-21-10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16.9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0,'9'9,"6"11,6 15,7 19,4 4,0 1,-1-1,-5-2,-4-6,0-7,-5-7,-4-5,-1-4,-3-6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31.8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0 208,'1'-6,"-1"-1,2 1,-1-1,1 1,0 0,0-1,1 1,-1 0,2 1,-1-1,0 0,1 1,0 0,7-7,-3 3,0 1,1 0,1 0,-1 1,1 0,21-10,-10 8,0 0,1 2,0 1,27-5,-35 9,0 0,0 1,0 1,0 0,0 1,0 0,0 1,15 4,-23-4,0 1,0 0,0 0,-1 0,1 1,-1 0,0 0,0 0,-1 0,1 1,-1 0,0 0,0 0,-1 0,1 1,-1 0,0-1,-1 1,1 0,-1 0,0 0,-1 1,0-1,0 0,1 9,-1 5,0 1,-1-1,-1 0,0 0,-2 0,-9 36,7-39,3-11,0 0,0 0,1 0,0 0,0 0,0 0,1 0,0 7,1-11,-1 0,1 0,0 0,0 0,0 0,0-1,0 1,1 0,-1-1,0 1,1 0,-1-1,1 0,0 1,-1-1,1 0,0 0,0 0,0 0,0 0,-1 0,1-1,0 1,1-1,-1 1,0-1,0 0,3 1,4 0,0-1,0 1,0-2,0 1,0-1,0 0,0-1,-1 0,12-4,75-36,-5 1,-34 18,-42 16,0 1,0 0,1 1,21-4,-14 6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33.2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26,'2'44,"3"0,13 61,5 46,-21-36,-8-175,-5-25,4 0,5-111,2 194,0-1,0 0,1 1,-1-1,1 0,-1 1,1-1,0 1,0-1,0 1,0-1,0 1,1-1,-1 1,1 0,-1 0,1 0,0 0,0 0,2-2,-1 3,-1 0,1 0,-1 0,1 1,0-1,-1 1,1-1,0 1,-1 0,1 0,0 0,-1 0,1 1,0-1,-1 1,5 1,11 5,-1 1,0 1,-1 0,25 18,-26-17,55 32,-43-28,-2 2,33 24,-49-29,0-1,-1 1,0 1,-1-1,-1 1,1 1,7 22,3 5,-8-23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34.2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0 168,'26'-2,"-1"-2,0 0,30-10,-38 10,22-6,154-30,-174 36,0 0,0-2,-1 0,0-1,0 0,-1-2,0 0,21-15,-30 19,6-3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35.0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5,6 9,5 5,5 1,3 0,2 4,-4-1,0-4,-5-4,-4-2,-5-4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35.9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0,'2'1,"0"0,1 0,-1 0,0 1,0-1,0 0,0 1,0 0,0-1,-1 1,1 0,-1 0,4 4,0 0,247 315,-146-179,-56-76,-3 1,57 111,-89-148,-1 2,-2-1,-1 1,-2 1,-1 0,-1 0,-2 1,1 63,-6-76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36.8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0 251,'23'-2,"0"0,34-8,-6 1,-14 1,-1-2,1-1,48-22,-43 15,75-19,-81 29,-20 5,0 0,0-1,0 0,-1-1,0-1,0-1,0 0,20-14,-28 16,0 0,1 0,0 0,-1 1,1 0,1 1,14-5,-3 4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37.8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10,0 5,0 12,4 8,6 5,1 2,3 1,4 0,-2-4,1-7,-2-6,-4-5,-4-7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39.4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1,'2'26,"1"0,1 1,1-2,15 42,4 22,-23-80,27 119,12 146,-45-389,-5 0,-32-147,36 237,2 14,1 0,1 1,0-1,0 0,1 0,0 0,1 0,1 0,2-22,-2 32,-1 0,0 0,1 0,-1 0,1 0,-1 0,1 0,0 0,0 0,-1 0,1 0,0 0,0 1,0-1,0 0,0 1,0-1,0 0,0 1,0-1,0 1,0 0,0-1,0 1,1 0,0-1,1 1,0 1,0-1,0 1,0-1,0 1,0 0,0 0,0 0,-1 0,4 2,7 5,-1 0,-1 1,14 12,230 233,-150-145,-63-64,-28-28,1-1,0 0,2-1,-1-1,2-1,19 12,-16-14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40.3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1 215,'7'-1,"1"-1,0 1,-1-1,0-1,12-4,3-1,91-32,69-20,93-27,-260 84,-5 3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41.9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0,'2'1,"0"-1,1 1,-1 0,0 0,0 0,0 0,0 0,0 0,0 0,0 1,0-1,0 1,-1-1,1 1,-1 0,1 0,-1 0,0 0,1 0,-1 0,1 3,22 51,-21-48,60 130,-41-95,-18-37,0 0,0 0,0-1,1 1,0-1,0 0,0 0,1-1,0 0,0 0,0 0,0 0,0-1,1 0,0-1,-1 1,1-1,0 0,0-1,0 0,0 0,0-1,1 1,-1-2,0 1,0-1,0 0,0 0,0-1,0 0,0 0,11-6,-15 6,0 0,0 0,0-1,0 0,0 1,-1-1,1 0,-1 0,0-1,0 1,0 0,0-1,-1 1,1-1,-1 0,1-3,14-70,-12 50,-3 39,1 1,0 0,1-1,0 1,1-1,1 0,0 0,7 12,6 18,38 90,-49-112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20.8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10,5 10,0 12,5 13,5 4,7 6,2 5,-1 3,1 1,1 2,-4-8,-6-11,-1-11,-3-10,-3-5,-3-10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43.2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208 0,'-5'0,"-5"0,-5 0,-5 0,2 4,-1 6,3 6,-1 4,4 2,-1-1,-3-1,3 1,-2 1,3-3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44.3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552 25,'-1'-1,"1"0,-1 0,0-1,1 1,-1 0,0 0,0 0,1 0,-1 0,0 0,0 0,0 0,0 0,-1 1,1-1,0 0,0 1,0-1,-1 0,1 1,0 0,0-1,-1 1,1 0,0 0,-1-1,-1 1,-39-3,12 6,1 2,-1 1,1 2,1 0,-1 2,-27 14,-20 6,55-21,0 0,1 2,-28 18,3-1,28-18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51.1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8231 14444,'1'-2,"0"1,0-1,-1 1,1-1,0 1,0-1,0 1,1-1,-1 1,0 0,0 0,1 0,-1 0,0 0,1 0,0 0,-1 0,1 0,-1 1,3-2,36-11,-15 9,1 1,-1 1,1 1,-1 1,1 2,31 5,28 2,768 0,-516-12,198 6,666-10,-966-6,-1-9,274-63,-458 75,815-201,-725 167,-2-6,-2-6,-2-5,126-81,-197 100,-2-3,-2-3,68-70,141-180,-221 243,453-589,-426 531,-6-4,-4-2,-6-3,45-134,-57 100,-6-1,-8-1,-6-2,9-266,-34 167,-11 0,-50-298,21 331,-9 2,-113-319,98 375,-8 2,-7 4,-163-252,199 352,-3 2,-3 2,-2 3,-2 1,-3 3,-1 2,-3 3,-90-55,-424-288,24-43,185 136,-94-77,-105-73,-89-47,-1120-677,1188 841,-732-295,675 382,56 61,291 103,-3 14,-3 13,-2 13,-433 1,508 44,0 9,-283 59,324-34,1 8,3 8,-189 87,107-15,-13 6,23-28,-5-11,-4-12,-294 55,464-122,-1-3,0-5,-1-4,-109-9,184 3,-1-1,1-2,-1 0,1-1,-26-9,41 12,0-1,0 1,0-1,0 0,0 0,0-1,1 1,0-1,-1 0,1 0,1 0,-1-1,1 1,-1-1,1 0,1 0,-1 0,1 0,0-1,0 1,0-1,1 1,-2-9,0-55,5-93,1 63,2-3,3 1,5 0,40-152,-49 239,1 1,0 0,1 0,1 1,0 0,0 0,1 0,1 1,0 0,0 1,13-11,15-10,78-51,-72 54,23-17,1 4,3 2,1 3,1 4,2 3,144-37,-208 65,0-1,0 0,0 0,0-1,0-1,-1 1,1-2,-1 1,0-1,0-1,-1 0,0 0,0 0,0-1,-1 0,0-1,0 0,-1 0,9-13,1-4,-1 0,-1-1,-1-1,-1 0,-1-1,-2 0,0 0,-3-1,6-43,-3-127,-18-207,1 301,-27-135,35 236,-1 1,1 0,-1-1,0 1,0 0,-1 0,1 0,-1 0,0 0,1 0,-1 0,0 0,-1 1,1-1,0 1,-4-3,4 4,-1-1,1 1,-1 0,1 0,0 1,-1-1,0 1,1-1,-1 1,1 0,-1 0,1 0,-1 0,0 0,1 0,-5 2,-4 1,1 1,0 1,0 0,0 0,0 1,1 0,0 1,-10 8,-6 4,20-16,-1 1,1-1,0 1,1 0,-1 0,1 1,-1-1,1 1,1 0,-8 11,12-16,-1 1,0-1,0 1,0-1,0 1,0-1,1 1,-1-1,0 1,0-1,1 1,-1-1,0 0,1 1,-1-1,0 1,1-1,-1 0,1 1,-1-1,0 0,1 1,-1-1,1 0,-1 0,1 0,-1 1,1-1,-1 0,1 0,-1 0,1 0,-1 0,1 0,0 0,-1 0,1 0,-1 0,1 0,0-1,25 0,-25 1,39-7,1-2,68-25,9-2,-103 32,168-35,-155 34,1 2,0 1,0 1,40 5,-65-4,1 0,-1 1,1 0,-1 0,1 0,-1 0,0 1,0 0,0 0,0 0,0 0,0 0,-1 1,1 0,-1 0,1 0,-1 0,0 0,4 7,-3-3,-2-1,1 1,-1 0,0 0,-1 0,1 0,-1 1,-1-1,1 0,-1 0,-2 12,-5 45,-23 94,-6 45,30 109,6-283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52.8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0 127,'37'-15,"1"1,71-15,-80 22,4-1,152-33,-151 35,-1 2,1 1,52 3,-80 1,0-1,0 1,0 0,0 0,0 1,-1 0,1 0,0 0,-1 0,1 1,-1 0,0 0,0 1,0-1,-1 1,1 0,-1 1,0-1,0 1,0 0,-1-1,1 2,-1-1,0 0,-1 1,1-1,-1 1,-1 0,1-1,-1 1,1 0,-1 9,1 5,-2 0,0 0,-1 1,-1-1,-1 0,-1 0,0-1,-13 32,-7 5,-3-2,-2-1,-57 78,42-66,-48 95,91-160,1 0,0 1,0-1,-1 0,1 0,0 1,0-1,0 0,-1 0,1 1,0-1,0 0,0 1,0-1,0 0,0 0,-1 1,1-1,0 0,0 1,0-1,0 0,0 1,0-1,0 0,0 1,0-1,0 0,1 1,-1-1,0 0,0 0,0 1,0-1,0 0,1 1,-1-1,0 0,0 0,0 1,1-1,-1 0,1 1,15-8,23-19,-38 25,50-37,62-35,-88 59,2 1,0 1,0 1,49-12,-31 10,-28 7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53.8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53 165,'-13'321,"1"1,12-257,0-58,1-41,-21-667,16 671,2 20,1 0,0 0,1 0,-1 0,2 0,-1 0,2 0,2-13,-3 22,-1 0,1 0,-1 0,1 1,0-1,-1 0,1 0,0 1,0-1,0 1,-1-1,1 1,0-1,0 1,0 0,0-1,0 1,0 0,0 0,0-1,0 1,0 0,0 0,0 0,0 0,0 0,0 1,0-1,0 0,0 0,0 1,-1-1,1 0,0 1,0-1,0 1,0-1,0 1,-1-1,2 2,41 30,-38-28,311 308,-248-239,94 101,-138-150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54.7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0 322,'8'-2,"0"0,0 0,0 0,0-1,-1-1,1 1,-1-1,12-8,10-5,342-134,-289 121,159-53,-225 76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55.4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 4,7 6,5 10,3 10,1 8,5 7,-4 4,-1-7,-2-1,-1-9,-4-4,-5-8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55.9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1 503,'13'-3,"0"1,0-1,-1-1,1-1,-1 0,1 0,-2-1,21-14,8-2,437-240,-377 194,-64 42,67-36,-82 52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29:56.7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0 531,'30'-2,"-1"-2,1-1,-1-1,0-2,-1-1,51-23,-3 3,0 1,936-363,-991 380,-10 5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00.2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1,'0'523,"-12"-658,0 12,11 97,1-110,0 134,0 1,0-1,0 1,0-1,0 1,0-1,1 1,-1-1,0 1,1-1,-1 1,1-1,0 1,-1 0,1-1,0 1,0 0,0 0,0-1,0 1,0 0,0 0,0 0,0 0,1 0,-1 1,0-1,1 0,-1 1,1-1,-1 0,0 1,1 0,-1-1,1 1,-1 0,1 0,-1 0,1 0,0 0,-1 0,1 0,-1 1,1-1,-1 0,0 1,1-1,-1 1,1 0,-1-1,3 3,9 3,0 1,0 1,0 1,11 9,-22-16,83 70,81 89,-141-135,-2-5,-3-5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21.5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1 229,'0'-2,"1"-1,0 1,0-1,0 1,0 0,0-1,1 1,-1 0,1 0,-1 0,1 0,0 0,0 0,0 1,0-1,0 0,0 1,0 0,0-1,1 1,-1 0,4-1,55-20,509-98,-463 101,45-3,-122 20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01.0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1 344,'15'-13,"0"1,1 0,0 1,1 1,23-10,15-10,49-21,-77 39,0-1,0-1,28-21,-13 6,79-41,-98 59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01.6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5,0 5,0 3,0 2,0 1,4 4,6 2,6 4,3 4,0-1,0-1,-3-9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02.4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1 299,'26'-2,"1"-2,-1 0,1-2,-1-1,32-13,35-9,-55 20,9-3,56-20,-87 26,-1-2,0 1,0-2,-1 0,0 0,0-1,16-16,-18 13,0 1,1 1,1 0,0 1,30-16,-27 19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03.2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1,'2'1,"1"1,-1 0,0-1,0 1,0 0,-1 0,1 0,0 1,-1-1,0 0,1 1,-1-1,0 1,0-1,1 4,2 2,301 559,-269-506,-31-47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05.2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1,'8'22,"0"0,-1 1,-2 0,0 1,-2-1,2 29,4 26,4 20,-5 1,-4 119,-4-807,-1 587,1 0,0 0,0 0,-1 0,1 0,1 0,-1 0,0 0,0 0,1 0,-1 1,1-1,0 0,-1 0,1 0,0 0,0 1,0-1,0 1,0-1,1 0,-1 1,0 0,1-1,-1 1,4-2,-2 3,0 0,0 0,-1 0,1 0,0 1,0-1,0 1,0 0,0 0,-1 0,1 0,0 1,-1-1,1 1,-1-1,0 1,5 3,171 114,42 32,-204-136,-4-2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06.0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1 368,'1'-2,"-1"1,1-1,0 0,0 0,-1 0,1 1,1-1,-1 0,0 1,0-1,1 1,-1 0,1-1,-1 1,1 0,-1 0,1 0,2-1,37-20,-34 18,411-177,-133 63,-255 104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07.3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39,'-8'-29,"6"20,18 24,13 14,0-2,2 0,1-2,1-2,1-1,1-1,1-2,67 25,-101-43,0 0,0 0,0-1,0 1,0-1,0 1,0-1,0 0,0 0,0 0,0 0,0 0,0 0,0 0,0-1,0 1,-1-1,1 1,0-1,0 0,0 0,2-2,-2 2,0-1,0-1,-1 1,1 0,-1 0,1-1,-1 1,0-1,0 1,0-1,0 1,-1-1,1 0,0-4,0-7,-1 1,0-1,-1 0,-1 0,-4-21,-16-22,24 53,6 7,6 8,12 18,-2 2,29 46,18 25,-18-26,-41-56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15.4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12,'4'5,"1"0,-1 1,0 0,-1 0,1 0,-1 0,-1 1,4 11,13 62,-11-41,54 370,-35-193,-17-187,-5-25,-4-20,-9-41,-2 1,-27-86,11 45,16 58,-14-50,5-1,-11-117,29 205,1-1,0 1,0 0,0-1,0 1,0 0,1 0,-1-1,1 1,-1 0,1 0,0 0,0-1,0 1,0 0,0 0,1 1,-1-1,0 0,1 0,3-2,-3 2,1 1,0-1,0 1,0 0,0 0,0 0,0 0,1 1,-1-1,0 1,0 0,0 0,6 1,8 1,1 2,-1 0,0 1,23 10,50 26,-1 5,113 77,-124-73,-27-15,-31-20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16.6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1 408,'8'-9,"0"0,-1-1,0 0,7-13,25-34,-10 25,-21 22,-1 1,2 0,-1 0,1 1,1 0,-1 0,1 1,1 1,-1-1,23-8,1 0,-1-1,0-2,-1-1,-1-1,43-38,-57 43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17.2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0,'0'4,"0"6,4 2,2 6,3 1,6 1,3 6,4-2,-3 4,1-3,-4-1,0-5,2-1,-3-4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22.8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1 180,'0'-4,"1"1,-1-1,1 1,0-1,0 1,1-1,-1 1,1 0,0 0,-1 0,1 0,1 0,-1 0,0 0,1 1,-1-1,1 1,0-1,0 1,3-2,10-6,0 1,29-12,-27 13,9-4,0 1,1 1,1 1,-1 2,1 1,54-4,-65 9,0 1,1 0,-1 2,0 0,0 1,0 1,0 1,-1 0,0 1,0 1,0 1,18 11,-17-7,0 1,0 0,-1 1,-1 1,-1 1,20 24,-27-29,-1 0,0 1,0 0,-1 1,-1-1,0 1,-1 0,0 0,-1 1,0-1,0 20,-1-5,-2-1,-1 1,-1 0,-1 0,-1 0,-2-1,-1 0,-1 0,-13 27,13-36,-1-1,0 0,-2 0,0-1,-1-1,0 0,-1-1,-1 0,0-1,-1 0,-1-1,0-1,-31 17,19-16,21-10,0 1,0-1,1 1,-1 1,1-1,-1 1,1 0,1 1,-1-1,0 1,-5 7,11-11,0-1,0 0,0 0,0 1,0-1,0 0,0 1,1-1,-1 0,0 0,0 1,0-1,0 0,1 1,-1-1,0 0,0 0,0 0,1 1,-1-1,0 0,0 0,1 0,-1 0,0 1,1-1,-1 0,0 0,1 0,-1 0,0 0,0 0,1 0,-1 0,0 0,1 0,-1 0,0 0,1 0,-1 0,0 0,1 0,-1 0,0-1,0 1,1 0,17-2,35-10,324-78,-197 26,21 23,-179 38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17.6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1 397,'4'-4,"11"-6,6-5,4-5,11-3,8-2,0-5,6-1,3-1,5 2,1-4,0 1,-2 6,-7 2,-7 7,-11 1,-7 4,-7 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18.3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1 165,'4'0,"6"-5,1-5,3-1,4 1,2-1,3-4,1 1,-3-2,-1 2,0 0,2-3,0 1,-2 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19.4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0 213,'2'8,"0"0,0-1,0 1,1-1,1 1,-1-1,7 9,2 7,121 255,-133-278,0 0,0 0,0 0,0 0,0 0,0 0,0 0,0 0,0 0,0 0,0 0,0 0,1 0,-1 0,0 0,0-1,0 1,0 0,0 0,0 0,0 0,0 0,0 0,0 0,1 0,-1 0,0 0,0 0,0 0,0 1,0-1,0 0,0 0,0 0,0 0,0 0,1 0,-1 0,0 0,0 0,0 0,0 0,0 0,0 0,0 0,0 0,0 0,0 1,0-1,0 0,0 0,0 0,0 0,0 0,0 0,0 0,0 0,0 0,0 1,1-15,-3-17,-16-92,-27-147,42 254,0 7,1 0,0 0,0-1,1 1,0-1,1 0,0 1,1-1,0 1,3-16,-3 24,-1 0,1 0,0 0,0 1,-1-1,1 0,0 0,0 1,0-1,0 1,0-1,0 1,0-1,0 1,0 0,0-1,0 1,1 0,-1 0,0 0,0-1,0 1,0 0,0 1,0-1,0 0,1 0,-1 0,0 1,0-1,0 1,1 0,38 18,-34-16,171 111,-2-1,-164-107,0 1,0 1,-1 0,0 0,0 1,9 12,-5-5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0.1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0 539,'35'-38,"-18"18,1 2,37-31,467-347,-501 379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1.3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83,'1'4,"0"-1,0 0,0 0,0 0,0 0,1 0,-1 0,1-1,0 1,0 0,0-1,0 0,1 1,-1-1,1 0,4 4,47 27,-49-30,0-1,0 0,0 0,0 0,0 0,1-1,-1 0,0 0,1 0,-1-1,1 0,-1 0,1 0,8-2,-11 1,0 0,0-1,-1 1,1-1,0 1,0-1,-1 0,1 0,-1 0,1 0,-1 0,0-1,0 1,0-1,0 1,-1-1,1 0,-1 0,1 0,-1 0,0 0,0 0,0 0,-1 0,1-6,1-34,-2 35,0 1,0-1,1 1,0-1,3-12,-4 19,1 0,-1 1,1-1,-1 0,1 0,0 0,0 0,-1 1,1-1,0 0,0 1,0-1,0 1,0-1,0 1,-1-1,1 1,0 0,0-1,1 1,-1 0,0 0,0 0,0 0,0 0,0 0,0 0,0 0,0 0,0 0,0 0,0 1,0-1,0 0,0 1,0-1,0 1,0-1,0 1,1 1,43 27,-40-25,31 24,41 45,-45-41,50 39,-70-62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3.3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117 499,'-10'0,"-1"0,0-1,0 0,1-1,-19-5,27 6,0 1,0-1,1 0,-1 1,0-1,0 0,1 0,-1 0,1 0,-1-1,1 1,-1 0,1 0,0-1,0 1,-1-1,1 1,0-1,0 0,1 1,-1-1,0 0,1 0,-1 0,1 1,-1-1,1 0,0 0,-1 0,1 0,0 0,1 0,-1 0,0 1,0-1,1 0,-1 0,1 0,0 0,1-2,8-14,1 0,0 0,2 1,0 1,1 0,17-16,4-5,-2 1,1 1,2 1,1 2,1 2,60-36,-81 56,-6 2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3.9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0 245,'42'-1,"0"-3,0-1,0-2,-1-2,51-18,195-89,-201 78,-23 10,-41 19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4.6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1 146,'43'-3,"1"-1,76-19,-29 4,295-28,-19 2,-361 44,0-1,0 2,0-1,0 1,1 0,-1 0,0 0,6 2,-11-1,0-1,0 0,0 1,0-1,0 1,0-1,0 1,0 0,0-1,-1 1,1 0,0 0,-1-1,1 1,0 0,-1 0,1 0,-1 0,1 0,-1 1,1 1,-1-1,1 1,-1 0,0-1,0 1,0 0,-1-1,1 1,-1 0,1-1,-2 4,-134 532,62-226,62-252,10-39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5.5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0,'0'556,"0"-552,0 0,0 0,1 0,-1 0,1 0,0 0,0 0,0 0,0 0,1 0,-1-1,1 1,0-1,0 1,5 4,0-1,0-1,1 0,0 0,0-1,12 6,-16-9,216 108,-198-98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6.8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 89,'0'670,"-19"-1199,15 485,1 23,1 0,0 0,2-1,1 1,0 0,6-25,-7 45,0 1,1-1,-1 0,0 1,1-1,-1 0,0 1,1-1,-1 0,1 1,-1-1,1 1,0-1,-1 1,1-1,-1 1,1-1,0 1,-1 0,1-1,0 1,0 0,-1 0,1 0,0-1,0 1,-1 0,1 0,0 0,0 0,-1 0,1 0,0 0,0 1,-1-1,1 0,0 0,0 0,-1 1,1-1,1 1,35 21,-25-14,78 52,85 72,-122-90,-46-36,0 0,0-1,1 0,0 0,0-1,0 0,1 0,15 4,-7-5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24.1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379 133,'-2'4,"1"0,-1-1,1 1,-1-1,0 1,0-1,-1 0,-3 4,-10 17,-20 64,4 2,-31 136,19-61,-113 375,149-500,8-40,0 0,0 1,-1-1,1 0,0 0,0 0,0 0,0 0,0 0,0 0,0 1,0-1,0 0,0 0,0 0,0 0,0 0,0 1,0-1,0 0,0 0,0 0,0 0,0 0,0 1,0-1,0 0,0 0,0 0,1 0,-1 0,0 0,0 0,0 1,0-1,0 0,0 0,0 0,0 0,0 0,1 0,-1 0,0 0,0 0,0 0,0 0,0 0,1 0,-1 0,0 0,0 0,0 0,0 0,0 0,0 0,1 0,-1 0,0 0,0 0,13-18,22-55,-4 0,29-101,-35 98,130-510,-153 573,22-138,2-6,-26 156,0 0,0 0,0 0,0-1,1 1,-1 0,0 0,1 0,-1 0,1 0,0-1,-1 1,1 0,0 0,0 1,-1-1,1 0,0 0,0 0,0 0,0 1,0-1,0 1,2-2,-1 2,-1 0,1 0,-1 1,0-1,1 0,-1 1,0-1,1 1,-1-1,0 1,1-1,-1 1,0 0,0 0,0 0,0 0,2 1,6 8,-1 0,0 0,10 16,-18-25,133 246,-67-114,179 284,-140-245,-89-144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7.6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1 434,'223'-207,"-199"188,1 1,1 1,1 1,0 1,1 2,44-15,-55 20,-1 0,0-1,-1-1,0-1,-1 0,20-20,-21 18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8.9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0,'2'33,"1"0,2-1,0 0,3 0,0 0,25 57,100 174,-108-217,-19-36,-4-4,1-1,-1 0,1 1,1-1,-1-1,1 1,-1 0,2-1,-1 0,0 0,9 6,-12-9,0-1,-1 0,1 0,-1 0,1 0,0 0,-1 1,1-1,-1 0,1 0,0 0,-1-1,1 1,0 0,-1 0,1 0,-1 0,1-1,-1 1,1 0,0 0,-1-1,1 1,-1 0,1-1,-1 1,0-1,1 1,0-1,11-22,1-27,-13 50,6-52,-2 0,-5-92,-2 56,3 87,0 0,0 1,0-1,0 0,-1 0,1 0,0 1,1-1,-1 0,0 0,0 0,0 0,0 1,1-1,-1 0,0 0,1 1,-1-1,0 0,1 0,-1 1,1-1,-1 0,1 1,1-2,13 13,18 40,-31-46,124 191,-74-120,80 157,-60-99,-64-115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29.9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0 277,'4'0,"6"-5,6-5,3-5,4-1,2-1,1-2,4-3,6-5,6-3,-1 4,-2 2,-9 0,-4 1,-7 4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30.8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0 198,'0'-4,"5"-6,5-1,5 1,0-2,3 1,1 3,2-2,3 1,0-3,1 1,0-1,1-4,-1 1,-4-1,-1 2,0 4,-3 3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31.9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1 204,'3'3,"0"-1,-1 1,1 0,-1 0,1 0,-1 0,0 0,0 0,-1 1,1-1,-1 1,1-1,0 6,3 4,97 258,-61-152,29 93,71 177,-139-385,19 37,-20-40,-1 1,1-1,0 0,0 1,-1-1,1 0,0 0,1 0,-1 0,0 1,0-1,0-1,1 1,-1 0,0 0,1 0,-1-1,1 1,-1-1,1 1,-1-1,3 1,-3-2,0 0,0 1,0-1,0 0,0 0,0 0,0 0,-1 0,1 0,0 0,-1 0,1-1,0 1,-1 0,0 0,1 0,-1-1,0 1,1 0,-1-1,0 1,0 0,0 0,0-1,0 1,0 0,-1-1,0-1,-5-41,5 43,-141-501,28 122,101 328,-3-2,3-1,2-1,-4-70,15 125,0 1,0-1,0 1,-1-1,1 0,0 1,0-1,0 1,0-1,0 1,0-1,0 0,1 1,-1-1,0 1,0-1,0 1,0-1,1 1,-1-1,0 1,1-1,-1 1,0-1,1 1,-1-1,0 1,1-1,-1 1,1 0,-1-1,1 1,-1 0,1 0,-1-1,1 1,-1 0,2 0,22 13,29 42,-46-46,522 622,-509-604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33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0 605,'1'-5,"0"1,0-1,0 0,0 1,1-1,0 1,-1 0,2-1,-1 1,0 0,1 0,0 0,0 1,5-6,55-48,-42 40,39-44,-48 46,0 2,1 0,1 0,27-18,-26 19,0 1,-1-2,-1 0,0-1,0 0,11-18,32-35,24-27,-52 58,-20 27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34.0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1,'6'0,"-1"1,1 0,-1 1,1-1,-1 1,0 0,1 0,-1 1,0 0,-1 0,1 0,0 0,-1 1,0-1,0 1,6 8,9 9,-2 2,16 26,-15-21,-1-3,221 339,-223-332,-11-17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35.1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0,'1'13,"1"-1,0 0,1 0,1 0,0-1,8 19,1 3,114 283,-45-118,428 989,-473-1110,-4 2,41 146,-67-203,0-6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0:37.1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2469,'3'0,"0"-1,0 0,0 0,0 0,0 0,0 0,0-1,4-2,8-4,154-66,452-213,774-452,-394 138,-65 18,-889 560,2 2,85-25,28-11,-156 54,1 0,-1 1,1 0,-1 0,1 0,0 1,0 0,12 0,-16 1,1 1,-1-1,0 1,0 0,0 1,0-1,0 0,0 1,-1-1,1 1,0 0,-1 0,1 0,-1 1,0-1,0 0,0 1,0-1,0 1,0 0,2 4,49 108,-17-32,97 203,60 122,8-21,484 984,-490-852,-193-514,0 0,-1 1,0-1,0 1,0-1,-1 1,1 0,-2 10,0-14,1 1,-1 0,0 0,-1-1,1 1,0-1,-1 1,1-1,-1 0,0 0,0 1,0-1,0 0,0-1,0 1,0 0,-1-1,1 1,-4 1,-35 16,-1-2,-1-1,-50 10,18-5,-1495 574,51 136,627-307,332-226,374-140,61-12,124-45,0 0,0-1,0 1,0-1,0 0,0 1,0-1,0 0,0 0,0 1,0-1,0 0,-1 0,1 0,0 0,0 0,0-1,0 1,0 0,0 0,0-1,0 1,0-1,0 1,0-1,0 1,0-1,0 1,1-1,-1 0,0 0,0 1,1-1,-1 0,0 0,1 0,-1 0,1 0,-1 0,1 0,-1 0,1-1,-2-6,1 0,0 0,1 0,0 0,1-10,-1-18,-12-20,-32-93,17 64,-27-118,30 102,-63-162,78 242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36.4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1230,'2'1,"1"1,-1-1,0 1,0 0,1 0,-2 0,1 0,0 0,0 0,-1 1,1-1,-1 1,0-1,2 6,6 6,26 31,1 0,3-3,2-1,1-2,61 43,-71-53,-25-22,0 0,1 0,0-1,17 11,-23-16,0 0,0 0,1 0,-1-1,1 1,-1-1,1 1,-1-1,1 0,-1 1,1-2,0 1,-1 0,1 0,-1-1,1 1,-1-1,0 0,1 0,-1 0,1 0,-1 0,0 0,3-2,9-8,0-1,0 0,-2-1,1 0,-2-1,1 0,13-25,54-119,-53 102,21-53,49-167,9-123,-102 385,64-320,-43 199,-18 102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24.83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1 441,'5'-1,"1"0,0 0,-1-1,1 0,-1 0,0 0,9-5,12-5,140-52,-3-6,249-148,-327 171,-68 36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11.9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1876,'6'2,"0"0,0 1,0-1,0 1,-1 1,1-1,-1 1,0 0,0 0,0 0,6 8,4 2,63 55,-43-36,0-2,3-1,0-2,54 29,-88-55,0 0,0 0,0 0,0-1,0 1,1-1,-1 0,0-1,1 1,-1-1,1 0,-1 0,1 0,-1 0,0-1,1 0,-1 0,6-2,-5 0,1 0,-1 0,0 0,0-1,-1 0,1 0,-1-1,0 1,0-1,0 0,0 0,-1 0,3-6,44-91,-4-1,47-159,-77 213,159-571,-33-9,-129 570,54-224,-63 262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0.7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165 370,'-3'117,"-25"153,-39 108,41-246,-10 139,32-258,3-34,5-37,80-623,-25 205,-49 393,0-136,-11 219,1 0,0-1,0 1,0-1,0 1,0 0,0-1,0 1,0-1,0 1,0 0,0-1,0 1,0-1,0 1,0 0,1-1,-1 1,0-1,0 1,0 0,1-1,-1 1,0 0,0-1,1 1,-1 0,0 0,1-1,-1 1,0 0,1 0,-1-1,0 1,1 0,-1 0,1 0,0 0,17 10,30 39,-31-29,355 359,-317-326,-4-6,-2 2,-2 2,44 63,-87-107,0-1,-1 1,1 0,-1 0,0 0,-1 0,0 0,0 1,1 11,-2 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1.58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1 339,'117'-53,"152"-46,-179 68,27-4,-84 28,-1-2,1-2,-2-1,1-1,-2-1,48-31,-67 36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2.1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1,'0'62,"3"0,3-1,2 1,3-2,2 1,3-1,26 62,-31-96,-3-3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3.1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0 154,'9'-1,"1"0,-1-1,1 0,-1-1,11-4,26-6,707-77,-699 85,700-23,-740 28,-10-1,0 1,1-1,-1 1,1 0,-1 1,1-1,-1 1,1 0,-1 0,0 1,1-1,-1 1,4 2,-8-4,0 1,0-1,0 1,0-1,0 0,0 1,0-1,0 1,-1-1,1 0,0 1,0-1,0 1,-1-1,1 0,0 1,-1-1,1 0,0 0,-1 1,1-1,0 0,-1 0,1 1,0-1,-1 0,1 0,0 0,-1 0,1 1,-1-1,1 0,-1 0,1 0,0 0,-1 0,1 0,-1 0,0 0,-14 3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3.6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1,'2'0,"1"1,-1 0,1 0,-1 0,0 0,1 0,-1 0,0 1,0-1,0 1,0-1,0 1,0 0,2 2,29 35,-24-28,33 49,-3 1,-2 2,37 86,-17-32,-3-11,43 127,-84-192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4.62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 57,'5'83,"3"0,4-1,23 84,-11-59,8 39,-25-118,-6-23,-2-8,-26-104,-43-201,58 241,4 0,-1-112,9 178,0 0,0-1,0 1,0 0,0 0,0 0,0 0,0 0,0 0,1 0,-1 0,0 0,1 0,-1 0,1 0,-1 0,1 0,-1 1,1-1,0 0,-1 0,1 0,0 1,1-2,-1 2,0 0,0 0,0 0,0 0,0 0,0 0,0 0,1 0,-1 1,0-1,0 0,0 1,0-1,0 1,0-1,0 1,0-1,1 2,44 44,-42-42,571 672,-466-546,-96-115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5.3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0 171,'1'-1,"0"0,0 0,-1-1,1 1,0 0,0 0,0 0,0 1,0-1,0 0,0 0,0 0,0 1,1-1,-1 1,0-1,0 1,1-1,-1 1,0 0,0-1,1 1,-1 0,2 0,40-5,-40 5,220-28,-32 4,-155 18,1-1,-2-2,1-2,-1-1,60-30,-74 33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6.36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1 128,'0'-5,"1"0,0 0,0 0,1 0,0 1,-1-1,1 0,1 1,-1-1,1 1,0 0,0-1,0 2,0-1,1 0,0 0,-1 1,1 0,1 0,-1 0,5-2,-1 0,0 0,1 1,0 0,0 1,0 0,0 0,0 1,1 0,-1 0,14 0,-15 2,0 1,0-1,0 1,-1 1,1 0,0 0,-1 0,1 1,-1 0,0 0,0 1,0 0,-1 0,1 0,-1 1,7 7,-6-4,0 0,0 1,-1 0,0 1,-1-1,0 1,0 0,-1 1,-1-1,4 16,-2 4,-1 1,-1-1,-1 1,-2-1,-2 1,0 0,-10 42,0-22,-2 1,-2-2,-2 0,-26 48,43-96,0 0,0-1,0 1,0 0,0 0,1-1,-1 1,1 0,-1 0,1 0,0 0,0 0,0 0,0 0,0 0,0 0,1 3,0-4,-1 0,1 0,0-1,-1 1,1 0,0-1,0 1,0 0,0-1,-1 1,1-1,0 1,0-1,0 0,0 1,0-1,0 0,0 0,0 0,0 0,0 1,0-2,2 1,10-1,0-1,0-1,-1 0,17-7,-9 4,94-26,222-55,-259 69,-49 11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7.0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1 210,'61'-10,"-10"0,198-1,47-5,218-76,-171 24,-305 66,-45 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26.09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1 183,'0'-11,"0"0,0-1,0 1,1 0,4-16,-3 23,-1-1,1 1,0 0,0 0,1 0,-1 0,1 0,0 0,0 1,0 0,1-1,-1 1,8-5,-3 3,1-1,0 1,0 1,1 0,0 0,-1 1,1 0,0 0,0 1,1 1,-1 0,0 0,0 1,1 0,-1 1,0 0,0 1,1 0,-1 0,0 1,-1 1,11 4,-5-1,0 0,-1 1,0 1,0 0,-1 1,0 0,-1 1,0 1,-1 0,0 0,0 1,-2 0,9 16,-8-9,-1-1,0 2,-2-1,0 1,-2 0,0 1,-1-1,-1 1,-1 0,-2 0,-1 24,0-29,-1-1,-1 1,-1-1,0 0,-1 0,-1-1,0 0,-1 0,-1 0,0-1,-1 0,0 0,-2-1,1 0,-17 14,-61 46,57-49,0 1,-38 42,68-62,11-7,23-12,-19 8,45-14,0 3,2 3,66-8,-53 11,112-34,-151 32,0-2,32-19,-41 19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7.58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1,'5'1,"0"1,0 0,0 0,0 1,-1-1,1 1,-1 0,0 1,0-1,0 1,0-1,-1 1,6 7,3 2,230 272,-143-160,-73-90,-1 1,29 59,-35-62,33 41,-46-60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8.6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1 247,'32'37,"-2"0,45 75,-69-103,31 55,-34-59,-1-1,0 1,0 0,-1-1,1 1,-1 0,0 0,-1 0,1 0,-1 0,0 7,0-11,0-1,0 1,0-1,0 1,0-1,0 1,0-1,-1 1,1-1,0 1,0-1,0 1,-1-1,1 0,0 1,0-1,-1 1,1-1,0 0,-1 1,1-1,0 0,-1 1,1-1,-1 0,1 1,0-1,-1 0,1 0,-1 0,1 1,-1-1,1 0,-1 0,1 0,-1 0,1 0,-1 0,1 0,-1 0,1 0,-1 0,1 0,-1 0,1-1,-1 1,1 0,-1 0,1 0,-1-1,1 1,0 0,-1 0,1-1,-1 1,1-1,0 1,-1 0,1-1,0 1,0 0,-1-2,-21-26,4-7,2 0,1-1,2-1,1 0,2 0,-7-55,17 80,0 0,1 1,0-1,1 1,0 0,0-1,1 1,1 0,0 0,1 1,0-1,0 1,1 0,0 1,1-1,0 1,1 0,14-12,-19 18,0 0,1 0,0 1,-1 0,1 0,0 0,0 0,0 0,0 1,1 0,-1 0,0 0,0 0,1 1,4-1,-1 2,0 0,0 0,0 0,0 1,0 0,0 1,12 5,6 6,0 1,-1 1,33 29,-49-39,51 41,-2 2,-2 3,-2 2,81 108,-100-114,-21-33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09.38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1 522,'11'-2,"0"0,-1 0,1-1,0-1,-1 0,0 0,17-10,7-2,296-161,-179 90,219-105,-341 178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10.32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2,'89'-1,"97"3,-183-2,-1 0,1 1,-1-1,1 1,-1-1,0 1,1 0,-1 0,0 0,0 0,0 1,0-1,0 1,0-1,0 1,0-1,-1 1,1 0,0 0,0 2,1 1,-1 0,0-1,0 1,0 0,-1 0,1 0,-1 0,-1 1,1 5,0 8,-2-1,0 1,-1 0,-7 25,4-25,3-12,0 0,1 0,0 1,0-1,0 0,1 10,0-15,1 1,-1-1,1 1,0-1,0 1,0-1,0 0,0 1,1-1,-1 0,1 0,-1 0,1 0,0 0,0 0,0 0,0-1,0 1,0-1,0 1,5 1,9 4,1-2,0 0,0-1,0 0,0-1,0-1,21-1,53 10,-78-9,-1 1,-1 0,1 1,0 1,-1 0,0 0,19 13,-27-16,0 1,0-1,0 0,-1 1,0 0,1 0,-1 0,0 0,0 0,0 0,-1 0,1 0,-1 1,0-1,0 1,0-1,0 1,-1-1,1 1,-1 0,0-1,0 1,0-1,0 1,-1 0,0-1,1 1,-1-1,-1 1,1-1,-3 5,-3 5,-1-1,-1 0,0 0,0-1,-1 0,-1-1,0 0,-15 10,-25 26,-44 55,77-80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11.3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0 152,'24'-2,"0"-1,0-1,0-1,43-16,6-1,82-11,1 7,2 6,0 8,190 9,-319 3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11.90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1,'3'28,"1"0,1 1,2-2,1 1,1-1,13 28,-5-13,190 447,-178-439,-20-33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13.0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1 355,'13'158,"-1"-57,0 11,2 62,-36-398,11 147,3 1,3-78,5 132,2-1,0 1,2-1,0 1,2 0,0 0,1 1,2 0,0 0,1 1,17-26,-21 38,-1 0,2 1,-1-1,1 1,0 1,0-1,1 1,0 0,11-6,-15 11,-1-1,0 1,1 0,-1 0,1 0,-1 0,1 1,0-1,-1 1,1 0,0 0,-1 1,1-1,-1 1,1-1,-1 1,1 0,-1 0,1 1,-1-1,0 1,1 0,-1 0,0 0,0 0,-1 0,6 5,23 26,0 2,47 72,1 1,111 155,-112-150,-69-101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13.7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1 262,'10'-8,"1"1,0 1,0 0,0 0,1 1,0 1,0 0,1 1,18-4,9-3,317-71,-15 4,-306 67,0 1,1 1,39-2,-59 10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14.9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1,'2'0,"-1"1,1-1,0 1,-1-1,1 1,-1 0,0 0,1 0,-1-1,0 1,1 1,-1-1,0 0,0 0,0 0,0 1,0-1,0 0,0 1,-1-1,2 3,15 38,-12-30,36 98,-17-44,2-1,3-1,39 64,-63-120,0 0,1-1,0 0,0 0,0-1,1 1,0-1,0-1,1 1,10 5,-12-8,1-1,-1 0,0 0,1 0,-1-1,1 0,-1 0,1-1,0 0,-1 0,1 0,0-1,-1 0,12-3,-15 3,0 0,-1 0,1 0,0 1,0-1,0 1,0 0,0 0,0 0,0 0,0 0,-1 1,1-1,0 1,0 0,0 0,-1 0,1 0,3 2,-2 1,-1 0,1 0,0 1,-1-1,0 1,0-1,-1 1,1 0,2 9,60 156,-39-98,2-2,48 86,-67-142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15.7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1 176,'15'-1,"0"-2,-1 0,1 0,-1-2,0 1,0-2,20-10,33-12,8-2,-48 19,53-16,45-8,-105 31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29.3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1 204,'152'-12,"-13"0,-10 8,0-6,202-41,-263 35,102-39,-155 47,-15 1,-25-5,9 6,-6-5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16.3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1 264,'4'-1,"1"0,-1-1,0 1,1-1,-1 0,0 0,0 0,0 0,4-4,18-9,84-27,126-30,118-10,-280 66,-44 8,-8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17.1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1,'0'8,"0"8,0 9,5 9,5 12,5 10,5 5,3 5,2 3,1-1,-4-3,-2-1,1-6,-4-9,-5-4,-4-6,-3-5,-3-8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27.60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127 220,'0'161,"-30"238,-56 98,76-442,43-416,-19 152,11-290,-19 307,-6 184,1 1,0 0,0-1,0 1,4-10,-5 16,1 0,-1 0,0 0,1 0,-1 1,1-1,-1 0,1 0,-1 0,1 1,0-1,-1 0,1 1,0-1,-1 0,1 1,0-1,0 1,0-1,-1 1,1 0,0-1,0 1,0 0,0 0,0-1,0 1,0 0,0 0,0 0,0 0,0 0,0 0,-1 0,1 1,0-1,0 0,0 0,0 1,0-1,0 1,0-1,-1 1,1-1,0 1,0-1,-1 1,1 0,0-1,0 2,17 15,-2 1,0 0,0 1,-2 0,21 38,0-2,1-2,134 207,-131-193,60 143,-64-109,17 40,-38-117,-1-9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28.4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0 432,'1'-4,"0"0,-1 0,2 0,-1 0,0 0,1 1,0-1,0 0,0 1,0 0,0-1,1 1,0 0,-1 0,6-4,51-39,-54 42,47-30,1 3,2 2,1 2,1 3,81-23,-106 38,0-1,-1-1,-1-1,0-2,-1-1,35-25,-41 23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2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10,0 10,0 8,4 6,2 9,3 4,6 5,-1 4,2-4,-2-8,-3-10,-4-8,-2-5,-3-8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29.8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0 208,'216'-4,"358"-52,-265-1,241-30,-469 84,-58 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30.4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1,'7'8,"-1"0,-1 0,1 1,-1 0,-1 0,1 1,3 14,5 9,115 309,-64-160,0 32,-62-207,4 16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37.1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0 339,'0'-7,"0"0,1-1,-1 1,1 0,1-1,-1 1,1 0,0 0,1 0,0 0,0 1,1-1,-1 1,1 0,1 0,-1 0,1 0,0 1,0 0,1 0,-1 0,9-5,24-15,1 1,1 2,1 2,0 1,2 3,0 1,0 2,2 2,52-6,-75 15,1 0,0 1,0 2,0 0,-1 1,1 2,-1 0,0 1,0 1,34 15,-30-9,-1 1,0 2,0 0,-2 1,0 2,-1 0,38 42,-39-36,-1 1,-1 1,-2 1,0 0,-2 1,-1 1,-1 1,-1-1,-2 2,-1 0,-2 0,0 0,-3 1,0 0,-2 0,-2 32,-3-44,0-1,-1 1,0-1,-2 0,-1 0,0-1,-1 0,-1 0,0-1,-2 0,0-1,-1 0,-20 22,-16 9,-1-3,-92 65,86-69,32-23,-1-1,-1-1,-1-1,-42 17,108-44,1 2,73-10,108-4,-75 11,-24-2,113-11,-204 25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38.15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95 112,'-4'143,"-7"0,-38 189,43-287,5-32,-1 0,0 0,-5 17,0-21,3-15,3-20,44-198,-12 80,-14 54,39-244,-56 333,0 0,0 0,0 0,1-1,-1 1,0 0,0 0,1 0,-1-1,1 1,-1 0,1 0,-1 0,1 0,0 0,-1 0,1 0,0 0,0 0,0 0,0 0,0 1,0-1,0 0,0 1,0-1,0 1,0-1,2 0,-1 1,1 0,0 0,-1 1,1-1,0 1,-1-1,1 1,-1 0,1 0,-1 0,1 0,-1 0,3 2,12 10,1 0,26 26,-35-30,43 42,-2 2,52 75,75 128,-119-159,-47-74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39.2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1 268,'11'-2,"-1"0,1 0,0-1,0 0,-1-1,0 0,0-1,11-6,49-19,-32 20,335-99,-333 94,1-2,38-22,-59 27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29.95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0,'1'7,"1"-1,0 0,1 0,-1 0,1 0,0 0,1 0,-1-1,5 6,5 7,172 301,-98-165,-6 4,59 169,-95-164,-38-148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39.77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0,'0'5,"0"9,5 2,5 4,1 6,3 8,-1 1,-2 5,1-6,-2-3,-3-8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40.3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52,'648'-32,"-453"18,22 8,-192 6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40.91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1,'0'4,"0"10,0 11,5 11,5 6,1 6,7 7,5 11,3 3,-3-1,-1-4,-1-5,-3-7,0-9,-4-7,-4-10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52.1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1 754,'-1'-39,"2"1,2 0,1 0,2 0,1 0,3 1,24-64,-11 49,48-77,-57 106,1 2,1 0,1 1,1 0,34-28,-44 41,1 1,0 1,0-1,0 2,0-1,1 1,0 1,0 0,0 0,0 1,0 0,19-1,-14 3,0 1,0 1,-1 0,1 0,-1 2,1 0,-1 0,16 9,1 2,-1 2,-1 1,-1 2,0 1,-2 0,0 2,22 27,-28-26,0 1,-2 1,-1 0,-1 1,-1 1,-2 1,0 0,-2 1,-2 0,0 0,-2 1,-2 0,0 0,-2 1,-2-1,-2 38,-3-16,-2 0,-3 0,-1-1,-3 0,-3-1,-1-1,-3 0,-45 81,18-56,-102 121,119-159,28-33,-1 0,0 0,0-1,0 0,-1 1,1-1,-1-1,0 1,0 0,-7 3,8-8,7-6,10-6,36-15,2 3,0 2,71-23,-90 35,166-50,-169 55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53.03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55 250,'0'970,"-26"-1565,0 48,26 535,-1 8,0 0,1 1,0-1,0 0,0 1,0-1,1 0,-1 0,1 1,0-1,0 1,0-1,1 1,-1-1,4-5,-4 9,-1 0,1 0,0-1,0 1,-1 0,1 0,0 0,-1 0,1 0,0 0,0 0,-1 0,1 0,0 0,0 0,-1 1,1-1,0 0,-1 0,1 1,0-1,-1 0,1 1,-1-1,1 1,-1-1,1 1,0-1,0 2,18 18,-16-16,470 551,-385-456,-53-63,-1 2,52 77,-79-101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53.9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0 319,'6'-1,"1"0,-1-1,0 0,0 0,0 0,0-1,8-5,7-2,421-155,-426 160,90-39,-66 27,63-20,-58 24,-24 7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55.4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391 495,'-1'30,"2"37,-1-62,1-1,0 1,-1-1,2 0,-1 0,0 1,1-1,0 0,0 0,0 0,5 6,-14-45,-15-13,-2 2,-2 0,-40-52,47 70,-228-319,271 430,132 211,-139-264,-7-13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56.02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98,'791'-25,"-654"13,333-44,-447 52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1:56.9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0,'2'21,"1"0,1 0,1-1,1 1,1-1,18 36,0 4,1 12,72 173,-84-213,-2 0,11 50,-16-54,-1-8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03.71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355 379,'3'49,"2"1,14 61,-2-17,-8-33,11 60,-5 1,-2 198,-14-333,-1 1,-1 0,0-1,-1 1,0 0,-6-12,-5-14,-83-250,-166-417,252 679,-18-42,28 63,0 0,1-1,-1 1,1 0,0-1,1 1,0-1,-1 1,2-1,0-5,-1 10,0 0,0 0,1 0,-1 0,0 0,1 0,-1 1,1-1,-1 0,1 0,-1 1,1-1,0 0,-1 0,1 1,0-1,-1 1,1-1,0 1,0-1,0 1,0-1,-1 1,1 0,0-1,0 1,2 0,31 4,30 27,-62-29,62 38,-3 2,-1 3,-2 3,79 85,179 242,-297-351,81 90,-87-101,1 0,0-1,1-1,0 0,1-1,17 8,-10-9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31.2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74,'-5'14,"0"-1,0 1,2 0,0 1,0-1,0 28,4 92,0-116,1 12,1 0,2 0,1 0,1-1,2 0,0 0,2-1,1 0,2-1,0 0,2-1,1-1,31 36,-42-54,0 0,1-1,0 1,0-1,1-1,0 1,0-1,0-1,0 1,1-1,0-1,-1 0,2 0,-1 0,0-1,0-1,1 0,-1 0,17-1,-5-2,-1-1,0-1,0-1,0-1,-1-1,0 0,0-1,19-12,-37 19,17-7,-1-2,-1 0,30-24,-41 29,0-1,0 1,0-1,-1 0,0-1,0 1,-1-1,0 1,0-1,0 0,-1 0,0 0,2-12,1-21,-1 1,-2-1,-2 1,-2-1,-7-45,6 70,0 1,0 0,-2 0,0 0,0 1,-1-1,-1 1,0 1,-1-1,0 1,-1 0,0 1,-1 0,0 1,-1 0,0 0,-1 1,0 1,0 0,-1 1,0 0,0 0,0 2,-27-8,-185-56,218 67,-1 1,0-1,-1 1,1 1,-10 0,15 1,0-1,0 1,0-1,0 1,0 0,0 0,0 0,0 1,0-1,1 1,-1 0,1-1,-1 1,1 0,0 0,-4 5,-5 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04.60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1 474,'65'-63,"4"4,92-62,-121 95,0 3,2 1,0 1,2 3,0 2,50-12,180-44,-257 67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05.1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0,'5'2,"0"0,0-1,0 2,0-1,-1 0,1 1,-1 0,0 0,0 1,0-1,0 1,4 5,2 0,51 45,1-1,-1 4,83 101,-94-94,-37-52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05.5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0 260,'97'-6,"-1"-4,0-5,107-30,-63 13,712-115,-818 143,-13 3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06.1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1 251,'70'-4,"0"-3,135-32,-100 16,585-115,-535 104,-128 29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06.7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0,'1'13,"1"0,0 0,1 0,0-1,1 0,7 15,8 27,320 935,-273-811,-22-15,-40-150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17.5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1212 195,'9'-189,"-9"189,0 0,0 0,0 0,0 0,0-1,0 1,0 0,0 0,0 0,0 0,0 0,0-1,0 1,0 0,0 0,0 0,0 0,0 0,0-1,0 1,0 0,0 0,0 0,0 0,0 0,0-1,0 1,0 0,0 0,0 0,-1 0,1 0,0 0,0 0,0-1,0 1,0 0,0 0,-1 0,1 0,0 0,0 0,0 0,0 0,0 0,-1 0,1 0,0 0,0 0,0 0,0 0,0 0,-1 0,1 0,-11 8,-12 16,-239 325,31 21,-428 894,654-1252,0-2,0 0,1 0,-5 20,9-29,-1 0,1 0,0 1,-1-1,1 0,0 0,0 0,0 1,0-1,0 0,0 0,0 0,0 0,1 1,-1-1,0 0,1 0,-1 0,1 0,-1 0,1 0,0 0,-1 0,1 0,0 0,0 0,-1 0,1 0,0-1,0 1,0 0,0-1,0 1,0-1,0 1,0-1,1 1,-1-1,0 0,0 1,0-1,2 0,30 1,0-2,0-1,49-10,-43 6,42-9,0-3,-2-4,-1-3,0-3,-2-4,74-43,-145 72,0 1,0-1,0 0,-1-1,1 1,-1-1,0 0,0 0,0 0,-1 0,1-1,-1 0,0 1,-1-1,1 0,3-10,-6 11,1 0,-1 0,0 0,0 0,0 0,0 1,-1-1,0 0,0 0,0 0,0 1,0-1,-1 0,0 1,0-1,0 1,0 0,0-1,-1 1,1 0,-1 1,0-1,0 0,-4-3,-1 1,0 0,-1 0,1 0,-1 1,0 0,0 1,0 0,0 0,-1 1,1 1,-1-1,1 1,-1 1,-14 0,9 0,-1-1,0 0,1-1,-21-6,16-1,5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18.8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201 121,'-1'0,"0"0,0 1,0 0,0-1,0 1,1-1,-1 1,0 0,0 0,1-1,-1 1,0 0,1 0,-1 0,1 0,-1 0,1 0,0 0,-1 0,1 0,0 0,-1 1,-7 31,6-25,-47 237,-3 5,39-192,11-40,-2 0,0-1,-1 0,-1 0,0 0,-2 0,0-1,-10 17,51-235,-12 75,1-21,47-156,-61 272,-8 24,1 1,1 0,-1 0,1 1,1-1,-1 0,1 1,0-1,1 1,-1 0,8-9,-10 15,0 0,0-1,0 1,0 0,0 0,1-1,-1 1,0 0,0 0,0 1,0-1,1 0,-1 0,0 0,0 1,0-1,0 1,0-1,0 1,0-1,0 1,0-1,0 1,0 0,0 0,0-1,0 1,0 0,1 2,27 33,-23-29,27 36,478 569,-467-572,-27-26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19.79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1 354,'0'-5,"1"-1,0 0,0 0,1 1,0-1,0 1,0-1,0 1,1 0,0 0,0 0,1 0,-1 1,1-1,0 1,0 0,0 0,10-6,10-7,0 1,43-20,-29 16,205-113,-189 109,-33 18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0.3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0,'4'4,"2"6,3 6,6 3,-1 4,2 2,-2-4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0.78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1 205,'13'-2,"0"0,1 0,-1-1,0-1,15-7,13-2,36-4,155-15,-55 10,11-11,223-28,-373 59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3.6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0,'22'1,"1"1,-1 2,0 0,0 1,-1 1,1 1,-1 0,38 21,-5 3,97 74,-146-101,69 51,-2 4,86 90,-140-129,-1 0,-1 2,0-1,-2 2,0 0,-2 1,0 0,-2 0,-1 1,-1 1,-1 0,7 50,-11-52,-2 0,0 0,-2 0,-4 30,4-49,0 0,0 1,0-1,0 0,-1 0,0 0,0-1,0 1,-1 0,0-1,0 1,0-1,0 0,-1 0,1 0,-1 0,0-1,0 0,0 1,-1-2,1 1,-1 0,0-1,1 0,-9 3,-13 0,1-1,-1-1,1-2,-44-1,-102-21,119 10,0-1,1-3,-60-27,57 19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33.5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4 394,'0'0,"1"0,-1 0,0 0,0-1,0 1,1 0,-1 0,0-1,0 1,0 0,1 0,-1 0,0-1,0 1,0 0,0-1,0 1,0 0,0 0,0-1,0 1,0 0,0-1,0 1,0 0,0 0,0-1,0 1,0 0,0-1,0 1,0 0,0 0,0-1,0 1,-1 0,1 0,0-1,0 1,0 0,0 0,-1-1,1 1,0 0,0 0,-1 0,1 0,0-1,0 1,-1 0,1 0,0 0,0 0,-1 0,1 0,0 0,-1 0,1 0,0 0,-1 0,24-17,31-8,1 3,0 2,69-16,-42 13,559-153,-417 117,-209 56,-30 7,-5-1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1.2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0 318,'5'0,"4"0,11-5,6 0,10-5,22-9,13-5,8-3,7-1,10-1,2 2,-3-5,-9 5,-6 1,-8 2,-13 4,-16 6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1.84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1,'1'16,"1"0,1 0,0 0,1 0,0 0,1-1,1 0,10 18,10 15,34 48,23 20,39 62,-111-157,-4-3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3.2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41 1,'-20'727,"0"-581,27-186,-1 1,-2-2,-2 1,-4-62,0 22,0-81,4-154,-2 313,0 0,0-1,0 1,1 0,-1 0,0 0,1 0,0 0,-1 0,1 0,0 0,0 0,0 0,0 1,0-1,1 0,1-2,-1 3,-1 1,0-1,0 1,0-1,1 1,-1 0,0-1,0 1,1 0,-1 0,0 0,0 0,1 0,-1 1,0-1,0 0,1 0,-1 1,0-1,0 1,2 0,8 6,0 0,0 0,-1 1,15 16,-9-10,503 427,-504-428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3.9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0 291,'0'-4,"5"-1,5-1,9-2,11-6,13-3,7-4,13-6,3-4,5 0,-3 1,-3 5,-5 2,-8 6,-8 6,-8 4,-5 0,-9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4.6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22 0,'-1'0,"0"1,-1-1,1 1,0-1,0 1,0 0,0-1,0 1,0 0,0 0,0 0,0 0,0 0,0 0,1 0,-1 0,0 0,1 0,-1 0,1 0,-1 1,1-1,0 0,-1 0,1 1,0-1,0 0,0 0,0 1,0 1,1 44,10-5,2 0,1 0,3-1,24 44,-12-22,1 7,-18-40,0-1,2 0,34 51,-35-64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5.11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1 204,'130'0,"1"-5,149-25,517-131,-765 156,-8 2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5.7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0 265,'36'-3,"-1"-1,1-1,-1-3,42-13,25-6,580-141,-600 146,-66 15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6.6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5,'3'-5,"3"11,15 25,22 47,63 181,-28-60,-66-171,17 56,-23-58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7.2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755 1,'-2'14,"1"0,-2-1,0 1,0-1,-2 0,-8 20,-4 12,-497 1256,328-881,178-399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8.2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204 0,'-1'17,"-1"-1,-1 0,0 0,-1 0,-11 27,-3 11,-14 75,-23 184,10 139,36-344,2-45,2-27,2-1,2 1,1 0,4 39,-3-71,0 0,0 0,0 0,0 0,0-1,1 1,-1-1,1 1,0-1,0 0,1 1,-1-1,1 0,-1 0,1-1,0 1,0-1,5 4,-2-3,-1 0,1-1,0 0,0 0,0-1,0 1,0-1,1 0,-1-1,10 0,12-3,0 0,-1-2,0-1,31-12,-45 14,9-2,0-1,0-1,-1-1,0-1,23-16,-38 22,0 0,0-1,-1 0,1 0,-1-1,0 1,-1-1,1 0,-1 0,0-1,-1 1,0-1,0 0,0 0,-1 0,0 0,0 0,-1-1,1 1,-1-9,0-34,-2 0,-8-55,6 83,-1 0,-1 0,-1 0,-1 1,-1 0,-1 0,-12-21,17 37,0-1,0 1,0 0,-1 0,1 1,-1-1,0 1,-1 0,1 1,-1-1,0 1,1 0,-1 0,-1 1,1 0,0 0,-8-1,-9-1,1 2,-1 0,-35 3,41-1,-11 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34.1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1,'1'6,"0"1,1-1,0 0,0 0,1 1,0-1,4 8,6 11,261 528,-204-421,-60-113,5 7,-3-1,0 2,10 32,-16-34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29.4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1,'4'66,"22"117,36 115,-41-200,41 181,47 232,-105-491,0 0,1-1,10 25,-8-28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32.00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1861,'0'-1,"0"0,1 0,-1 0,0 0,1 1,-1-1,1 0,-1 0,1 0,-1 0,1 1,0-1,-1 0,1 1,0-1,0 0,0 1,-1-1,1 1,0-1,0 1,0 0,0-1,1 1,30-9,-25 8,162-29,304-12,-351 35,221-14,474-34,-1-34,688-189,-244 64,-825 147,-68 8,836-118,-844 137,521-64,-789 91,126-35,-200 41,1-1,-1-1,-1-1,0-1,0 0,-1 0,-1-2,0 0,15-18,23-19,16-6,126-80,90-30,-222 131,-55 31,-1 1,1 0,-1 0,1 1,0 0,0 0,0 1,0 0,1 0,-1 1,0 0,0 0,0 0,0 1,1 0,-1 1,0-1,0 1,7 4,-2-1,0 1,-1 0,0 1,-1 1,0-1,0 2,0-1,-1 1,0 1,9 12,8 19,-2 0,-1 2,28 75,-16-36,144 305,16-8,294 424,-483-794,40 57,46 90,-89-150,-1 0,0 0,0 0,0 0,-1 0,0 0,0 1,-1-1,0 0,0 1,0-1,-1 0,0 1,0-1,0 0,-1 0,0 0,0 0,-1 0,0 0,0-1,0 1,0-1,-7 8,-9 9,0-1,-2 0,0-2,-26 18,43-33,-613 402,540-360,-1021 582,-50-92,865-432,-5-13,-3-13,-463 64,84-100,1-54,565 9,-269-21,176 8,-199 10,-86 51,-50 3,-510-82,435 1,57 5,74 3,438 24,23 2,0-2,-1 0,1 0,0-1,-18-6,28 7,1-1,-1 0,1-1,0 1,-1-1,1 1,1-1,-1 0,0-1,1 1,0-1,-1 0,1 1,1-1,-1 0,1-1,-1 1,1 0,0-1,-2-7,-4-22,1 0,2 0,1-1,2 1,4-60,-5-57,-21 4,17 118,1 1,1-1,2 0,1-1,1 1,1 0,8-50,23-62,-26 117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47.11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230 188,'-27'75,"-25"148,-25 239,11 235,62-631,1-21,5-96,28-297,-2 37,-13-73,8-105,-21 459,-2 17,1-1,0 1,1 0,1 0,6-24,-8 35,1-1,-1 1,0 0,1-1,-1 1,1 0,0 0,-1 0,1 0,0 0,0 0,1 0,-1 1,0-1,1 1,-1 0,0 0,1 0,0 0,-1 0,1 0,-1 0,1 1,0 0,0-1,-1 1,1 0,0 0,-1 1,1-1,0 0,0 1,4 1,9 3,0 0,-1 1,0 0,0 2,0-1,23 18,77 68,-82-64,100 94,-6 5,194 254,-295-341,-21-26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47.68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0 916,'1'-5,"0"0,1 0,-1 1,1-1,0 1,0-1,0 1,0 0,1 0,0 0,0 0,0 0,0 1,5-4,5-8,30-34,2 2,2 3,3 1,1 2,65-39,293-146,-333 186,407-194,-453 218,-8 2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48.4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0 702,'5'-1,"0"-1,-1 0,1 0,-1-1,1 1,-1-1,0 0,0 0,0-1,5-5,3-1,80-63,303-219,-94 122,-244 143,0 3,2 3,92-22,-139 41,-1 0,0 0,0 1,1 1,-1 0,1 0,-1 1,0 1,22 5,-27-5,0 0,-1 1,1 0,-1 0,1 0,-1 1,0-1,-1 1,1 1,-1-1,1 0,-1 1,-1 0,1 0,-1 0,0 1,0-1,0 1,2 9,2 5,-2 1,-1 1,0-1,-2 1,0-1,-1 1,-4 30,-3 8,-21 86,-2-32,-68 170,-71 104,123-288,24-53,-80 161,88-186,0-1,-2 0,0-1,-1-1,-1 0,-38 32,44-46,17-15,18-18,7 2,1 1,1 1,38-19,116-53,-112 59,-14 8,107-33,-143 54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48.87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0 655,'4'0,"6"-5,6-5,8-9,9-7,7-6,14-7,15-10,13-5,9-6,11-5,-3-1,-2-2,-8 7,-12 5,-17 11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49.28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0 967,'0'-5,"9"-9,7-3,9-7,13-8,22-15,22-13,18-13,18-16,15-10,14-4,0 1,-13 10,-25 17,-17 16,-21 14,-23 15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0.3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611 23,'11'-19,"-9"16,-6 13,-26 67,-2-2,-4-2,-68 106,97-170,-136 190,116-166,-1-1,-2-1,-58 46,81-72,0-1,1 1,-2-1,-14 6,21-9,0-1,0 1,0-1,0 1,0-1,-1 0,1 0,0 0,0 1,0-1,-1 0,1-1,0 1,0 0,0 0,-1 0,1-1,0 1,0-1,0 1,0-1,0 1,0-1,0 1,0-1,0 0,0 0,0 0,0 1,0-1,1 0,-1 0,0 0,1 0,-1 0,0 0,1-1,-1 1,1 0,0 0,-1-2,0-6,-1 1,1-1,1 0,0 1,0-1,1 0,0 0,0 1,4-11,27-81,-25 81,10-26,1 1,2 1,2 1,2 1,1 1,3 1,49-55,-73 89,1 1,-1-1,1 1,0 0,1 0,-1 1,0-1,1 1,0 1,0-1,0 1,0 0,0 0,0 1,10-2,-9 3,1 1,-1 0,0 0,0 0,0 1,0 0,0 1,-1 0,1 0,-1 0,1 0,-1 1,10 8,17 15,0 2,-2 1,-1 1,-1 2,27 42,107 191,-130-206,-4 0,-2 2,-3 1,27 110,-44-142,-2 1,-1 0,-1 0,-2 0,-1 0,-2 0,-1 0,-2 0,0 0,-3-1,-20 59,10-50,-1 0,-2-1,-35 48,43-69,-1 0,-1-1,0-1,-1 0,-1-1,0-1,-1-1,-29 17,41-27,0 0,0-1,0 1,-1-1,1-1,-1 1,1-1,-1 0,1-1,-1 1,1-1,-1 0,0-1,-11-2,15 2,-1 0,1-1,-1 1,1-1,0 0,0 0,-1 0,1 0,1 0,-1-1,0 1,1-1,-1 0,1 0,0 0,0 0,0 0,0 0,0-1,1 1,-1-1,1 1,0-1,0 1,1-1,-1-6,-3-43,7-97,1 47,-4 94,0-1,1 1,0 0,1 0,0 0,0 0,1 0,7-16,-8 21,0 0,1 1,-1-1,1 1,0 0,-1 0,1 0,1 0,-1 0,0 1,1 0,0-1,-1 1,1 0,0 1,0-1,0 1,0 0,0 0,0 0,8-1,14 1,0 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1.2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75 1,'0'1095,"-2"-1059,-10 66,11-101,0 13,5-27,4-30,-7-27,-9-84,0 32,-26-363,13 244,21 237,0-43,0 46,0 1,0-1,0 0,0 1,0-1,0 1,0-1,1 0,-1 1,0-1,0 0,1 1,-1-1,0 1,1-1,-1 1,0-1,1 1,-1-1,1 1,-1-1,1 1,-1 0,1-1,-1 1,1 0,0-1,-1 1,1 0,-1 0,1-1,0 1,-1 0,1 0,0 0,-1 0,1 0,-1 0,1 0,0 0,-1 0,1 0,0 1,-1-1,1 0,-1 0,1 0,0 1,-1-1,1 0,-1 1,1-1,-1 1,1-1,-1 0,1 1,-1-1,1 1,-1-1,0 1,1 0,235 189,66 54,-22 23,-248-232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1.89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0 518,'4'-5,"0"-1,1 1,0 1,0-1,0 0,0 1,0 0,12-6,-14 8,256-165,158-124,-402 281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35.30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40 270,'-20'107,"16"-38,2 1,3 0,16 109,-13-150,2 1,1-1,2 0,1 0,1-1,1-1,1 0,2 0,0-1,36 43,-46-64,1 0,-1-1,1 0,-1 0,1-1,0 1,1-1,-1-1,0 1,1-1,0 0,-1-1,1 1,0-1,0-1,0 1,0-1,-1 0,1-1,0 0,0 0,10-3,8-2,1-2,-1-1,-1 0,35-20,-31 14,0-2,-1-1,-1-1,-1-1,-1-1,0-1,-2-1,0-2,-2 0,-1-1,-1 0,-1-2,-1 0,-2-1,-1-1,-1 0,-1 0,-2-1,-1 0,-2-1,4-48,-8 51,-2 0,-6-56,5 74,-1 1,-1 0,0 0,-1 0,0 0,0 1,-1-1,0 1,0 0,-1 1,-12-14,-26-20,-2 1,-3 2,-54-34,101 72,-1-1,0-1,-1 1,1 0,-1 0,0 1,0-1,0 1,0 0,0 0,0 0,0 0,0 1,0-1,0 1,0 0,0 1,0-1,0 1,-1-1,1 1,-4 2,-4 2,0 1,0 1,1 0,0 1,-12 10,9-7,-98 86,-97 80,139-124,55-41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2.51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0,'6'1,"1"-1,-1 1,1 1,-1-1,1 1,-1 0,0 1,0-1,0 1,0 1,0-1,5 5,10 8,32 33,-28-25,50 41,-36-33,36 40,-34-17,-33-41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3.88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49 0,'0'18,"-29"821,10-686,30-227,5-129,-17-92,-1 143,2-57,0 207,0 0,0-1,0 1,0 0,1 0,-1 0,0 0,1 0,0 0,-1 0,1 0,0 0,0 0,0 0,0 0,1 1,-1-1,0 0,1 1,-1-1,1 1,2-2,-2 2,1 0,-1 1,0-1,1 1,-1 0,0 0,1 0,-1 0,0 0,1 0,-1 1,0-1,1 1,-1 0,0 0,0-1,3 3,13 6,-1 2,0 0,29 25,-29-22,160 128,112 83,-262-206,-2-2,0 1,-1 1,-1 1,25 28,-37-33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4.49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0 819,'1'-14,"1"0,0 0,1 1,0-1,1 1,0 0,2 0,-1 0,11-15,12-19,36-44,-37 54,35-45,4 3,3 3,118-101,-114 128,-41 28,-17 11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5.3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0 154,'90'-48,"-42"22,53-22,-84 41,0 2,1 0,-1 0,1 2,0 0,0 1,22 0,-36 2,0 0,1 1,-1-1,0 1,0 0,0 0,0 0,1 0,-2 1,1 0,0-1,0 2,0-1,-1 0,1 1,-1-1,0 1,0 0,0 0,0 0,0 1,-1-1,0 1,1-1,-1 1,0 0,-1 0,1 0,-1 0,0 0,0 0,0 0,0 0,0 7,0 2,-1 0,-1 0,1 0,-2 0,0 0,0-1,-2 1,1-1,-2 1,-6 14,-86 150,20-40,77-136,-1 0,0 1,0-1,1 0,-1 0,0 0,1 0,0 1,-1-1,1 0,-1 1,1-1,0 0,0 0,0 1,0-1,0 0,0 1,0-1,0 0,1 1,-1-1,1 0,-1 1,0-1,2 2,0-2,-1 0,1 0,-1-1,1 1,0 0,-1-1,1 1,0-1,0 1,-1-1,1 0,0 0,0 0,-1 0,1 0,4-1,12-2,0-1,34-12,-44 13,359-123,-351 121,15-4,57-26,-70 25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5.7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1 595,'1'-5,"1"1,1-1,-1 1,1 0,0 0,0 0,0 0,0 0,1 1,-1-1,6-3,1-3,32-31,2 2,1 2,52-32,158-85,-168 104,-53 30,161-85,-155 88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6.36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0 192,'56'-4,"-1"-3,0-1,-1-4,105-35,-80 22,92-16,-157 39,0 0,0-1,0 0,-1-1,0-1,0 0,18-10,-19 7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7.4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1 710,'1'-19,"1"-1,1 1,0 0,2 1,0-1,1 1,1 0,10-19,83-136,-69 125,71-102,-85 128,1 2,1 0,1 1,34-26,-50 42,0 0,0 0,0 1,0 0,1-1,-1 2,1-1,-1 0,1 1,0 0,-1 0,1 0,0 1,0 0,0 0,-1 0,1 0,5 2,-4 0,0 0,0 0,0 1,0 0,-1 0,0 0,1 1,-1 0,0 0,-1 0,1 1,4 4,7 13,-1 0,-1 1,-1 0,-1 1,11 31,-8-14,-2-1,-1 2,-3-1,-1 1,-3 1,-1-1,-1 50,-4-55,-2 0,-1 0,-2-1,-2 1,-1-1,-1-1,-2 0,-26 51,31-74,0 0,-1-1,-14 16,8-11,143-65,400-120,-518 166,0 0,0 0,0-1,10-6,-3-1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7.98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0,'-2'1,"0"0,1 1,-1-1,1 0,-1 1,1-1,0 1,-1-1,1 1,0 0,0-1,0 1,0 0,1 0,-1 0,0-1,1 1,-1 0,1 0,0 0,0 3,-2 1,-6 28,1 1,1-1,0 45,5 107,2-158,-1 26,3 0,2 0,19 86,-20-125,0 0,1 0,1-1,0 1,1-1,0 0,2-1,-1 0,1 0,1-1,0 0,1 0,0-2,1 1,0-1,1-1,13 8,-2-5,1-1,25 8,-25-11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8.4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5,0 13,0 7,9 9,2 6,13 12,6 3,2 0,5-2,-1-5,-1-2,-2-7,-8-12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8.89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0 545,'11'-2,"0"-1,0 0,-1 0,1-1,-1 0,0-1,0 0,0 0,15-13,22-10,194-94,376-200,-580 302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39.1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81 104,'-81'0,"136"-19,10 6,115-7,-45 7,-99 9,309-29,-340 33,-4-1,0 1,0 0,0 0,0 0,0 0,0 0,0 0,0 0,0 0,0 0,0 0,0 0,-1 0,1 1,0-1,0 0,0 1,0-1,0 1,0-1,0 1,0 1,-2 3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2:59.6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1,'-27'31,"2"1,1 1,-34 63,33-54,-8 15,2 1,3 1,2 2,4 1,1 0,4 2,3 0,2 0,-4 76,16-132,0-1,0 0,0 0,1 1,0-1,1 0,0 0,0 0,0 0,1 0,0 0,0-1,1 1,0-1,0 0,0 0,9 9,-2-6,1 0,0 0,0-1,1 0,0-1,0-1,25 9,-8-5,1-1,0-1,0-2,0-1,1-2,0-1,-1-1,1-2,0-1,0-1,-1-2,0-1,0-2,-1-1,59-25,-87 33,1 0,0 0,-1 0,1 0,-1-1,1 1,-1-1,0 1,0-1,1 0,-1 0,-1 0,1 0,0 0,0 0,-1 0,1-1,-1 1,0-1,1 1,-1-1,0 1,-1-1,2-4,-3 4,0-1,0 1,0 0,0-1,0 1,-1 0,1 0,-1 0,0 0,0 0,0 0,0 1,-1-1,1 1,-1 0,0-1,1 1,-7-3,-5-4,0 1,-1 1,0 0,0 1,-1 0,1 1,-1 1,0 1,-23-2,-21 0,-71 4,103 1,-1 1,3-1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00.49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0,'1'2,"0"1,1-1,0 0,-1 0,1 0,0 0,0-1,0 1,0 0,0-1,0 1,1-1,-1 0,0 0,1 0,4 2,5 2,21 15,0 1,-2 1,0 2,-1 1,-2 2,0 1,-2 0,-1 2,-2 1,-1 1,-1 1,-2 1,-1 1,-2 0,-1 1,-2 1,-2 0,-1 1,-2 0,5 54,-12 159,-3-155,1-72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00.9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1 291,'4'0,"6"-9,5-2,5-4,7-4,8-3,6-1,5-2,3-5,2 3,1 1,-5 1,-5 5,-6 6,-5 1,-7 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01.7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0 177,'4'0,"6"0,1-4,8-1,4-5,2 0,7-3,9-3,3 1,3-2,1-1,-3 2,-5 3,-5 0,-4 3,-3 2,-2 2,-6 3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19.7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0 857,'2'-25,"0"-1,1 1,2 0,1 0,0 0,2 1,1 0,1 0,1 1,1 0,1 1,1 1,18-22,12-10,2 3,3 1,88-68,-98 86,1 2,1 2,1 2,1 1,1 3,79-27,-100 41,1 1,0 1,0 1,0 1,0 1,0 1,1 1,-1 2,0 0,1 1,-1 2,-1 0,1 2,-1 0,30 15,-25-8,0 1,-1 2,0 0,-2 2,0 1,-1 1,-2 1,0 1,35 47,-46-53,0 0,-2 0,0 1,-1 1,0-1,-2 1,0 1,-1-1,-1 1,-1 0,-1 0,-1 0,0 0,-1 0,-2 0,-6 34,-2-11,-3 0,-2-1,-1 0,-3-2,-28 49,-132 182,171-261,-413 504,421-513,-50 47,24-22,67-52,38-30,404-258,-306 217,3 9,314-107,-468 187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20.51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1199,'1'-2,"0"-1,0 1,0-1,1 1,-1 0,1 0,0-1,-1 1,1 0,0 1,0-1,0 0,0 0,4-1,1-3,65-49,2 3,2 3,115-53,-88 47,1084-542,-771 395,-363 174,-18 8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21.4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294 0,'-1'12,"-1"0,-1 0,0-1,-1 0,0 1,0-1,-10 15,-5 18,-25 82,-51 239,22 140,69-464,-2 13,2 0,2 0,8 82,-5-129,0-1,1 1,0-1,0 1,1-1,0 0,0 0,0 0,1 0,-1-1,2 0,-1 1,0-1,1-1,0 1,0-1,1 1,-1-2,1 1,0 0,0-1,9 3,10 3,1-1,1-1,-1-1,35 3,-48-7,123 15,145 0,-214-17,0-3,0-3,-1-3,82-21,-128 24,-9 4,0 0,0-1,0-1,0 0,0 0,-1-1,0 0,0-1,0 0,10-10,-18 14,-1 1,0-1,0 0,1 0,-1 0,-1 0,1 0,0 0,-1 0,1 0,-1-1,1 1,-1 0,0 0,0 0,0-1,0 1,0 0,-1 0,1 0,-1-1,1 1,-1 0,0 0,0 0,0 0,0 0,-2-2,-3-7,-1 1,-1 0,-16-15,20 19,-61-61,-124-100,155 141,-2 1,0 3,-1 0,-1 3,-1 1,-45-14,71 29,-1 0,0 1,1 0,-1 1,0 1,0 0,0 0,1 2,-1 0,0 0,1 1,-1 1,-20 9,-10 7,1 1,-63 44,67-41,8-5,1 0,1 2,1 1,0 2,-33 36,45-38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22.6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0,'5'1,"0"-1,0 1,0-1,0 2,0-1,0 0,0 1,0 0,0 0,-1 1,1-1,-1 1,1 0,-1 0,5 6,5 5,-1 0,21 32,-18-23,250 372,-89-126,494 749,-652-990,40 72,-54-90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25.15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6546,'1'-7,"0"0,0 0,0 1,1-1,0 0,1 1,-1-1,1 1,0 0,1 0,0 0,0 0,6-6,9-10,41-35,-45 43,43-36,2 3,71-42,143-69,-157 93,1095-536,47 98,-276 160,-326 117,479-270,-46-97,-920 498,510-295,-25-40,864-820,-1462 1199,440-365,-412 353,3 5,2 3,3 4,112-44,-79 47,3 5,1 6,1 5,2 6,164-10,-155 28,0 6,257 31,-332-18,0 2,-1 4,0 2,-2 3,0 3,-2 3,116 70,-85-32,-4 3,-2 5,141 155,186 286,-86-98,514 489,-625-662,-186-202,-2 0,-1 3,-3 0,25 62,-13-8,-4 2,-5 1,-4 1,-5 1,-4 1,1 127,-13-160,0 140,-5-177,-1 0,-1 0,-18 66,16-87,0 0,0-1,-1 0,-1 0,0 0,-1-1,0-1,-1 1,-1-2,1 1,-1-1,-1-1,0 0,0-1,-20 10,-20 8,-1-2,-90 27,104-38,-121 40,-640 224,19 47,192-32,-22 11,-16-34,-335 71,675-241,-645 186,206-69,12 49,-441 311,213-96,683-358,-1344 595,1545-693,-335 121,339-129,0-3,-1-2,-1-3,1-2,-84-2,76-11,0-3,1-2,-106-35,91 23,-122-21,-110 29,229 16,1-3,0-4,-94-19,99 7,0-3,-100-44,135 47,0-1,2-2,0-1,2-2,-61-57,29 13,3-4,-81-120,-84-178,-129-312,342 639,-19-72,13 34,21 79,0 0,-1 0,1 0,-1 0,1 0,-1 1,0-1,0 0,0 1,-4-4,5 5,1 1,-1 0,1-1,-1 1,0-1,1 1,-1 0,0 0,0-1,1 1,-1 0,0 0,1 0,-1 0,0 0,0 0,1 0,-1 0,0 0,0 0,1 0,-1 1,0-1,1 0,-1 0,0 1,1-1,-1 0,0 1,1-1,-1 1,1-1,-1 1,0-1,1 1,-1-1,1 1,0 0,-1-1,1 1,0 0,-1-1,1 1,0 0,-1-1,1 1,0 0,0 0,0 0,-5 14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0.55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1 390,'15'511,"-4"-202,15-1151,-28 604,2 231,-1-4,1 1,1 0,0-1,0 1,1-1,3-11,-4 20,0-1,1 1,-1 0,0 0,1-1,-1 1,1 0,0 0,-1 1,1-1,0 0,0 1,0-1,0 1,1-1,-1 1,0 0,1 0,-1 0,0 1,1-1,-1 0,1 1,-1-1,1 1,-1 0,1 0,0 0,-1 0,5 1,3 1,0 0,0 0,-1 1,1 0,-1 1,0 0,0 0,0 1,-1 0,11 8,10 11,37 36,-34-29,411 427,-424-434,56 58,-61-70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39.63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85,'54'0,"129"1,285-35,-405 26,-42 7,0-1,0-2,0 0,0-1,38-15,-44 12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1.26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1 535,'1'-4,"-1"0,2 0,-1 0,0 0,1 0,0 0,0 0,4-6,3-6,31-56,2 3,77-96,-108 150,0 3,0-1,1 2,1 0,0 0,20-12,-16 12,-1-1,29-28,-35 28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2.2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1 179,'0'-8,"1"1,0-1,0 0,1 1,0-1,0 1,1 0,0 0,0 0,0 0,1 0,0 1,1 0,-1-1,1 2,1-1,-1 0,1 1,0 0,0 1,0-1,0 1,1 0,0 1,0-1,0 1,8-2,-7 2,0 1,1 0,-1 0,1 1,-1 0,1 0,0 1,-1 0,1 0,0 1,-1 0,1 1,-1 0,0 0,1 1,-1 0,0 0,0 1,-1 0,1 0,-1 1,0 0,12 11,-8-4,-1 1,-1-1,0 1,-1 1,0 0,-1 0,-1 1,0-1,-1 1,0 0,-2 1,1-1,-2 1,1 23,-3-16,0-1,-2 1,0-1,-2 0,0 0,-2 0,0 0,-1-1,-17 33,23-52,0 0,0 0,0 0,0 0,0 0,0 0,1 1,-1-1,1 0,-1 0,1 1,0-1,0 0,1 5,-1-7,0 1,1 0,-1-1,1 1,-1 0,1-1,-1 1,1 0,0-1,-1 1,1-1,0 1,-1-1,1 1,0-1,-1 0,1 1,0-1,0 0,0 0,-1 0,1 1,0-1,0 0,0 0,1 0,9-1,-1-1,1 1,-1-2,20-6,-6 1,-8 4,0 1,1 0,-1 1,1 1,20 1,-34 0,0 0,0 0,0 0,0 1,0-1,0 1,0 0,0 0,0 0,0 0,0 0,0 1,-1-1,1 1,0 0,-1 0,1 0,-1 0,0 0,0 0,0 1,0-1,0 1,-1 0,1-1,-1 1,1 0,-1 0,0 0,0 0,0 0,-1 0,1 0,-1 0,0 5,0 0,-1-1,0 1,0 0,-1-1,0 1,-1-1,1 1,-1-1,-5 7,-40 64,40-66,-58 86,-4-3,-4-3,-171 162,223-234,6-5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2.81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1 487,'4'0,"2"-4,8-2,6-3,4-1,6-12,11-5,7-8,4-1,2-4,0-3,-1 1,0-5,-5 1,-7 5,-6 8,-8 7,-10 6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3.49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1 414,'4'0,"0"-1,0 0,-1 0,1 0,0 0,0-1,0 1,-1-1,1 0,-1 0,1-1,2-2,44-39,-22 18,152-140,-44 37,-120 115,-5 1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4.8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332 124,'-2'6,"0"1,0 0,-1-1,0 0,0 0,0 0,-1 0,0 0,0-1,0 1,-9 8,6-6,-37 45,24-26,-1-1,-2-1,0-1,-45 34,66-56,0 0,0-1,-1 0,1 1,0-1,0 0,-1 0,1 0,-1-1,1 1,0 0,-1-1,0 0,1 0,-1 1,1-1,-1-1,1 1,-1 0,1-1,-5-1,5 1,0 0,1-1,-1 1,1-1,-1 1,1-1,-1 0,1 1,0-1,0 0,0 0,0 0,0 0,1 0,-1 0,1 0,-1 0,1 0,0 0,-1 0,1-1,0 1,0 0,1 0,-1 0,1-4,2-6,0 0,1 0,0 0,1 1,0-1,0 1,2 1,-1-1,1 1,12-14,2 1,0 0,49-38,-47 43,1 1,1 1,1 1,0 1,0 2,1 1,44-13,-58 21,1 0,0 1,0 0,0 1,0 0,0 1,0 1,0 1,0 0,0 0,0 1,0 1,-1 0,0 1,0 1,0 0,20 13,-7 1,0 1,-2 1,-1 1,0 1,-2 1,-1 1,-1 1,-1 0,-1 1,-2 1,-1 1,-1 0,-2 1,11 42,-20-62,-1 0,1 0,-2 0,0 0,0 1,-1-1,0 0,-1 0,0 0,-6 18,2-16,0-1,-1 1,0-1,-1-1,0 1,0-1,-2-1,-11 11,-159 140,156-142,-1-2,-1-1,-1-1,0-1,-57 20,82-33,-1 0,0 0,1 0,-1-1,0 1,0-1,0 0,0 0,1 0,-1 0,0 0,0-1,0 1,1-1,-1 0,0 0,0 0,-4-3,6 3,0 0,0 0,0-1,0 1,0-1,0 1,1-1,-1 1,0-1,1 1,-1-1,1 0,0 1,0-1,-1 0,1 1,0-1,0 0,0 1,1-1,-1 0,0 1,1-1,-1 0,1 1,-1-1,1 1,0-1,0 1,-1-1,1 1,0 0,2-2,1-4,1 0,0 1,1 0,-1 0,1 0,0 0,1 1,-1 0,1 1,0-1,0 1,1 1,-1-1,1 1,0 0,-1 1,1 0,17-2,11 0,0 2,1 2,39 4,-5-1,171-1,-217-2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5.98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2 157,'0'107,"-2"65,28 221,-25-389,-1 2,1 0,0 0,0-1,0 1,1 0,0-1,0 1,5 8,-5-19,-1 1,0 0,1-1,-1 1,-1-1,1 1,0-10,0-489,-3 242,2 256,0 0,0 0,1-1,0 1,-1 0,2 0,-1 0,0 0,1 0,4-8,-5 11,1 1,-1-1,1 1,-1-1,1 1,0-1,-1 1,1 0,0 0,0 0,0 0,0 0,0 1,0-1,0 0,0 1,0 0,0-1,1 1,-1 0,0 0,0 0,0 0,0 1,0-1,0 1,1-1,-1 1,2 1,15 5,0 0,-1 2,0 0,25 18,15 8,192 121,-73-40,-163-108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6.69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0 525,'28'-16,"-1"-1,48-39,12-9,174-91,32-22,-255 151,-25 18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7.32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0,'3'1,"0"-1,0 1,0 0,0-1,0 1,0 1,-1-1,1 0,0 1,-1-1,1 1,-1 0,1 0,-1 0,3 3,34 41,-22-23,233 280,-236-287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8.1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0 625,'3'-1,"-1"0,1 0,-1-1,0 1,1 0,-1-1,0 0,0 1,0-1,0 0,-1 0,1 0,0 0,1-3,4-3,216-218,95-101,-298 305,-4 7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48.7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1 673,'6'-2,"0"0,0 0,-1 0,1-1,0 0,-1 0,1 0,-1-1,8-6,11-7,378-243,-281 171,132-124,-209 167,-30 32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0.3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0,'12'1,"-1"1,0 0,-1 1,1 0,0 1,-1 0,18 10,7 2,355 114,-73-28,-310-100,0 1,0-1,0 1,-1 1,0 0,0 0,0 0,0 0,9 9,-13-10,0 0,0 1,-1-1,1 0,0 0,-1 1,0-1,0 1,0-1,0 1,-1-1,1 1,-1 0,0-1,0 1,0 0,-1-1,1 1,-1 0,-2 6,-37 132,-30 142,37-120,28-134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0.18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0 380,'1'-9,"0"-1,1 0,0 1,0-1,1 1,1 0,-1 0,1 0,1 0,7-12,11-12,32-36,-34 43,-8 10,1 1,0 1,2 0,-1 0,2 2,18-12,-29 20,-1 1,2-1,-1 1,0 1,1-1,-1 1,1 0,-1 0,1 1,0 0,0 0,0 0,0 1,0 0,0 1,0-1,-1 1,1 1,0-1,0 1,9 4,-13-3,1-1,-1 1,1-1,-1 1,0 0,0 0,0 0,-1 1,1-1,-1 1,0-1,0 1,0 0,0 0,1 6,14 70,-11-43,13 78,-5 1,-1 228,-13-339,0 1,-1-1,0 0,0 0,0-1,0 1,-1 0,1 0,-1 0,0-1,-1 1,1-1,-7 8,0-2,-1-1,0 0,-21 15,30-23,-10 10,25-12,27-14,24-17,79-53,-70 39,-54 34,-2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0.9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1,'1'23,"1"1,1-1,1 0,2 0,0-1,1 1,18 38,10 8,46 67,-17-31,-30-48,2-2,2-1,66 70,-97-117,0-1,0 0,0 0,1 0,0-1,10 5,1-2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1.5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1,'5'0,"5"4,5 6,5 10,7 5,4 8,0 2,4-1,-4 3,1-1,-5-2,-3-7,-5-4,-6-1,-1-5,-2-1,-4-3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2.20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1 615,'11'-1,"0"0,0-1,0 0,0-1,0 0,-1-1,0 0,1-1,-1 0,11-7,17-13,40-36,-45 35,358-272,-241 200,-64 46,-68 39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3.2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229 0,'-2'4,"1"0,-1 0,-1 0,1 0,-1-1,1 1,-1-1,0 1,-5 2,-3 7,-11 16,1 0,1 1,1 1,2 1,1 1,2 0,1 1,2 1,1 0,2 0,1 0,2 1,2 0,1 1,1-1,7 48,-5-74,0 0,1-1,1 0,0 1,0-1,1 0,0-1,0 1,1-1,0 0,0 0,1 0,0-1,1 1,0-1,0-1,13 10,-8-9,0 0,0-1,1 0,0-1,0-1,0 0,1 0,-1-2,1 0,0 0,24-1,-29-1,0 0,0-1,0 0,1 0,16-6,-25 6,0 1,0-1,0 1,0-1,0 1,0-1,0 0,0 1,0-1,0 0,0 0,0 0,0 0,0 0,-1 0,1 0,0 0,-1 0,1 0,-1 0,1-2,-1 2,0-1,0 0,-1 0,1 0,-1 0,1 1,-1-1,1 0,-1 0,0 1,0-1,0 0,0 1,0-1,0 1,-1 0,1-1,0 1,-2-1,-17-14,0 1,0 0,-1 2,-1 1,0 0,-1 2,-44-14,40 14,11 4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4.03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0,'13'1,"-1"1,0 0,0 1,-1 0,1 0,-1 2,1-1,-1 1,10 7,15 10,41 32,-32-21,-2 3,-1 2,44 52,-67-68,-2 2,0 0,-2 1,0 0,-2 1,-1 1,-1 0,7 30,8 35,27 107,-49-177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4.82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0 986,'1'-2,"-1"0,1-1,-1 1,1-1,0 1,0 0,0 0,0 0,0-1,1 1,-1 0,1 0,-1 1,4-4,33-27,-17 14,85-77,4 5,3 5,158-89,307-225,-538 367,-12 7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5.4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1 603,'1'-3,"1"0,0 1,1 0,-1-1,0 1,1 0,-1 0,1 0,0 0,0 1,-1-1,1 1,5-2,4-3,955-507,-877 468,-73 37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6.57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1 349,'53'-51,"2"2,77-52,-93 75,1 1,1 3,1 1,74-25,-112 44,0 1,0 0,1 0,-1 0,0 0,0 1,1 0,-1-1,0 2,1-1,-1 0,0 1,0 0,1 0,-1 0,0 0,0 1,0 0,0 0,4 2,-3 0,-1 1,1-1,-1 1,0 0,0 0,0 1,-1-1,0 1,0 0,0 0,-1 0,0 0,2 6,2 12,0 0,-2 0,0 0,-2 0,-1 1,-1-1,0 0,-2 1,-1-1,-1 0,-1 0,-2-1,0 1,-1-1,-1-1,-1 0,-1 0,-17 24,5-12,-29 35,43-59,-1 0,0-1,0 0,-1 0,0-1,0 0,-15 6,6 1,20-15,0 0,0 0,0 1,0-1,0 0,0 0,1 1,-1-1,0 0,0 0,0 1,0-1,0 0,1 0,-1 1,0-1,0 0,0 0,1 0,-1 0,0 1,0-1,1 0,-1 0,0 0,0 0,1 0,-1 0,0 0,1 0,-1 0,0 0,0 0,1 0,-1 0,0 0,0 0,1 0,0 0,4 0,1 0,0 0,-1-1,1 1,0-1,5-3,71-24,-1-4,-2-3,101-62,-152 78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7.20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1 700,'3'-1,"-1"1,1-1,0 0,0 0,0 0,-1-1,1 1,-1-1,1 1,3-4,8-5,741-389,-428 234,-152 67,-155 86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1.14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387 0,'1'0,"0"1,0-1,0 1,-1-1,1 1,0-1,0 1,0 0,-1-1,1 1,0 0,-1-1,1 1,-1 0,1 0,-1 0,1 0,-1-1,1 1,-1 0,0 0,0 0,1 0,-1 0,0 0,0 1,4 30,-6 1,-1 0,-1 0,-3 0,0-1,-14 35,12-34,-56 160,-98 203,56-149,104-239,0-1,0 0,1 1,0-1,0 1,1 0,-1 12,2-18,1 0,-1-1,0 1,1 0,-1 0,1 0,0 0,-1 0,1-1,0 1,0 0,0-1,0 1,1-1,-1 1,0-1,1 0,-1 1,1-1,-1 0,1 0,0 0,-1 0,1 0,0 0,0-1,-1 1,1 0,0-1,0 0,0 1,0-1,0 0,0 0,2 0,22 1,53-4,-58 0,0 2,-1 1,1 0,30 6,30 6,-55-9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8.17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381 1,'-20'22,"0"1,2 0,-30 52,-34 85,61-115,-16 31,4 2,-38 129,62-171,1 1,3 0,0 1,3-1,0 1,3 0,1-1,10 51,5-15,3 0,3-2,52 111,-62-155,27 40,-35-60,0 1,1-1,0 0,0 0,1-1,-1 0,2 0,-1 0,11 5,-16-10,1 0,-1 0,1 0,-1-1,1 1,0-1,-1 0,1 1,0-1,-1 0,1-1,-1 1,1 0,0-1,-1 0,1 1,-1-1,1 0,-1 0,0 0,1-1,-1 1,0-1,0 1,0-1,0 0,0 1,0-1,0 0,-1 0,1-1,-1 1,1 0,1-5,6-9,-1 0,-1-1,10-31,-15 42,14-46,-3-1,-2-1,-3 0,-1 0,-4 0,-1-1,-7-60,4 109,0 0,-1 0,1 1,-1-1,0 1,-1-1,0 1,1 0,-2 0,1 0,-1 0,1 1,-1-1,0 1,-1 0,1 0,-1 1,0-1,-7-3,6 3,0 1,-1 0,1 0,0 0,-1 1,0 0,0 1,0-1,0 1,1 0,-1 1,0 0,0 0,0 1,-14 2,-23 10,-47 23,69-27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3:59.6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0,'-1'1,"-1"-1,1 1,0-1,0 1,0 0,0 0,0-1,0 1,0 0,0 0,0 0,0 0,1 0,-1 1,0-1,1 0,-1 0,1 0,-1 0,1 1,-1 1,-9 29,10-31,-24 112,4 0,-5 140,22 231,6-568,21-126,-9 98,3-48,-1-173,-17 329,0 0,0 0,0 1,1-1,-1 0,1 0,0 1,0-1,0 0,0 1,1-1,1-3,-1 6,-1-1,1 1,-1-1,1 1,-1 0,1 0,0-1,0 1,0 0,0 1,0-1,0 0,0 0,0 1,0 0,0-1,0 1,0 0,0 0,1 0,-1 0,3 1,16 1,0 1,0 2,-1 0,1 1,32 15,97 55,-121-60,58 30,209 122,-251-139,-2 2,-2 1,-1 3,49 53,-72-67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00.3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0 342,'4'-2,"0"1,0-1,0 0,0 0,0 0,0-1,-1 1,1-1,-1 0,0 0,1 0,4-7,8-6,310-259,-310 262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01.6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56,'8'-1,"-1"0,0 0,0-1,0 0,0 0,0-1,0 0,8-5,38-13,-38 18,0 0,0 0,1 2,-1 0,1 0,-1 2,1 0,-1 1,20 4,-33-5,0 0,-1 0,1 0,0 0,-1 0,0 0,1 1,-1-1,1 0,-1 1,0-1,0 1,0 0,0-1,0 1,0 0,-1-1,1 1,0 0,-1 0,1 0,-1 0,0 0,0 0,0-1,0 1,0 0,0 0,0 0,0 0,-1 0,1 0,-1-1,1 1,-2 3,-3 8,-1 0,0-1,-14 22,13-23,-106 151,50-76,62-86,1 1,-1-1,1 1,-1-1,1 1,0 0,-1-1,1 1,0 0,-1-1,1 1,0 0,0-1,-1 1,1 0,0 0,0-1,0 1,0 0,0 0,0-1,0 1,1 0,-1-1,0 1,0 0,0 0,1-1,-1 1,0 0,1-1,0 2,0-1,1 0,0 0,0 0,-1 0,1 0,0 0,0 0,0-1,0 1,0 0,4-1,65 3,-63-3,43 0,-1 3,96 17,-141-20,0 1,0 1,1-1,-1 1,0 0,0 0,-1 1,1-1,0 1,-1 0,1 0,-1 1,0-1,0 1,-1 0,1 0,3 6,-5-6,0 0,-1 0,0 0,1 0,-1 0,-1 0,1 0,-1 1,1-1,-1 0,-1 0,1 0,0 1,-1-1,0 0,0 0,0 0,-1 0,1 0,-1 0,0 0,-3 4,-32 54,-77 96,99-138,-1-2,-1 0,-1-1,-33 25,34-32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02.3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1,'3'0,"1"0,0 1,-1-1,1 1,-1 0,1 0,-1 1,1-1,-1 1,0 0,0-1,0 1,5 5,35 38,-29-30,270 349,-24 23,-64-93,553 835,-720-1084,-8-14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04.4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54 4247,'-1'-11,"-1"0,0 0,-1 0,0 0,-7-14,-2-12,7 20,0 1,2-2,0 1,1 0,0-1,2 1,0-1,1 1,0-1,2 1,0-1,1 1,0 0,2 1,0-1,1 1,0 0,2 1,-1 0,2 0,15-19,10-3,2 1,1 1,69-48,141-73,-244 154,461-242,17 30,135-66,-17-78,-119 62,-227 154,-6-11,-8-10,231-205,352-276,-733 589,2 4,153-62,-114 56,56-30,145-64,-326 148,0 1,-1-1,2 1,-1 0,0 0,0 1,0 0,1 0,-1 0,1 1,-1 0,1 0,-1 1,0-1,1 2,-1-1,0 1,0-1,0 2,0-1,0 1,0 0,0 0,5 4,106 76,-4 6,-3 4,135 149,-108-85,198 297,-98-102,74 114,-201-286,-8 4,99 247,-70-22,-128-400,3 13,0-1,4 38,-10-51,0-1,0 1,0-1,-1 1,0-1,0 1,-1-1,0 0,0 1,-1-1,0-1,-4 9,-48 70,-68 81,85-117,-84 102,-270 258,-202 70,192-211,-523 259,643-380,-537 273,-20-44,218-142,78-31,-295 120,538-238,291-83,4 0,-1-1,0 0,0 0,0 0,0-1,1 0,-1 0,0 0,0-1,0 0,0 0,-5-2,6 1,1-1,0 1,0-1,1 1,-1-1,0 0,1 0,0-1,-1 1,1-1,1 0,-1 0,0 0,1 0,-3-8,-22-54,-30-115,39 121,-16-86,-29-251,55 179,6 79,-16 25,15 93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15.5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9,'1'-9,"2"9,5 20,11 45,-15-53,20 85,17 142,-8 105,-20-187,-9-121,25 431,-27-448,4-35,3-35,-7-35,-4 0,-25-163,16 163,-24-138,15 106,4-1,1-120,15 235,0 1,0-1,0 1,0-1,0 1,1-1,0 1,-1-1,1 1,1 0,-1 0,0-1,1 1,0 0,-1 0,1 0,4-4,-3 5,0 1,0 0,0-1,0 1,0 0,0 1,0-1,1 0,-1 1,0 0,0 0,1 0,-1 0,0 0,0 0,1 1,-1 0,0 0,4 1,21 6,-1 2,0 1,0 1,36 22,96 72,155 149,-162-125,-106-86,-30-25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16.22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0 677,'1'-4,"-1"-1,1 1,-1 0,1 0,1-1,-1 1,0 0,1 0,0 0,0 0,0 1,1-1,-1 1,4-5,49-42,-32 31,405-297,-183 147,-181 124,-42 32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17.2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88,'1'8,"1"0,-1 1,1-1,1 0,0 0,0 0,0 0,1-1,0 1,0-1,10 12,-2-4,0-1,0 0,2-1,19 15,-26-23,0 0,0-1,0 0,1 0,-1 0,1-1,0-1,12 3,-17-4,-1 0,1-1,0 0,-1 0,1 0,0 0,0 0,-1 0,1-1,0 1,-1-1,1 0,-1 1,1-1,0-1,-1 1,0 0,1 0,-1-1,0 0,0 1,0-1,0 0,0 0,0 0,0 0,-1 0,1-1,1-2,7-20,-1-1,0 0,-2 0,-2-1,0 0,-1 0,-2 0,-1-33,-1 60,-1-1,1 1,0 0,0 0,0-1,0 1,0 0,0-1,0 1,0 0,0-1,0 1,0 0,0-1,0 1,0 0,0-1,0 1,0 0,1 0,-1-1,0 1,0 0,0-1,0 1,1 0,-1 0,0-1,0 1,0 0,1 0,-1 0,0-1,0 1,1 0,-1 0,0 0,1 0,-1 0,0-1,1 1,-1 0,0 0,1 0,-1 0,0 0,1 0,-1 0,0 0,0 0,1 0,0 1,20 16,30 47,-41-50,182 227,-182-228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17.76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0 473,'4'-4,"6"-2,6-3,4-6,3-3,10-4,4-6,5-3,11-9,6-2,1-6,0 0,-3 0,-6 8,-4 7,-5 8,-10 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2.2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207 452,'-14'16,"0"0,1 1,1 0,0 1,2 0,-11 24,-40 122,11-26,75-185,35-55,4-4,231-466,-291 564,-1 1,0 1,0 0,0 0,1 0,0 0,0 0,6-6,-9 11,1 0,-1 0,1 0,0 1,-1-1,1 0,-1 1,1-1,0 1,0 0,-1-1,1 1,0 0,0 0,-1 0,1 0,0 0,0 1,-1-1,1 1,0-1,-1 1,1-1,-1 1,1 0,0 0,-1 0,1 0,-1 0,0 0,1 0,-1 0,0 0,2 3,115 114,-77-74,65 54,94 52,-90-71,139 130,-236-195,-3-2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18.39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1 334,'4'0,"6"-4,5-6,9-1,5-7,5-6,2-6,3-2,-1-1,-2 1,1 2,-2 6,-2 8,-2 1,-7 0,-3 1,-5 0,-6 2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19.4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54,'4'6,"0"0,-1 0,0 1,0 0,0 0,-1 0,0 0,0 0,1 8,5 17,32 110,20 148,-49-233,-2-8,31 198,-45-269,-1 0,-1 1,-15-32,4 11,-20-53,-22-53,-75-285,132 423,2-1,-1 1,1 0,0-1,2-10,-1 20,0-1,0 1,0-1,0 1,1-1,-1 1,0-1,1 1,-1-1,1 1,0 0,-1-1,1 1,0 0,0-1,0 1,0 0,0 0,0 0,0 0,0 0,0 0,1 0,-1 0,0 1,1-1,-1 0,0 1,1-1,-1 1,1-1,-1 1,1 0,-1 0,1 0,-1 0,1 0,-1 0,1 0,-1 0,1 0,-1 1,3 0,6 3,-2 0,1 0,0 1,-1 0,0 0,0 1,-1 0,0 0,8 10,13 9,91 76,-53-41,3-3,3-3,116 67,-146-100,-1 3,52 38,-81-52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20.13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1 692,'4'-4,"6"-15,10-11,10-11,8-10,6-10,9-3,4 1,5-1,4 1,-4 7,-8 9,-5 8,-11 6,-4 10,-6 3,-9 6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20.7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1,'4'0,"2"4,4 2,4 3,5 6,3 3,1 4,3 6,0-1,0 3,4-4,-3 3,-1-4,-6-2,-2-5,1-1,-4-3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21.99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74,'6'125,"27"158,3 36,-34-159,-4-284,-12-351,10 417,-2-18,5-106,1 180,0 0,0 0,0 1,1-1,-1 0,0 0,1 0,-1 0,1 1,0-1,0 0,-1 0,1 1,0-1,1 1,-1-1,0 1,0-1,1 1,-1 0,0 0,1-1,-1 1,1 0,0 0,-1 1,1-1,0 0,0 0,-1 1,1-1,0 1,0 0,0-1,0 1,0 0,0 0,-1 0,1 0,0 1,0-1,0 0,0 1,2 1,11 2,-1 0,0 2,-1 0,19 11,-29-16,250 164,-181-112,3-4,110 54,-163-93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22.63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1 872,'136'-160,"-101"123,332-326,-327 327,48-42,149-101,-207 161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23.93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0,'2'28,"0"-1,2 0,1 1,1-2,17 50,0-20,45 83,-60-124,0 1,2-1,-1-1,2 0,0 0,15 13,-20-22,-1-1,0-1,1 1,0-1,0 0,0 0,0-1,0 0,1 0,-1 0,1-1,-1 0,1 0,-1 0,1-1,0 0,-1-1,1 1,8-3,14-5,-1-1,0-2,-1-1,0-1,43-28,-48 28,-8 5,-2 0,1 0,-1-2,0 1,-1-1,20-23,-28 29,0-1,0 1,-1 0,1-1,-1 1,0-1,0 0,-1 0,1 0,-1 0,0 0,0 0,-1 0,1 0,-1 0,-1 0,1 0,-1-1,1 1,-1 0,-1 0,1 0,-5-8,7 12,-1 1,0 0,0-1,0 1,0-1,0 1,0 0,0-1,-1 1,1 0,0-1,0 1,0 0,0-1,0 1,0 0,-1-1,1 1,0 0,0-1,-1 1,1 0,0 0,0-1,-1 1,1 0,0 0,-1-1,1 1,0 0,-1 0,1 0,0 0,-1 0,1 0,0-1,-1 1,1 0,0 0,-1 0,1 0,-1 0,5 19,167 258,-74-129,-85-129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24.4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0 483,'0'-5,"5"-5,0-5,9-9,6-4,4-3,2-3,1-5,4-1,2 3,-1-1,-6 2,-3 2,-5 4,-2 6,-3 2,0 2,-2 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25.69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0 509,'6'-2,"-1"0,0-1,1 1,-1-1,0 0,0-1,0 1,-1-1,1 0,-1 0,0 0,4-6,9-6,148-142,-152 146,-1-1,-1 0,0-1,-1 0,9-18,25-32,44-44,-77 91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28.2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1,'6'1,"0"1,-1 0,1 0,-1 0,0 1,0 0,1 0,-2 0,1 1,0-1,5 7,5 2,30 26,49 51,13 12,-75-71,-2 1,-1 2,25 36,47 53,-90-110,-2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3.02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78,'5'0,"5"0,5 0,5 0,3 0,1-5,2 0,0-5,9 0,3 1,3 3,3-2,3 0,-3 1,-3 3,-6 1,-4 1,-7 2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29.0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1 638,'49'-46,"69"-51,-21 19,3 1,4 4,116-62,-50 33,-147 86,-7 3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30.0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395 0,'-2'1,"1"-1,0 1,0-1,0 0,0 1,0 0,0-1,0 1,0 0,1-1,-1 1,0 0,0 0,0 0,1 0,-1 0,1-1,-1 1,0 1,1-1,-1 1,-11 29,10-24,-75 172,-9 23,81-187,-55 187,54-176,1-1,2 1,0 0,2 0,3 51,-1-71,0-1,0 0,1 0,-1 0,1 0,0 0,1 0,-1 0,1 0,0-1,0 1,0-1,1 0,0 0,4 4,0-2,0-1,0 1,1-1,-1-1,1 0,0 0,17 5,9-2,1 0,-1-2,55 0,-77-5,-12 0,266-1,-265 1,-1 0,1 0,-1 0,1 0,0 0,-1 0,1 0,0-1,-1 1,1-1,-1 1,1-1,-1 0,1 0,-1 1,0-1,1 0,-1 0,0 0,0 0,1-1,-1 1,0 0,0 0,0-1,1-2,-2 2,0 0,0 0,0-1,-1 1,1 0,-1 0,1 0,-1-1,1 1,-1 0,0 0,0 0,0 0,-1 0,1 0,-2-2,-8-10,-1 1,0 1,-25-20,15 16,0 1,-2 1,1 1,-2 1,0 1,0 1,-1 2,0 0,0 2,-1 1,0 1,0 1,0 1,0 2,0 0,0 2,0 1,-33 8,-69 38,101-40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31.00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0,'6'4,"1"1,-1-1,0 1,0 0,0 1,-1-1,0 1,0 1,5 7,8 10,876 1168,-650-854,-132-172,-93-139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33.01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3474,'1'-3,"-1"0,1 0,0 1,0-1,0 0,0 0,0 1,1-1,-1 1,1-1,0 1,-1 0,1-1,0 1,1 0,-1 0,5-3,50-31,-41 27,486-247,-202 110,282-171,1017-739,36-255,-1346 1072,-285 236,1-2,0 0,0 0,0 1,1 0,0 0,0 0,0 1,0 0,0 0,1 0,-1 1,1 0,0 1,0-1,0 1,13 0,-9 1,0 1,0 1,0 0,0 0,0 1,0 1,-1 0,0 0,1 1,-2 0,11 7,13 11,52 48,-69-57,565 555,-534-521,1155 1284,-1109-1218,-6 4,76 134,155 304,-301-526,-11-16,1-1,1-1,0 1,0-1,1 0,1-1,0 0,0-1,18 13,-26-21,1 0,-1-1,1 1,-1 0,1 1,-1-1,0 0,0 0,0 1,-1 0,1-1,0 1,-1 0,0-1,1 1,-1 0,0 0,-1 0,1 0,0 0,-1 1,0-1,0 0,0 0,0 0,0 0,-1 0,1 0,-1 0,0 0,0 0,0 0,-2 4,-2 5,-1-1,0 0,-1 0,0-1,0 1,-1-2,-11 12,-110 95,-156 109,245-194,-914 628,-34-59,-829 466,852-558,609-322,352-184,-1 1,1-1,0 0,-1 0,1-1,-1 1,0-1,0 0,1 0,-1 0,0-1,0 0,0 0,0 0,0-1,1 1,-1-1,0 0,0-1,1 1,-1-1,1 0,-1 0,1 0,0 0,0-1,0 0,0 0,0 0,-4-6,-97-83,5-5,-90-112,-153-234,254 314,6-4,-113-244,184 353,7 14,0 0,1 0,0-1,-4-15,6 10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54.4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152 204,'-4'104,"-22"122,7-88,-83 801,106-1147,12-372,-10 210,-5 341,2-1,0 1,2 0,1 0,2 1,0 0,2 0,20-39,-9 12,-18 46,0-1,0 2,1-1,0 0,7-10,-8 16,-1 0,1 0,0 1,-1-1,1 1,0-1,1 1,-1 0,0 0,0 1,1-1,-1 1,1-1,0 1,-1 0,1 0,5 0,8 0,-1 1,1 0,0 1,-1 1,0 0,1 2,-1-1,0 2,-1 0,1 1,28 16,-6 0,0 1,-2 3,43 37,-45-32,-1 1,-1 2,-2 1,-1 1,-2 1,-2 2,25 51,227 412,-185-340,-80-144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4:55.6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0 235,'18'-1,"1"-2,-1 0,0-1,-1 0,1-2,25-11,-17 6,50-12,-29 11,75-30,18-5,-86 33,85-25,-117 30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0.3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0,'-1'52,"3"1,1-1,18 84,-1-48,14 132,-34-218,0-1,0 1,0-1,0 1,1-1,-1 1,0-1,1 0,-1 1,1-1,0 0,-1 1,1-1,0 0,0 0,0 1,0-1,0 0,1 1,-1-2,0 0,-1 0,1 0,0 0,0 0,0 0,-1 0,1 0,0-1,0 1,-1 0,1-1,0 1,0 0,-1-1,1 1,0-1,-1 1,1-1,-1 1,1-1,0 1,-1-1,1 0,-1 1,0-1,1 0,-1 1,1-1,-1 0,0 0,0 1,1-1,-1-1,7-16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1.6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210 284,'0'1017,"2"-996,4-26,5-33,-8-5,-2 0,-1-1,-3 1,-7-43,-44-170,36 181,-30-122,-36-168,80 349,-6-43,10 56,-1 0,1 0,0 0,0 0,0 0,0 0,1 0,-1 0,1 0,0 0,-1 0,2 0,1-4,-2 6,0 0,0 1,0-1,0 1,0-1,0 1,0 0,0-1,0 1,0 0,0 0,0-1,0 1,0 0,0 0,0 0,0 0,0 1,0-1,0 0,0 0,0 1,0-1,0 0,0 1,0-1,1 2,26 14,65 51,143 136,57 105,-151-135,-121-143,-2 0,0 1,-3 1,16 41,-23-51,-1-6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2.41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0 350,'1'-4,"0"0,0 0,0 1,0-1,0 1,1-1,0 1,0-1,0 1,0 0,0 0,0 0,1 0,0 0,-1 1,1-1,0 1,0 0,6-3,10-8,2 2,21-10,-20 11,44-25,-30 15,1 2,0 1,43-12,91-33,-62 20,-88 36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3.3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49,'0'-2,"1"-1,-1 1,1 0,0 0,0 0,0 0,0 0,0 0,1 0,-1 0,0 0,1 1,0-1,-1 0,1 1,0-1,0 1,0 0,0 0,0-1,0 1,0 1,0-1,0 0,0 0,1 1,-1-1,5 1,2-2,0 0,0 1,0 0,0 1,18 2,-22-2,0 1,-1 0,1 0,-1 0,1 1,-1-1,0 1,1 0,-1 1,0-1,0 1,-1-1,1 1,-1 0,1 1,-1-1,0 1,4 5,-4-3,0 0,-1-1,0 1,0 0,0 0,-1 1,0-1,0 0,-1 0,1 1,-1-1,-2 8,-1 8,-1 1,-2-1,0 0,-1-1,-1 0,-17 31,-89 147,114-198,-1 0,1 0,-1 0,1 0,0 1,-1-1,1 0,0 0,0 0,0 0,0 0,0 0,0 0,0 0,0 1,1-1,-1 0,0 0,1 0,-1 0,1 0,-1 0,1 0,-1 0,1 0,0 0,-1-1,1 1,0 0,0 0,0-1,-1 1,1 0,0-1,0 1,0-1,0 1,0-1,0 1,0-1,0 0,1 1,-1-1,0 0,0 0,1 0,13 3,-1 0,28 0,-22-1,148 6,-40-4,-105 0,-6 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3.7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1,'3'2,"1"0,0 0,-1 0,0 1,0 0,1 0,-1-1,-1 2,1-1,0 0,-1 1,0-1,0 1,3 5,2 2,357 494,-350-487,-2-2,0 0,-1 0,0 1,8 21,-11-18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4.5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0 183,'0'1038,"10"-1127,0 9,-6-329,13-149,-17 553,1 0,-1-1,1 1,1 0,-1 0,1 0,0 0,0 0,0 0,0 0,1 0,6-7,-7 11,0 0,0-1,0 1,0 0,0 0,0 0,1 0,-1 0,1 1,-1-1,0 1,1-1,-1 1,1 0,-1 0,1 0,-1 0,1 1,-1-1,0 1,1-1,-1 1,0 0,1 0,-1 0,0 0,0 0,0 1,4 2,26 15,-2 2,0 1,39 37,74 88,-117-119,243 288,-91-101,-169-204,-1 0,-1 0,1 1,-2 0,0 0,0 0,3 14,-4-9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5.1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0 373,'35'-14,"-16"5,339-158,-139 61,-82 42,-112 52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6.9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346 0,'6'2,"0"1,-1-1,1 1,-1 1,0-1,0 1,0 0,0 0,-1 0,1 0,-1 1,4 6,-6-9,-1-1,0 0,1 1,-1-1,0 1,0-1,0 1,0-1,0 1,0 0,-1 0,1-1,0 1,-1 0,1 0,-1 0,0 0,0-1,0 1,0 0,0 0,0 0,0 0,0 0,-1 0,1-1,-1 1,0 0,1 0,-1-1,0 1,0 0,0-1,0 1,0-1,-3 3,-3 2,-1-1,1-1,-1 1,-1-1,1 0,-14 3,-11 6,3-1,-1-1,1-2,-35 6,-19 5,72-16,-51 9,63-16,10-5,15-7,-9 10,0 0,-1 1,1 1,0 1,1 0,-1 1,0 1,0 0,0 2,1-1,-1 2,17 4,-26-5,0 0,0 0,0 1,0 0,-1 0,1 0,-1 1,0 0,0 0,0 1,0 0,-1 0,0 0,0 1,0-1,0 1,-1 0,0 0,-1 1,1 0,-1-1,-1 1,1 0,-1 0,0 0,-1 0,1 1,-1 12,-1-14,0 0,-1 0,0 0,0 0,-1 0,1 0,-1 0,-1-1,1 1,-1-1,0 1,0-1,-7 9,-6 5,-1-1,-23 19,24-23,0 1,-16 21,31-35,0-1,0 1,0 0,1 0,-1 0,0 0,0 1,1-1,-1 0,1 0,-1 0,1 0,-1 1,1-1,0 0,0 0,-1 1,1-1,0 0,0 1,0-1,1 0,-1 0,0 1,0-1,1 0,-1 0,1 1,-1-1,1 0,-1 0,1 0,0 0,-1 0,1 0,0 0,0 0,0 0,0 0,0 0,0-1,0 1,1 1,8 2,-1 0,1 0,0-1,19 4,13 5,-34-8,-1 0,0 0,0 1,0 0,0 0,-1 1,0-1,0 1,0 1,7 10,-11-14,0 0,-1 0,1 0,0 0,-1 0,0 1,0-1,0 0,0 1,-1-1,1 0,-1 1,0-1,0 1,0-1,0 1,0-1,-1 0,0 1,0-1,0 0,0 1,0-1,-1 0,1 0,-1 0,-3 5,-7 5,-1 0,0-1,0 0,-2-1,1-1,-1 0,-1-1,0-1,-30 12,-31 18,62-29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8.0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92 427,'-39'518,"0"-39,28-397,9-69,99-775,-53 367,-33 283,-6 47,18-79,-23 142,0 0,1 0,-1-1,1 1,0 0,-1 0,1 0,0 0,1 0,-1 0,0 0,0 0,1 0,-1 1,1-1,0 1,-1-1,1 1,2-2,-1 2,-1 1,0 0,0-1,0 1,0 0,0 0,1 1,-1-1,0 0,0 1,0-1,0 1,0 0,0-1,0 1,0 0,0 0,-1 0,1 1,0-1,2 2,43 34,-2 2,72 78,64 103,-129-154,-3 3,-3 1,-3 3,61 141,-95-188,-4-7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8.6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1 369,'17'-15,"1"2,1 0,0 1,30-15,-22 13,387-200,-385 199,0 2,38-12,-47 18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09.8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29,'5'-24,"-5"24,1-1,-1 1,0 0,1-1,-1 1,0 0,1-1,-1 1,1 0,-1 0,0-1,1 1,-1 0,1 0,-1 0,1 0,-1 0,1 0,-1 0,1 0,-1 0,1 0,-1 0,1 0,-1 0,1 0,0 0,2 2,-1-1,1 0,-1 1,0 0,1 0,-1 0,0 0,0 0,0 0,-1 0,1 0,0 1,1 2,16 29,1-1,2-1,1 0,31 31,-46-55,1 0,0 0,0-1,1 0,0 0,0-1,0-1,1 0,0 0,0-1,0 0,0-1,1-1,0 0,-1 0,1-1,0 0,12-1,-21-1,1 0,-1 0,0 0,0 0,0 0,0-1,-1 1,1-1,0 0,-1 0,1 0,-1 0,1 0,-1 0,0-1,0 1,0-1,0 1,-1-1,1 0,-1 0,3-5,2 52,1 1,3-1,29 80,3 12,2 12,-33-110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10.8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1 123,'2'-8,"0"1,0 0,1 0,0-1,1 1,-1 1,1-1,1 1,-1-1,1 1,0 1,0-1,1 1,0-1,0 2,0-1,8-4,-8 7,-1 1,1 0,0 0,0 0,0 0,0 1,0 0,0 0,-1 1,1 0,0 0,0 0,0 1,-1-1,1 1,-1 1,1-1,5 4,7 5,1 0,-2 1,29 25,-24-16,-1 1,-1 1,-1 1,-1 1,-1 0,-1 1,13 32,1 10,37 128,10 169,-29 8,-22-151,-1-26,100 576,-102-696,43 98,3 10,-59-152,-2 0,-1 1,5 60,-11-91,-1 1,0-1,0 1,0-1,0 1,0-1,-1 1,1-1,-1 1,1-1,-1 0,0 1,0-1,0 0,0 0,0 1,-1-1,1 0,-1 0,1 0,-1-1,0 1,0 0,1-1,-1 1,0-1,-1 1,1-1,-3 1,-4 1,-1-1,1 0,-1 0,0-1,1-1,-14 0,-26 2,-284 50,295-47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12.28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201 0,'-6'1,"-1"-1,1 1,0 1,0-1,0 1,0 1,0-1,1 1,-1 0,1 0,-1 0,1 1,0-1,-8 9,6-5,0 0,0 1,1 0,0 0,1 0,-1 1,1 0,-6 15,1 9,2 0,0 1,-4 59,4 107,7-146,55 1346,-21-925,26 262,-42-613,5-1,61 193,-76-294,1-1,1 0,0-1,2 0,0 0,2-2,25 32,-31-42,1 0,1-1,-1 0,1 0,0-1,1 0,-1 0,1-1,1-1,-1 0,0 0,1-1,0 0,0-1,0 0,0 0,14-1,-11-2,1 0,-1 0,1-2,16-4,-8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13.43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0 804,'10'-8,"1"0,0 1,1 0,0 1,-1 1,2 0,-1 0,13-2,18-8,579-194,-72 27,284-135,-825 314,32-12,-40 14,0 1,0-1,1 1,-1-1,0 1,0 0,0-1,0 1,0 0,1 0,-1 0,0 0,0 0,0 0,0 0,1 1,-1-1,0 0,0 0,0 1,0-1,0 1,0-1,0 1,2 1,-3 7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13.96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0 357,'8'-1,"-1"0,1-1,-1 0,0 0,0 0,8-4,27-9,712-159,-202 35,-515 131,-10 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4.2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1,'4'1,"1"0,-1 1,0-1,0 1,0 0,0 1,-1-1,1 1,0-1,-1 1,0 0,6 7,8 5,361 298,-271-213,127 151,-78-51,34 40,-183-233,-1 0,1 0,0-1,0 1,1-2,-1 1,2-1,-1-1,0 1,1-1,0-1,9 3,-1-2,-1-2,1 0,0-1,-1 0,34-5,114-10,-1-7,239-64,-382 80,-1-2,1 0,24-14,-16 3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4.5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0 162,'32'-2,"0"-1,-1-1,44-13,29-5,-7-1,-27 5,-63 17,0 0,0 1,0 0,0 0,0 1,13 2,-13-1,0-1,0 0,0-1,0 0,0 0,0 0,10-2,4-5,1 0,-1-2,-1 0,0-1,21-15,-24 15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14.9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1266 0,'-20'2,"0"2,-1 0,2 1,-1 0,0 2,1 0,-28 16,-11 3,-213 88,-411 239,677-350,0-1,0 2,0-1,0 1,1 0,-1 0,1 0,0 0,0 1,0 0,1-1,0 2,-5 8,7-8,-1-1,2 1,-1-1,0 1,1 0,0-1,1 1,-1 0,1-1,0 1,1 0,-1-1,1 0,3 8,501 1498,-314-671,-69 14,-59-259,48 329,-89-793,6-1,6-2,63 156,-90-263,1-1,1 1,17 24,-23-40,1 1,0 0,0-1,0 0,0 0,1 0,0-1,0 0,0 0,0 0,1-1,-1 0,1 0,9 2,37 6,0-2,1-3,65 0,-26-2,-46 5,-30-4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16.9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 9,'0'0,"0"0,0 0,0-1,0 1,1 0,-1 0,0-1,0 1,0 0,0-1,0 1,0 0,0 0,0-1,0 1,0 0,0 0,-1-1,1 1,0 0,0 0,0-1,0 1,0 0,0 0,-1-1,1 1,0 0,0 0,0 0,0-1,-1 1,1 0,0 0,0 0,-1 0,1 0,0-1,0 1,-1 0,1 0,0 0,0 0,-1 0,1 0,0 0,0 0,-1 0,1 0,0 0,-1 0,1 0,0 0,0 0,-1 0,1 0,0 1,0-1,-1 0,0 1,1-1,-1 1,0 0,0-1,1 1,-1 0,0 0,1 0,-1 0,1 0,-1-1,1 1,0 0,-1 0,1 0,0 0,-1 2,2 17,1-1,0 1,1-1,1 0,1 0,1 0,0-1,11 22,14 46,9 33,7 29,-41-122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17.4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0 517,'1'-2,"0"0,-1 0,1-1,0 1,0 0,1 0,-1 0,0 0,1 0,-1 0,1 0,-1 0,1 1,0-1,0 1,0-1,2 0,39-25,-42 27,91-43,2 4,1 4,102-22,-102 29,870-203,-915 219,-14 3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18.4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181 1,'-3'5,"-1"0,1 0,0 1,0-1,0 1,1 0,0 0,-2 10,-3 5,-89 280,81-241,3 1,2 0,-2 70,10-87,2 0,9 64,-6-91,1 0,0 0,1 0,1 0,0-1,1 0,1 0,1-1,11 16,-8-17,0 0,1 0,1-1,0-1,1 0,0-1,0-1,1-1,1 0,0 0,0-2,0 0,1-1,0-1,0-1,0 0,1-2,-1 0,1 0,0-2,19-2,-35 2,0-1,-1 0,1 1,-1-1,1 0,-1 0,1 0,-1-1,1 1,-1 0,0-1,0 0,0 1,0-1,0 0,0 0,0 0,-1 0,1-1,-1 1,1 0,-1-1,0 1,0-1,0 1,0-1,-1 0,1 1,-1-1,1 0,-1 1,0-1,0-4,0-11,-1 0,-1 0,-7-33,7 42,-10-38,-2 0,-2 1,-2 0,-2 1,-32-53,48 92,1 0,-1 1,-1 0,1 0,-1 0,1 0,-1 1,-1-1,1 1,-1 1,1-1,-1 1,0 0,0 0,-1 1,1 0,-13-3,14 4,0 0,0 1,0 0,0 0,-1 0,1 1,0 0,0 0,0 0,0 0,0 1,0 0,0 0,1 0,-1 1,1 0,-1-1,1 1,0 1,0-1,0 1,1-1,-5 7,-2 3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1.3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1 356,'1'-7,"0"0,1 0,-1 0,2 0,-1 0,1 1,0-1,0 1,1 0,0 0,0 0,0 0,1 1,0-1,0 1,0 1,9-7,13-10,1 1,37-19,-17 13,2 3,0 2,2 2,0 3,0 1,2 3,72-7,-64 14,-1 2,0 3,1 2,-1 3,0 3,79 20,-95-15,-1 1,-1 3,47 23,-68-28,-1 0,-1 2,0 0,0 1,-2 1,0 0,26 32,-39-41,0 0,0 0,-1 0,0 1,0-1,-1 1,0 0,-1 0,1 0,-1 1,-1-1,2 17,-4-13,0 0,0-1,-1 1,0 0,-1-1,0 1,-1-1,-7 15,-9 12,-3-1,-1-1,-1-2,-33 36,35-43,-69 77,-130 115,-125 72,371-301,0 1,1 1,40-8,-55 13,771-173,-300 70,-459 102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1.9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1 686,'1'-4,"1"1,0-1,0 0,0 1,0-1,1 1,-1 0,1-1,0 1,0 1,0-1,0 0,1 1,-1 0,7-4,0-1,35-23,0 2,2 2,58-23,153-49,1023-261,-1139 329,-100 24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3.1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97 1,'-3'39,"-1"1,-10 43,0-6,2 7,-37 361,49-417,0 0,2 1,1-2,13 56,-13-72,1 1,0-1,0 0,1-1,1 1,0-1,0 0,1 0,0-1,1 0,0 0,0-1,1 0,14 10,3-2,2-1,-1-2,58 19,93 16,-132-36,-12-4,-1-1,1-1,0-2,58 0,-88-5,-1 1,0-1,1 1,-1-1,0 0,0-1,0 1,0 0,0-1,0 0,0 0,0 0,-1 0,1 0,-1 0,1-1,-1 1,0-1,0 1,0-1,0 0,-1 0,1 0,-1 0,2-5,2-8,0-1,-1 1,3-34,-3 20,10-40,-7 37,-1 0,4-63,-10 88,0 0,0 0,-1 0,0-1,-1 1,1 0,-2 0,1 1,-1-1,0 0,-1 1,0 0,0 0,0 0,-1 0,-10-10,10 13,1 0,-1 1,-1 0,1 0,0 1,-1-1,1 1,-1 0,0 1,0-1,0 1,0 1,-8-1,-87 2,62 1,7-2,19 0,0 0,0 1,0 0,-13 3,22-3,-1 1,1-1,0 1,0 0,0 0,1 0,-1 0,0 1,1 0,-1 0,1 0,0 0,0 0,0 0,0 1,-1 3,-23 34,15-25,0 0,2 2,0-1,1 1,-12 36,17-34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5.35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1 435,'-1'-8,"1"1,0-1,1 1,-1 0,1-1,1 1,0 0,0 0,0 0,1 0,-1 0,2 0,-1 1,1 0,0-1,0 1,1 1,0-1,0 1,0 0,7-5,22-18,1 2,1 1,1 2,1 2,1 1,0 2,49-15,-15 11,0 3,1 3,96-8,-148 22,22-3,83 3,-117 2,1 1,-1 0,0 0,0 1,1 1,-1 0,0 0,-1 1,1 0,-1 1,0 0,0 0,14 12,-18-11,1 1,-1 0,0 0,-1 0,0 1,0-1,-1 1,0 0,0 0,0 0,-1 1,-1-1,1 0,-2 1,1-1,-1 1,-1 12,-1 7,-2 0,-1 1,-16 52,-5-7,-3 0,-3-2,-82 131,47-102,-151 172,151-200,-147 122,215-197,18-12,-1 1,2 1,23-12,117-40,203-52,175-14,-440 107,-96 23,34-9,57-5,-60 14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5.9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0 637,'9'-4,"11"-10,15-11,23-15,14-13,17-5,14-3,8-3,0-3,-4 5,-9 9,-7 9,-11 8,-11 10,-12 9,-12 8,-9 6,-11 2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6.8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1,'-14'37,"4"-15,-26 72,-63 192,86-240,2 0,3 1,1 0,0 64,7-108,-1 0,1 0,1 0,-1 1,0-1,1 0,0 0,-1 0,1 0,0-1,1 1,-1 0,0 0,1 0,0-1,0 1,2 2,-1-3,0 0,0 0,1 0,-1 0,1-1,-1 1,1-1,0 0,-1 0,1 0,0 0,0-1,6 1,36 1,1-1,-1-2,1-2,-1-2,0-3,0-1,-1-2,0-2,-1-3,-1-1,54-29,-89 41,0 0,0-1,-1 0,1 0,-1-1,10-13,-16 18,0 1,0 0,0 0,0-1,-1 1,1 0,0-1,-1 1,0 0,1-1,-1 1,0-1,1 1,-1-1,0 1,0-1,0 1,0-1,-1 1,1-3,-1 3,-1-1,1 1,0-1,-1 1,1 0,0-1,-1 1,0 0,1 0,-1 0,0 0,1 0,-1 1,0-1,0 0,0 1,1-1,-1 1,0 0,-3-1,-42-3,1 1,-93 6,36 2,66-6,19 0,0 1,0 1,-27 5,26-1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5.5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141 33,'-12'0,"-1"1,1 0,0 1,0 1,-14 4,23-7,1 1,-1 0,0 0,0 0,1 0,-1 0,1 1,-1-1,1 1,-1 0,1-1,0 1,0 0,0 0,0 1,0-1,1 0,-1 1,1-1,-1 1,1-1,0 1,0 0,0-1,0 1,0 0,0 5,1-8,0 1,0 0,0-1,0 1,0 0,1 0,-1-1,0 1,0 0,0-1,1 1,-1 0,0-1,1 1,-1-1,1 1,-1-1,0 1,1-1,0 1,-1-1,1 1,-1-1,1 1,-1-1,1 0,0 1,1-1,24 1,28-19,-51 16,27-11,1 0,0 2,1 2,-1 0,2 3,55-6,-79 12,0 0,1-1,-1 0,0 0,0-1,0 0,-1-1,1 0,9-5,-5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7.5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1,'1'7,"0"0,0-1,1 1,0 0,0-1,5 11,7 20,45 284,-48-253,14 111,18 93,-38-246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8.0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0 584,'5'-3,"1"-1,-1 1,1 0,0 0,0 0,0 1,0 0,10-2,4-2,124-40,155-55,560-230,-737 278,-85 33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8.86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0,'-21'42,"2"0,1 1,2 1,3 1,1 0,-10 81,16-71,3 0,2 0,3 1,14 89,-11-124,0 0,2 0,0 0,1-1,1 0,16 24,-17-31,1-1,0 0,1-1,0 0,1-1,0 0,0-1,1 0,1 0,16 7,5 0,0-1,1-2,1-2,0-1,0-2,1-1,0-2,0-1,0-3,1 0,-1-3,0-1,0-2,39-9,-70 12,0 1,0-1,0-1,-1 1,1-1,-1 0,1 0,6-6,-11 8,0 1,0-1,0 0,-1 0,1 0,0 0,-1 0,1 1,-1-1,1 0,-1 0,0 0,1-1,-1 1,0 0,0 0,1 0,-1 0,0 0,0-2,-1 1,0 0,1 0,-1 1,0-1,0 0,0 1,0-1,0 1,-1-1,1 1,0 0,-1-1,1 1,-1 0,1 0,-4-1,-14-10,-2 1,0 1,0 1,0 1,-1 1,0 1,-29-5,-166-10,144 17,51 1,0 1,0 1,1 2,-1 0,0 1,1 1,-1 0,-33 12,34-6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29.9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0 654,'1'-5,"1"1,-1 0,1 0,0-1,0 1,0 1,0-1,1 0,-1 0,1 1,0 0,4-4,2-4,370-431,-364 426,17-19,52-44,-82 77,-1 1,1-1,0 1,0-1,0 1,0 0,0 0,0 0,0 0,1 0,-1 1,0-1,0 0,1 1,-1 0,0 0,1-1,-1 1,0 1,1-1,-1 0,0 1,1-1,-1 1,0-1,0 1,0 0,1 0,-1 0,0 0,0 1,0-1,-1 0,1 1,0 0,0-1,-1 1,1 0,1 2,6 10,0 0,0 1,-2-1,11 28,-7-16,294 728,-33 19,-124-347,-10-28,159 437,52-17,427 549,-734-1303,194 327,-235-389,7 12,0 1,-1 1,-1 0,0 0,4 20,-9-33,-1 0,1 1,-1-1,0 0,0 1,0-1,-1 0,1 1,-1-1,1 0,-1 0,0 0,-1 1,1-1,0 0,-1 0,0-1,1 1,-1 0,-1 0,1-1,0 1,0-1,-1 0,1 0,-1 0,0 0,0 0,0-1,0 1,0-1,-3 2,-62 20,0-2,-2-3,-81 9,-21 6,-267 78,363-92,49-14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35.55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1265 1804,'87'35,"-2"3,85 53,-115-60,164 94,246 186,-328-205,-6 5,201 219,-289-281,-2 2,42 69,-70-99,-2 1,0 0,-1 0,-1 1,-1 0,-1 1,-2-1,0 1,2 28,-7-46,1 0,-1 0,0-1,-1 1,0 0,1 0,-2-1,1 1,-1-1,0 1,0-1,0 1,-1-1,1 0,-2 0,1-1,0 1,-1 0,0-1,-7 6,6-6,0-1,-1 0,1-1,-1 1,0-1,0 0,0-1,0 1,0-1,0-1,0 1,0-1,0 0,-1 0,1 0,0-1,0 0,0-1,-9-2,-10-4,1-2,-1 0,2-2,0 0,0-2,-25-19,1-4,-74-77,-12-32,-138-197,-79-190,221 311,-129-305,184 342,7-4,-49-235,85 291,7-2,-11-201,35 335,-1-15,1 0,1 1,0-1,1 0,6-23,-7 36,0 0,0 1,0-1,0 1,0-1,1 1,-1 0,1-1,0 1,-1 0,1 0,0 0,0 0,1 0,-1 1,0-1,1 1,-1-1,1 1,-1 0,1 0,-1 0,1 0,0 0,-1 1,1-1,0 1,0 0,0 0,-1 0,1 0,0 0,0 1,-1-1,1 1,0 0,0 0,2 1,65 22,-2 4,125 69,-178-89,616 380,-23 46,-63-43,448 263,-986-650,7 5,0 0,0 1,-1 0,19 20,-31-30,-1 1,1-1,-1 1,1-1,-1 1,1-1,0 1,-1-1,0 1,1 0,-1-1,1 1,-1 0,0 0,1-1,-1 1,0 0,0-1,0 1,0 0,0 0,0 0,0-1,0 1,0 0,0 0,0-1,0 1,0 0,0 0,-1-1,1 1,0 0,-1-1,1 1,0 0,-1-1,1 1,-1 0,1-1,-1 1,1-1,-1 1,0-1,1 1,-1-1,0 1,1-1,-1 0,0 1,1-1,-1 0,0 0,-1 1,-53 7,38-6,-222 35,1 10,2 11,-349 135,228-45,-493 282,589-275,-336 261,448-296,5 7,5 6,-162 202,246-267,3 3,3 2,3 2,-43 97,85-163,0-2,0 0,1 1,0-1,0 0,1 1,0 0,0-1,1 1,0 0,0 0,1 0,1 12,-1-19,0 0,1 0,-1 0,1 0,-1 1,1-1,-1 0,1 0,0-1,-1 1,1 0,0 0,0 0,0 0,0-1,-1 1,1 0,0-1,0 1,0 0,1-1,-1 0,0 1,0-1,0 0,0 1,0-1,2 0,2 0,0 0,-1-1,1 1,0-1,-1-1,1 1,5-3,33-15,0-2,62-42,-78 46,286-187,335-285,-412 285,375-423,-505 501,-6-4,-5-5,-7-4,-6-4,-6-3,103-281,-170 397,-6 17,1 1,0 0,1-1,6-10,-10 21,0-1,0 1,1 0,-1 0,1 0,-1 1,1-1,0 0,0 0,0 1,0-1,0 1,0 0,0 0,0 0,1 0,-1 0,0 0,1 0,-1 1,1-1,-1 1,1 0,-1 0,1 0,2 0,52 10,0 2,95 33,-81-22,185 62,145 42,-385-123,-6-1,0 0,1 0,-1-1,1-1,11 1,-20-2,0 0,0-1,0 1,0 0,0-1,0 1,0-1,0 1,0-1,0 0,-1 0,1 0,0 0,-1 0,1 0,0 0,-1-1,0 1,1-1,-1 1,0-1,0 1,1-1,-1 0,0 1,-1-1,1 0,0 0,-1 0,1 0,-1 0,1-3,3-32,-2-1,-2 1,-2 0,-11-71,3 31,-28-425,20 227,17 272,1 1,-1-1,1 1,0-1,0 1,0-1,0 1,0-1,0 1,1-1,-1 1,1 0,0-1,0 1,0 0,0-1,0 1,3-4,-2 6,0-1,0 1,0 0,0 0,1 0,-1 0,0 0,0 1,0-1,0 1,0-1,1 1,-1 0,0 0,0 0,-1 0,1 0,0 0,0 0,0 1,-1-1,3 3,146 102,265 173,-404-273,-4-1,1 0,0 0,0-1,0 0,1-1,-1 0,17 4,-24-7,0 0,0 0,1-1,-1 1,0 0,0 0,0-1,0 1,0 0,0-1,0 1,0-1,0 1,0-1,0 0,0 1,-1-1,1 0,0 0,0 0,-1 1,1-1,0 0,-1 0,1 0,-1 0,1 0,-1 0,0 0,1 0,-1-1,0 1,0 0,0 0,0 0,0 0,0 0,0 0,0 0,0 0,0-2,-10-48,10 48,-44-153,-42-174,66 247,5 24,-9-83,23 140,1 0,0 0,0 0,0 0,0 0,0 0,0 0,0 0,1 0,-1 0,1 0,0 0,-1 0,1 0,0 0,0 1,0-1,2-3,-1 4,-1 0,0 1,1-1,-1 0,1 0,-1 1,1-1,0 0,-1 1,1 0,0-1,-1 1,1 0,0 0,-1 0,1 0,3 1,8 1,-1 2,0-1,0 2,22 10,-22-10,339 187,-13 31,-140-89,-160-108,-14-8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37.35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301 750,'-4'0,"0"1,0-1,1 1,-1 0,0 0,1 0,-1 0,1 1,-1 0,1-1,0 1,0 0,-1 1,2-1,-1 1,0-1,0 1,1 0,-4 4,-4 8,1 0,0 0,-6 18,10-23,-28 66,3 0,4 2,3 2,-13 89,20-60,4 1,4 175,9-231,3 0,2 0,2 0,3-1,2 0,25 63,-29-94,1 0,1 0,0-1,2-1,1 0,0-1,1 0,1-2,1 1,1-2,0 0,1-2,0 0,2 0,-1-2,37 16,-19-15,1-1,0-2,0-2,1-1,0-3,0-1,66-3,-13-7,0-3,106-27,-103 14,143-54,-194 60,-1-3,-1-2,-1-1,-1-2,48-40,-77 55,-2 0,1 0,-1-1,-1-1,0 0,0 0,-1 0,-1-1,0-1,-1 1,0-1,5-22,-6 12,-1 0,-1 0,-1 0,-2 0,0 0,-1-1,-5-23,-11-47,-35-115,-45-95,65 210,-341-922,358 981,-2 0,-1 1,-1 1,-31-40,41 65,5 10,8 19,14 23,1-2,3-1,28 41,-20-31,515 765,68 113,-522-749,-25-47,-66-130,1 0,0 0,0 0,0 0,1 0,-1 0,0-1,1 1,-1-1,1 1,-1-1,5 3,-6-4,1 0,-1 0,0 0,1 0,-1 0,1-1,-1 1,1 0,-1 0,0-1,1 1,-1 0,0 0,1-1,-1 1,0 0,1-1,-1 1,0 0,1-1,-1 1,0-1,0 1,0 0,1-1,-1 1,0-1,0 1,0-1,0 1,0 0,0-1,0 1,0-1,0 0,2-64,-3 52,-3-155,3-280,1 440,0 0,1 0,0 0,0 0,1 0,0 0,1 1,-1-1,1 0,6-9,-7 14,1 1,-1-1,1 0,0 0,0 1,0 0,0 0,0-1,0 2,0-1,1 0,-1 1,1-1,0 1,-1 0,1 0,0 1,-1-1,1 1,0 0,0 0,0 0,-1 0,7 2,40 7,-1 1,95 36,-82-25,425 157,-398-138,-2 4,-1 3,103 77,-150-93,-16-7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37.96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391 399,'7'-13,"1"0,1 0,17-19,8-12,19-28,-31 46,-2-2,-1 0,28-60,-46 86,0 0,0 0,0 0,0 0,-1 0,1-1,-1 1,0 0,0-1,0 1,0 0,0-4,0 6,-1-1,1 1,0-1,0 1,-1-1,1 1,0-1,-1 1,1-1,-1 1,1-1,-1 1,1-1,0 1,-1 0,1-1,-1 1,0 0,1 0,-1-1,1 1,-1 0,1 0,-1 0,0 0,1 0,-1-1,-1 1,-1 1,-1 0,0-1,0 2,0-1,0 0,1 1,-1-1,1 1,-1 0,1 0,0 0,-5 5,-27 26,2 2,2 1,1 2,-32 52,33-47,-39 57,-88 174,132-223,1 2,4 0,1 1,3 1,-13 95,26-135,0 1,1-1,1 0,1 1,2 18,-2-30,0-1,-1 1,1-1,1 0,-1 0,0 0,1 1,0-1,0-1,0 1,0 0,0 0,0-1,1 1,-1-1,1 0,0 0,-1 0,1 0,0 0,0 0,1-1,-1 0,0 1,0-1,1-1,-1 1,0 0,6 0,10 0,0-1,-1 0,1-1,0-1,35-9,97-36,272-133,-8-30,-349 176,102-54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39.2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422 1499,'-5'2,"1"0,-1 0,1 0,0 1,-1-1,1 1,1 0,-1 0,0 1,1-1,-1 1,1 0,0 0,-2 4,-6 5,-34 43,2 1,2 3,3 1,3 2,3 2,2 1,-37 124,62-173,0 0,2 0,0 0,0 1,2-1,1 32,1-43,-1-1,1 1,0-1,1 1,-1-1,1 0,0 0,0 0,1 0,0 0,0 0,0-1,0 1,1-1,-1 0,1 0,0 0,0-1,1 1,-1-1,1 0,-1 0,1-1,0 1,8 2,5 0,1 0,0-2,0 0,0-1,0 0,0-2,31-3,8-4,66-17,-88 16,0-2,-1-1,0-2,42-21,-65 28,0-1,-1 0,0-1,0 0,-1-1,0 0,0 0,-1-1,0 0,-1-1,0 0,-1 0,0 0,-1-1,7-18,-6 5,-1-1,-1 0,-1-1,-1 1,-2-53,-22-136,-4 75,-6 1,-92-258,42 198,-132-234,167 350,-3 1,-119-147,163 223,-32-31,35 35,0 1,0-1,0 0,0 1,0 0,0 0,-1-1,1 1,-1 0,1 1,-1-1,1 0,-1 1,1 0,-1-1,-2 1,4 0,1 1,-1-1,1 1,-1-1,1 0,-1 1,1-1,-1 1,1-1,-1 1,1-1,-1 1,1-1,0 1,0 0,-1-1,1 1,0-1,0 1,-1 0,1-1,0 1,0 0,0-1,0 1,0 0,0-1,0 1,0 0,0-1,1 1,-1 0,0-1,0 1,0 0,1-1,-1 1,0-1,1 1,0 0,14 34,-12-30,86 162,198 279,160 116,-140-218,66 79,-348-395,-25-28,0 0,0 0,0 1,1-1,-1 0,0 1,0-1,1 0,-1 0,0 0,1 1,-1-1,0 0,1 0,-1 0,0 0,1 0,-1 0,0 0,1 0,-1 1,0-1,1 0,-1 0,0-1,1 1,-1 0,1 0,-1 0,0 0,1 0,-1 0,0 0,1 0,-1-1,0 1,1 0,4-16,-5-29,0 42,-27-272,-1-20,19 111,-38-395,48 578,-1 1,0-1,0 1,0-1,0 1,0-1,0 1,0 0,0-1,0 1,0-1,0 1,-1-1,1 1,0-1,0 1,0 0,0-1,-1 1,1-1,0 1,-1 0,1-1,0 1,0 0,-1-1,1 1,-1 0,1 0,0-1,-1 1,1 0,-1 0,1 0,0 0,-1-1,1 1,-1 0,1 0,-1 0,1 0,-1 0,1 0,-1 0,-18 19,-10 36,-8 27,18-41,1-1,-17 65,34-102,1-1,-1 0,1 0,0 1,0-1,0 0,0 1,0-1,0 0,1 1,-1-1,1 0,0 0,0 1,0-1,0 0,0 0,0 0,0 0,0 0,1 0,-1-1,1 1,0 0,-1-1,1 1,0-1,0 0,0 1,0-1,0 0,5 1,6 3,0 0,1-2,0 1,20 1,-16-2,95 13,-65-11,-1 2,1 2,-1 2,79 30,-100-26,-9-1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0.03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7,'0'-5,"0"4,4 10,6 12,14 19,16 25,9 14,6 15,5 12,6 15,0-1,-6-12,-10-21,-9-16,-7-15,-5-10,-8-12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0.4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0 730,'97'-59,"532"-289,-483 288,261-72,163 8,-532 117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6.2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0,'1'35,"2"0,1 0,2-1,16 53,55 128,-54-158,20 39,-29-68,-1 0,-2 1,0 1,-2-1,7 44,-14-52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1.2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333 1,'-7'5,"0"2,0-1,1 1,-1 0,2 0,-1 1,-5 9,-4 5,-20 32,1 1,3 1,3 2,2 1,-32 106,44-115,3 2,1 0,3 0,2 1,3 0,2-1,9 77,-7-114,0 0,2 0,0-1,0 1,2-1,0 0,0 0,1-1,1 1,0-2,1 1,12 13,-12-17,1-1,-1 1,2-1,-1-1,1 0,1-1,-1 0,1 0,0-1,0-1,0 0,1-1,0 0,20 1,30 1,0-3,-1-3,67-9,-123 9,52-10,-56 10,1 1,-1-1,0 0,0 0,0 0,0 0,1 0,-1-1,-1 1,1-1,0 1,0-1,0 1,-1-1,1 0,-1 0,0 0,1 0,-1 0,2-4,-3 4,0 1,0-1,0 1,0-1,0 1,-1-1,1 0,0 1,-1-1,1 1,-1-1,1 1,-1 0,0-1,0 1,1 0,-1-1,0 1,0 0,0 0,-2-2,-31-24,22 18,-40-34,-38-29,80 65,0 1,-1 0,0 0,-1 1,1 0,-24-5,13 6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1.9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1 230,'56'0,"0"-2,0-2,-1-3,1-2,64-20,102-55,-11 3,-180 72,-7 4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2.5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0,'1'18,"1"0,0 0,1-1,1 1,9 22,37 83,-40-102,106 214,-63-134,-46-83,0 0,-1 1,-2-1,1 1,2 37,-2-17,-1-13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3.33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1 712,'2'-17,"0"1,2-1,0 1,1 0,1 1,0-1,11-19,-3 5,10-22,1 0,3 2,2 1,2 1,53-61,-68 90,2 1,0 1,1 1,1 1,0 0,28-13,-32 20,-1 1,2 0,-1 2,1 0,0 0,0 2,0 1,0 0,31 1,-34 2,0 1,0 0,0 1,0 0,0 2,-1-1,0 2,0 0,0 1,20 13,-15-7,-1 1,-1 1,0 1,-2 0,1 1,19 29,-13-11,-1 0,-1 2,-3 1,-1 0,-1 1,-3 0,12 58,-19-64,0 0,-3 0,0 0,-3 0,0 1,-12 59,4-52,-2 0,-2-1,-2 0,-39 73,24-49,53-84,1 0,0 2,1 0,1 2,1 1,36-15,-12 4,113-49,-31 16,-109 46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3.78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0 307,'9'0,"11"-4,10-2,10-8,10-6,18-8,15 0,14-3,8-5,0-1,-7 7,-10 3,-12 7,-15 6,-13 6,-15 5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4.6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0,'-32'67,"3"0,2 2,4 2,3 0,3 0,-12 115,28-169,0 0,2 0,0 1,1-1,0 0,2 0,0-1,1 1,13 30,-13-37,0-1,0 1,2-1,-1 0,1-1,0 1,1-1,-1-1,2 1,-1-2,1 1,0-1,0 0,1-1,0 0,17 6,-1-4,0-1,0-1,1-1,40 1,106-9,-156 3,0-1,-1 0,0-1,1-1,27-10,-39 12,-1 0,1 0,-1 0,1-1,-1 1,0-1,0 0,0-1,0 1,0-1,-1 0,0 1,1-1,-1-1,-1 1,1 0,-1-1,0 0,0 1,0-1,0 0,1-8,-3 0,0-1,0 1,-2-1,1 1,-2 0,0 0,0 0,-1 0,-1 1,0-1,-1 1,0 0,-1 0,-12-16,13 20,0 0,-1 1,0 0,0 0,-1 1,0-1,0 2,0-1,-11-4,13 7,0 1,1 0,-1 0,0 0,0 1,0 0,0 0,-1 1,1 0,0 0,0 0,0 1,0 0,0 0,-10 3,-5 6,5 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5.1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0 769,'2'-4,"-1"1,1 0,0 0,0 0,0 0,0 0,1 0,-1 1,1-1,0 1,-1 0,1-1,0 1,5-2,3-4,691-476,-537 392,55-35,-200 112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5.7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0,'5'3,"0"-1,0 0,0 1,0 0,0 0,0 1,-1-1,1 1,-1 0,0 0,6 9,-2-5,463 547,-348-402,-105-132,-5-6,-1-1,0 1,-1 1,-1 0,0 0,-1 1,10 27,-16-26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6.8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67,'15'-1,"-1"0,29-7,12-2,271-34,-316 43,1 0,-1 1,0 0,1 0,-1 1,0 0,1 1,-1 0,0 1,0 0,-1 1,1 0,-1 0,0 1,0 0,0 0,0 1,-1 1,0-1,-1 1,1 1,-1-1,-1 1,1 0,-1 1,-1 0,0 0,0 0,0 0,-1 1,-1-1,0 1,2 12,-1-3,-2 0,0 0,-1 0,-1 0,-1 1,0-1,-2 0,-7 31,1-17,-1-2,-2 0,0 0,-21 34,30-59,-1 0,0 0,-1 0,1-1,-1 1,0-1,0 0,-1-1,-6 6,81-48,1 4,2 3,92-27,-50 18,-21 8,-54 21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7.2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0 593,'9'-1,"-1"0,0-1,1 0,-1-1,0 0,0 0,-1 0,13-9,10-2,652-282,-562 245,339-124,-422 160,-13 3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7.1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0 127,'82'1,"93"-3,-155 0,0-2,-1 0,0-2,32-13,-30 11,1 0,0 2,30-6,275-40,-282 48,78 3,-112 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8.1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107 0,'-4'5,"1"1,0-1,0 0,0 1,0-1,1 1,0 0,0 0,1 0,-1 6,-5 15,-51 174,53-177,1-1,2 1,0-1,1 1,2-1,6 47,-6-62,1-1,0 1,1 0,0-1,0 0,0 0,1 0,0 0,1 0,-1-1,1 0,0 0,1 0,8 7,-5-6,1 0,1-1,0 0,0-1,0 0,0 0,1-1,17 3,13 0,0-2,0-2,1-2,49-5,-72 3,76-6,-89 6,1 0,-1-1,0 0,0 0,0-1,0 1,0-2,0 1,10-8,-16 10,0 0,0 0,0-1,0 1,-1 0,1-1,0 1,-1-1,0 1,1-1,-1 1,0-1,1 1,-1-1,0 1,0-1,0 0,0 1,-1-1,1 1,0-1,-1 1,1-1,-1 1,1 0,-1-1,0 1,0-1,1 1,-1 0,0 0,0-1,0 1,0 0,-3-2,-41-39,34 33,-1 0,-1 0,1 1,-1 1,-1 0,0 1,-19-6,28 10,-1 1,0 0,0 0,0 0,0 1,0 0,0 0,0 1,0 0,0 0,1 0,-1 1,0-1,1 1,-1 1,1-1,-1 1,1 0,0 0,0 1,-6 5,-8 9,1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8.9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22 251,'-4'0,"-6"0,3 0,7 0,12 0,13 0,10-8,12-8,20-5,7-3,3-6,-2-3,-6 5,-6 3,-13 1,-8 5,-5 5,-10 6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9.45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1,'0'12,"2"1,-1-1,2 1,0-1,0 0,1 0,1 0,9 18,60 89,-41-68,330 461,-350-495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49.91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12,'0'-4,"4"-2,2 5,4 2,0 6,7 5,0 6,7 3,3 3,1 1,-4-3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0.76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0 418,'13'-2,"0"0,0-1,0 0,0-1,-1 0,16-8,1 0,62-28,-2-3,-2-4,145-106,-141 77,-73 60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1.46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277 1,'-57'118,"5"2,-39 139,80-223,-6 13,3 1,2 1,-10 95,21-131,1 0,1 0,0 0,1 0,1-1,0 1,9 24,-8-30,1 0,0 0,0-1,0 1,1-1,1 0,-1 0,1-1,0 0,1 0,0-1,13 9,26 10,1-2,0-1,2-4,0-1,84 16,-117-29,-8-1,1-1,0 0,0 0,0-1,0-1,16 0,-26 0,1 0,0 0,-1 0,1-1,-1 1,1 0,0 0,-1-1,1 1,-1 0,1-1,-1 1,1 0,-1-1,1 1,-1-1,1 1,-1-1,0 1,1-1,-1 1,0-1,1 0,-1 1,0-1,0 1,1-1,-1 0,0 1,0-1,0 1,0-1,0 0,0 1,0-1,0 0,0 1,0-1,-1 0,1 1,0-1,0 1,0-1,-1 0,1 1,0-1,-1 1,1-1,-1 1,1-1,-1 0,-24-33,22 30,-19-22,-2 1,0 1,-1 0,-2 2,-39-25,57 41,-1-1,-1 2,1-1,-1 1,0 1,0 0,0 1,-1 0,1 0,-1 2,0-1,1 1,-1 1,0 0,0 1,0 0,1 1,-1 0,-12 4,3 4,6 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2.0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1 479,'10'-1,"0"-2,0 1,-1-1,1 0,0-1,-1 0,13-8,0 1,332-173,5-3,-239 130,-97 49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2.5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1 435,'6'-1,"0"0,0-1,-1 0,1 0,0-1,-1 0,9-5,9-4,356-192,-167 84,-86 59,-96 46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3.7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1351,'7'-1,"-1"0,1-1,-1 0,1 0,-1-1,0 0,0 0,0 0,0 0,9-9,11-4,617-307,-369 195,1342-580,-1558 685,-27 12,1-1,-2-2,1-1,-2-1,40-29,-65 41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4.7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381 0,'-3'1,"1"-1,0 1,0 0,1-1,-1 1,0 0,0 0,0 0,0 0,1 0,-1 1,0-1,1 0,-1 1,1-1,0 1,-1 0,1-1,0 1,-1 2,-23 46,19-35,-211 520,191-455,-24 114,42-152,2 0,2 0,2 1,5 69,-1-95,1 0,1 1,0-1,2-1,-1 1,2-1,0 0,1 0,16 22,-10-18,2-1,1 0,0-2,1 1,0-2,25 16,-3-7,0-1,2-2,0-3,2-1,0-2,79 18,-93-26,0-3,1 0,-1-2,1-1,0-2,0-1,60-9,-87 9,1 0,-1 0,1-1,-1 1,1-1,-1 0,0 0,0-1,0 1,0-1,0 0,0 0,-1 0,0 0,1-1,-1 1,-1-1,1 0,0 0,-1 0,0 0,0-1,0 1,0 0,-1-1,0 0,0 1,0-1,0 1,-1-1,0 0,0 0,0 1,0-1,-2-6,-1-3,0 0,0 0,-1 1,-1-1,-1 1,0 0,0 0,-1 1,-1 0,-13-17,10 17,0 0,-1 0,-1 1,0 1,-1 0,1 1,-2 0,1 1,-1 1,-1 0,-16-4,19 7,1 1,-1 0,-1 1,1 0,0 2,0-1,0 1,-1 1,1 1,0-1,0 2,0 0,1 1,-17 6,8-1,2-1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8.3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0 130,'12'-1,"0"-1,0-1,0 0,0-1,-1 0,21-10,9-3,-22 10,21-8,1 1,1 2,0 1,0 3,78-6,-104 14,0 0,0 1,0 0,0 1,24 7,-33-6,0 0,0 0,0 1,0 0,0 0,-1 1,0-1,0 2,0-1,-1 0,1 1,-1 0,5 9,2 2,-2 0,0 1,-1 0,0 1,-2 0,0 0,6 30,-12-42,1 1,-1-1,0 1,-1-1,0 1,0 0,-1-1,0 1,0 0,-1-1,1 1,-2-1,1 0,-1 0,0 0,-1 0,0 0,0-1,0 0,-1 1,0-1,-10 9,-53 38,-2-3,-133 72,178-106,23-9,16-4,104-2,122-16,55 0,-272 14,-1-1,1-1,24-6,-27 4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5.7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0,'0'5,"4"4,10 11,3 6,7 2,-1 10,0 2,1-1,4 5,2 0,5 1,-5-3,-2-8,-1-3,-7 0,-1-7,-4-3,-5-5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6.73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0 295,'7'-2,"0"1,0-1,0-1,0 1,-1-1,1 0,-1-1,0 1,11-10,3 0,186-98,-185 100,-2-1,1-1,24-21,27-18,-49 40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7.6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0,'0'4,"4"2,6 4,2 4,2 5,-1 3,2 6,2 3,3 4,2 6,6 3,-1-1,-2 1,-5-3,-6-8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7.9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0,'4'5,"6"0,1 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8.9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0 251,'42'-43,"74"-57,-95 84,0 1,1 1,1 1,1 1,-1 1,28-8,-46 17,0 1,-1 0,1 0,0 0,-1 0,1 1,0 0,0 0,0 0,0 0,-1 1,1 0,0 0,-1 0,1 1,-1-1,1 1,-1 0,1 0,-1 1,0 0,0-1,-1 1,6 5,-3-1,-2-1,1 1,-1 0,0 0,0 0,-1 0,0 1,0-1,-1 1,0 0,0 0,-1 0,0 0,0 8,2 51,-4 0,-2 0,-3 0,-24 108,29-175,1 1,0-1,0 1,0-1,-1 0,1 1,0-1,0 1,0-1,0 1,0-1,0 1,0-1,0 0,0 1,0-1,0 1,0-1,0 1,1-1,-1 0,0 1,0-1,0 1,1-1,-1 0,0 1,0-1,1 0,-1 1,0-1,1 0,-1 1,0-1,1 0,-1 0,1 1,-1-1,0 0,1 0,-1 0,1 0,-1 0,1 1,-1-1,0 0,1 0,-1 0,1 0,-1 0,1 0,-1-1,0 1,1 0,-1 0,1 0,-1 0,1 0,-1-1,0 1,1 0,-1 0,0-1,1 1,0-1,43-22,-14 7,182-62,-195 72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5:59.4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1 344,'4'-4,"6"-2,5-3,5-5,3-1,6-5,3 0,3 0,6-6,-1 1,-2 2,0-1,-1 1,1-6,-2-1,-6 0,-9 5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0.1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0,'1'21,"0"0,2 0,0 0,2-1,0 0,1 0,1 0,19 36,5 0,61 80,-25-41,-40-42,-20-32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1.08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1 211,'3'-14,"0"0,1 0,0 0,1 0,0 1,2 0,-1 0,2 0,15-20,-21 29,1 0,0 0,0 0,1 0,-1 1,1-1,0 1,0 0,0 0,0 1,0-1,1 1,-1 0,1 0,-1 0,1 1,0-1,0 1,0 0,0 1,-1-1,1 1,0 0,7 1,-2 1,-1 0,0 1,0 0,0 1,0 0,-1 1,0-1,0 2,0-1,0 1,12 12,-5-4,-1 0,0 2,-1-1,-1 2,0 0,13 25,-19-29,0 1,-2 0,1 0,-1 0,-1 0,-1 1,0-1,-1 1,-1 24,0-27,-2 0,1 0,-1-1,-1 1,0-1,-1 1,0-1,-1 0,0-1,0 1,-12 14,17-24,-1-1,1 0,0 1,-1-1,1 1,0-1,-1 1,1-1,0 1,-1-1,1 1,0 0,0-1,0 1,0-1,-1 1,1-1,0 1,0 0,0-1,0 1,0-1,0 1,1 0,-1-1,0 1,0-1,0 1,0-1,1 1,-1-1,0 1,1-1,-1 1,0-1,1 1,-1-1,1 1,-1-1,1 1,29 3,36-14,-24 1,-18 4,1-1,41-17,-48 15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1.9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0 235,'5'0,"5"-4,5-6,5-1,3 1,6-2,2-3,1 1,7-2,2-2,-3-2,2-2,2 2,-6 1,-5 4,-7-1,-9 3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2.6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1,'4'4,"2"6,4 5,4 5,4 7,4 4,2 4,1 6,1 3,0-4,-4-6,-7-4,-4-3,-1-2,-2 0,-2-6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49.73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525 1,'-2'0,"-1"1,1 0,-1-1,1 1,-1 0,1 0,0 0,0 1,-1-1,1 0,0 1,0 0,0-1,0 1,0 0,1 0,-1 0,1 0,-2 3,-27 48,22-38,-66 144,-104 320,133-343,-99 352,144-488,0 1,-1-1,1 0,0 0,0 0,0 1,0-1,-1 0,1 0,0 1,0-1,0 0,0 0,0 1,0-1,0 0,0 0,0 1,0-1,0 0,0 0,0 1,0-1,0 0,0 1,0-1,0 0,0 0,0 1,0-1,1 0,-1 0,0 0,0 1,0-1,0 0,1 0,-1 0,0 1,0-1,0 0,1 0,-1 0,11-9,12-21,83-137,128-276,-121 147,-46 110,-39 97,-20 58,22-53,-17 69,-4 24,0 37,-6-31,34 117,73 173,-32-100,-51-127,-2-1,4 0,41 76,-55-130,-1-7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3.1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0,'1'21,"1"0,0 0,2 0,12 39,37 79,-30-85,104 238,6 12,-122-271,-3-9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4.26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2488 1,'-12'2,"0"1,0 0,1 1,-1 0,1 1,0 0,0 1,1 0,-16 12,0-2,-315 155,140-75,-509 226,649-299,1 3,1 3,1 2,-59 44,87-56,0 0,-1-3,0 0,-67 22,-142 19,159-37,55-13,-1 0,0-2,0-1,-31 1,37-5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5.0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0 453,'22'-2,"-1"-1,0-1,0-2,0 0,30-13,3 0,98-37,158-82,130-49,-397 174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5.7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1 326,'0'-2,"1"1,-1-1,1 0,0 1,-1-1,1 1,0-1,0 1,0-1,0 1,0 0,1-1,-1 1,0 0,1 0,-1 0,1 0,-1 0,3-1,33-17,-32 17,209-84,339-88,-513 164,-9 3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7.85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1147 1,'-15'1,"1"0,-1 1,1 0,0 1,0 1,0 0,1 1,-1 1,1 0,1 1,-17 11,-10 10,1 1,-35 38,70-65,-70 71,3 3,3 3,-82 126,72-80,-113 248,154-290,4 2,3 0,5 2,3 1,3 1,-8 140,25-206,2-1,0 0,1 1,1-1,10 39,-11-53,1 0,1 0,0 0,0 0,0-1,1 1,0-1,0 0,1-1,0 1,0-1,0 0,1-1,0 1,0-1,0-1,13 7,-1-3,1-1,0-1,0-1,41 6,88-1,-106-8,434 4,-462-7,1 0,-1 0,0-1,0-1,19-7,-29 9,0-2,0 1,-1-1,1 1,0-2,-1 1,0 0,0-1,0 1,0-1,0 0,-1-1,0 1,0-1,0 1,0-1,3-10,5-18,-2 0,-2-1,-1 0,-1-1,-2 1,-2-1,-1 0,-1 0,-10-52,7 66,-1 0,-2 1,0 0,-1 0,0 0,-2 1,0 0,-2 1,-23-30,17 26,-2 1,0 1,-1 1,-1 1,-1 0,-45-25,59 38,-1 0,-1 0,1 1,-1 1,1-1,-1 2,0 0,0 0,0 1,0 0,0 1,0 0,0 1,-1 0,1 1,1 0,-1 0,0 1,0 1,-15 7,4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8.4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1 967,'25'-17,"39"-27,47-27,34-23,23-9,12-3,2 3,-9 6,-13 7,-20 19,-26 17,-23 13,-24 14,-22 7,-15 3,-13 9,-9 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9.3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227 1,'0'8,"-1"-1,-1 1,0 0,0-1,0 1,-1-1,-4 8,-4 13,-41 131,7 3,7 1,-21 211,57-363,1 0,1 0,0 1,1-1,0 0,4 17,-4-26,-1 0,1 1,0-1,0 0,0 0,0 0,0 0,0 0,1 0,-1 0,1-1,0 1,-1 0,1-1,0 1,0-1,0 0,0 0,0 0,0 0,0 0,0 0,0 0,0 0,1-1,-1 1,0-1,1 0,-1 0,0 0,1 0,-1 0,0 0,1-1,-1 1,0-1,4-1,216-62,-13 20,-207 44,0 0,0 0,0-1,0 1,0 0,0-1,-1 0,1 1,0-1,0 0,0 0,-1 0,1 0,-1 0,1 0,-1-1,1 1,-1 0,1-1,1-2,-3 2,1 1,-1-1,0 1,0-1,1 0,-1 1,0-1,0 0,-1 1,1-1,0 0,0 1,-1-1,1 0,-1 1,0-1,1 1,-1-1,-1 0,-3-6,0 1,0 0,-1 1,0-1,0 1,0 0,-14-9,-5 1,0 2,0 1,-1 1,-1 1,0 1,0 1,-32-3,-13-5,51 10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09.80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1 239,'4'0,"6"-5,1-5,3-1,4 2,2-7,3-1,1-1,6-2,1-2,0-1,-1-2,-1 0,-1 4,-6 5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10.3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1 317,'0'4,"4"2,6-1,6-5,3-2,9-10,2-7,1-5,8-2,2-5,2-2,3 0,-3 2,1 2,0 1,-2 2,-4 4,-9 7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6:11.08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1,'4'2,"-1"1,1 0,-1 0,0 0,0 0,0 1,0-1,2 5,217 383,-129-214,19 33,-100-186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50.7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0 362,'6'-9,"1"1,0 1,0-1,0 1,1 0,0 1,0 0,12-7,1-1,4-1,2 1,0 1,0 2,1 1,54-13,-28 8,-29 7,0-2,0 0,39-25,-23 15,67-25,-59 26,1 0,-28 9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1.43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306 552,'1'-2,"-1"-1,1 0,0 1,0-1,0 1,1-1,-1 1,1-1,-1 1,1 0,0 0,-1 0,1 0,1 0,-1 0,2-1,16-19,-114 60,85-35,0 0,-1 2,2-1,-1 1,0 0,1 1,0 0,0 0,1 0,0 1,0 1,0-1,1 1,0 0,1 0,0 1,-8 18,-8 24,2 1,3 1,2 0,-13 95,16-32,3 138,7-225,1-1,2 1,1-1,2 0,8 30,-11-51,0-1,0 0,1 0,-1-1,2 1,-1 0,1-1,-1 0,1 0,1 0,-1 0,1-1,0 0,0 0,0 0,0 0,1-1,0 0,-1 0,1 0,0-1,0 0,1 0,-1-1,0 1,1-1,-1-1,10 1,-1-1,1-1,0-1,-1 0,0-1,1-1,23-9,89-44,-109 48,72-36,-3-3,-2-5,156-124,-223 160,-1-1,-1 0,-1-2,-1 1,0-2,-2 0,0-1,-1 0,9-26,-6 5,-3 0,-1-1,-2 0,3-52,-6 49,-3-1,-2 0,-2 0,-2 1,-2-1,-16-64,16 92,-1 0,-1 0,0 1,-2 0,0 1,-1 0,-1 0,0 1,-2 1,0 0,0 0,-2 2,0-1,0 2,-1 0,-1 1,-24-13,10 10,-1 1,-1 2,0 1,0 2,-40-6,70 14,0 0,1 1,-1-1,0 1,0 0,0 0,1 0,-1 1,0-1,0 1,1-1,-1 1,0 0,1 0,-1 0,1 0,-1 0,1 1,-1-1,1 1,0 0,0 0,0 0,-4 4,2 0,1 1,-1-1,1 1,1 0,-1 0,1 0,0 1,-1 10,-54 321,52-308,-55 238,53-243,2-5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2.2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0 256,'1'-9,"0"1,1 0,0 0,0 0,0 0,1 1,1-1,-1 0,1 1,0 0,1 0,0 0,6-6,0 0,1 0,1 0,0 2,1-1,18-11,-16 15,-1 0,2 1,-1 1,1 0,0 1,0 1,1 0,21 0,146-1,-158 5,70 2,120 17,-183-14,-1 2,0 1,0 2,-1 0,0 3,0 1,34 20,-63-32,1 0,-1 1,0-1,1 1,-1-1,0 1,-1 0,1 1,0-1,-1 0,0 1,0-1,0 1,0-1,0 1,-1 0,1 0,-1 0,0 0,-1 0,1 0,-1 0,1 0,-1 1,0-1,-1 0,0 7,-4 6,0 0,-1 0,-1-1,-1 0,-11 19,-5 12,8-10,-58 139,66-150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3.0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725 1,'-2'0,"-18"0,0 0,-37 7,49-5,-1 0,1 1,0 0,0 1,0 0,0 0,1 0,0 1,-9 8,-13 13,2 1,1 2,1 0,2 2,1 1,1 0,2 2,2 0,0 1,3 1,1 0,1 1,2 0,2 0,-6 60,13-87,1 1,0-1,0 1,1-1,0 1,1-1,0 0,1 0,0 0,0 0,1 0,0-1,1 1,0-1,1 0,-1-1,2 1,-1-1,1 0,1-1,-1 0,1 0,0 0,1-1,0 0,17 8,72 30,-71-34,-1 1,-1 1,27 18,-49-28,0-1,-1 1,1 0,0 0,-1 1,0-1,0 0,1 1,-1-1,-1 1,1 0,0 0,-1 0,1 0,-1 0,0 0,0 0,0 0,-1 0,1 0,-1 1,1-1,-1 0,0 0,0 1,-1-1,1 0,-1 0,1 0,-1 1,0-1,0 0,-1 0,-2 5,-5 8,-1-1,-1-1,0 0,-1 0,-15 13,17-17,-96 99,-184 184,282-285,-52 43,57-48,-1 0,0-1,1 1,-1-1,-1 0,1-1,0 1,0-1,-1 1,1-1,0-1,-1 1,-8 0,-2-5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3.4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3.8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5,4 9,10 9,3 12,7 10,8 14,6 8,7 3,-5-3,-1-7,-7-14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4.6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0 331,'2'-7,"0"0,0 0,1 1,0-1,0 1,0 0,1 0,0 0,0 0,1 1,6-7,4-7,4-6,1 1,0 1,2 1,45-36,-53 48,0 1,1 0,1 1,-1 0,1 1,1 1,-1 1,1 0,0 1,23-2,-8 4,0 2,0 1,0 2,-1 0,1 3,-1 0,0 2,-1 2,1 0,51 27,-38-13,-2 1,-1 1,-1 3,-1 1,-2 2,45 50,-64-63,-1 1,-1 1,-1 0,-1 1,22 46,-33-61,0 1,0 1,0-1,-1 0,-1 1,1-1,-1 1,0 0,-1-1,0 1,-1-1,0 1,0 0,-1-1,0 1,0-1,-1 0,0 0,0 0,-1 0,-6 10,-109 136,43-58,-173 222,242-308,-1 0,1 0,-2-1,1 0,-1 0,-1-1,1 0,-2-1,1 0,-1 0,0-1,0-1,0 0,-1 0,0-1,-17 3,-10 4,24-7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5.6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1,'12'33,"-4"-16,453 1334,-266-752,-164-513,18 66,-44-130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7.0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0 233,'25'-24,"2"2,0 2,0 0,2 1,1 2,0 1,1 2,0 1,1 1,54-12,-33 13,1 2,0 3,1 2,-1 2,103 11,-139-7,-1 1,1 0,-1 2,0 0,0 1,-1 0,0 1,23 15,-35-20,0 0,0 1,0 0,0 0,-1 0,1 1,-1-1,0 1,0-1,-1 1,1 0,-1 0,1 1,-1-1,-1 0,1 1,0-1,-1 1,0 0,0-1,-1 1,1 0,-1-1,0 1,0 0,-1 0,1-1,-1 1,0 0,0-1,-1 1,1-1,-1 1,0-1,-5 8,-36 62,-3-2,-76 91,-128 119,233-266,0-1,-2-1,0 0,-40 20,33-19,0 1,-31 25,15-3,23-20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7.6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1 424,'39'-3,"-1"-2,1-2,-1-2,-1-1,49-19,-19 6,249-85,-108 34,254-56,-375 111,-60 12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8.2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1 193,'121'-3,"132"-22,113-36,-29 5,-287 49,92-26,-118 25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52.0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22,'70'-11,"-58"8,0 0,1 1,0 1,-1 0,15 1,-23 0,0 1,0 0,0-1,0 2,0-1,-1 0,1 1,0 0,-1 0,1 0,-1 0,0 0,0 1,0 0,0-1,0 1,0 0,-1 1,1-1,2 6,6 14,-1 1,-2 0,0 1,-2 0,-1 0,3 29,-6-41,2 14,-1 0,-1 0,-2 0,-5 48,3-59,-1 0,-1 0,-1 0,0-1,-1 0,0 0,-1 0,-1-1,-12 17,7-13,-37 47,46-60,0-1,0 0,0 0,-1 0,0-1,1 0,-1 0,-1 0,1 0,0-1,-6 2,33-10,10-4,0 2,38-5,-13 11,-45 3,0-1,0 0,-1-1,1 0,0-1,0 0,-1-1,1 0,-1-1,0 0,21-11,6-6,-21 18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29.8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881 200,'-11'-12,"1"-1,0 0,1 0,-9-19,11 18,-1 1,-1 0,0 0,-18-18,24 27,-1 1,0 0,0 0,-1 0,1 1,0 0,-1-1,0 1,1 1,-1-1,0 1,0 0,0 0,0 0,0 1,0 0,0 0,-9 1,-5 2,0 0,1 2,-1 0,1 2,0 0,-18 9,-102 65,74-42,36-22,1 1,0 1,-38 37,53-44,1 0,0 1,1 0,0 1,1 0,1 1,0-1,-11 32,1 16,2 0,3 1,2 1,3 0,3 0,3 0,3 1,2-1,19 97,0-67,50 133,56 84,271 469,-138-291,-170-306,-8 4,69 233,156 857,-169-647,115 233,-241-820,-4-14,1-1,25 51,168 323,-195-386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32.9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631 57,'-29'-2,"1"-1,-1-1,-34-10,-47-7,84 18,-6-2,0 2,0 1,-1 2,1 1,-52 8,80-7,-1 1,0-1,1 1,-1 0,1 0,0 0,0 0,0 1,0 0,1 0,0 0,-1 0,2 0,-1 1,0-1,1 1,0 0,0 0,0 0,0 0,-1 10,-3 13,1 1,-3 46,7-66,-3 46,1-1,3 1,3-1,1 0,22 96,-21-131,2 0,0 0,1 0,1-1,1 0,0-1,1 0,15 17,-15-22,1-1,0 0,1 0,0-1,0-1,1 0,0-1,0-1,1 0,0-1,22 6,-4-3,1-3,0 0,0-2,1-2,43-2,-20-4,0-2,77-19,-129 24,1-1,-1 0,1 0,-1-1,1 1,-1-1,0 0,0-1,-1 0,1 0,-1 0,1 0,-2-1,10-10,-10 8,0-1,0 1,-1-1,0 0,0 0,-1 0,0 0,0 0,-1 0,0 0,0-17,-1 19,1-28,-1 1,-6-37,4 59,0 1,0 0,-1 0,0 0,-1 0,0 1,-1 0,0-1,0 2,-1-1,-8-9,-50-48,46 49,0 0,1-2,1 0,1 0,-19-34,28 41,0-1,0-1,2 1,-1-1,2 0,0 0,0 0,2 0,-1-1,2-22,1 16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33.4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34.4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1,'-1'8,"0"1,-1-1,0 1,0-1,-6 13,-6 24,-8 93,-6 230,32 140,-4-473,3-1,0 0,2 0,2 0,1-1,21 53,-24-73,1-1,0 0,1 0,0-1,1 0,0 0,1-1,0 0,1 0,0-1,0 0,1-1,0 0,1-1,0 0,0-1,0 0,1-1,22 6,-13-6,0-1,0-1,1-1,-1 0,1-2,-1-1,1-1,-1 0,1-2,-1-1,0 0,35-15,-54 18,0 0,0 0,0-1,0 1,0-1,0 0,-1 0,1 0,-1 0,0 0,0 0,0-1,0 1,-1-1,1 1,-1-1,0 0,0 1,0-1,-1 0,1-5,0-12,0 1,-5-40,1 21,2 6,1-31,-3 1,-3-1,-28-119,34 179,-1 1,0 0,0 0,-1 0,1 0,-1 0,1 0,-1 0,0 0,0 1,0-1,-1 1,1-1,-1 1,1 0,-1 0,0 0,1 0,-1 1,-5-3,3 3,0 0,0 0,0 0,0 1,0-1,0 1,0 1,0-1,0 1,0 0,0 0,-5 2,-14 6,2 0,0 2,0 1,-26 18,44-28,-29 23,21-13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35.7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0,'27'799,"-27"-791,1 1,0-1,0 1,1-1,0 0,1 0,-1 0,6 9,-7-14,1-1,-1 0,1 0,-1 0,1 0,0-1,0 1,0 0,0-1,0 1,1-1,-1 0,0 0,1 0,-1 0,0 0,1 0,-1 0,1-1,0 0,-1 1,1-1,-1 0,1 0,-1 0,1-1,0 1,-1 0,1-1,3-1,9-3,0-1,0 0,0-1,-1-1,0 0,-1-1,0 0,13-12,11-13,44-49,-55 53,-2-1,0-1,-2-1,-2-1,23-52,-33 63,-2 0,0-1,-1 1,-2-2,-1 1,0 0,-2-1,-1 0,-3-46,12 120,22 64,-11-43,171 510,-161-505,-4 1,-3 2,13 83,-20-77,-14-63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37.9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406 79,'-16'-1,"1"0,-1-2,-17-4,-41-6,64 12,-1 1,1 0,-1 1,1 0,-1 0,1 1,-16 5,20-4,-1 0,1 0,0 1,0 0,0 0,1 1,-1-1,1 1,0 0,1 1,-1-1,-4 8,-2 6,0 1,2 1,0 0,1 0,1 1,1-1,1 1,1 1,1-1,0 1,2-1,2 24,-1-42,0 0,1 0,0 1,0-1,0 0,0 0,0 0,1 0,0 0,0-1,0 1,0 0,0-1,1 1,0-1,-1 0,1 0,0 0,4 2,0-1,-1 0,1-1,0 0,0 0,0 0,0-1,0 0,0-1,1 0,7 1,15-1,0-2,0-1,0-1,36-9,93-26,-1-7,236-101,-369 136,-8 4,0-2,0 0,27-17,-44 24,1 1,0 0,-1-1,1 1,-1-1,1 0,0 1,-1-1,1 1,-1-1,0 0,1 1,-1-1,1 0,-1 0,0 1,0-1,1 0,-1 0,0 1,0-1,0 0,0 0,0 0,0 1,0-1,0 0,0-1,-17-19,-38-11,49 29,-60-30,-137-47,165 68,0 2,-46-6,64 14,0 0,0 2,1 0,-1 2,0 0,-25 6,-30 5,54-10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38.6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39.1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0,'4'48,"2"0,2 0,2-1,23 67,-19-68,127 336,-111-310,8 38,-30-87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40.2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0 106,'1'-2,"-1"0,1 0,-1 0,1 0,0 0,0 0,0 0,0 1,0-1,0 0,1 0,-1 1,0-1,1 1,-1-1,3-1,33-23,-23 16,-6 5,1 0,0 0,0 1,1 1,-1-1,1 1,0 1,-1 0,1 0,0 1,0 0,0 1,1 0,-1 0,0 1,16 4,16 4,-1 3,64 25,-70-23,-16-8,-1 1,0 2,-1-1,1 2,-2 0,29 24,-39-29,0 1,-1 0,0 0,0 1,-1-1,1 1,-1 0,-1 0,1 1,-1-1,-1 1,1 0,-2-1,1 1,-1 0,0 0,0 0,-1 0,-1 12,-2 9,-2-1,-1-1,-1 1,-1-1,-2 0,-15 31,-90 148,-70 56,105-155,79-106,0 0,0 0,0 0,0 0,0 0,1 0,-1 1,0-1,1 0,-1 0,1 0,-1 1,1-1,-1 0,1 1,0-1,0 0,0 1,0-1,0 0,0 1,0 1,1-2,0 0,0-1,0 1,0-1,0 1,0-1,0 0,0 1,0-1,0 0,0 0,0 0,0 0,0 0,0 0,0 0,0 0,1 0,-1 0,0-1,1 1,64-23,-65 23,16-7,29-13,1 3,61-16,-49 20,0 2,0 3,81 0,-114 8,-3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42.5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302 1,'-4'1,"-1"0,1 1,-1-1,1 1,0 0,0 0,0 1,0-1,0 1,0 0,1 0,-1 0,1 0,-3 5,-20 15,-3-4,20-14,0 0,0 1,1 0,0 0,1 1,-1 0,1 1,0-1,-10 18,4-3,2 1,1 1,0 0,2 0,-7 32,4 4,-4 65,14-120,0 1,1-1,0 1,0-1,0 1,1-1,-1 0,1 1,1-1,-1 0,1 0,0 0,0 0,4 7,-3-9,-1 0,1-1,0 0,0 0,0 1,0-2,0 1,0 0,1-1,-1 1,0-1,1 0,-1 0,1 0,0-1,-1 1,1-1,-1 0,1 0,0 0,-1 0,6-2,20-1,0-2,0-1,0-1,0-1,-1-2,-1-1,41-21,-29 8,0-2,-2-1,-1-2,36-36,-71 64,12-10,-1-1,-1 0,0-1,0-1,8-14,-16 23,-1 0,0 1,0-1,-1 0,0 0,1 0,-1 0,-1-1,1 1,-1 0,0 0,0 0,-1 0,0-1,1 1,-2 0,1 0,0 0,-1 0,-4-7,1-1,-1 0,-1 0,0 1,-1 0,0 0,0 1,-1 0,-1 1,-16-15,8 14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53.8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759 61,'-4'0,"0"1,1-1,-1 1,0 0,1 1,-1-1,1 0,-1 1,1 0,0 0,-1 0,1 0,-3 4,-39 38,33-31,-75 84,4 5,-77 124,-105 244,254-449,-22 52,31-68,0 0,0 0,1 0,0 0,0 0,0 0,0 0,1 1,0-1,0 0,2 8,-2-12,0-1,0 1,0-1,1 1,-1-1,0 1,0 0,1-1,-1 1,0-1,1 1,-1-1,0 1,1-1,-1 0,1 1,-1-1,1 1,-1-1,1 0,-1 1,1-1,-1 0,1 0,-1 0,1 1,0-1,-1 0,1 0,-1 0,2 0,20-8,18-24,11-28,-2-3,62-101,-49 69,-2 6,39-56,155-303,-245 427,-6 12,1-1,1 0,0 1,0 0,8-11,-11 19,-1-1,0 1,1-1,-1 1,1 0,0-1,0 1,-1 0,1 0,0 0,0 0,0 1,0-1,0 0,0 1,0-1,0 1,0 0,0 0,0 0,0 0,1 0,-1 0,0 0,0 1,0-1,0 1,0 0,0-1,0 1,3 2,18 11,0 2,0 1,-2 0,0 1,23 28,13 10,167 141,178 171,-218-197,-164-149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43.0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43.8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1,'0'4,"4"6,2 5,3 9,6 5,-1 5,6 10,0 7,-4 2,0-3,2-1,-3-6,-4-4,1-6,-1-4,-4-6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44.98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1 225,'16'-14,"1"1,0 1,1 0,27-12,21-14,-58 32,97-60,-93 60,0 0,1 0,0 1,0 1,0 0,24-4,-34 8,0 0,1-1,-1 1,0 1,1-1,-1 0,0 1,1 0,-1-1,0 1,0 1,0-1,0 0,0 1,0 0,0-1,-1 1,1 0,2 3,-1-1,-1 1,1-1,-1 1,0-1,-1 1,1 0,-1 0,0 1,-1-1,3 9,-1 9,0 0,-2 0,0 0,-4 30,-1-14,-1-1,-3 0,-1 0,-1 0,-30 67,39-104,1 0,-1-1,1 1,0 0,-1 0,1 0,0-1,0 1,-1 0,1 0,0 0,0 0,0 0,0-1,0 1,0 0,0 0,1 0,-1 0,0 0,0-1,1 1,-1 0,0 0,1 0,-1-1,1 1,-1 0,1-1,0 2,1-1,0 0,-1 0,1-1,0 1,0 0,0-1,0 1,0-1,0 0,0 1,0-1,4-1,66-10,-65 10,183-34,-166 30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47.6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208 1,'-4'0,"0"1,-1 0,1 0,0 0,0 0,1 1,-1-1,0 1,0 0,1 0,-1 1,1-1,0 1,0 0,-5 5,-40 53,43-54,-7 11,0 0,2 1,0 0,1 1,1 0,1 0,1 1,1 0,-4 23,8-36,0 0,1 1,-1-1,2 0,-1 1,1-1,0 0,1 0,0 0,0 0,1 0,0 0,0 0,1-1,0 0,0 1,1-2,-1 1,2 0,-1-1,1 0,0 0,0-1,1 0,-1 0,11 6,4-1,0 0,1-2,0-1,0 0,1-2,-1 0,35 2,167-4,-163-4,-10 2,-30 0,0-1,-1-1,1 0,30-7,-48 7,-1 1,0-1,0 0,0 1,0-1,0 0,0 0,0 0,-1-1,1 1,0 0,0-1,-1 1,1-1,-1 1,0-1,1 0,-1 0,0 0,0 0,0 0,0 0,0 0,0-3,0 1,-1-1,0 1,0-1,0 1,0-1,-1 1,0 0,0-1,0 1,0 0,-3-6,-4-7,-1 1,0 0,-1 1,-21-26,21 27,-2 1,1 0,-2 1,0 0,0 1,-1 0,0 1,-1 1,0 0,0 1,-1 1,-33-11,-60-15,73 21,-70-15,84 24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48.1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48.9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1,'5'1,"-1"1,0 0,1 0,-1 0,0 0,-1 1,1 0,0 0,-1 0,1 0,-1 1,0-1,3 6,2-1,48 61,-3 2,-4 2,67 130,-107-186,14 33,-17-29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50.0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1 182,'12'-11,"1"1,0 1,0 1,22-11,-4 2,0-1,0 0,1 3,1 0,57-16,-80 29,1-1,-1 1,1 1,-1 0,1 0,0 1,-1 0,1 1,0 0,-1 1,1 0,-1 1,0 0,0 1,0 0,0 0,0 1,-1 0,0 1,8 6,1 3,-1 0,-1 1,-1 1,0 0,-2 1,23 38,-32-48,0 0,-1 0,0 0,0 0,-1 0,0 1,-1-1,0 1,0 11,-1-14,-1 0,0 0,0 0,0 0,-1-1,1 1,-2-1,1 1,0-1,-1 0,0 0,0 0,-1 0,0-1,-4 6,-12 11,-26 29,-2-2,-1-3,-57 40,88-69,18-15,0-1,0 0,0 0,0 0,0 1,0-1,0 0,0 0,0 1,0-1,0 0,0 0,0 1,0-1,0 0,0 0,1 1,-1-1,0 0,0 0,0 0,0 1,0-1,1 0,-1 0,0 0,0 0,0 1,1-1,-1 0,0 0,0 0,1 0,-1 0,0 0,0 0,0 0,1 0,-1 0,0 0,0 0,1 0,43 0,-29-1,224-12,105-3,-332 16,0 1,0-2,0 0,0 0,0-1,0 0,0-1,18-7,-14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52.9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472 137,'-5'-6,"0"-1,0 0,0 0,1 0,-3-8,-15-22,18 32,0 0,-1 0,1 0,-1 1,0 0,0 0,0 0,-9-4,12 7,-1 0,1 0,0 0,0 1,0-1,0 1,0-1,-1 1,1 0,0 0,0 0,-1 0,1 0,0 1,0-1,0 1,0-1,-1 1,1 0,0 0,0 0,0 0,1 0,-1 0,0 1,0-1,0 0,-1 3,-20 23,1 2,2 0,1 1,1 1,-21 49,23-48,-17 39,-35 105,56-138,2 1,2 0,1 1,-3 64,10-93,0 1,0-1,2 1,-1-1,1 1,1-1,0 0,1 0,0 0,0 0,10 15,-10-20,1 1,1-1,-1 0,1 0,0 0,1-1,-1 0,1 0,0-1,0 1,0-2,1 1,-1-1,1 0,0-1,15 4,5-2,0-1,0-2,0 0,-1-2,1-1,0-1,0-1,-1-2,39-13,-20 3,0-2,-1-2,-1-2,63-44,-100 62,-1 0,0-1,0 0,0 0,-1-1,0 1,0-1,0 0,-1-1,0 1,0-1,-1 0,1 0,2-11,-2 2,-2 0,0 0,0-1,-2 1,-1-29,-1 18,-1 0,-1 0,-1 1,-1 0,-1 0,-13-29,13 40,0 0,-1 1,-1-1,0 2,-1-1,-1 1,0 1,0 0,-1 1,-1 0,-16-12,1 6,-46-22,53 29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53.4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 0,'-4'0,"-6"0,-6 0,1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53.8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1,'4'0,"6"4,5 10,5 7,-1 8,4 8,3 2,2 7,-1 1,0-5,-4 0,-3-3,1-4,-5-3,-4-4,0-1,-2-6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54.5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1,'1423'0,"-1417"0,60 4,-47 2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54.96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0 340,'2'-4,"1"0,-1-1,1 1,0 0,0 0,0 0,0 1,1-1,-1 1,1-1,8-4,-3 0,34-26,0 2,2 2,2 2,0 2,2 2,1 2,0 3,1 1,2 3,103-16,-143 30,0 1,0 0,0 1,0 1,0 0,-1 1,1 0,0 1,-1 0,0 1,0 0,-1 1,1 1,-1 0,-1 0,16 13,-5-1,0 1,-1 0,-2 1,0 1,-1 1,22 39,-31-47,-1 1,0-1,-1 2,-1-1,0 0,3 23,-7-31,0-1,0 1,-1-1,0 1,0-1,-1 0,0 1,-1-1,1 0,-1 1,0-1,-1 0,0 0,0-1,-1 1,-7 10,-5 1,-1-1,0-2,-1 1,-37 22,-17 15,87-61,0 1,0 0,1 2,-1 0,1 0,18-1,27-10,663-177,-700 189,-8 3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57.26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480 1,'-7'1,"1"-1,-1 2,1-1,0 1,0 0,0 0,0 1,0 0,0 0,1 0,-1 1,-7 7,-6 4,-32 37,23-18,1 1,2 1,2 2,-21 43,11-10,-34 107,48-120,2 0,4 2,2 0,-5 75,16-128,-1 0,2 0,-1-1,1 1,0 0,0 0,1-1,0 1,0-1,3 7,-3-10,0 0,0 0,0-1,0 1,1-1,-1 1,1-1,-1 0,1 0,0 0,0 0,0-1,0 1,0-1,0 0,1 0,-1 0,0 0,0-1,1 1,-1-1,4 1,8-1,1 0,-1-1,0 0,0-1,0-1,0 0,0-1,0-1,-1 0,0-1,0-1,23-14,3-7,-1-2,57-57,-53 47,-20 19,0-1,-1-2,-1 0,-2-1,0-1,17-33,-32 51,1-1,-1 0,0-1,-1 1,0-1,-1 1,0-1,0 0,-1 0,-1 0,1 0,-2 0,1 0,-1 0,-1 0,0 0,0 1,-1-1,0 1,0-1,-1 1,-1 0,-9-15,1 3,0-2,2 1,1-2,0 1,2-1,-8-40,11 40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57.85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46,'0'-4,"0"-6,0-6,0 1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58.33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0,'3'2,"0"0,0 1,-1-1,1 0,-1 1,0-1,0 1,0 0,0 0,0-1,0 1,-1 1,3 5,0-1,54 109,52 150,-38-84,-39-106,-22-48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39:59.3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0 327,'2'-5,"0"0,0-1,0 2,1-1,0 0,0 0,0 1,0-1,1 1,-1 0,1 0,0 1,8-6,-7 4,90-68,-21 18,-52 36,1 1,1 1,0 1,48-23,-66 36,0 0,1 1,-1 0,1 0,-1 1,1 0,0 0,-1 0,1 1,0 0,-1 0,1 1,0 0,-1 0,1 0,-1 1,1 0,-1 0,0 1,0 0,0 0,0 0,0 1,-1 0,1 0,6 7,7 8,-1 1,-1 1,0 0,-2 1,-1 1,0 0,-2 1,-1 0,-1 1,-1 0,-1 1,-1 0,-1 0,-2 1,0-1,-2 1,-1 0,-1 0,-1-1,-2 1,-9 42,-21 50,-5-1,-89 187,58-147,52-128,31-45,3 1,0 1,1 1,1 0,0 1,37-14,6-6,-29 16,40-14,-43 18,0-1,27-16,-41 19,0 1,0 0,20-6,-16 9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00.6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1,'3'0,"-1"1,1 0,0 0,-1 0,1 0,-1 0,0 0,1 0,-1 1,0 0,0-1,0 1,0 0,0 0,0 0,-1 0,1 0,1 3,26 45,18 51,-5 3,-5 1,-4 2,-5 1,19 141,21 567,-43-383,22 340,-38-604,-9-162,1 5,-1 1,2-1,-1 1,2-1,5 19,-7-29,0 0,0-1,-1 1,2 0,-1 0,0 0,0-1,0 1,1-1,-1 1,1-1,-1 0,1 1,0-1,0 0,-1 0,1 0,0 0,0 0,0-1,0 1,0 0,0-1,0 0,0 1,0-1,0 0,0 0,0 0,1 0,-1-1,0 1,0 0,0-1,0 0,0 1,0-1,-1 0,5-2,13-8,1 0,-1-1,-1-1,0-1,30-30,-10 9,142-112,-154 127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01.66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803 52,'-18'20,"0"1,-24 41,0-2,-94 131,-119 222,190-292,6 2,6 3,-48 169,97-283,1-1,1 0,0 1,1-1,0 1,1 15,0-25,0 0,0 0,1 0,-1 0,1 1,-1-1,1 0,0 0,0 0,0 0,0 0,0-1,1 1,-1 0,0 0,1-1,0 1,-1-1,1 1,0-1,-1 0,1 0,0 0,0 0,0 0,0 0,0 0,0-1,1 1,-1 0,0-1,0 0,0 0,1 0,-1 0,0 0,0 0,0 0,4-2,11 0,0-2,0 0,-1-1,0-1,1-1,16-9,93-58,-103 59,61-37,-2-5,82-73,-137 105,-1 0,-1-2,-2-1,-1-1,-1-1,-1-1,-2-1,-1 0,15-42,-1-22,-5-2,-4 0,-4-1,-5-1,-4 0,-5-136,-4 230,0 0,-1 1,1-1,-1 0,0 0,-1 1,0-1,0 1,0-1,-3-5,3 9,1 0,-1 0,1 1,-1-1,0 0,0 1,0-1,0 1,0-1,0 1,0 0,0 0,0 0,-1 0,1 0,0 1,-1-1,1 1,-1-1,1 1,0 0,-1 0,1 0,-1 0,1 1,-4 0,-42 9,26-5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02.1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02.7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0,'4'4,"2"6,4 6,0 8,3 8,3 13,3 6,4 3,1 6,-4 5,-4-4,-1-8,-4-5,2-6,-2-6,-3-5,-3-7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03.9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0 225,'15'-12,"0"0,0 1,1 1,1 0,28-12,7-5,-6 1,2 2,60-21,-93 39,0 1,0 1,1 1,0 0,-1 1,1 0,0 1,0 1,0 1,-1 0,32 7,-38-4,0 0,1 0,-2 1,1 0,0 1,-1-1,0 2,-1-1,1 1,-1 1,-1-1,1 1,-1 0,0 0,-1 1,0 0,-1 0,1 0,4 17,-6-18,-1 1,1-1,-1 1,-1 0,0 0,0-1,0 1,-1 0,-1 0,0 0,0 0,0 0,-1-1,-1 1,1 0,-1-1,-1 0,0 0,0 0,0 0,-1-1,-7 9,-36 35,28-34,2 1,1 2,0 0,1 0,1 1,-22 44,36-64,0 1,1-1,-1 1,1-1,-1 1,1-1,-1 0,1 1,0 0,0-1,0 1,0-1,0 1,0-1,0 1,0-1,1 3,0-3,-1-1,1 1,0-1,-1 1,1-1,-1 0,1 1,0-1,-1 0,1 1,0-1,-1 0,1 0,0 0,0 1,-1-1,1 0,0 0,-1 0,1 0,0 0,0 0,-1-1,1 1,1 0,7-3,0 0,1-1,-2 0,11-5,-15 7,626-330,-593 312,-9 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4.7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1 380,'4'-4,"10"-6,7-1,4-3,7-4,6-2,5-3,4-2,7 0,7-5,-3 3,-7-3,-3 0,-6-4,-6 4,-8 3,-10 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56.0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1 322,'3'-1,"0"0,0 0,0 0,0-1,-1 1,1-1,0 1,-1-1,1 0,-1 0,1-1,-1 1,0 0,0-1,3-4,6-4,43-42,3 2,115-78,-163 123,1 0,0 0,1 1,-1 1,1 0,0 0,0 1,15-3,-21 6,0-1,0 2,0-1,0 0,0 1,0 0,0 0,-1 0,1 1,0 0,-1-1,1 2,-1-1,1 0,-1 1,0 0,0 0,-1 0,1 1,0-1,4 7,7 8,-1 2,0 0,12 25,-21-36,0 0,-1 0,0 1,-1 0,0-1,-1 1,0 0,-1 0,0 0,0 12,-2-15,-1-1,0 0,0 0,-1 0,0 0,0 0,0 0,-1-1,0 0,0 1,0-1,-1-1,-7 7,-26 34,28-25,0 0,1 0,2 1,0 0,1 0,-5 30,11-48,-1 0,1 0,-1-1,0 1,0 0,0-1,0 1,-1-1,1 1,-1-1,1 1,-1-1,0 0,0 0,0 0,0 0,0 0,0 0,0-1,-1 1,1-1,-1 0,-2 2,-2-1,1-1,-1 0,1 0,-1 0,1-1,-1 1,0-2,-10-1,157-3,406 5,-536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07.3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483 0,'-15'1,"1"1,0 0,-1 1,1 0,0 1,1 1,-1 0,1 1,0 1,0 0,1 0,0 1,0 1,1 0,-15 15,-12 15,2 2,-51 76,83-112,-57 89,56-84,0 0,1 1,0-1,1 1,0 0,0 0,-2 21,5-30,0 0,0 1,1-1,-1 0,0 0,1 1,-1-1,1 0,0 0,0 0,0 0,0 0,0 0,0 0,0 0,1 0,-1 0,1-1,-1 1,1 0,0-1,0 1,-1-1,1 0,0 0,0 0,0 0,1 0,-1 0,0 0,0-1,0 1,1-1,-1 0,3 1,12 0,-1 0,0-1,1 0,16-4,-4 2,-15 1,3 1,0-1,0-1,0-1,20-4,-32 5,1-1,0 1,-1-1,1 0,-1 0,0-1,0 1,0-1,-1 0,1 0,-1-1,0 0,0 1,-1-1,5-8,33-69,-29 55,30-49,-37 68,0 0,-1 0,0 0,-1-1,0 1,0-1,-1 0,0 0,1-9,-1-83,-3 82,0-3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07.83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08.9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93 1,'-2'30,"-2"0,0 1,-2-1,-12 33,-11 62,0 170,29-293,-1 0,1 0,0 1,1-1,-1 0,0 0,1 0,-1 0,1 0,-1 0,1 0,0 0,0 0,0 0,0 0,1 0,-1 0,0-1,1 1,-1 0,1-1,-1 1,1-1,0 0,0 0,0 1,0-1,-1 0,1-1,1 1,-1 0,0 0,0-1,0 1,4-1,10 2,-1-1,0-1,1 0,18-3,-6 0,23 3,-35 1,0-1,0 0,0-1,0-1,19-5,-33 7,0-1,0 1,-1-1,1 0,0 1,-1-1,1 0,0 0,-1 0,1 0,-1 0,0-1,1 1,-1 0,0-1,0 1,0-1,1 1,-2-1,1 1,0-1,0 0,0 1,-1-1,1 0,-1 0,0 0,1 1,-1-1,0 0,0 0,0 0,0 0,0 1,-1-1,1 0,-1-2,0 0,-1 0,1 1,-1-1,0 1,0 0,0 0,-1 0,1-1,0 2,-1-1,0 0,0 1,0-1,0 1,0 0,-1 0,-2-2,-16-4,1 2,-31-7,-24-7,59 14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10.4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0,'1'47,"2"0,17 87,-14-105,2 0,1-1,2 1,0-2,25 43,-32-66,0 1,0-1,0 0,1-1,-1 1,1-1,0 0,0 0,0 0,0-1,1 0,-1 0,1 0,-1-1,1 1,-1-2,1 1,0 0,0-1,8-1,-2 1,-1 0,1-1,-1-1,0 0,0 0,0-1,0 0,0-1,17-9,-23 9,0 0,-1 0,1-1,-1 0,0 0,0 0,0 0,-1-1,1 1,-1-1,-1 0,1 0,-1 0,0 0,-1 0,1-1,-1 1,0-11,0 4,0 0,-1 0,0 0,-1 0,-1 1,0-1,-1 0,-6-16,1 18,4 25,5 28,15 25,4-1,2 0,32 63,10-13,-62-110,0 0,0 0,-1 0,0 1,-1-1,1 0,-1 1,0-1,-1 0,1 1,-1-1,-4 12,0 18,3 14,2-29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12.51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590 0,'-1'4,"-1"0,-1 0,1-1,-1 1,1-1,-1 0,0 1,0-2,0 1,-1 0,1 0,0-1,-6 3,-1 2,-253 214,227-187,2 3,1 0,2 3,-47 77,68-98,1 0,1 0,1 0,1 1,0 0,2 0,0 1,1-1,0 35,3-46,0-1,1 0,-1 0,2 0,-1 0,1 0,0 0,1 0,0-1,0 1,1-1,0 0,0 0,0 0,1 0,0-1,1 0,-1 0,1 0,0-1,1 0,-1 0,1 0,0-1,0 0,14 5,-3-3,0-2,0 0,1-1,0-1,-1-1,1 0,0-1,0-2,-1 0,1 0,-1-2,1 0,24-10,8-5,-2-2,0-3,64-41,-84 48,-1-1,-1-2,-1-1,41-42,-59 53,1 0,-2 0,1-1,-2 0,1 0,-2-1,1 0,-1 0,-1 0,-1-1,1 0,-2 1,0-1,0 0,-1-15,-1 18,-1 1,0-1,-1 0,0 1,0 0,-1-1,0 1,-1 0,-5-11,-6-4,-32-41,27 38,-151-202,158 212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12.9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13.4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6,0 16,0 12,5 12,5 4,5 5,0 4,3-1,1 1,2-7,-2-10,0-5,-4-7,-4-5,-4-9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15.3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0 172,'41'-53,"-34"42,1 1,0-1,16-16,-18 22,2-3,0 1,1 0,0 0,0 1,15-7,-22 12,0 0,1 0,-1 0,1 0,-1 1,1-1,-1 1,1 0,0 0,-1 0,1 0,-1 0,1 1,-1-1,1 1,-1 0,1-1,-1 1,1 0,-1 0,0 1,0-1,1 0,-1 1,0 0,0-1,0 1,2 3,5 6,-1 0,0 1,0 0,-2 0,1 1,-2 0,0 0,0 0,-1 0,-1 1,0 0,-1-1,1 17,-1-6,-2 1,0 0,-2 0,-1-1,-1 1,-11 38,12-55,-1 0,0 0,0 0,-11 13,11-15,0-1,0 1,1-1,-1 1,1 0,1 0,-1 0,-1 8,5-13,-1-1,1 0,-1 1,1-1,0 0,-1 1,1-1,0 0,-1 0,1 0,0 1,0-1,-1 0,1 0,0 0,0 0,-1 0,1-1,0 1,-1 0,1 0,0 0,0 0,-1-1,1 1,0 0,-1-1,1 1,-1-1,2 0,28-11,-30 12,94-44,65-26,-89 50,-54 13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17.0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2,'-25'-1,"6"1,-1 0,1 1,0 0,-32 8,45-7,0 0,-1 1,1 0,0 0,0 0,1 1,-1 0,1 0,0 0,0 1,0 0,1-1,-1 2,1-1,0 0,1 1,-5 8,2 0,1 0,0 0,0 0,2 1,0-1,0 1,0 23,2 5,6 57,-4-96,-1 0,1 0,0 0,0 0,0-1,1 1,-1 0,1-1,0 1,0-1,0 0,0 1,1-1,-1 0,1-1,0 1,0 0,0-1,0 1,0-1,1 0,-1 0,1-1,-1 1,1-1,0 1,0-1,-1 0,9 1,9 0,1 0,0 0,-1-2,28-4,-30 3,23-2,0-2,0-2,-1-1,0-2,-1-2,0-2,64-32,-98 43,0-1,0 0,0 0,0-1,-1 0,1 0,-1 0,-1 0,1-1,-1 0,0 0,0 0,0 0,2-9,-4 11,-1 1,-1-1,1 0,-1 0,1 1,-1-1,0 0,0 0,-1 0,1 1,-1-1,0 0,0 1,0-1,0 0,-1 1,1-1,-1 1,0 0,0 0,0-1,0 1,-1 1,1-1,-1 0,0 0,0 1,-4-3,-11-7,-1 1,0 1,-1 0,0 2,0 0,-38-9,-11-4,60 17,1 1,-1 1,0 0,0 0,0 1,0 0,0 0,0 1,-11 1,-1 3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17.5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0,'-4'0,"-6"0,-1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56.6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0 248,'667'-45,"-8"-55,-237 34,-337 50,-56 9,0 2,0 1,57 0,-67 7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18.13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1,'4'4,"2"6,0 10,7 9,5 10,1 5,4 5,4 6,-3-1,-2-7,0-1,1-6,-4-4,-5-5,-5-7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19.5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1 256,'0'-5,"1"0,1 0,-1 0,1 0,-1 0,2 0,-1 0,0 1,1-1,0 1,5-7,41-44,-48 54,16-16,0 0,2 1,0 1,42-24,-53 34,0 1,0 0,1 0,0 1,-1 0,1 1,0 0,0 0,0 1,1 0,-1 1,0-1,0 2,1 0,-1 0,12 3,-14-1,0 0,0 1,0-1,0 2,-1-1,1 1,-1 0,0 0,-1 0,1 1,-1 0,-1 0,7 10,5 11,26 59,-26-50,-6-16,-2 2,-1-1,0 1,3 26,-8-38,0-1,-1 1,-1 0,1 0,-2 0,1 0,-1 0,-1 0,0 0,0-1,-8 19,6-22,0 1,-1-1,0 0,0-1,0 1,-1-1,0 0,0 0,0-1,-12 7,8-5,1 0,1 0,-16 14,24-19,0-1,-1 0,1 0,0 1,-1-1,1 0,0 0,-1 1,1-1,0 1,0-1,-1 0,1 1,0-1,0 0,-1 1,1-1,0 1,0-1,0 1,0-1,0 0,0 1,0-1,0 1,0-1,0 1,0-1,0 1,0-1,0 0,0 1,0-1,1 1,-1 0,18 3,34-10,-45 4,28-4,0-2,-1-1,0-2,-1-1,-1-2,50-28,-58 30,-3 2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22.11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0,'0'27,"2"-1,0 1,2-1,1 0,2 0,0-1,1 0,2 0,0-1,2 0,0-1,2 0,1-1,22 27,-13-28,1-1,1 0,0-2,2-1,47 21,-35-18,-39-18,1-1,0 0,-1 0,1 0,0 0,0 0,0-1,0 1,0 0,0-1,0 1,0-1,0 0,0 0,0 0,0 0,0 0,0 0,0-1,0 1,0 0,0-1,0 0,0 1,2-2,-3 0,0 0,0 0,0 0,0 0,0-1,-1 1,1 0,-1 0,1 0,-1 0,0-1,0 1,0 0,0 0,0-1,0 1,-1 0,1 0,-1 0,0-1,1 1,-3-4,-7-20,-2 1,0-1,-2 2,-30-42,-80-82,110 133,6 5,0 0,0 1,-1 1,0 0,0 0,-1 0,0 1,0 1,-1 0,0 0,0 1,-16-5,8 4,5 1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22.6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1,'-4'0,"-2"0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23.1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10,6 6,1 6,3 7,4 10,2 9,3 3,1 0,-3-2,-1-2,0-3,2-5,-4-4,-5-4,1-10,-4-9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24.6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1 276,'1'-6,"1"1,0-1,0 1,0 0,1-1,0 1,0 0,0 0,8-7,0-5,18-30,-18 27,2-1,0 2,1 0,0 1,21-20,-33 37,0-1,0 0,0 1,0-1,0 1,1 0,-1 0,1 0,-1 0,0 0,1 0,0 1,-1-1,1 1,-1 0,1 0,0 0,-1 0,1 0,0 0,3 2,-1 0,0 0,0 0,0 0,-1 1,1 0,-1 0,1 0,-1 1,0-1,3 5,8 9,-1 1,0 1,19 37,-19-31,-6-11,0 0,-1 1,0 0,7 25,-13-34,0 1,0-1,-1 1,0 0,0 0,0-1,-1 1,0-1,0 1,-1 0,0-1,0 0,-1 1,-5 9,-8 11,-1 0,-2-2,-22 25,22-28,0 2,2 0,-23 40,39-63,0 0,1 0,-1 0,1-1,-1 1,1 0,-1 0,1 0,0 0,-1 0,1 0,0 0,0 0,0 0,0 0,0 0,0 0,0 0,0 0,0 0,0 0,0 0,1 0,-1-1,0 1,1 0,-1 0,0 0,1 0,0 0,-1 0,2 1,0-1,0-1,0 1,0-1,1 1,-1-1,0 0,0 1,0-1,1-1,-1 1,0 0,0 0,4-2,10-2,0 0,28-14,-4-1,-14 6,0 1,39-12,-33 15,0 2,0 2,0 1,64-1,-70 6,-3-1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26.9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90 205,'-7'-5,"0"-1,0 1,-1 0,-12-7,-8 6,27 6,1 0,-1 1,0-1,1 0,-1 0,0 1,1-1,-1 0,1 1,-1-1,1 1,-1-1,1 1,-1-1,1 1,-1-1,1 1,0 0,-1-1,1 1,0-1,-1 1,1 0,0-1,0 1,0 0,0-1,0 1,0 0,-1 0,2-1,-1 1,0 1,0 1,1 1,0-1,0 0,0 1,0-1,1 0,-1 0,1 0,0 0,0 0,0 0,0 0,0-1,1 1,3 2,44 35,-26-25,1-1,0-1,1-1,47 14,115 20,-68-24,0-5,171 1,-287-17,0-1,-1 0,1-1,0 1,-1-1,1 1,-1-1,1 0,-1 0,1-1,-1 1,0-1,1 1,-1-1,0 0,0 0,0-1,4-3,-6 3,1 0,0 0,-1 0,1 0,-1 0,0 0,0-1,0 1,-1 0,1-1,-1 1,1-1,-1 1,-1 0,1-1,0 1,-1-1,1 1,-1 0,-2-5,-9-24,-1 0,-2 1,-1 0,-1 2,-38-50,45 65,-1 1,0 0,-1 1,-1 1,-18-14,24 19,0 2,-1-1,0 1,0 1,-1-1,1 1,-1 1,1-1,-1 2,0-1,0 1,-9 0,-386 5,395-4,-1 1,1 1,-1-1,1 1,0 1,0 0,0 0,0 1,1 0,-1 0,1 1,0 0,0 0,1 1,0 0,-7 8,3-1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27.51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28.6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16,'1'-1,"-1"0,0 1,0-1,0 1,0-1,0 1,0-1,-1 0,1 1,0-1,0 1,0-1,0 1,-1-1,1 1,0-1,-1 1,1-1,0 1,-1-1,1 1,0 0,-1-1,1 1,-1-1,1 1,-1 0,1 0,-1-1,1 1,-1 0,1 0,-1-1,1 1,-1 0,0 0,1 0,-1 0,1 0,-1 0,1 0,-1 0,0 0,1 0,-1 0,1 1,-1-1,1 0,-1 0,1 0,-1 1,0-1,-1 1,0 0,-1 0,1 0,0 1,0-1,0 0,0 1,1 0,-1-1,0 1,1 0,-2 2,-5 12,1 0,0 1,2 0,0 0,1 0,-2 19,-7 115,9-84,-18 733,22-788,1 1,0 0,0 0,1-1,5 16,-6-26,0 0,-1 0,1 0,0 0,0-1,0 1,0 0,0-1,0 1,1-1,-1 1,1-1,-1 0,1 0,-1 1,1-1,2 1,-2-1,0-1,0 0,1 0,-1 0,0 0,0 0,0 0,0-1,0 1,0 0,0-1,0 0,0 1,0-1,0 0,0 0,0 0,-1-1,1 1,2-2,8-6,0-1,0 0,-1-1,-1 0,0-1,0 0,-1 0,-1-1,0 0,0 0,9-27,-4 7,31-96,-41 116,0 0,0 0,-1 0,-1-1,0 1,-1 0,-3-24,2 33,-1-1,1 1,-1-1,0 1,0 0,-1 0,1 0,-1 0,0 0,0 0,0 1,0-1,-1 1,1 0,-1 0,0 0,0 1,0-1,0 1,-1 0,1 0,-6-1,-8-2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29.9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0,'-1'143,"3"156,-2-279,2-1,0 0,2 0,0 0,1 0,0-1,10 20,-13-33,0 0,0-1,1 1,-1-1,1 0,0 1,0-1,1-1,-1 1,1 0,0-1,0 0,0 0,0 0,1 0,-1-1,1 0,0 0,0 0,-1 0,1-1,0 0,0 0,1 0,-1 0,0-1,0 0,0 0,0 0,0-1,7-1,-4-1,1 0,-1 0,0-1,0 0,0-1,0 1,-1-2,0 1,0-1,0 0,-1 0,0-1,0 0,7-10,9-15,34-69,-46 80,5-18,-14 32,2 0,-1 0,1 1,-1 0,2-1,-1 1,5-7,-6 18,0 0,-1 0,0 0,0 0,0 0,-1 0,0 8,0 42,-1-7,2 0,13 86,12 51,-20-150,-1 1,-1 38,6 41,-1-33,-8-60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57.3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0 415,'130'-4,"134"-21,123-38,-130 18,174-19,424-75,-778 125,-47 10,1-1,-1-2,0-1,53-22,-69 24,-17 7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31.90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354 37,'-5'2,"-1"0,1 0,0 0,0 1,0 0,0 0,0 0,0 1,1-1,0 1,0 0,-6 7,5-5,-22 22,2 2,1 1,1 0,2 2,1 1,1 0,3 1,-19 55,17-34,3 1,3 0,2 0,2 1,1 60,7-106,0 1,0 0,2 0,-1 0,2-1,0 1,5 13,-7-21,1-1,0 0,1 1,-1-1,1 0,0 0,0 0,0-1,1 1,-1-1,1 1,-1-1,1 0,0-1,1 1,-1-1,0 1,1-1,-1-1,1 1,7 1,8 0,0-1,0-1,1 0,-1-2,0-1,0 0,0-1,21-7,14-5,84-37,-123 46,-1-2,1 0,-1-1,-1-1,0 0,0-1,-1 0,0-1,-1-1,0 0,-1-1,-1 0,13-23,-12 15,-1 0,-1 0,-1-1,-1 0,-1 0,-1-1,-1 0,-1 0,-1-31,-1 20,-2 0,-1 0,-2 0,-2 0,-11-39,14 61,-1 1,-1 0,0 0,-1 0,0 1,-1-1,0 1,0 1,-2 0,1 0,-1 0,0 1,-1 1,0-1,-1 1,-22-12,-92-43,111 55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32.4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0,'4'0,"2"0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33.0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0,'4'5,"2"5,3 5,2 9,1 9,5 8,2 4,3 4,2 6,1-1,-4-3,4 0,-4-5,-4-6,-1-6,-4-8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34.20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1 354,'15'-29,"1"0,2 1,1 2,1 0,1 1,28-25,-31 33,0 1,1 1,1 1,0 1,1 1,0 0,1 2,46-16,-63 25,0 0,0 0,0 0,1 0,-1 1,0 0,1 0,-1 0,0 1,0-1,1 1,-1 1,0-1,0 1,0 0,0 0,0 0,-1 1,1-1,-1 1,1 0,-1 1,0-1,0 1,-1 0,1 0,-1 0,0 0,0 0,0 1,0 0,3 8,5 14,0 1,-2 0,-1 1,7 48,-11-57,9 41,-4 0,-1 0,-3 118,-5-173,-1-1,0 0,0 0,0 0,0 0,-1 0,0 0,0 0,0 0,0-1,-1 1,0-1,0 0,0 0,-1 0,1 0,-1 0,0-1,0 1,0-1,0 0,-1-1,-5 4,51-26,0 2,1 2,51-11,-50 15,0-2,-1-1,0-2,40-24,-28 11,-32 20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36.4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26,'-30'-1,"-49"-9,-12-2,67 11,1 0,-1 1,0 1,1 2,-1 0,1 2,0 0,0 1,1 2,0 0,0 1,1 2,0 0,1 1,0 1,1 1,-32 29,30-20,0 1,2 1,1 1,1 0,2 1,0 1,2 1,1 0,1 0,2 1,1 0,1 1,1 0,2 0,0 59,4-80,1 0,0 1,1-1,0 0,0 0,1 0,0 0,1 0,0-1,1 1,0-1,0 0,11 13,-9-15,0 0,0-1,1 0,0 0,0-1,0 0,0 0,1-1,0 0,0 0,0-1,0-1,0 1,19 1,2-1,1-1,-1-1,1-2,-1-1,1-1,-1-2,0-1,35-12,-59 16,-1 0,0-1,1 0,-2 0,1 0,0-1,-1 0,1 1,-1-2,0 1,0 0,-1-1,1 0,-1 0,0 0,3-8,3-7,-2-2,0 1,3-24,1-1,88-302,-78 256,-16 65,1 1,0 0,13-28,-11 38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36.90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37.3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1,'4'4,"6"6,1 10,3 5,4 3,-2 6,1 4,2 2,2 1,1 7,-2 0,-1-4,-4-6,1 0,-4-3,-3-7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38.53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1 205,'1'-9,"1"0,0 1,1-1,0 1,0 0,0-1,1 1,1 1,7-11,-5 9,1 1,0 0,0 1,1-1,0 2,0-1,1 1,0 1,0 0,0 0,19-5,-7 3,2 1,-1 1,0 2,38-2,-39 4,-1 0,0 2,0 1,0 1,0 0,0 2,-1 0,1 2,-1 0,-1 1,1 1,-2 1,19 12,-31-17,0 1,-1 0,0 0,0 1,0-1,-1 1,0 0,0 0,-1 1,0-1,0 1,0-1,-1 1,-1 0,1 0,0 14,-1 1,0 1,-2-1,-1 0,-6 36,0-32,0-1,-2-1,-1 0,-1 0,-1-1,-21 29,2 1,30-52,1-1,0 1,0 0,0-1,0 1,1 0,-1-1,0 1,1 0,-1 0,1 0,0 0,0 0,-1 0,1-1,1 1,-1 3,1-5,0 1,0-1,0 1,0-1,0 0,0 1,0-1,0 0,0 0,0 1,0-1,0 0,0 0,0 0,0 0,0-1,0 1,0 0,0 0,0-1,0 1,0 0,0-1,0 1,-1-1,1 1,0-1,0 0,0 1,0-1,0-1,38-17,70-25,-5 3,32-14,-112 46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40.7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291 308,'-10'68,"7"-56,1 1,0-1,0 0,1 1,1 23,1-33,0 0,-1 0,1 1,0-1,1-1,-1 1,0 0,1 0,0 0,-1-1,1 1,0-1,0 1,1-1,-1 0,0 0,1 0,-1 0,1 0,0 0,0-1,-1 0,1 1,0-1,0 0,0 0,6 0,6 2,0-1,0 0,0-1,0-1,0-1,0 0,0-1,0 0,-1-1,1-1,27-11,-13 3,0-2,-1-2,-1 0,41-33,-63 45,1-2,-1 1,-1-1,1 1,-1-1,0-1,0 1,-1 0,1-1,-2 0,4-9,2-13,7-44,-7 30,-7 35,3-7,-1 0,-1 0,0 0,-1-1,-1-18,-1 32,1-1,0 0,-1 0,1 0,-1 0,0 0,0 1,0-1,-1 0,1 1,-1-1,1 1,-1-1,0 1,0 0,0 0,0 0,0 0,0 0,-1 0,1 0,0 1,-1-1,0 1,1 0,-1 0,0 0,0 0,1 0,-1 1,0-1,0 1,-5 0,-13-1,1 2,-1 0,1 2,0 0,0 1,-25 9,9-1,0 2,-48 26,72-33,0 1,0 1,1-1,1 2,-1 0,1 0,-11 15,-55 90,27-37,-5-4,27-40,2 1,2 1,1 0,-18 43,32-57,6-10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41.5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00.62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0 579,'14'-25,"1"1,1 0,1 1,1 0,22-20,5-2,61-44,-49 46,1 3,95-49,-111 69,2 1,0 2,1 1,81-15,-106 28,1 0,-1 2,1 0,-1 2,1 0,-1 1,35 8,-41-6,0 0,-1 1,1 1,-1 0,0 1,0 1,-1 0,0 0,0 1,-1 1,16 16,-3 4,-1 0,-2 1,-1 2,-1 0,-2 1,16 46,-8-9,-4 1,15 93,-32-146,-1 1,-2 0,0 0,-1 0,-1-1,0 1,-2 0,-5 22,4-28,-1 1,-1-1,0 0,-1 0,-1-1,0 0,0 0,-1-1,-1 0,0 0,-14 11,-43 34,-81 51,-9 8,17-1,-102 81,236-191,0 0,0 0,1 1,-10 12,15-18,-1 1,1-1,-1 1,1-1,0 1,0-1,-1 1,1-1,0 1,0-1,-1 1,1 0,0-1,0 1,0-1,0 1,0 0,0-1,0 1,0-1,0 1,0 0,0-1,0 1,1-1,-1 1,0 0,2 0,-1-1,0 1,1-1,-1 0,0 1,1-1,-1 0,1 0,-1 0,0 0,1 0,-1 0,1 0,-1 0,1-1,-1 1,3-2,155-49,-18 4,-31 21,1 5,1 5,224-2,-263 15,-52-2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42.1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1,'5'0,"1"4,7 6,3 5,2 5,3 7,1 4,-2 0,0 4,4 4,-2 0,-4 2,-1-6,1-5,-3-3,-4-2,-3-1,-4-4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43.1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25,'58'-19,"-35"16,-1 1,1 2,0 0,0 1,0 2,-1 0,1 2,-1 0,0 1,0 1,34 18,-51-23,-1 1,1-1,-1 1,0 1,0-1,0 0,-1 1,1 0,-1 0,0 0,0 0,0 1,0-1,-1 1,0-1,0 1,2 7,-3-6,-1 0,0 0,0 0,0 0,0 0,-1 0,0 0,0 0,-1-1,0 1,0 0,0-1,-1 1,-5 8,-44 77,-5 7,-55 129,112-227,0 0,-1 1,1-1,0 0,0 1,-1-1,1 1,0-1,0 0,0 1,0-1,0 1,0-1,0 0,0 1,0-1,0 1,0-1,0 0,0 1,0-1,0 1,0-1,0 0,0 1,1-1,-1 0,0 1,0-1,0 0,1 1,-1-1,0 0,0 1,1-1,-1 0,0 1,1-1,-1 0,0 0,1 0,-1 1,0-1,1 0,26-3,35-23,-55 23,108-45,-90 38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44.0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478 245,'-4'0,"-17"0,1 1,-32 4,44-3,1 0,-1 0,0 1,1 0,-1 1,1-1,0 2,0-1,-9 8,-15 17,2 0,0 2,3 1,1 1,1 2,1 0,3 1,1 1,1 1,-24 78,39-105,0-1,1 1,0 0,1-1,0 1,1 13,0-21,0 0,1 0,-1 0,1 0,0 0,0 0,0 0,0 0,0 0,1-1,-1 1,1 0,0-1,-1 1,1-1,1 0,-1 1,0-1,0 0,1 0,-1-1,1 1,0 0,-1-1,1 1,4 0,7 2,0-1,0-1,0 0,0-1,0-1,1 0,-1 0,0-2,0 0,19-5,23-8,63-25,-83 26,14-4,0-2,-1-2,-1-3,-2-1,0-3,65-53,-104 76,0-1,0-1,-1 1,0-1,0 0,0 0,-1-1,-1 0,1 1,-2-2,1 1,-1 0,0-1,-1 1,0-1,-1 0,0 0,-1 0,1 0,-3-13,-1 3,-1 1,-1 0,0 0,-2 1,0-1,-1 2,-1-1,0 1,-17-22,4 5,-2 2,-1 1,-2 1,-35-32,44 48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44.7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45.56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336 1,'-3'0,"0"1,0 0,0 0,0 0,1 0,-1 1,0-1,1 1,-1-1,1 1,0 0,-1 0,1 0,0 0,-2 4,-30 38,33-43,-41 68,3 2,4 2,-30 84,47-108,1 1,-10 55,22-81,1 0,1 0,1 0,2 0,0 1,7 42,-6-62,0 0,0 0,1-1,-1 1,1 0,0-1,1 0,-1 1,1-1,0 0,0 0,0 0,1-1,-1 1,9 5,-6-4,1-2,0 1,0-1,0 0,1 0,-1-1,1 0,-1 0,12 1,5-2,0-1,1 0,-1-2,0-1,41-10,-51 9,-1 0,1-1,-1-1,-1 0,1 0,-1-1,0-1,0 0,-1-1,0 0,-1 0,0-1,0-1,-1 0,-1 0,0 0,0-1,-1-1,-1 1,0-1,5-15,-10 25,0 1,-1-1,1 0,-1 1,1-1,-1 0,0 1,0-1,0 0,-1 1,1-1,-1 0,1 1,-1-1,0 1,0-1,0 1,0-1,-1 1,-2-4,1 3,0 0,0 0,-1 0,1 0,-1 1,0-1,0 1,0 0,0 0,0 0,-6-1,-11-2,0 1,0 1,-1 1,-22 0,41 2,-19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46.8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85,'-1'9,"1"0,1-1,-1 1,2 0,-1 0,1-1,0 1,1-1,0 0,0 1,1-1,0-1,1 1,-1 0,1-1,1 0,-1 0,1-1,1 0,-1 0,1 0,0-1,0 0,11 6,12 6,1-1,0-2,1 0,1-3,0 0,1-2,-1-2,2-1,-1-2,37 0,-67-3,-1-1,0 0,1 0,-1-1,1 1,-1-1,0 1,1-1,-1 0,0 0,0-1,0 1,0-1,0 1,0-1,0 0,4-4,-4 2,-1 1,0 0,-1-1,1 1,-1-1,1 1,-1-1,0 0,0 1,-1-1,1 0,-1 0,0 0,0 0,-1-6,-3-24,-1 0,-2 1,-2 0,-23-60,16 48,15 43,0 0,0-1,0 1,0 0,0 0,0 0,-1 0,1 0,0 0,-1 0,0 1,1-1,-1 0,0 1,-2-2,4 3,0 0,-1 0,1 0,0 0,0 0,-1 0,1 0,0 0,0-1,-1 2,1-1,0 0,-1 0,1 0,0 0,0 0,0 0,-1 0,1 0,0 0,0 0,-1 0,1 1,0-1,0 0,0 0,-1 0,1 0,0 1,0-1,0 0,0 0,-1 0,1 1,0-1,0 0,0 0,0 1,0-1,0 0,1 25,14 35,3-1,35 81,66 107,-106-221,12 32,-18-36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48.8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0 102,'1'-2,"-1"1,1 0,-1 0,1 0,-1 0,1 0,0 0,0 0,-1 0,1 1,0-1,0 0,0 0,0 1,0-1,0 0,0 1,0-1,0 1,3-1,31-12,-23 9,27-12,-11 4,-1 2,58-14,-76 22,1 1,-1 0,0 0,1 1,-1 1,1-1,-1 2,0-1,0 1,1 1,-1-1,-1 2,16 6,-2 4,0 1,-1 0,-1 2,0 0,-1 2,-1 0,-1 1,-1 0,-1 2,0 0,11 24,15 35,54 158,-33-48,66 364,-22 210,-78-472,17 119,-18-219,61 332,76 236,12-130,-46-190,-115-386,26 99,23 173,-63-320,0-1,-1 1,1 0,-1 0,-1 0,0-1,1 1,-2 0,1 0,-1-1,0 1,-1-1,-4 11,1-9,-1 0,1 0,-1-1,-1 1,1-1,-1-1,0 0,-15 9,-857 594,845-583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53.2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2014,'2'-29,"2"1,1-1,1 1,1 0,11-27,8-30,-24 78,276-1147,-256 1048,-5-1,6-144,-23 241,1 4,-1 0,0-1,0 1,0-1,-1 1,0 0,0-1,0 1,-1 0,0 0,0 0,-6-11,7 17,0-1,0 1,1-1,-1 1,0 0,0-1,1 1,-1 0,0-1,0 1,0 0,0 0,0 0,1 0,-1 0,0 0,0 0,0 0,0 0,0 1,1-1,-1 0,0 0,0 1,0-1,1 1,-1-1,0 0,0 1,1-1,-1 1,1 0,-1-1,0 1,1 0,-1-1,1 1,-1 0,1-1,0 1,-1 1,-19 33,16-21,-1 0,2 0,0 1,1-1,0 1,1 0,1-1,0 1,1 0,1 0,0-1,1 1,1-1,7 21,-4-18,1 0,1-1,0 0,1-1,1 0,0-1,1 0,1-1,0 0,1-1,20 15,9 1,2-2,0-1,56 21,150 43,-148-55,-89-29,-1-1,0 2,-1 0,1 0,-1 1,0 1,12 10,-20-14,1 0,-1 1,0-1,-1 1,1 0,-1 0,0 1,0-1,-1 0,1 1,-1 0,-1-1,1 1,-1 0,0 0,0 0,0 0,-1 11,-3 15,0 0,-3 0,0 0,-2-1,-1 0,-2 0,-28 57,-10 1,-70 95,114-176,-13 18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54.2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493 1611,'-2'39,"-2"0,-2 0,-20 70,15-71,2 1,2 0,-4 67,11-103,-1 1,1-1,0 1,1-1,-1 1,1-1,-1 0,1 1,0-1,1 0,-1 1,0-1,1 0,0 0,-1 0,1 0,4 3,-4-5,0 0,0 0,0 0,0 0,1 0,-1-1,0 1,0-1,1 1,-1-1,0 0,1 0,-1 0,0 0,1-1,-1 1,0-1,1 1,-1-1,0 0,0 0,0 0,0 0,0 0,0 0,3-3,18-12,0 0,-1-2,-2-1,1 0,-2-2,-1 0,-1-1,0-1,16-30,-29 46,0 0,-1-1,1 1,-2-1,1 0,-1 0,0 0,0 0,-1 0,0 0,-1 0,0 0,-1-13,0 15,-1 0,0-1,0 1,0 0,0 1,-1-1,0 0,0 1,-1 0,0-1,1 1,-2 1,1-1,-1 1,1-1,-1 1,-11-6,-25-14,-64-26,58 30,-47-29,80 40,1 1,0-2,1 0,0-1,0 0,1 0,-16-23,22 25,0-1,0 1,1-1,0 0,1-1,0 1,1 0,0-1,0 0,1 1,1-1,0 0,1-12,4-17,1-1,12-40,-15 67,74-284,29-131,-102 413,-2 1,1-1,-2 0,0 1,-1-1,0 0,-5-26,3 34,0 1,-1 0,0 0,0 0,0 0,-1 1,0-1,0 1,-1 0,0 0,0 1,0-1,0 1,-1 0,0 0,0 1,-13-7,-14-5,0 1,-1 1,0 3,-2 0,1 3,-42-6,71 13,0 0,-1 1,1-1,-1 1,0 1,-9 1,15-2,-1 0,1 1,-1-1,1 1,0 0,-1-1,1 1,0 0,0 0,-1 0,1 0,0 0,0 0,0 0,0 0,0 0,1 1,-1-1,0 0,0 1,1-1,-1 0,1 1,-1-1,1 1,0-1,-1 1,1-1,0 1,0-1,0 1,0-1,1 3,0 6,1-1,0 1,0-1,1 0,0 0,1 0,0 0,5 8,48 71,-32-53,625 838,-516-718,8-6,5-7,215 161,-252-225,-42-32,120 109,-182-149,0 0,-1 0,1 1,8 14,-6-3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54.7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1377,'354'-192,"-84"43,1318-749,-1548 873,4-3,95-45,-107 62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01.3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385 179,'-1'5,"0"0,0-1,0 1,-1 0,1-1,-1 1,0-1,-4 6,-4 9,-60 129,-30 72,-54 210,141-390,-7 15,74-198,214-544,-178 417,-89 267,-1 1,1-1,0 0,0 0,1 1,-1-1,0 1,1-1,0 1,0 0,-1-1,6-3,-6 6,0 0,0-1,1 1,-1 0,0 0,0 0,1 0,-1 0,0 0,0 1,0-1,1 0,-1 1,0-1,0 1,0-1,0 1,1-1,-1 1,0 0,0 0,0-1,-1 1,1 0,0 0,0 0,0 0,-1 0,1 0,0 2,90 114,14 17,-38-63,152 125,-153-143,-41-32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55.2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1056,'112'-104,"4"5,219-144,284-121,-488 294,202-77,-271 122,-49 21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58.3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75 274,'-27'535,"4"-158,16-328,0-38,1-34,3-20,1 0,3 0,8-57,0-8,-6 33,26-356,-19 308,10-67,-19 184,0 1,0-1,1 1,0 0,0 0,0 0,1 0,-1 0,5-6,-6 10,-1 1,1-1,0 0,-1 1,1-1,0 1,-1-1,1 1,0-1,0 1,-1 0,1-1,0 1,0 0,0-1,0 1,-1 0,1 0,0 0,0 0,0 0,0 0,1 0,0 1,0 0,0 0,-1 0,1 0,0 0,-1 1,1-1,-1 0,1 1,-1-1,0 1,1 0,-1-1,0 1,1 2,77 133,97 152,68 44,-228-310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0:59.0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1 688,'0'-2,"1"-1,-1 1,1-1,0 1,0 0,0-1,0 1,1 0,-1 0,1 0,-1 0,1 0,0 0,2-2,33-27,-26 23,47-36,118-65,-36 24,42-35,-173 116,0-1,0 1,0 1,0-1,1 2,0-1,-1 1,13-1,43-11,182-89,-45 15,-146 68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00.0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27,'0'-1,"0"0,0 0,0 0,0 0,0 0,0 0,0 0,0 0,1 0,-1 0,0 0,1 0,-1 0,1 0,-1 1,1-1,0 0,-1 0,1 0,0 1,-1-1,1 0,0 1,0-1,0 0,-1 1,1-1,0 1,0-1,0 1,0 0,0 0,1-1,0 1,0 0,0 0,0 0,-1 0,1 0,0 1,0-1,-1 0,1 1,0 0,-1-1,1 1,-1 0,1 0,-1 0,1 0,-1 0,3 2,10 16,0 0,-1 0,-1 1,-1 1,-1 0,12 37,-7-23,263 646,-268-657,-1 1,9 38,-14-40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01.0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33 104,'8'-1,"0"0,0-1,-1 0,1 0,-1-1,13-5,13-6,18-3,0 3,1 1,0 3,1 3,0 1,0 3,62 4,-112-1,-1 0,0 0,0 0,0 1,0-1,0 0,0 1,1 0,-1 0,0-1,-1 1,1 0,0 0,0 1,0-1,-1 0,1 1,0-1,-1 1,1-1,-1 1,0 0,0 0,2 3,-2-2,0 0,-1 1,1-1,-1 1,0-1,0 1,0-1,0 1,-1-1,0 1,1-1,-1 1,-3 5,-3 8,-2 0,0 0,-1-1,-18 24,-49 51,-5-3,-106 88,18-24,111-86,44-47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02.2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6,4 3,6 8,1 8,-1 2,-2-1,1 6,0 1,2-4,-1-3,-2-4,-2-3,-3-2,-1-2,-1-4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02.7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0 367,'27'-3,"0"-1,0-2,-1 0,0-2,0-1,46-22,-21 9,640-233,-653 243,-10 1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03.7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1 248,'9'-1,"0"-1,1 0,-1-1,0 0,0 0,0-1,14-7,20-9,539-135,-424 119,-124 29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06.4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179 387,'-4'48,"-17"81,4-28,-18 178,-38 220,71-489,-24 145,27-138,8-29,6-28,0-22,-3 0,5-66,-2-132,-11 147,61-724,-64 828,0-1,1 1,0 0,0 0,1 0,0 0,6-10,-8 18,0-1,0 0,0 0,1 0,-1 0,1 1,0-1,-1 1,1-1,0 1,0 0,0 0,0 0,0 0,0 0,0 0,0 0,0 0,0 1,0-1,1 1,-1 0,0 0,0 0,1 0,-1 0,0 0,0 0,0 1,1-1,-1 1,0 0,0 0,0-1,2 3,2-1,-1 1,0 1,0-1,0 1,0 0,-1 0,1 0,-1 1,6 7,34 56,-18-27,184 289,45 63,-173-276,54 72,-121-171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07.2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1 237,'4'-4,"6"-6,9-1,6-3,8-3,6 0,1 5,7-2,8-1,7 1,6-1,0 2,-2-1,-5-3,-4 2,-7 4,-8-1,-12 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02.1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0 413,'26'-2,"-1"0,33-8,-1 0,-33 4,1 0,-1-2,-1-1,0-1,0 0,27-19,-16 10,61-24,349-92,-287 90,69-15,-214 57,19-3,-17 7,-21 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25.2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1 823,'0'-3,"0"1,0-1,1 1,0-1,-1 1,1-1,0 1,0-1,0 1,1-1,-1 1,0 0,1 0,0 0,-1 0,1 0,0 0,0 0,0 1,0-1,0 1,1-1,-1 1,0 0,1 0,3-2,9-2,0 1,0 0,24-3,-6 1,733-135,-392 78,238-37,467-93,-952 165,294-76,-322 65,-76 28,1 1,1 1,0 1,0 2,40-7,2 3,-51 5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26.4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0 543,'15'-2,"-1"0,0-1,0-1,0 0,-1 0,0-2,20-10,5-1,172-67,4 9,270-58,-291 94,2 8,365-9,-463 39,1-3,125-23,-174 20,92-1,-104 8,0-2,1-1,-2-2,53-13,-65 10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27.20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1 632,'66'-34,"391"-177,586-121,-980 313,56-13,-96 28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28.3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0 883,'161'-97,"-59"32,187-101,407-168,-586 290,2 4,1 6,2 4,1 5,1 5,1 6,180 0,-203 16,-71-1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29.5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0 905,'40'-35,"2"2,1 2,74-42,-96 61,140-78,4 7,284-100,378-45,-628 188,3 8,1 10,272 3,-455 18,1 0,34-8,2-1,-37 8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0.3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1 602,'8'-6,"0"0,0 0,1 1,0 1,0-1,0 1,1 1,-1 0,15-3,11-5,426-135,6 20,812-111,-1116 208,-143 25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1.2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1 469,'2'-4,"-1"0,2 1,-1 0,0-1,1 1,-1 0,1 0,0 0,0 1,0-1,0 1,1 0,5-4,-2 2,14-10,0 1,1 1,1 1,36-12,100-22,-105 32,476-83,-191 42,-274 40,-1-2,-1-4,0-2,67-34,-107 45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2.4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50,'8'0,"8"0,4 0,9 0,7 0,10 0,11 0,12 0,7 0,9-4,-3-2,-2 1,-6 1,-11-4,-8 0,-9 2,-8 1,-11 2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3.54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0 841,'18'-2,"0"-1,-1 0,1-1,-1-1,0-1,0 0,-1-2,21-11,10-3,1139-405,-283 206,-672 184,465-14,-627 51,249-13,-251-1,-58 15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4.3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0 511,'82'-5,"0"-4,-1-3,94-27,-74 16,481-113,105-78,-451 144,-223 68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02.7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5,2 5,-1 3,4 6,0 2,2 5,5 1,-2-3,2 3,-2 2,1 0,2-3,-1-3,-5-3,-3-2,-3-7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5.45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0 417,'69'-3,"136"-21,64-34,-113 23,611-132,-562 120,125-21,-235 58,-73 6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6.7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1 743,'5'-1,"0"-1,0 0,0 1,0-2,-1 1,1 0,-1-1,5-4,12-5,929-420,-251 184,-626 227,-59 15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7.8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0 925,'5'-2,"0"0,0 0,-1 0,1 0,-1 0,1-1,-1 0,8-7,9-5,20-4,0 2,1 1,1 3,62-13,7-1,-66 14,1025-275,57-8,-1113 292,89-24,-1-5,118-54,-194 73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8.72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1 822,'4'-1,"1"-1,-1 1,1-1,-1 0,0 0,0-1,0 1,0-1,6-5,10-6,619-295,-494 246,374-146,-374 160,253-50,-302 87,-67 10,0-2,-1-1,0 0,33-13,-46 12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39.55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1 204,'13'0,"21"-5,18-9,16-3,24 2,8-6,0 1,-4 0,-10-1,-15 3,-12 5,-10-1,-11 4,-6 2,-5 3,-7 3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0.40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0 153,'4'0,"10"0,7 0,13 0,9 0,10-5,9 0,2-5,4-5,2-3,-2 1,-3-2,-5 4,-9-1,-7 3,-9 3,-4 4,-9 2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2.7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139 726,'3'-12,"5"21,7 27,522 1673,-458-1489,-74-201,-13-24,-16-30,-84-151,8-3,-122-332,136 270,-90-454,153 585,5 0,5-2,6-212,7 326,0 1,1-1,0 1,1-1,-1 1,1 0,1 0,-1-1,6-7,-6 12,0 0,1 0,-1 1,1-1,0 1,-1 0,1 0,0 0,0 0,1 0,-1 1,0-1,1 1,-1 0,1 0,-1 0,1 0,-1 1,1 0,6-1,43 0,1 1,-1 3,1 2,-1 3,57 15,-37-2,-1 3,-1 3,68 37,10 19,-4 8,195 158,16 56,-273-223,-5 3,70 97,-116-140,-21-31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3.2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1971,'15'-27,"2"1,1 1,1 1,28-28,-1-1,518-525,-245 267,319-279,-427 403,-124 114,-56 48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3.6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1301,'5'0,"5"-4,9-10,15-16,23-19,36-32,36-27,35-35,27-26,21-15,4-5,-10 6,-39 36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4.0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1057,'0'4,"4"-2,6-2,9-14,20-9,19-17,26-19,33-21,26-23,23-19,9-10,-3-5,-11 1,-19 14,-34 27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06.4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11572 67,'-954'37,"197"-3,-336-46,-278 46,417 19,-2-75,691 0,-562-30,-721 50,752 4,735 0,0 3,1 2,0 3,0 2,1 3,-97 38,138-44,0 1,0 0,1 1,-28 25,27-21,0-1,-2-1,-24 14,-38 8,-124 34,-20 9,33 9,161-70,0 1,2 2,-49 41,-115 113,179-160,1 1,0 1,1 0,1 1,1 0,0 1,1 0,1 1,-9 28,-1 12,-21 111,13 8,8 0,7 2,17 247,126 568,-113-896,66 287,10 57,-85-379,11 68,-16-115,1 0,0-1,1 1,1-1,11 21,-15-33,0 0,0 0,1-1,-1 1,1-1,0 0,0 0,0 0,0 0,0-1,0 0,1 0,-1 0,1 0,0-1,-1 1,1-1,9 1,9-1,-1 0,44-4,-25 0,86 0,15 0,178-26,-120-2,271-9,83 33,485-16,-319-59,-10-61,-471 92,615-175,-459 103,161-60,-457 143,-26 8,1 4,2 3,104-21,-180 46,6-1,-1 1,0-1,0 0,0-1,0 1,8-5,-13 6,0 0,1 0,-1-1,0 1,1 0,-1 0,0-1,0 1,1 0,-1-1,0 1,0 0,0-1,0 1,1-1,-1 1,0 0,0-1,0 1,0 0,0-1,0 1,0-1,0 1,0 0,0-1,0 1,0 0,0-1,-1 1,1-1,0 1,-18-19,-20 2,33 16,1 0,0-1,0 1,1-1,-1 0,0 0,1 0,-1 0,1-1,-5-3,8 6,0-1,0 1,0-1,1 1,-1-1,0 1,0-1,0 1,0 0,1-1,-1 1,0-1,0 1,1 0,-1-1,0 1,1-1,-1 1,0 0,1 0,-1-1,0 1,1 0,-1-1,1 1,-1 0,1 0,-1 0,0 0,1 0,-1-1,1 1,-1 0,1 0,-1 0,1 0,-1 0,1 0,-1 0,1 1,0-1,25-3,413 1,-398 3,343 37,-2 32,56 8,623 16,-874-92,-1-9,1-8,312-66,215-50,-548 102,223-71,-140 32,-89 24,-52 13,125-19,-193 45,-20 3,0 0,0-2,0 0,-1-2,30-11,-23 5,-1-1,0-1,-1-1,-1-1,30-26,-41 30,0-1,-1 1,-1-2,0 0,0 0,-2 0,0-1,0-1,-2 1,7-22,5-34,-3 0,-3-1,-3 0,-3-1,-6-112,-11 30,-48-235,-38 10,31 139,33 96,16 62,-4 0,-3 1,-38-84,56 155,-1 1,1 0,-2 0,0 1,0-1,0 2,-1-1,0 1,-1 1,0 0,0 0,-1 1,1 0,-1 1,-13-5,-21-6,-1 2,-70-11,107 23,-86-11,0 4,0 4,-103 9,-94-4,211-5,0-5,-104-24,131 22,0-3,1-2,1-3,-55-28,-155-80,250 121,7 1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4.83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1 124,'2'21,"1"-1,1 1,0-1,2 0,0 0,14 26,0 7,167 410,-8-21,-165-407,-6-16,-1-1,0 1,-2 1,0-1,-1 1,-1 0,1 27,-8-50,0 0,1-1,-1 0,0 1,1-1,0 0,0-1,-3-5,-22-40,3-2,3 0,-32-108,-15-173,51 199,5 0,7 0,10-141,-4 265,1 1,0-1,1 1,0-1,0 1,5-12,-6 19,0 0,0 1,0-1,0 1,0-1,0 1,1 0,-1 0,0-1,1 1,-1 0,0 0,1 0,0 0,-1 1,1-1,0 0,-1 1,1-1,0 1,-1-1,1 1,0 0,0 0,0 0,-1 0,1 0,0 0,0 0,0 1,-1-1,1 0,0 1,-1 0,1-1,0 1,-1 0,1 0,2 2,27 14,49 36,-4-3,667 358,-468-284,-146-69,-109-46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5.2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0 837,'0'-5,"5"-5,5-5,13-9,13-9,20-20,27-23,17-15,3-9,6 4,-2 0,-7 5,-12 8,-21 20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6.1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260 1320,'7'1,"0"1,0-1,-1 1,1 0,0 0,-1 1,1 0,-1 0,6 5,6 2,135 75,143 108,-195-125,1014 632,-1080-681,-19-12,-1 2,0 0,-1 0,0 1,0 1,14 16,-27-27,-1 0,1 1,-1-1,0 1,1 0,-1-1,0 1,0-1,1 1,-1-1,0 1,0 0,0-1,0 1,0-1,0 1,0 0,0-1,0 1,0-1,0 1,0 0,0-1,-1 1,1-1,0 1,0-1,-1 1,1-1,0 1,-1-1,1 1,0-1,-1 1,1-1,-1 1,1-1,-1 0,1 1,-1-1,1 0,-1 1,1-1,-1 0,0 0,1 0,-1 1,1-1,-1 0,0 0,1 0,-1 0,1 0,-1 0,0 0,0 0,-43 4,40-4,-26-1,0-1,0-1,0-2,0-1,1-1,0-1,-45-20,-3-8,-105-65,38 9,5-7,-137-126,-215-269,214 146,236 288,3-2,3-1,2-2,-26-76,52 122,1 0,1-1,1 0,0 0,2-1,0 1,2-1,0 1,5-40,-1 43,0 1,1 0,1 0,1 0,0 0,1 1,0 0,2 1,-1 0,2 1,0 0,14-14,-1 6,0 1,1 1,0 1,2 1,0 1,53-21,-28 17,1 2,106-20,-134 34,1 0,-1 1,1 2,0 1,0 1,0 1,43 9,-56-8,-1 1,1 0,-1 1,0 0,0 1,-1 1,0 0,0 0,0 1,-1 1,0-1,-1 2,0-1,0 1,-1 1,12 20,-5-4,-2 2,-1 0,-1 0,-1 1,-2 0,-1 1,-1 0,-2 0,-1 0,-1 0,-2 1,-1-1,-6 32,2-30,-1-1,-2 1,-1-1,-1-1,-2 0,-1-1,-2 0,-1-1,-1 0,-1-1,-2-2,-26 30,-95 73,47-46,70-60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7.1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157 589,'4'92,"5"-1,32 137,-21-121,-5-28,75 530,-102-698,-50-173,12 62,-125-697,164 839,2 20,2-1,2 1,2-1,1-52,2 89,0 0,0 0,0 1,1-1,-1 0,0 0,1 1,0-1,-1 0,1 0,0 1,0-1,0 1,0-1,0 1,0-1,0 1,0-1,1 1,-1 0,1 0,-1 0,1 0,-1 0,1 0,-1 0,1 0,0 1,0-1,-1 1,1-1,0 1,0 0,0-1,-1 1,1 0,0 0,0 0,3 1,7 1,-1 1,1 0,-1 1,21 9,-26-10,375 194,-151-72,-143-80,1-3,2-4,170 47,-235-80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7.55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1435,'0'-5,"4"-1,6-8,10-10,14-14,23-22,23-22,19-23,18-27,12-18,8-8,-5 0,-13 20,-18 24,-22 23,-20 23,-16 14,-15 16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8.2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932 1461,'2'3,"0"0,1 0,-1 0,1-1,0 1,0 0,0-1,0 0,0 0,1 0,-1 0,0 0,6 1,4 4,1030 676,-1034-678,13 11,0 1,31 29,-52-45,0-1,0 1,0 0,0 0,0 1,0-1,0 0,0 0,0 0,0 1,-1-1,1 0,-1 1,1-1,-1 0,1 1,-1-1,0 1,1-1,-1 1,0-1,0 0,0 1,-1 1,0-2,0 0,0 0,0 0,0 0,0 0,0 0,0-1,-1 1,1 0,0-1,0 1,-1-1,1 1,0-1,-1 0,1 1,-1-1,1 0,-3 0,-12 0,0 0,0-2,-19-2,-105-23,2-6,1-6,2-6,-224-107,221 80,3-6,4-5,3-6,-134-123,217 173,2-3,1-1,3-3,-50-72,76 97,2 0,0-1,1 0,1-1,-10-43,16 49,0 0,1 1,1-1,1 0,0 0,1 0,1 0,1 0,6-21,5-5,2 1,3 0,1 2,1 0,3 2,41-54,-1 14,133-126,-168 177,0-2,2 0,1 2,1 2,63-37,-95 61,0 0,1 0,-1 0,1 1,-1-1,1 0,0 1,-1-1,1 1,0 0,-1 0,1-1,0 1,-1 0,1 0,0 1,0-1,-1 0,1 0,0 1,-1-1,1 1,-1 0,1-1,-1 1,1 0,-1 0,1 0,-1 0,0 0,1 0,-1 0,0 1,0-1,0 0,0 1,0-1,0 1,1 2,2 5,-1 1,0 0,-1 1,0-1,1 15,-2-19,10 124,-10 251,-47 129,36-411,4-39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8.6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1 531,'4'0,"6"0,5-4,14-6,14-10,16-5,17-12,20-16,19-13,17-7,6-4,6-11,-22 10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9.0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0 330,'5'0,"5"0,5-4,9-6,13-5,22-14,30-17,27-16,31-21,-9 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49.7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217 616,'83'149,"161"221,-193-297,-3-6,-15-25,-2 2,-3 1,-1 1,29 72,-53-112,-2-1,1 1,-1 0,1-1,-2 1,1 10,-1-15,0 0,0 0,0 0,0 0,0 0,-1 0,1 0,0 0,-1-1,1 1,-1 0,1 0,-1 0,1 0,-1-1,0 1,1 0,-1-1,0 1,0 0,1-1,-1 1,0-1,0 1,0-1,0 0,0 1,1-1,-1 0,0 1,0-1,0 0,0 0,0 0,0 0,0 0,0 0,0 0,0 0,0-1,0 1,0 0,0 0,0-1,0 1,-1-2,-11-2,1 0,-1-2,1 1,0-2,1 1,0-2,-17-12,-1-6,-40-43,11 1,2-3,4-2,3-2,-49-101,38 50,6-3,-38-138,71 194,-13-75,30 127,1 0,1 1,1-1,1 0,1 0,1 0,1 0,8-35,-10 53,0 0,0 1,1-1,-1 0,1 0,-1 0,1 1,0-1,0 1,0-1,0 1,0 0,1 0,-1 0,1 0,-1 0,1 1,0-1,5-2,-2 3,-1 0,1 0,0 0,0 0,-1 1,1 0,0 0,-1 1,1 0,7 1,8 4,0 1,-1 1,0 0,33 20,79 57,149 125,-173-126,54 41,349 204,-456-298,-36-20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6:50.39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1173,'5'-9,"1"1,1 0,-1 0,1 0,1 0,-1 1,12-8,3-3,248-195,49-43,-235 176,-4-3,93-126,-161 192,13-19,0 2,2 1,2 2,51-46,-60 63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21.1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0,'55'801,"204"794,-217-1413,-32-142,-2-11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30.4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106 173,'0'82,"-4"0,-3 0,-4 0,-4-1,-43 140,49-194,7-19,7-19,12-52,-2 0,-3-1,5-74,-12 89,33-356,-38 403,0 0,0 0,0 0,0 0,0 0,0 0,1 0,-1 0,1 1,-1-1,1 0,0 0,0 0,0 0,0 1,0-1,0 1,0-1,1 1,-1-1,0 1,1-1,2-1,-2 3,0 0,0 0,0 0,-1 0,1 0,0 0,0 1,0-1,0 0,0 1,0 0,-1-1,1 1,0 0,-1 0,1 0,0 0,-1 0,2 2,10 8,0 0,-1 1,-1 1,11 15,25 43,-2 2,65 151,-96-194,96 183,-97-186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31.1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0 185,'0'-5,"5"-5,5-5,5 0,5-2,3 1,1 5,2-1,1 2,-1 2,4 3,2-2,-1-4,-2-1,0 3,-2-2,-5 1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32.3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1 136,'102'236,"-39"-83,71 118,-133-269,20 42,-20-43,-1 0,1 0,-1 0,1 0,0 0,-1 0,0 0,1 0,-1 0,0 0,0 0,1 0,-1 0,0 1,0-1,0 0,0 0,-1 0,1 0,0 0,0 0,-1 1,1-1,0 0,-1 0,1 0,-1 0,0 0,1 0,-1-1,0 1,1 0,-3 1,2-2,0 0,0 0,0 0,0 0,0 0,0-1,0 1,0 0,0-1,0 1,0-1,0 1,0-1,0 0,0 1,0-1,0 0,0 1,1-1,-1 0,0 0,1 0,-2-1,-16-27,15 24,-40-68,4-2,-55-149,81 186,2 0,2-1,1 0,2-1,2 0,1 0,3 0,4-51,-3 89,-1-1,0 1,1-1,-1 1,1 0,0-1,0 1,0 0,0 0,0 0,0-1,1 1,-1 1,1-1,-1 0,1 0,0 0,0 1,-1-1,5-2,-2 3,-1 0,1-1,0 1,-1 1,1-1,0 0,-1 1,1 0,0 0,-1 0,1 0,5 2,1 0,1 0,-1 1,0 1,-1 0,1 0,-1 1,1 0,14 12,-17-12,-1 1,0 1,0-1,-1 1,0 0,0 0,0 0,-1 0,0 1,-1 0,0 0,0 0,0 0,1 10,-3-13,-1 1,1-1,-1 1,0-1,0 0,-1 1,0-1,0 1,0-1,0 0,-1 0,0 1,0-1,-1 0,1-1,-1 1,0 0,0-1,0 0,-1 1,0-1,-7 6,-98 81,91-77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32.9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1 129,'152'-8,"233"-40,-103 9,-194 28,146-11,-210 21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33.4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0 176,'20'-2,"0"-1,-1 0,1-1,30-12,2 1,84-14,154-12,67-12,-328 47,-7 2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34.4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194 0,'-1'15,"-1"0,-1 0,0 0,-5 15,-5 25,-10 65,-48 300,71-416,-13 93,-33 130,44-219,0-5,1 0,0 0,0 0,0 1,0-1,1 0,-1 1,1-1,0 1,0-1,0 0,0 1,1-1,0 4,20-52,-11 13,-1 0,-2-1,4-50,-1-103,-6 75,0 28,-1-8,30-170,-33 259,0 0,1 0,-1 0,1 1,-1-1,1 0,0 0,0 0,0 0,0 1,0-1,0 1,0-1,1 0,-1 1,0 0,4-3,-4 3,1 1,-1 0,1-1,-1 1,1 0,-1 0,0-1,1 1,-1 0,1 1,-1-1,1 0,-1 0,1 1,-1-1,0 0,1 1,2 1,6 4,-1 0,1 1,-1 0,0 1,8 9,-5-6,551 566,-549-560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35.1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1 197,'16'-1,"0"-1,0-1,-1 0,31-12,10-1,250-68,-208 53,-63 18,66-14,-76 26,-7 3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39.0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756 198,'-10'-2,"0"0,-1 0,1-1,0 0,1-1,-18-8,-6-3,-115-45,84 32,-120-36,181 64,1-1,0 1,-1-1,1 1,-1 0,1 0,0 0,-1 0,1 1,-1-1,1 0,0 1,-1 0,1 0,0-1,0 1,0 1,-1-1,1 0,-2 2,1 0,0 0,0 1,0-1,0 1,0 0,1 0,-1 0,1 0,-3 9,-1 7,0 1,2 0,-3 36,6-50,-9 480,12-309,11 128,0 21,-16-232,-5-1,-5-1,-33 132,45-220,-57 256,49-200,1 0,2 83,7-44,0 73,31 226,-31-395,42 240,-30-189,2-1,32 74,8 14,14 31,-65-162,0-1,-1 1,4 21,8 26,-13-55,0 0,0 0,1 0,-1-1,1 1,0-1,0 0,0 1,0-1,0 0,0-1,0 1,1-1,-1 1,1-1,-1 0,1 0,-1 0,1-1,0 1,-1-1,1 0,0 0,5-1,8 0,-1 0,0-2,0 1,19-8,2-5,-24 6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0.6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6,'-1'0,"0"0,0 1,0-1,0 0,0 1,0-1,0 1,1-1,-1 1,0-1,0 1,1 0,-1-1,0 1,1 0,-1-1,0 1,1 0,-1 0,1 0,0-1,-1 1,1 0,-1 0,1 0,0 0,0 0,0 1,-5 32,4-32,0 96,3 0,26 160,-13-130,13 298,-23-300,-5-126,0 7,0-1,1 0,-1 0,1 0,1 0,2 9,0-16,-1-11,1-15,2-538,-9 310,1 152,4-121,-2 221,0 0,1 1,-1-1,0 0,1 0,0 0,-1 0,1 1,1-1,-1 0,0 1,0-1,1 1,0-1,-1 1,1-1,0 1,2-2,-2 3,0 0,1 0,-1 0,0 0,0 0,1 0,-1 1,1-1,-1 1,0-1,1 1,-1 0,1 0,-1 0,1 1,-1-1,3 1,5 2,0 0,-1 1,1 0,-1 0,0 1,0 0,0 1,12 11,57 51,78 88,-119-114,-1 3,-3 0,48 86,-77-121,0 1,-1-1,0 1,0 0,-1 0,-1 0,0 0,0 0,-1 0,-3 21,2-17,0 0,2-1,-1 1,6 27,-1-26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1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1 327,'19'-18,"1"2,0 0,1 1,27-14,97-43,-74 39,12-12,-41 22,73-30,-92 46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23.05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1677,'0'-2,"1"1,-1 0,1 0,-1-1,1 1,-1 0,1 0,0 0,0 0,-1 0,1 0,0 0,0 0,0 0,0 0,0 0,0 0,1 1,-1-1,2 0,32-14,-27 11,420-155,-141 55,1383-429,27 118,-759 213,-274 65,-256 53,-402 83,1 1,0 0,0 0,0 0,-1 1,1 0,0 1,0-1,-1 1,1 1,-1-1,0 1,0 0,0 0,0 1,10 8,11 10,0 0,24 29,-27-28,224 256,-69-72,-99-119,4-4,128 100,-174-157,-2 2,-1 1,-1 2,-1 2,-2 0,-2 2,-1 2,24 43,-25-28,-2 1,-2 1,22 85,26 178,-9-31,-4-106,1 1,-28-35,20 266,-43-369,-6-36,0 1,-1-1,1 0,-2 1,1-1,-1 1,-2 11,2-18,-1 0,0 0,-1 0,1-1,0 1,-1 0,1 0,-1-1,1 1,-1-1,0 1,1-1,-1 0,0 0,0 0,0 0,0 0,0 0,-3 1,-51 13,34-9,-472 151,-507 106,713-189,-80 19,252-69,-145 10,-541-26,449-14,188 5,0 7,-174 29,-126 66,36-6,326-77,-121 5,168-22,1-1,0-3,-108-21,-67-32,-91-18,242 59,-184-30,205 38,-1 2,-87 5,81 9,49-6,0 0,0-2,-1 0,-31-2,-60-16,-209-62,288 70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1.9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0,'0'4,"0"6,4 10,2 5,4 8,0 2,-2 3,-1 1,1 1,0 3,-2-2,3-8,0-1,-2-1,-2-3,2-5,1-6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3.1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4,'2'24,"1"0,1 1,1-1,11 30,8 43,-4 25,60 342,-44-270,-119-380,13 35,38 74,-49-136,73 187,2 1,0-1,2 0,1-1,1 1,2-38,0 56,1 0,0 1,1-1,0 0,0 1,0-1,1 1,0-1,1 1,-1 0,1 1,1-1,-1 1,1-1,0 1,1 1,9-9,-5 7,-1 2,1-1,-1 1,2 1,-1-1,0 2,1-1,0 2,-1-1,1 2,22-2,157 1,-169 3,1 1,0 1,-1 1,0 1,0 1,33 13,-42-12,-1 0,1 1,-2 0,1 1,-1 0,0 0,-1 1,13 18,58 98,-66-102,46 90,-36-64,42 62,-48-79,-13-18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3.8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1 221,'4'-4,"6"-6,5-1,9 1,4-2,11-3,11 1,10-1,12-3,7-3,2-1,-4 3,-2 4,-5 5,-10 5,-16-2,-6 0,-10 2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4.8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0 157,'40'-50,"-34"42,0-1,0 1,0 1,1-1,1 1,-1 0,1 1,0-1,15-7,-12 9,0 1,1 0,0 1,0 0,0 1,0 0,0 1,0 0,1 1,-1 0,0 1,0 1,1 0,-1 0,17 7,-20-6,-1-1,0 2,0-1,0 1,0 0,-1 1,0 0,0 0,0 0,0 1,-1 0,0 0,0 1,-1 0,0 0,0 0,-1 1,1-1,-2 1,1 0,-1 0,3 13,-3-4,-1 0,-1 0,-1 1,0-1,-1 0,-1 0,-1 0,0 0,-6 18,-8 14,-39 78,40-94,15-30,-1-1,1 1,0 0,0-1,0 1,0 0,0 0,1 0,-1 0,1 0,0 0,0-1,0 1,0 0,1 6,0-8,0 0,1 1,-1-1,0 0,1 0,-1 0,1 0,-1 0,1 0,-1 0,1-1,0 1,-1-1,1 1,0-1,-1 1,1-1,0 0,0 0,0 0,-1 0,1 0,0 0,0-1,-1 1,1 0,0-1,1 0,147-33,-13 3,-112 26,-7-2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5.8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1 318,'14'299,"-2"87,-14-357,-2 0,0-1,-9 29,9-113,10 8,2 1,2 0,24-67,-4 11,147-563,-175 661,0-2,0 0,0 0,0 0,1 1,4-8,-6 13,-1 0,1 0,-1 1,1-1,0 0,-1 1,1-1,0 0,0 1,-1-1,1 1,0-1,0 1,0-1,0 1,0-1,-1 1,1 0,0 0,0 0,0-1,0 1,0 0,0 0,0 0,0 0,0 0,0 1,0-1,0 0,0 0,0 1,0-1,0 0,-1 1,1-1,0 1,0-1,0 1,-1 0,1-1,0 1,-1 0,1-1,0 1,0 1,49 52,-1 2,51 78,-38-48,-21-32,-3 1,63 121,-92-151,-2-4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6.5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0 174,'14'-6,"0"1,0 1,0 0,1 1,-1 0,16 0,30-6,132-24,-109 21,0-4,116-37,-147 36,-30 11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7.8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6,'97'-2,"-54"-1,0 2,0 2,0 2,49 10,-35 4,-54-16,1 0,-1 0,1 1,-1 0,0-1,0 1,0 0,0 1,0-1,0 0,0 1,-1 0,4 3,-6-4,0 0,1 0,-1-1,0 1,0 0,0 0,0-1,0 1,0 0,-1-1,1 1,-1 0,1-1,-1 1,0 0,1-1,-1 1,0-1,0 1,0-1,0 1,0-1,-3 2,-34 34,27-28,4-4,0 1,1 1,0-1,0 1,1 0,0 1,0-1,-5 11,9-14,0-1,0 1,0 0,1 0,-1 0,1 0,0 0,0 0,0 0,1 0,-1-1,1 1,0 0,0 0,0 0,1-1,-1 1,1-1,0 1,4 5,9 11,1 0,34 32,17 21,-61-66,0 1,-1 0,-1 0,1 1,-1-1,0 1,-1 0,3 9,-6-16,0-1,1 1,-1 0,0 0,0 0,0 0,0 0,0 0,0 0,-1 0,1 0,-1-1,1 1,-1 0,0 0,1 0,-1-1,0 1,0 0,-1-1,1 1,0-1,-2 2,-1 0,0 1,-1-1,1 0,-1-1,0 1,-10 3,-1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8.9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1 386,'3'35,"2"0,1 0,2-1,21 58,-23-74,0 0,93 266,-95-254,-8-29,0-18,-4-62,4 1,6-89,0 46,-2 74,-1-13,9-71,-5 113,0-1,1 1,1 0,0 0,1 1,1 0,1 0,12-20,-15 31,-1-1,1 1,0-1,0 2,1-1,0 0,0 1,0 0,1 0,0 1,-1 0,2 0,-1 1,15-5,-13 5,1 2,0-1,0 1,0 1,-1 0,1 0,0 1,0 0,0 1,15 4,3 4,-1 1,-1 1,0 2,-1 0,0 2,-1 0,23 22,14 14,-3 2,90 109,-121-129,-1 2,-3 1,0 0,-3 2,-1 1,22 68,-23-35,-12-58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49.8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0 127,'5'-4,"5"-1,5-1,0-2,2-1,3 2,1 2,6-3,3 0,1-3,3 1,5 2,-5-2,1 0,-2 3,-1 1,-3 3,-6 2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51.2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1,'-2'83,"1"-33,6 78,-5-125,1 0,-1 0,1 0,0 0,0 1,0-1,0-1,1 1,-1 0,1 0,0 0,0-1,0 1,0-1,0 1,1-1,-1 0,1 0,4 3,-1-2,0 0,0-1,1 0,-1 0,1 0,-1-1,1 1,-1-2,9 1,10-1,0-2,0 0,-1-2,29-7,7-4,-1-3,0-3,-1-1,-2-4,102-61,-95 40,-70 75,1-1,1 1,1 0,2 1,1-1,4 49,-2-7,12 232,-6-244,3 0,2 0,22 64,-22-88,-4-7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5.2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1,'136'128,"-80"-69,-3 2,-2 2,-3 2,-3 2,60 123,-65-109,54 107,-77-158,3 1,0-2,42 46,-44-58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36.7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1929,'7'2,"0"0,-1 0,1 0,-1 1,1 0,-1 1,0-1,0 1,-1 1,11 8,-1-1,200 161,9 7,-169-141,2-1,75 35,-117-65,1 0,0-2,0 0,0-1,0 0,1-2,0 0,0 0,0-2,0 0,0-1,0-1,0 0,0-1,0-1,-1-1,1 0,-1-1,27-13,24-15,-1-3,-3-3,82-65,160-163,-173 133,204-268,74-183,-320 451,187-256,31 32,-296 347,-5 7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52.2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1 705,'1'-12,"2"1,0 0,0 0,1 1,0-1,1 1,0 0,1 0,0 0,14-16,-9 10,200-254,-66 91,-124 148,-16 22,0 1,1-1,0 1,1 0,0 0,0 1,15-12,-20 19,-1 0,1-1,-1 1,1 0,-1 0,1 0,-1 0,1 1,-1-1,1 0,-1 1,1-1,-1 0,1 1,-1 0,0-1,1 1,-1 0,0 0,1 0,-1 0,0 0,0 0,0 0,0 0,0 0,0 1,0-1,0 2,28 44,-29-46,21 44,-3 0,19 68,14 102,-34-140,32 178,20 291,-25 261,-31-500,-4-141,6-1,7 0,82 298,-92-427,-5-17,-1 0,-1 0,5 30,-9-44,-1 1,0-1,0 1,0 0,0-1,0 1,-1-1,1 1,-1 0,0-1,0 0,0 1,-1-1,1 0,-1 1,0-1,0 0,0 0,0 0,0-1,-1 1,1-1,-6 5,-34 19,0-3,-63 25,-6 4,97-45,-1 0,0-1,0 0,-28 5,11-5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53.8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986 163,'-30'-19,"-19"-8,-2 2,-1 3,0 2,-2 2,-64-12,107 29,-1 1,1 0,-1 0,1 1,-1 1,1 0,0 1,0 0,0 1,0 0,0 0,-14 9,-12 8,-65 52,82-58,2 1,0 2,1-1,1 2,1 0,0 1,-16 30,14-17,1 1,2 1,1-1,-10 48,5 13,5 1,-3 177,17-66,53 378,89 195,25-41,-11-54,-92-301,6 29,96 580,-130-714,113 1031,-51-588,-97-712,0 0,1 1,0-1,1-1,0 1,5 9,-8-17,0 0,1 0,-1-1,0 1,1 0,-1-1,1 0,-1 1,1-1,0 0,0 0,0 1,-1-1,1-1,0 1,0 0,0 0,0-1,0 1,0-1,1 0,-1 0,0 1,0-1,0-1,0 1,0 0,0 0,0-1,0 1,0-1,0 0,0 0,0 1,0-1,3-2,4-3,0 0,0 0,0-1,-1 0,0 0,0-1,-1 0,0 0,9-15,5-11,21-48,-26 47,23-33,-21 40,-4 7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1:59.8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277 71,'0'-4,"0"0,-1 0,1 0,-1 0,1 0,-1 0,0 0,-1 0,1 1,-1-1,0 0,0 1,-2-4,3 6,-1-1,1 1,0 0,0 0,-1 0,1 0,-1 0,1 0,-1 1,1-1,-1 1,0-1,1 1,-1-1,0 1,1 0,-1 0,0 0,1 0,-1 0,0 0,0 0,1 0,-1 1,0-1,1 1,-1-1,1 1,-1 0,1-1,-1 1,1 0,-3 2,-4 3,1 2,-1-1,1 1,0 0,1 1,0 0,0 0,1 0,0 1,-5 16,-3 0,-7 14,2 0,2 1,1 1,3 0,1 1,2 0,2 1,2-1,2 1,3 50,0-83,1 0,1-1,0 1,1-1,0 1,0-1,1 0,0 0,1 0,0-1,1 0,0 0,0 0,1-1,0 0,0 0,1 0,0-1,0 0,1-1,0 0,0 0,1-1,-1 0,1-1,0 0,0-1,1 0,16 3,5-2,0-1,0-1,1-2,-1-2,0-1,0-1,-1-1,1-2,-1-2,-1 0,1-2,-2-2,0 0,0-2,-1-1,-1-1,-1-2,42-37,-63 51,-1 0,0-1,-1 1,0-1,1 1,-2-1,1 0,-1 0,0-1,0 1,0 0,-1-1,0 1,0-12,-1-7,-1-1,-5-35,3 41,1 11,0 0,-1 0,0 0,-1 0,0 1,-1 0,1 0,-2 0,1 0,-1 1,0 0,-13-12,-1 0,0 2,-2 1,-27-17,22 15,-34-18,56 33,1 1,-1 0,0 0,0 1,0 0,0-1,0 1,0 1,0-1,-7 1,-8 3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0.4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1.2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311 1,'-31'34,"2"1,-47 76,47-67,8-11,1 0,1 2,2 0,1 0,2 2,-13 53,23-75,1 1,1 0,0 0,1-1,1 1,1 0,0 0,1 0,0-1,1 1,1-1,1 1,0-1,1-1,1 1,0-1,1 0,14 20,-6-14,0-2,1 0,1 0,0-2,2 0,-1-1,2-1,0-1,1-1,0-1,1-1,0 0,0-2,1-1,0-1,0-1,1-1,0-1,-1-1,1-2,0 0,0-1,31-7,-45 7,0-1,0 0,0-1,-1-1,15-6,-23 10,0-1,-1 0,1 0,0 0,-1-1,1 1,0 0,-1-1,1 1,-1-1,0 1,0-1,1 0,-1 1,0-1,0 0,-1 0,1 0,0 0,-1 0,1 0,-1 0,1 0,-1 0,0 0,0 0,0 0,0 0,0 0,-1 0,1 0,0 0,-1 0,0 0,1 0,-3-3,-4-9,-1 0,0 1,-1 0,-1 0,0 1,-1 0,0 1,-1 0,-14-10,-18-12,-60-32,78 49,0 2,-1 1,-1 1,0 1,-52-12,78 22,-1 1,0-1,0 1,1 0,-1 0,0 0,0 1,1-1,-1 1,0-1,1 1,-6 2,-7 6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2.4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0,'-13'153,"1"-17,11-83,2 209,-1-259,0-1,0 1,1 0,-1-1,1 1,-1-1,1 1,0-1,0 1,0-1,0 1,1-1,-1 0,0 0,1 0,0 0,-1 0,1 0,0 0,0 0,0-1,3 2,-1-1,-1-1,1 1,0-1,0-1,0 1,0 0,0-1,-1 0,1 0,0 0,0 0,0-1,5-1,4-1,1-1,-1 0,0-2,0 1,0-1,-1-1,14-11,-18 13,0-1,-1-1,0 0,-1 0,1 0,-1-1,-1 0,0 0,0 0,0-1,-1 1,6-19,-5 8,-1-1,-1 0,-1 0,-1 0,-1-24,-1 22,-1 17,2-1,-1 1,1-1,-1 0,2 1,-1-1,1 1,-1-1,2 0,-1 1,0 0,1-1,3-6,-4 12,-1 0,0 0,1 0,-1 0,0 0,1 0,-1 0,1 0,-1 0,0 0,1 0,-1 1,0-1,1 0,-1 0,0 0,0 0,1 1,-1-1,0 0,1 0,-1 1,0-1,0 0,1 0,-1 1,0-1,0 0,0 1,0-1,1 0,-1 1,0-1,0 0,0 1,0-1,0 0,0 1,0-1,0 1,0-1,0 0,0 1,0-1,0 1,3 19,4 42,25 105,-22-130,63 264,-60-234,-3 1,1 104,-11-142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3.6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210 1,'-14'0,"0"0,1 1,-1 0,1 1,-23 6,31-6,0 0,0 1,0-1,1 1,-1 0,1 0,-1 1,1-1,1 1,-1 0,0 0,1 0,0 1,0-1,0 1,0 0,-2 7,-2 6,1 0,1 0,0 0,2 1,0 0,1-1,1 1,1 0,0 0,1 0,2 0,0 0,6 21,-7-36,0 0,0 0,1 0,-1 0,1 0,0 0,0-1,1 1,-1-1,0 0,1 0,0-1,0 1,0-1,0 1,0-1,1-1,-1 1,8 2,10 1,0-1,43 4,-31-5,-22-2,0 0,1-1,-1 0,0 0,0-2,0 0,0 0,0-1,0 0,0-1,14-7,-20 8,0-1,1 0,-1 0,-1-1,1 1,-1-1,1-1,-2 1,1-1,0 0,-1 0,0 0,-1 0,1-1,-1 0,-1 1,1-1,-1 0,0 0,1-9,-2 8,0-1,-1 1,1-1,-2 1,1-1,-1 1,0-1,-1 1,0 0,-1 0,1-1,-1 2,-1-1,0 0,0 1,0-1,-1 1,0 0,0 1,-10-9,4 4,-1 1,0 1,-1 0,0 0,0 1,-1 1,0 0,-1 1,1 1,-21-5,12 5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4.5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10,'4'0,"1"-4,1-1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5.1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1,'0'31,"-1"56,3-1,4 0,20 100,-5-92,-14-74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6.1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20,'52'-10,"-48"8,1 1,-1-1,0 1,1 0,0 0,-1 1,1-1,-1 1,1 0,0 0,-1 1,1-1,-1 1,1 0,-1 0,9 4,-2 1,-1 0,-1 1,1 1,-1-1,0 2,-1-1,0 1,0 0,12 20,-15-21,0 0,-1 0,0 1,0 0,-1-1,0 1,0 0,-1 1,0-1,-1 0,0 1,-1 18,0-27,0 1,0-1,0 1,1-1,-1 0,0 1,1-1,-1 1,1-1,-1 0,1 1,0-1,-1 0,1 1,0-1,0 0,0 0,0 0,0 0,0 0,0 0,0 0,0 0,1-1,-1 1,0 0,1-1,-1 1,0 0,1-1,-1 0,1 1,-1-1,0 0,1 0,-1 0,1 0,1 0,12 1,0-1,0 0,15-3,-5 1,73 3,-57 0,0-1,70-9,-87 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23.9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281 137,'-2'1,"1"0,-1 0,0 0,1 1,0-1,-1 0,1 1,0-1,0 1,0-1,0 1,0-1,0 1,0 0,0 0,1-1,-1 1,1 0,-1 0,1 0,-1 3,-1 5,-136 444,51-158,79-273,2 1,0 0,2 1,-3 37,11-250,32-208,-34 383,41-228,-35 211,1-1,1 1,2 1,0 0,29-45,-40 72,0 0,0 0,0 0,1 0,-1 0,1 0,-1 0,1 1,0-1,0 1,0-1,0 1,0 0,0 0,0 0,0 0,0 0,0 0,0 0,3 0,-2 2,-1-1,0 1,1 0,-1-1,0 1,1 0,-1 1,0-1,0 0,0 1,0-1,0 1,-1-1,1 1,0 0,-1 0,1 0,-1 0,2 2,53 65,82 79,-10-14,48 95,10 10,-166-216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7.6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50 223,'-1'5,"0"0,0 1,-1-1,1 0,-1 1,-1-1,1 0,-1-1,-4 8,-14 33,19-35,0 0,1-1,0 1,1 0,0 0,1 0,0 0,0-1,1 1,0-1,1 1,0-1,1 0,0 0,8 15,-8-18,0 1,1-1,0 0,0 0,1-1,-1 1,1-1,0-1,0 1,1-1,-1 0,1 0,0-1,0 0,1 0,-1-1,0 0,1 0,-1 0,12 0,-12-2,-1 0,1 0,0 0,0-1,0 0,-1 0,1 0,-1-1,1 0,-1-1,1 1,-1-1,0-1,0 1,-1-1,9-6,-5 1,-1 0,0-1,-1 1,0-1,0-1,-1 1,-1-1,8-18,2-16,-1 0,-3-1,-1 0,-3-1,3-86,-9 129,-1 0,0 0,0 0,0 0,-1 0,0 0,1 0,-1 0,-1 0,1 1,-1-1,1 0,-1 1,-3-5,4 7,-1 0,1-1,-1 1,0 0,0 0,0 0,0 1,0-1,1 0,-1 1,0-1,0 1,0 0,-1 0,1 0,0 0,0 0,0 0,0 0,0 1,0-1,0 1,0-1,0 1,1 0,-1 0,0 0,0 0,-2 2,-11 5,0 2,1 0,0 0,1 2,1-1,-13 15,12-12,-1 0,0-1,-2 0,-26 17,-1-1,27-15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8.6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36,'0'-4,"0"-6,-4-1,-2 1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09.2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 1,'-5'0,"-1"8,1 8,0 5,2 3,6 6,1 7,6 1,0-2,3-2,-1-3,2-2,-1-3,-4 0,-2-5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0.6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1,'11'0,"1"0,0 2,-1-1,1 1,-1 1,0 0,0 1,0 0,0 1,15 8,-9-2,0 1,-1 1,0 1,-1 0,14 17,-19-20,4 4,0 1,-1 0,-1 1,17 31,-27-45,0 1,0-1,-1 1,1 0,-1 0,0 0,0 0,0 0,-1 0,0 0,0 0,0 0,0 0,0 0,-1 0,1 0,-1 0,0 0,-1 0,1 0,-1 0,1-1,-1 1,0-1,-1 1,1-1,-1 0,1 0,-1 0,-4 4,-11 7,-1-1,0-1,-34 16,37-21,0 1,1 1,0 0,0 1,1 1,-20 18,34-28,-1-1,1 0,-1 1,0-1,1 1,0-1,-1 1,1-1,-1 1,1-1,0 1,-1-1,1 1,0-1,-1 1,1 0,0-1,0 1,0 0,0-1,-1 1,1 0,0-1,0 1,0 0,0-1,1 1,-1 0,0-1,0 1,0-1,0 1,1 0,-1 0,2 0,-1 0,1-1,-1 1,1-1,-1 1,1-1,-1 1,1-1,-1 0,1 0,0 0,-1 0,3 0,57-8,-59 7,47-6,1 2,91 3,-120 2,0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2.0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71 1,'-2'0,"-1"0,0 0,0 0,0 0,0 0,1 1,-1 0,0-1,0 1,1 0,-1 0,1 1,-1-1,1 0,-1 1,1 0,0-1,0 1,-1 0,2 0,-4 3,3-1,0 0,1-1,-1 1,1 0,0 0,0 0,0 0,0 0,1 1,-1-1,1 0,0 0,1 4,2 11,1 0,0 0,1 0,1-1,10 20,8 16,44 70,-53-99,2-1,1-1,0-1,42 38,-59-58,1 0,0 0,0 0,1 0,-1 0,0-1,0 1,1-1,-1 0,1 0,0 0,-1 0,1 0,0 0,-1-1,1 1,0-1,0 0,-1 0,1 0,0 0,4-1,-3-1,-1 0,0 0,0-1,0 1,0-1,0 0,0 0,-1 0,1 0,-1-1,0 1,0 0,0-1,0 0,1-3,10-25,-1-1,-2 0,11-54,5-104,-25 183,0 0,-1 1,0-1,0 0,-1 1,0-1,0 0,-4-11,4 16,0 1,-1-1,1 0,-1 1,0-1,0 1,1 0,-2 0,1 0,0 0,0 0,-1 0,1 0,-1 1,1-1,-1 1,0 0,1-1,-1 1,0 1,0-1,0 0,0 1,-5-1,-12 0,-1 0,-24 4,28-2,-5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2.6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3.1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5,0 5,0 7,0 12,0 4,4 7,1 3,5 7,0 0,3 0,-1-3,2-2,2-6,-1-7,-3-7,-3-9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4.4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1,'15'0,"0"0,1 0,-1 1,0 1,0 1,0 0,0 1,-1 1,0 0,26 13,-25-10,0 0,-1 1,-1 1,1 0,-2 1,1 0,11 15,-18-18,-1 0,1 0,-2 1,1 0,-1 0,0 0,-1 0,0 0,-1 1,0-1,0 1,-1 0,0 14,-2-8,0 0,-1 0,-1-1,0 1,-1-1,-1 1,-1-1,0-1,0 1,-11 16,12-22,4-9,1 1,-1 0,1 0,0-1,-1 1,1 0,0 0,-1-1,1 1,0 0,0 0,0 0,0-1,-1 1,1 0,0 0,1 0,-1-1,0 1,0 0,0 0,0 0,1 0,-1-1,0 1,1 0,-1 0,1 1,0-2,1 1,-1 0,0-1,1 1,-1-1,1 1,-1-1,0 0,1 1,-1-1,1 0,-1 0,1 0,2-1,57-12,-57 12,20-6,-1-1,0-1,40-23,-53 27,0 1,0 0,0 0,1 1,-1 0,1 1,0 0,-1 1,1 0,0 0,0 2,0-1,0 1,-1 1,12 2,-6 2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5.8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79 15,'0'0,"0"-1,0 1,0-1,0 1,0-1,0 1,0-1,0 1,0-1,0 1,0-1,-1 1,1-1,0 1,0-1,0 1,-1-1,1 1,0 0,-1-1,1 1,0-1,-1 1,1 0,-1-1,1 1,-1 0,1-1,0 1,-1 0,1 0,-1 0,1-1,-1 1,1 0,-1 0,1 0,-1 0,0 0,1 0,-1 0,1 0,-1 0,1 0,-1 0,1 0,-1 1,1-1,-1 0,1 0,-1 0,1 1,-1-1,0 1,-24 18,20-10,0 0,1 0,0 1,0 0,1-1,1 1,0 0,0 1,1-1,-1 20,3 5,9 63,-8-78,2-1,0 0,1-1,1 1,1-1,13 26,-16-36,1-1,0 0,0 0,0 0,1-1,0 0,0 0,1 0,0-1,0 0,0 0,0-1,1 0,0 0,-1-1,1 0,10 2,24 2,1-1,0-3,0-1,0-3,0-1,81-15,-113 15,-1 1,0-2,0 0,0 0,0 0,0-1,-1-1,13-7,-18 9,-1 0,1 0,-1 0,0-1,0 1,0-1,-1 1,1-1,-1 0,0 0,0 0,0 0,-1-1,1 1,-1 0,0-1,0 1,-1-1,1 1,-1-1,0-6,-1 1,0-1,-1 1,0 0,0 0,-1 1,0-1,-1 0,0 1,-1 0,0 0,-6-8,1 3,0 2,-1-1,0 1,-1 1,0 0,-23-15,21 17,1 0,-1 1,-1 1,1 0,-1 1,-1 1,1 0,-1 1,1 0,-1 2,0 0,-1 1,1 0,0 1,-19 3,18 2,0 1,0 0,1 2,0 0,0 0,-27 21,9-7,13-8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6.4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25.2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1 247,'3'-1,"0"0,0 0,0 0,0-1,0 0,0 1,0-1,0 0,-1 0,1-1,-1 1,0-1,3-2,18-15,7 6,2 0,0 3,1 0,-1 2,2 2,44-5,-35 6,0-2,0-2,42-16,-76 23,1 1,0 0,0 0,-1 1,1 0,0 1,0 0,11 2,-8-2,0 1,0-1,23-4,-22 0,0 0,-1-1,1-1,18-10,1 0,-17 8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7.3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8.0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0,'1'4,"-1"0,1 0,0 0,0-1,1 1,-1 0,1 0,0-1,0 1,0-1,4 6,35 37,-28-31,36 37,-17-19,-2 2,29 40,-51-63,-1 0,0 1,-1-1,0 1,-1 1,-1-1,0 1,0 0,-2-1,1 1,-1 16,-2-7,0-2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19.0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76,'23'-32,"-22"30,0-1,1 0,-1 1,1-1,0 1,0 0,-1-1,2 1,-1 0,0 0,0 0,1 0,-1 1,1-1,0 1,-1-1,1 1,0 0,0 0,0 0,3 0,11 0,-1 0,0 1,1 1,-1 0,1 1,-1 1,0 1,0 0,0 1,-1 1,19 9,-30-13,-1 0,0 0,0 1,0-1,0 1,0 0,-1 0,1 0,-1 0,0 0,0 0,0 0,0 1,-1-1,1 1,-1 0,0-1,0 1,0 0,0 0,-1 0,1-1,-1 7,0 8,0 0,-2 0,-5 30,-10 22,-3-1,-3-1,-40 81,-23 64,86-212,-1 1,1-1,-1 0,1 1,-1-1,1 1,0-1,0 1,0 0,0-1,0 1,0-1,0 1,1 2,-1-4,0 0,1 1,-1-1,0 0,1 0,-1 1,1-1,-1 0,0 0,1 0,-1 1,1-1,-1 0,0 0,1 0,-1 0,1 0,-1 0,1 0,-1 0,1 0,-1 0,0 0,1 0,-1 0,1 0,-1 0,1 0,-1-1,1 1,45-27,-31 16,56-29,2 4,1 2,110-32,-56 30,171-26,-259 57,-10 1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0.1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891 1,'-5'0,"-26"-1,0 1,0 2,0 1,0 1,1 1,-40 13,26 1,0 1,1 2,2 2,0 2,-63 52,-166 180,264-253,0 2,0-1,1 1,0 0,-9 14,14-20,0 0,-1 0,1-1,0 1,0 0,0 0,-1 0,1-1,0 1,0 0,0 0,0 0,0-1,1 1,-1 0,0 0,0 0,0-1,1 1,-1 0,0 0,1-1,-1 1,1 0,-1-1,1 2,1-1,1 0,-1 1,0-1,0 0,0 0,1-1,-1 1,0 0,1-1,-1 0,1 1,-1-1,4 0,48-2,-1-2,95-19,-37 5,-50 10,78-12,-121 16,0 0,-1-2,0 0,0 0,23-14,-35 17,0-1,-1 1,1-1,-1 0,0-1,0 1,0-1,0 1,-1-1,0 0,0-1,0 1,-1 0,0-1,2-7,2-9,-2 0,3-41,3-16,6 4,-13 54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0.7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10,'0'-4,"0"-2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1.7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132 1,'-2'0,"1"1,0-1,0 1,0 0,-1-1,1 1,0 0,0 0,0 0,0 0,1 0,-1 0,0 0,0 0,0 0,1 1,-1-1,0 2,-13 28,13-26,-22 52,3 0,-15 75,28-97,2 0,1 1,2-1,1 1,5 44,-3-76,0 1,0-1,1 0,-1 0,1 0,0 0,0-1,1 1,-1 0,1-1,0 1,0-1,0 0,0 0,0 0,1-1,-1 1,1-1,8 4,7 4,1-2,36 12,-38-15,20 5,0-2,1-2,64 3,0 0,-102-9,0 1,0-1,0 0,0 1,0-1,0 0,0 0,0 0,0 0,0 0,0 0,0 0,0 0,0 0,0-1,0 1,0 0,0-1,0 1,0-1,0 1,0-1,1 0,-15-15,-40-14,24 21,0 1,-1 1,0 1,0 2,-47-1,56 5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2.8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0,'4'45,"1"0,2-1,2 0,19 53,-16-54,-2-5,1-1,3 0,0-1,3-1,33 54,-42-78,0 0,1-1,0 0,0-1,1 1,1-2,0 0,17 11,-19-15,0 0,0 0,1-1,0 0,-1 0,1-1,0 0,0-1,1 0,-1-1,0 0,16-2,-22 1,0 0,-1 0,1-1,0 1,-1-1,1 1,-1-1,0 0,1-1,-1 1,0-1,0 1,-1-1,1 0,0 0,-1 0,0 0,0 0,0-1,0 1,0-1,-1 1,1-1,-1 0,0 1,0-1,0-7,3-11,-2-1,0 0,-3-35,1 39,-2-56,4 123,-2-3,3 0,1 0,2-1,2 1,22 68,67 120,-86-206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4.6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142 29,'-4'0,"1"1,0-1,-1 1,1 0,0 0,0 1,0-1,0 1,0-1,0 1,1 0,-1 0,0 0,1 1,0-1,-1 1,1-1,0 1,0 0,-2 4,-5 9,0-1,-9 27,14-32,-4 9,1 0,0 0,1 1,2-1,-5 34,9-45,0 0,0 0,1 0,0 0,0 0,0 0,1-1,1 1,-1 0,1-1,1 0,-1 0,1 0,1 0,-1 0,1-1,6 7,3 0,-1 0,2-1,-1-1,2 0,-1-1,1-1,1 0,0-2,0 1,32 7,-12-6,0-2,1-1,0-2,46-2,-78-1,1-1,-1-1,0 1,0-1,0 0,0 0,0-1,0 0,0 0,-1 0,1-1,-1 0,1 0,5-5,-7 5,0-1,-1-1,1 1,-1-1,0 1,0-1,0 0,-1 0,0 0,0 0,0 0,-1-1,1 1,-1-1,0 1,-1-7,3-13,-2-1,-1 0,-1 0,-2 0,0 0,-2 1,0 0,-2-1,-1 2,-1-1,-1 1,-1 1,-14-23,19 38,0 0,-1 0,0 1,0 0,-1 1,0-1,0 1,-1 1,1 0,-1 0,0 0,-1 1,1 1,-1 0,1 0,-1 0,0 2,0-1,0 1,-13 0,9 1,0 1,0 0,0 1,0 1,1 0,-1 0,1 1,-1 1,2 1,-1 0,0 0,1 1,0 1,-10 9,8-5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5.1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1,'0'4,"-4"1,-2 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5.7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0,'1'9,"1"1,-1-1,2 0,-1-1,1 1,6 12,6 22,147 607,-146-591,-9-40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1.8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44 1,'-2'0,"0"0,0 0,0 0,0 0,1 1,-1-1,0 1,0-1,1 1,-1 0,0 0,1 0,-1 0,1 0,-1 0,1 0,-1 0,1 1,0-1,0 0,-1 1,1-1,0 1,1 0,-1-1,0 1,0 0,1-1,-1 1,0 0,1 0,0-1,0 1,-1 0,1 0,0 0,1 3,-1 9,1 0,0 0,7 28,-4-25,5 26,2 0,2-1,36 80,-41-106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6.7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1 147,'35'-38,"-22"23,0 1,1 1,0 0,31-21,-40 31,0 0,1 1,-1 0,1 0,0 0,-1 0,1 1,0 0,0 0,0 1,0-1,0 1,0 1,0-1,0 1,0 0,0 0,-1 1,1 0,7 3,182 88,-169-78,0 2,-2 0,0 1,-1 2,24 26,-42-41,0 0,-1 0,0 1,-1-1,1 1,-1 0,0 0,0 0,-1 0,0 1,0-1,0 1,-1 0,0-1,-1 1,1 0,-1 8,-2-5,0-1,0 0,-1 0,0 0,0 0,-1 0,0-1,-1 1,0-1,0 0,-12 13,-75 75,65-70,0 1,2 2,-25 35,50-63,-1-1,1 1,-1-1,1 1,-1 0,1-1,0 1,-1 0,1 0,0-1,-1 1,1 0,0 0,0-1,0 1,0 0,0 0,0 0,0-1,0 1,0 0,0 0,0 0,0-1,1 1,-1 0,0 0,1-1,-1 1,0 0,1-1,0 2,0-1,1 0,0 0,-1 0,1-1,0 1,0 0,0-1,0 1,-1-1,1 1,0-1,4 0,4 0,0 0,0-1,1 0,10-3,70-25,-63 18,1 1,55-9,126-22,-184 36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7.9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77 76,'-2'0,"0"0,0 0,-1 1,1-1,0 0,0 1,0 0,0 0,0 0,1 0,-1 0,0 0,0 0,0 0,1 1,-1-1,1 0,-1 1,-1 2,-1 1,1 1,0-1,0 1,1-1,-1 1,-2 10,1 5,0-1,1 1,0 23,2-40,1 1,1 0,-1 0,1 0,0 0,0-1,0 1,0 0,1-1,0 1,0-1,0 0,1 1,-1-1,6 6,-3-4,1-1,-1 0,1-1,0 1,1-1,-1 0,0-1,1 1,10 2,5 1,0-1,1-2,0 0,-1-1,41-1,-13-5,0-2,0-2,-1-3,70-22,-106 27,0 0,0-1,-1 0,1-1,-1 0,-1-1,1-1,18-18,-24 22,-1 0,0-1,0 0,0 0,-1 0,0 0,0-1,-1 0,0 0,0 0,0 0,-1 0,0 0,-1 0,1-1,-2 1,1-1,-1-8,-1 10,-1 1,0 0,0 0,0 0,-1 0,1 0,-1 1,0-1,-1 1,1 0,-1 0,0 0,0 0,0 1,0-1,-1 1,1 0,-1 1,0-1,-7-2,-6-3,-1 0,1 1,-1 2,-27-6,25 9,-1 1,1 1,-1 1,0 1,1 1,0 0,0 2,-37 13,8-4,30-7,1 0,0 2,0 0,-29 21,-21 10,44-27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8.4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 0,'-5'0,"0"0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29.0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10,0 5,5 8,5 2,5 3,1 5,1 2,2-1,-1 0,-5-3,0-4,-2-4,-3-8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0.1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70,'5'-2,"-1"1,0-1,0 0,1 0,-1 0,-1-1,1 1,0-1,0 0,-1 0,3-4,23-15,-23 19,1 0,0 1,0 0,-1 1,1-1,0 1,1 1,-1-1,0 1,0 0,0 1,0-1,0 2,0-1,0 1,0 0,-1 0,1 1,-1 0,1 0,-1 0,9 7,12 9,-2 1,0 0,34 39,-53-53,11 12,-1 0,0 1,21 36,-31-46,-2 0,1 0,-1 0,-1 0,0 1,0 0,-1-1,0 1,0 0,-1 0,-1 19,-1-23,-1 1,0-1,-1 1,1-1,-1 0,0 0,-1 0,0 0,1-1,-2 0,1 1,-1-1,-6 5,-70 56,81-66,-24 18,2 0,0 1,-37 41,59-60,-1 0,1 1,0-1,-1 0,1 0,0 1,0-1,-1 0,1 1,0-1,0 0,0 1,-1-1,1 0,0 1,0-1,0 0,0 1,0-1,0 1,0-1,0 0,-1 1,2-1,-1 0,0 1,0-1,0 1,0-1,0 0,0 1,0-1,0 0,0 1,1-1,-1 0,0 1,0-1,1 0,-1 1,0-1,0 0,1 1,22 1,31-12,-52 9,232-46,-103 27,-123 18,0 0,1 1,-1 0,0 0,0 0,1 1,-1 1,11 1,-3 3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1.7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508 48,'0'-2,"-1"0,1 0,-1 0,0 0,1 0,-1 0,0 0,0 0,0 1,0-1,-1 0,1 1,0-1,-1 0,1 1,-1 0,1-1,-1 1,0 0,0 0,1 0,-1 0,0 0,0 0,0 1,0-1,-4 0,0-1,0 1,-1 0,1 0,0 0,-1 1,1 0,-1 0,-6 1,6 1,0 1,0 0,0 0,1 0,-1 1,1 0,0 0,0 0,0 1,0 0,1 0,-9 11,-7 11,-27 44,36-52,-24 43,3 1,2 2,4 1,2 1,3 1,4 1,-15 98,30-150,1 0,1 0,1 0,1 22,0-35,-1 0,1 0,0 0,0 0,0 0,1 0,-1 0,1 0,0-1,0 1,0-1,1 1,-1-1,1 0,-1 0,1 0,0 0,1-1,-1 1,0-1,1 1,-1-1,6 2,6 1,1-1,-1 0,1-1,0-1,0 0,1-1,-1-1,25-3,-5-1,0-2,62-18,-70 14,0-1,-1-2,-1-1,0-1,0-1,-2-1,0-1,-1-1,-1-2,-1 0,-1-1,0-1,-2 0,-1-2,-1 0,-1-1,-1 0,-1-2,-2 1,0-1,-2-1,-1 0,-2 0,-1 0,3-39,-12-151,3 212,0-1,0 1,-1-1,0 1,0 0,0 0,-1 0,0 0,-8-12,9 15,-1 1,0-1,0 1,0 0,0 0,-1 0,1 0,-1 1,1-1,-1 1,0 0,0 0,0 0,0 1,-1-1,1 1,-8-1,-8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2.1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2.6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0,'0'78,"-2"-19,2 1,3-1,3 0,17 80,-13-104,2 7,-2-1,6 47,-15-65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3.8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1 176,'10'-14,"1"0,1 1,0 0,1 1,0 0,1 1,0 1,25-14,-28 16,2 1,-1 1,1 0,-1 1,2 1,-1 0,0 0,1 1,0 1,0 0,-1 1,1 1,25 2,-20 1,1 0,-1 2,-1 1,1 0,-1 1,0 1,0 1,-1 0,19 15,-18-13,-1 2,0 0,-1 0,-1 2,0 0,13 17,-23-25,-1 0,0 0,0 0,-1 1,0-1,0 1,0 0,-1 0,-1 0,1 0,-1 0,0 0,-1 0,0 0,-1 1,1-1,-1 0,-4 14,-6 9,-1-1,-2 0,-1-1,-1-1,-1 0,-31 37,5-4,-206 257,248-318,0 1,0 0,1-1,-1 1,0 0,1 0,-1-1,0 1,1 0,-1 0,1 0,-1 0,1 0,0-1,-1 1,1 0,0 0,0 0,-1 0,1 0,0 0,0 0,0 0,0 0,1 2,0-2,0-1,0 1,0 0,0-1,0 1,0-1,0 0,0 1,0-1,0 0,0 0,1 0,-1 0,0 0,0 0,0 0,0 0,2-1,69-16,-60 14,25-7,-21 5,1 0,0 1,31-2,-9 2,0-2,0-1,54-18,-27 7,-1 5,-39 10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5.1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 3,'-1'0,"-1"1,1-1,0 1,0-1,0 1,0 0,0 0,0-1,0 1,0 0,0 0,0 0,0 0,0 0,1 0,-1 1,0-1,1 0,-1 0,1 0,-1 1,1-1,0 0,-1 0,1 1,0-1,0 0,0 1,0-1,0 2,1 41,0-34,1-1,0 1,1-1,0 0,0 0,1 0,0 0,0-1,1 0,0 0,1 0,0 0,0-1,1 0,0 0,10 8,-7-8,1-1,0 0,0 0,0-1,0-1,1 0,0 0,0-1,0 0,0-1,0-1,18 0,-8-1,-1-1,0-1,1-1,35-10,-45 10,0-1,0-1,-1 0,1 0,-1-1,-1 0,1-1,-1-1,14-12,-21 18,0-1,-1 1,1-1,-1 0,0 0,1 0,-1 0,-1 0,1 0,0 0,-1-1,0 1,0-1,0 1,0-1,0 1,-1-1,1 0,-1 1,0-1,0 0,0 1,-1-1,1 1,-1-1,0 1,0-1,0 1,-1-1,1 1,-1 0,0-1,0 1,0 0,0 0,0 1,-4-4,-1-1,0 1,0 0,-1 0,0 0,-1 1,1 0,-1 1,0 0,0 0,0 1,0 0,-19-3,-8 4,-1 1,1 2,-1 1,1 2,-61 15,76-13,5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3.1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119 376,'-1'20,"-2"-1,0 0,-1 0,-1 0,-1 0,-1-1,0 0,-1 0,-21 32,27-47,0 0,0-1,0 1,-1 0,0-1,1 1,-1-1,0 0,0 0,0 0,0 0,-1 0,-5 1,9-4,-1-1,1 1,0-1,0 1,0-1,0 1,0-1,0 1,0-1,0 1,1-1,-1 1,0-1,1 1,0 0,-1-1,1 1,1-2,-1-1,119-369,-101 304,-15 50,1 0,1 0,0 1,1 0,12-22,-17 38,-1 1,0-1,0 1,1-1,-1 1,1 0,-1 0,1-1,0 1,-1 0,1 0,0 1,0-1,-1 0,1 1,0-1,0 1,0-1,0 1,0 0,0 0,0 0,0 0,0 0,0 0,0 1,0-1,0 1,0-1,-1 1,1 0,0-1,0 1,0 0,1 2,10 4,-1 1,-1 0,20 18,-23-18,69 58,-4 5,-2 2,105 144,-165-201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5.6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6.1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0,'0'4,"0"6,0 6,0 4,0 7,4 7,2 7,8 5,2 8,2 7,2 1,-1 0,-1-7,-3-9,1-11,-4-9,-2-7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7.4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0 253,'1'-2,"-1"-1,1 0,-1 0,1 1,0-1,0 1,0-1,1 1,-1-1,0 1,1 0,0 0,-1-1,1 1,0 0,0 1,3-4,45-28,-33 23,18-14,2 3,0 0,2 3,0 1,1 2,0 1,1 2,61-8,-97 19,1 0,-1 1,0 0,0 0,1 0,-1 1,0-1,0 1,0 1,0-1,0 1,0 0,0 0,0 0,-1 1,1-1,7 7,-7-4,0 1,0-1,-1 1,1 0,-1 0,-1 1,1-1,-1 1,0 0,-1 0,3 11,-1 4,0 0,-2 1,0-1,-2 1,0 0,-2-1,-6 32,4-35,0 0,-2 0,0 0,-2-1,0 0,0-1,-2 0,0 0,-1-1,-1 0,0-1,-1 0,-22 18,35-33,-1 1,1-1,-1 0,1 0,0 0,0 1,-1-1,1 0,0 0,-1 1,1-1,0 0,0 1,-1-1,1 0,0 1,0-1,0 0,0 1,0-1,-1 1,1-1,0 0,0 1,0-1,0 1,0-1,0 0,0 1,0-1,0 0,0 1,1-1,-1 1,0-1,0 0,0 1,0-1,0 0,1 1,-1-1,0 0,0 1,1-1,23 8,38-6,-58-2,171-3,-148 3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8.8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103 20,'0'-1,"0"0,0 0,0 0,-1 0,1 0,0 0,-1 0,1 1,-1-1,1 0,-1 0,1 1,-1-1,0 0,1 0,-1 1,0-1,1 1,-1-1,0 1,0-1,0 1,0-1,1 1,-1 0,0-1,0 1,0 0,0 0,0 0,0 0,0 0,-1 0,-1 0,1 0,0 0,0 0,0 0,0 0,0 0,0 1,0-1,0 1,0 0,0 0,1-1,-1 1,0 0,-2 2,-1 4,0 0,0 0,1 0,0 0,0 1,1-1,0 1,1 0,-1 0,1 0,1 0,-1 16,-1 14,4 54,0-82,0 7,1 1,1 0,1-1,0 0,1 0,1 0,1 0,13 23,-15-29,2-1,-1 0,1-1,0 0,1 0,0 0,1-1,0 0,0-1,0 0,1 0,0-1,21 9,-24-13,0-1,0 0,0 0,0-1,-1 0,1 0,0 0,0-1,0 0,0 0,-1-1,1 0,0 0,-1-1,0 0,1 0,-1 0,0-1,-1 1,1-2,9-8,2-2,0-1,-1-1,-1 0,-1-1,18-28,-18 23,-1 0,-1-1,-1 0,11-36,-20 54,0 0,-1 0,1 0,-1 0,-1 0,1-1,-1 1,0 0,0 0,-1 0,0-1,0 1,0 0,-1 0,0 0,0 1,0-1,-1 0,0 1,0-1,0 1,-1 0,0 0,0 0,-5-4,0 3,0 0,-1 0,1 1,-21-7,-6-4,31 14,0 0,0 1,0-1,0 1,0 1,0-1,0 0,0 1,-1 0,1 1,0-1,-8 2,-1 1,-1 1,1 0,-15 7,13-4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39.4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0.3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307 0,'-2'3,"0"0,-1 0,1 0,-1-1,1 1,-1-1,0 0,0 1,-5 1,-7 7,-15 20,1 1,1 1,1 1,3 1,-26 48,38-62,2 1,0 1,2-1,0 1,1 1,2 0,0 0,2 0,0 0,2 45,2-59,1 0,0 0,0 0,1 0,0-1,1 1,0-1,0 0,1 0,1 0,-1-1,1 0,1 0,11 11,-13-14,0 0,1 0,0-1,0 0,0-1,0 1,1-1,-1 0,1-1,0 1,0-2,0 1,0-1,0 1,0-2,0 1,0-1,0 0,0-1,1 0,8-2,-11 1,0 0,-1 0,1 0,-1-1,1 0,-1 0,0 0,0 0,-1-1,1 0,-1 0,1 0,-1 0,0 0,-1 0,1-1,-1 1,0-1,0 0,0 0,-1 0,2-5,-1 1,0-1,0 1,-1-1,0 1,0-1,-1 0,-1 0,1 1,-2-1,-4-18,-4 10,-1 4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1.9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 0,'-10'49,"1"-9,3 7,3 0,1 0,3 0,1-1,3 1,17 73,-20-112,0 0,1-1,1 1,-1-1,1 0,0 0,1 0,-1 0,2-1,-1 1,1-1,-1-1,1 1,1-1,-1 0,1-1,11 7,-8-7,1 0,0 0,1-1,-1 0,0-1,1 0,0-1,-1 0,1-1,-1 0,21-3,-28 3,0-1,-1 0,1 0,0 0,0 0,-1-1,1 1,-1-1,1 0,-1 0,0 0,0-1,1 1,-2-1,1 1,4-6,-1-1,-1 1,0-1,-1 0,6-18,16-29,-25 55,-1 1,0 0,0 0,1 0,-1 0,0 0,1 0,-1 0,0 0,0 0,1 0,-1 0,0 0,1 0,-1 0,0 0,0 0,1 0,-1 0,0 0,0 0,1 0,-1 0,0 0,1 0,-1 1,0-1,0 0,0 0,1 0,-1 0,0 1,0-1,0 0,1 0,-1 1,0-1,0 0,0 0,0 1,0-1,0 0,1 0,-1 1,0-1,0 0,0 1,0-1,7 17,21 70,-7-28,16 82,-34-118,-1-3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3.3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203 45,'-2'-2,"1"0,-1 1,0-1,0 1,0 0,0-1,0 1,0 0,0 0,0 0,0 0,0 1,-1-1,1 1,0-1,-1 1,1 0,0 0,-1 0,1 0,0 0,-4 1,1 1,1-1,0 1,0 0,0 0,0 1,0-1,0 1,1 0,-1 0,-5 6,-2 5,0 1,1-1,0 2,-13 27,17-29,0 0,1 0,0 0,1 1,1 0,0-1,1 1,0 24,2-32,0 0,1 0,1 0,-1 0,1-1,0 1,0 0,1-1,0 1,0-1,1 0,-1 0,1 0,0-1,1 0,0 1,0-1,0-1,0 1,8 5,-2-3,-1-1,1 0,0 0,0-1,1-1,-1 0,1 0,0-1,0-1,0 0,1 0,17-1,-20-1,-1-1,0-1,0 1,0-1,1-1,-2 0,1 0,0-1,-1 0,0 0,1-1,-2 0,1 0,-1-1,1 0,-2-1,8-7,10-14,-1-1,-1-1,25-45,-40 62,0-1,-1 0,-1 0,0 0,-1 0,0-1,-1 0,-1 0,-1 0,0 0,-1-18,0 30,0 0,-1 0,1-1,-1 1,1 0,-1 0,0 0,0 0,-1 0,1 0,-1 0,1 0,-1 1,0-1,0 0,0 1,0 0,-1-1,1 1,-4-2,2 2,0 0,0 1,1-1,-1 1,0 0,-1 0,1 1,0-1,0 1,0 0,0 0,0 0,-8 2,-2 1,1 1,0 0,-1 1,2 0,-1 1,1 1,0 0,-15 11,-52 41,65-48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3.9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4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10,4 5,2 12,0 3,2 0,5 1,0-2,-2 1,-3-2,2-3,-2-3,3-4,-1-1,-2-6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3.8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1 181,'0'-5,"4"0,10-1,3-2,7-1,7-3,8-3,1-4,3 2,-2-1,-4-2,-3 3,-4 4,-3 5,-1 3,-1 2,-5 3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5.7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27,'52'-11,"-7"0,-26 9,0 0,1 1,-1 1,0 1,26 4,-40-4,-1 0,1 1,-1-1,0 1,1 0,-1 0,0 0,0 1,0 0,-1-1,1 1,0 0,-1 1,0-1,0 1,0-1,0 1,-1 0,1 0,-1 0,0 0,0 1,-1-1,1 1,-1-1,0 1,1 7,1 11,-2 1,0 0,-2 0,0 0,-2 0,0 0,-2-1,-1 0,-9 26,2-14,-2-1,-1 0,-2-1,-1 0,-26 32,11-38,30-24,19-9,-12 4,41-15,69-16,-70 22,-1-2,51-23,-46 17,-26 12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7.2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506 1,'-5'2,"-1"-1,1 2,-1-1,1 0,0 1,0 0,0 1,0-1,1 1,-1 0,-4 5,-4 2,-40 38,2 2,3 2,1 3,3 1,3 2,-46 88,78-131,0 0,2 1,-1 1,2-1,1 1,-5 22,9-36,1 1,-1-1,1 1,0-1,0 1,0-1,1 1,0-1,0 1,0-1,0 0,0 1,1-1,0 0,0 0,0 0,1 0,-1 0,1-1,0 1,0-1,0 0,0 0,1 0,-1 0,1 0,0-1,-1 1,1-1,7 2,15 7,0-2,1-1,0-1,0-1,37 3,-49-7,1-2,-1 1,1-2,-1 0,1-1,-1-1,0 0,0-1,0 0,0-1,14-8,-22 9,-1-1,1 1,-1-2,-1 1,1 0,-1-1,0 0,0 0,0-1,-1 1,0-1,5-12,3-10,15-58,-8 23,-4 21,23-72,-35 104,0-1,-1 1,-1-1,0 0,-1 0,0 0,-3-20,-5 10,-3 7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7.6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8.4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0,'1'11,"0"-1,1 0,1 0,-1 0,2 0,6 15,11 37,-15-17,-2 1,-3 1,-3 51,-1-3,3-73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49.5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1,'6'0,"0"0,0 0,0 1,0-1,0 2,0-1,0 1,0 0,0 0,0 0,-1 1,0 0,1 0,-1 0,0 1,0-1,-1 1,1 1,-1-1,0 1,0-1,0 1,-1 0,1 1,-1-1,-1 0,3 7,-2-3,0 0,-1 1,0-1,-1 0,0 1,0 0,-1-1,0 1,-1-1,0 1,-1-1,0 0,0 1,-1-1,0 0,-7 15,2-12,0 0,0 0,-1 0,-13 12,13-15,0 1,1 0,0 1,-11 19,18-29,1 0,-1 0,0 0,1 0,-1 1,1-1,0 0,-1 0,1 0,0 0,0 0,0 1,0-1,0 0,0 0,0 0,0 0,0 1,1-1,-1 0,0 0,1 0,-1 0,1 0,-1 0,1 0,-1 0,2 2,0-2,1 1,-1-1,0 0,0 0,1 0,-1 0,1 0,-1 0,1-1,-1 1,1-1,3 1,12-1,-1-1,0 0,17-3,-29 3,74-9,127 0,-185 11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50.7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188 227,'-9'0,"0"0,1 1,-1 0,0 1,1 0,-1 0,1 1,0 0,0 1,0 0,0 0,0 0,1 1,0 0,0 1,0-1,-8 11,11-13,1-1,0 1,0 0,0 0,1 1,-1-1,1 0,0 1,-1-1,2 1,-1 0,0 0,0 4,1-7,1 0,0 0,0 0,0 0,0 0,1 0,-1 0,0 0,0 0,0-1,1 1,-1 0,1 0,-1 0,1 0,-1 0,1-1,-1 1,1 0,-1 0,2 1,1-1,-1 1,1-1,-1 0,1 1,-1-1,1-1,0 1,0 0,-1 0,7 0,66 4,1-4,85-8,-156 6,15 1,0-2,-1-1,1 0,0-1,-1-2,19-6,-32 9,1 0,-1-1,0 1,0-1,-1 0,1-1,-1 1,0-1,0 0,0 0,-1-1,0 1,0-1,0 0,-1 0,0-1,0 1,0-1,-1 1,3-11,-3 6,0 0,0 0,-1 0,-1 0,0-1,0 1,-1 0,-1 0,0 0,0 0,-4-11,4 17,-1 0,1 0,0 0,-1 0,0 1,0-1,-1 1,1 0,-1 0,0 0,0 0,0 1,-1 0,1-1,-1 1,0 1,0-1,0 1,0 0,0 0,0 0,0 1,-11-2,-6 2,1 1,-1 1,0 1,-40 9,11-3,15-1,-45 14,1 0,61-17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51.7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11,'0'-5,"0"0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52.4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1,'4'0,"1"4,5 6,0 5,-1 5,1 3,0 6,2 3,-1 0,2 2,3 5,-1 0,1 2,2-2,-1-3,-5-4,-4-7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53.4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82,'1'-1,"4"-6,1 1,-1 0,1 0,0 1,0 0,1 0,-1 0,1 1,0 0,1 0,-1 0,1 1,-1 0,1 1,15-3,31 1,-1 2,81 7,-119-4,0 1,0 0,-1 1,1 1,-1 0,0 1,0 0,25 15,-33-16,1 0,-1 0,0 1,-1 0,1 0,-1 1,0-1,0 1,-1 0,1 0,-1 1,-1-1,1 1,-1 0,0 0,-1 0,0 1,0-1,1 11,-2-8,0 0,-1 0,0 0,0 1,-1-1,-1 0,0 0,0-1,-1 1,0 0,-6 12,0-7,0 0,-1 0,0-1,-1-1,-22 22,32-35,-3 4,0 0,0 0,0 1,1-1,-1 1,-3 7,7-11,0-1,0 1,-1-1,1 1,0 0,0-1,0 1,0-1,0 1,0 0,0-1,0 1,0 0,0-1,0 1,0 0,1-1,-1 1,0-1,0 1,1 0,-1-1,0 1,1 0,1 0,-1 0,1 0,-1 0,1 0,0 0,-1 0,1-1,0 1,0-1,-1 1,1-1,0 0,2 1,199 14,-146-9,-17-3,42 8,-58-5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54.7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80,'-4'0,"0"0,1 0,-1 1,0-1,0 1,1 0,-1 0,0 0,1 1,-1-1,1 1,0 0,-1-1,1 2,0-1,0 0,0 1,0-1,-2 4,1 0,0 0,1-1,0 1,0 0,0 1,1-1,0 0,0 1,1-1,-1 9,-1 9,3 0,0 1,1-1,9 49,-6-54,0 0,2 0,1 0,0 0,19 32,-22-43,1 0,-1-1,2 0,-1 0,1-1,0 1,0-1,1 0,0-1,0 1,0-2,0 1,1-1,0 0,14 5,-19-8,0-1,0 1,0-1,0 0,1 0,-1 0,0-1,0 1,0-1,1 1,-1-1,0 0,0 0,0 0,0-1,0 1,-1-1,1 0,0 0,-1 0,1 0,-1 0,0 0,0 0,4-5,3-7,0 1,-1-1,13-29,-11 20,11-20,-2 0,17-58,-31 83,-1-1,0 1,-1-1,-2 0,1 0,-2 0,-1 0,-4-31,4 46,1 0,-1 0,0 1,-1-1,1 1,0-1,-1 1,0-1,0 1,0 0,0 0,0 0,-1 0,1 0,-1 0,0 1,0-1,0 1,-5-4,2 4,1 0,-1 1,0-1,0 1,1 0,-1 0,0 1,0 0,0 0,0 0,1 1,-10 1,-139 38,60-13,70-21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5.0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10,'88'-10,"-81"11,1-1,-1 2,1-1,-1 1,0 0,0 0,0 1,0 0,0 0,-1 0,0 1,1 0,-1 1,0-1,7 9,-5-4,-1 0,0 0,-1 1,0 0,-1 0,0 0,0 1,-1-1,3 15,0 7,-1 0,-2 0,-2 0,-1 1,-1-1,-6 41,1-49,4-20,0-1,0 1,1 0,-1-1,1 1,0 0,0 0,0 4,0-7,1-1,-1 1,1 0,0 0,-1 0,1-1,0 1,-1 0,1-1,0 1,0-1,-1 1,1-1,0 1,0-1,0 1,0-1,0 0,0 0,0 1,0-1,0 0,-1 0,1 0,0 0,0 0,0 0,0 0,0 0,0-1,0 1,0 0,0-1,0 1,0 0,0-1,1 0,40-11,-18 5,1 1,0 0,0 2,36-2,115 8,-154-2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55.7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56.3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0,'1'49,"3"0,1-1,2 0,3 0,21 65,-20-80,-2 0,-1 1,7 65,-15-77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57.4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74,'21'-23,"-18"19,0 0,0 1,0-1,0 1,0-1,1 1,-1 0,1 1,0-1,0 0,0 1,0 0,1 0,-1 0,0 1,1 0,0-1,-1 1,1 1,-1-1,1 1,0 0,-1 0,8 1,14 4,-1 1,0 1,0 1,-1 1,0 2,0 0,-1 2,-1 0,0 1,-1 2,33 30,-51-44,3 4,0 0,0 0,0 0,-1 1,6 8,-11-14,1 1,0-1,0 1,-1-1,1 1,-1-1,1 1,-1 0,0-1,0 1,0-1,0 1,0 0,0-1,0 1,0-1,0 1,-1 0,1-1,-1 1,1-1,-1 1,0-1,0 1,1-1,-1 0,0 1,0-1,0 0,0 0,-1 0,-1 2,-49 29,45-29,1 0,-1 0,1 0,0 1,0 0,0 0,1 1,0 0,-1 0,2 0,-9 11,12-15,1-1,0 1,0 0,0-1,0 1,0-1,-1 1,1 0,0-1,1 1,-1 0,0-1,0 1,0 0,0-1,0 1,1 0,-1-1,0 1,0-1,1 1,-1 0,0-1,1 1,-1-1,1 1,-1-1,1 1,23 12,25-1,62 0,-77-9,0 0,0 2,41 12,-28-4,-27-10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2:59.1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260 0,'-4'1,"1"0,-1-1,1 1,0 0,-1 1,1-1,0 0,0 1,0 0,0 0,0 0,0 0,0 0,1 1,-5 4,-36 48,32-40,-16 22,2 1,1 0,-22 53,40-77,0 1,2 0,0 0,0 1,-1 25,4-33,1 1,0 0,1 0,0 0,1 0,0-1,0 1,0 0,1-1,8 16,-6-17,0-1,0 0,1 1,0-2,0 1,0-1,1 0,0 0,0-1,0 0,0 0,1 0,0-1,-1-1,13 4,3 0,1-1,-1-1,1-1,27 0,-42-4,0 0,0-1,0 1,0-2,0 1,0-1,0-1,-1 1,0-1,0-1,0 0,0 0,-1 0,1-1,-1 0,-1-1,1 1,5-10,12-14,-2-2,36-65,-57 95,13-23,-1-1,-1 0,-2 0,0-1,-2-1,-1 1,-1-1,4-53,-10 78,0-1,0 1,0 0,0 0,-1-1,1 1,-1 0,0 0,0 0,0-1,0 1,-1 1,1-1,-1 0,0 0,1 0,-4-2,3 3,0 1,0 0,0-1,0 1,0 0,-1 0,1 0,0 0,-1 1,1-1,-1 1,1-1,0 1,-1 0,1 0,-1 0,-3 1,-4 1,-1 0,1 1,1 0,-1 1,0 0,1 1,0 0,0 0,-10 8,-283 192,178-128,120-75,8-5,5-2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00.2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1,'-4'0,"-2"0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01.2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353 1,'-9'1,"1"0,-1 1,1 0,0 1,-1-1,1 2,1-1,-1 1,0 0,1 1,0 0,0 0,0 1,1 0,-1 0,-4 7,-13 13,2 2,-29 46,34-46,0 2,2 0,1 1,1 0,2 1,1 0,-9 54,16-66,1-1,1 0,1 0,1 1,0-1,2 0,0 0,1 0,0 0,2-1,0 0,2 0,0 0,18 29,-7-19,1-1,2 0,32 30,-40-44,2 1,-1-2,2 0,-1-1,2-1,-1-1,21 8,-35-15,1-1,0 1,-1-1,1 0,0 0,0-1,0 1,0-1,0 0,0 0,0 0,0 0,0-1,0 1,-1-1,1 0,0-1,0 1,5-3,-6 1,0 1,0-1,0 0,0 0,-1 0,1-1,-1 1,0 0,0-1,0 0,0 1,-1-1,1 0,-1 0,0 0,0 0,0 0,0-6,2-11,-1 0,-1 0,-1 0,0 0,-2 0,0 1,-7-28,6 42,0 1,-1 0,0 0,0 0,0 0,-1 1,1-1,-1 1,0 1,0-1,-1 1,1-1,-1 1,1 1,-12-5,-4 0,0 0,0 1,-28-3,-52 4,80 5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02.4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0,'-13'218,"1"-30,11-150,1 266,0-297,1 0,-1 0,1 0,0 0,1-1,0 1,0 0,0-1,1 1,0-1,0 0,0 0,1 0,0 0,5 5,-4-7,-1-1,0 0,1 0,0 0,0 0,0-1,0 0,0 0,1 0,-1-1,0 0,1 0,-1 0,1 0,-1-1,1 0,0 0,-1-1,7-1,-4 1,-1-1,1 0,-1 0,1-1,-1 0,0 0,0-1,0 0,-1 0,1-1,-1 0,0 0,0 0,7-9,-3 2,-1-1,0 1,0-2,-1 1,-1-1,6-16,-9 111,-2-19,3 0,17 83,-7-50,-10-46,-4-28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04.7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1,'0'0,"20"0,-1 0,1 1,27 6,-41-5,0-1,0 1,0 1,0-1,-1 1,1 0,-1 0,0 0,0 1,0 0,0 0,-1 0,0 1,1-1,3 7,10 19,-1 2,-1 0,17 52,-9-24,98 261,-20-48,-61-168,-5 3,-4 0,-5 3,14 127,-30-169,38 122,-10-46,90 454,-12-48,-76-365,26 273,-43-167,25 419,-42-279,6 106,-4 210,-10-715,-1 1,-1 0,-2-1,-10 36,13-65,0-1,0 0,0 1,0-1,0 0,-1 0,0 0,1 0,-1-1,0 1,0-1,0 0,-1 1,1-1,0-1,-1 1,0-1,1 1,-1-1,0 0,-5 1,-12 2,-1-1,-37 1,27-2,-13 1,4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07.1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0 392,'26'-23,"0"2,1 1,1 1,1 2,0 0,2 2,0 2,58-18,44-13,2 7,268-38,-388 74,0-1,0-1,0-1,0 0,0-1,-1-1,0 0,23-14,-21 11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07.7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1 154,'26'-2,"1"-1,0-1,-1-1,28-9,16-4,161-24,444-22,-595 63,-55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6.2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1 230,'1'0,"0"1,-1-1,1 1,0-1,0 1,0-1,-1 1,1 0,0 0,0-1,-1 1,1 0,-1 0,1 0,-1-1,1 1,-1 0,1 0,-1 0,0 0,0 0,1 0,-1 0,0 0,0 1,5 33,-5-30,7 345,-8-236,1-97,1-8,-1-1,1 0,-2 0,1 1,-1-1,0 0,-1 0,0 0,0 0,-7 14,8-25,0 1,0-1,0 1,0-1,0 1,0-1,1 0,-1 1,1-1,0 0,0 0,0-2,23-321,-10 118,-8 175,1 0,1 0,2 1,15-38,-22 64,0 0,1 0,0 0,1 0,-1 0,1 1,0 0,0 0,1 0,-1 0,1 0,0 1,1 0,-1 0,1 1,0-1,-1 1,1 0,1 1,-1-1,0 1,1 1,-1-1,1 1,-1 0,1 0,0 1,-1 0,1 0,0 1,10 2,24 3,-1 1,-1 2,0 2,0 2,-1 1,0 2,-1 2,66 43,-75-42,-1 3,-1 0,-1 1,-1 2,-1 0,-1 2,-1 0,-2 1,0 1,27 63,-37-73,2 8,1-1,21 35,-20-43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08.8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35,'-2'106,"-25"178,15-216,-3-1,-3-1,-44 107,62-173,0 1,0-1,0 1,0 0,0-1,0 1,0-1,0 1,-1-1,1 1,0-1,0 1,0-1,-1 1,1-1,0 1,-1-1,1 1,0-1,-1 1,1-1,-1 0,1 1,0-1,-1 0,1 1,-1-1,1 0,-1 0,1 0,-1 1,0-1,1 0,-1 0,1 0,-2 0,-3-22,6-42,50-486,-50 536,1 1,0-1,0 0,1 0,1 1,7-18,-9 27,0 0,1 0,-1 0,1 0,0 1,0-1,0 1,0-1,1 1,-1 0,1 1,0-1,0 1,0-1,0 1,0 0,1 1,-1-1,0 1,1 0,0 0,7-1,11 1,1 1,0 0,-1 2,1 1,-1 1,0 0,0 2,0 1,32 14,-12-1,-1 1,-2 2,70 52,-82-52,0 0,-2 2,-1 1,29 38,-40-45,-1 1,-1 0,0 1,-2 0,0 1,-2 0,10 37,-11-23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09.6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0 227,'7'-4,"-1"0,0 1,1 0,0 0,-1 0,1 1,1-1,-1 2,0-1,11 0,9-3,399-115,-330 92,-64 17,0 2,1 1,53-6,-58 12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0.0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6,0 4,5-2,0 6,5 6,4 7,5 2,3 6,1 1,3-4,-1 0,-3-3,-2-4,1-4,-4-2,-5-7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1.0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0 183,'1'5,"0"0,0 1,1-1,-1 0,1 0,0 0,1 0,4 7,4 11,66 153,113 310,-242-653,-51-170,81 266,13 46,1-1,1 0,1 0,1-1,2 1,-1-42,4 63,1 0,0 0,0 0,0 0,0 0,1 0,0 1,0-1,0 0,1 1,-1 0,1-1,0 1,1 0,-1 0,1 1,-1-1,1 1,0 0,0 0,0 0,1 0,-1 1,1-1,0 1,-1 1,1-1,8-1,12-2,-1 2,1 0,0 2,42 3,-26-1,-27-1,53 0,82 12,-126-9,-1 2,1 1,-1 0,0 2,0 0,-1 2,27 15,-22-7,-1 1,0 1,-1 1,-2 1,0 1,-1 1,-1 1,-2 1,20 33,20 33,-46-69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1.6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1 518,'7'-2,"-1"0,1 0,-1 0,0-1,0 0,0 0,11-8,-4 4,400-188,-233 117,224-112,-384 179,-6 2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2.4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 22,'36'-1,"45"-9,27 0,-106 9,0 1,1 0,-1 0,0 0,0 1,0-1,0 0,0 1,0-1,1 1,-1 0,0 0,-1 0,1 0,0 0,0 0,0 0,-1 0,1 1,0-1,-1 1,2 2,-1-2,-1 1,0 0,0-1,0 1,-1 0,1 0,-1 0,1-1,-1 1,0 0,0 0,0 0,-1 0,0 4,-3 8,0 1,-2 0,0-1,-11 21,-137 241,61-117,90-155,0 0,0 0,1 0,0 1,0-1,0 1,0-1,0 9,2-13,0-1,0 1,0 0,0-1,0 1,0-1,0 1,1 0,-1-1,0 1,0-1,1 1,-1-1,0 1,1-1,-1 1,0-1,1 1,-1-1,1 1,-1-1,1 0,-1 1,1-1,-1 0,1 1,0-1,-1 0,2 0,1 1,-1-1,1 0,0 0,0 0,0 0,0 0,0-1,0 0,0 1,3-2,279-105,-195 69,187-52,-247 84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3.3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1 232,'3'1,"1"-1,-1 1,0 0,1 0,-1 1,0-1,1 1,-1-1,0 1,0 0,5 5,33 30,-34-30,29 31,-2 1,-2 2,-1 1,26 49,87 191,-141-277,17 45,-19-49,-1 1,1 0,-1-1,1 1,-1 0,0 0,0-1,1 1,-1 0,-1 0,1-1,0 1,0 0,-1-1,1 1,-1 0,1 0,-1-1,1 1,-1-1,0 1,0-1,0 1,-2 1,2-2,-1-1,1 1,-1-1,1 1,-1-1,1 0,-1 0,1 0,-1 0,0 0,1 0,-1 0,1 0,-1-1,1 1,-1-1,1 1,-1-1,1 1,0-1,-1 0,1 0,0 0,0 0,-1 0,1 0,0 0,0 0,-1-2,-35-38,0-11,3-2,1 0,3-3,-26-69,22 34,-45-193,77 275,0 0,0 0,1 0,0 0,0 0,1 0,2-15,-1 22,0 0,1 0,-1 0,0 0,1 0,-1 1,1-1,0 1,0-1,0 1,0 0,1-1,-1 1,0 0,1 1,0-1,-1 0,1 1,0-1,0 1,0 0,0 0,0 0,0 1,0-1,0 1,5-1,27-3,-1 2,0 2,1 1,-1 1,0 2,0 1,45 13,224 89,-254-87,-1 2,0 2,52 37,-82-49,0 2,-1 1,0 0,-1 1,-1 0,0 1,-1 1,-1 1,-1 0,12 24,-11-13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3.8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0 175,'5'0,"5"0,5-4,9-6,9-6,7 1,10 2,9-1,8-2,4-3,4 2,-3 4,-9 0,-6 2,-5 3,-11 3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5.0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63,'82'-1,"0"-4,0-4,134-31,-209 38,0 0,0 1,1 0,-1 0,0 1,0-1,1 2,-1-1,0 1,0 0,10 3,-13-3,-1 1,0 0,0-1,0 1,0 1,-1-1,1 0,0 1,-1-1,0 1,1-1,-1 1,0 0,-1 0,1 0,0 1,-1-1,0 0,0 0,0 1,0-1,0 1,-1-1,1 1,-1 4,0 6,0 0,-1-1,0 1,-1-1,-1 1,0-1,-1 0,0 0,-1-1,-1 1,0-1,-11 17,1 1,15-28,-1 0,1 1,0-1,0 0,0 0,0 0,1 1,-1-1,0 0,1 1,0-1,0 1,0-1,0 1,0-1,0 0,0 1,1-1,-1 1,1-1,0 0,-1 0,1 1,2 2,1-1,0 0,1 0,-1 0,1 0,-1-1,1 0,0 0,1 0,5 2,2 1,-1 0,0 1,0 1,0 0,-1 0,-1 1,1 1,11 14,-20-21,1 0,-1 1,0-1,0 1,0-1,0 1,0 0,-1 0,0 0,0 0,0 0,0 0,-1 0,0 0,0 0,0 1,0-1,0 0,-1 0,0 0,0 0,0 0,0 0,-1 0,1 0,-1-1,0 1,0 0,0-1,-1 0,1 1,-5 3,-6 6,-1 0,0-2,-1 1,-23 13,17-12,7-4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6.1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472 130,'-13'22,"-1"0,0-1,-20 21,-9 13,-155 249,42-61,179-266,37-40,-2-22,-3-2,-4-3,-5-2,66-181,-110 266,1-5,1-1,1 1,0 0,1 0,9-14,-13 24,0-1,-1 1,1 0,1 0,-1 0,0 0,0 0,1 0,-1 0,1 1,-1-1,1 1,0 0,0 0,-1 0,1 0,0 0,0 1,0-1,0 1,0 0,0 0,0 0,0 0,0 1,0-1,0 1,0-1,3 3,9 3,0 1,0 1,-1 0,0 2,0-1,13 14,24 15,179 101,-137-86,129 95,-198-127,-8-4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6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0 214,'4'-1,"0"0,-1 0,1 0,0 0,-1-1,1 1,-1-1,5-3,25-10,474-83,-395 79,94-10,231-2,-407 28,-9-1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6.6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1 144,'0'-5,"4"-1,6 1,5-4,9-4,9 0,7-2,6 1,7 4,4-1,0 1,0 2,-2-1,-6 0,-11 2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7.8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1,'1'9,"1"-1,0 1,0-1,1 1,0-1,7 13,6 17,-7-9,1 0,20 37,-24-55,0 0,0-1,1 0,0 0,1 0,0-1,1-1,18 16,-24-22,0 1,1-1,-1 0,1 0,0 0,0-1,-1 1,1-1,0 0,0 0,0 0,0-1,1 1,-1-1,0 0,0 0,0 0,0-1,0 0,0 1,0-1,0-1,0 1,0-1,0 1,-1-1,1 0,-1 0,1-1,5-4,-2-1,1 1,-2-2,1 1,-1-1,0 0,-1 0,0 0,-1-1,0 0,5-18,-3 2,-1 0,-2 0,0 0,-2 0,-2-28,4 83,1 1,2-1,15 49,45 100,-22-62,6 18,-37-105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19.1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1 304,'60'-37,"2"3,1 3,79-28,-49 23,1 4,194-39,-281 70,0 0,1 0,-1 1,0 0,0 0,0 1,0 0,0 0,14 4,-17-3,0 0,-1 0,1 1,-1-1,0 1,1-1,-1 1,0 0,-1 0,1 1,-1-1,1 0,-1 1,0 0,0-1,0 1,-1 0,1 0,0 4,72 241,-13-39,105 243,295 374,-371-681,-49-77,-2 2,30 80,-58-124,-1 1,-2 0,0 0,-2 1,-2 0,0 0,-2 0,-1 0,-3 32,1-56,0 0,-1-1,1 1,-1 0,0-1,0 1,0-1,-1 1,1-1,-1 0,0 0,0-1,-1 1,1 0,-1-1,-4 4,-9 5,0-1,-32 16,13-8,-126 70,-4-7,-3-8,-289 86,393-142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20.7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631 0,'-1'4,"-1"-1,1 1,0 0,-1-1,0 0,0 1,0-1,0 0,-1 0,1 0,-1 0,0-1,-4 4,-9 11,9-8,-434 609,411-567,-38 89,60-121,2 1,0-1,1 1,1 0,1 1,1-1,0 0,3 31,4-11,1 0,2-1,2 0,21 53,76 147,-44-105,22 52,72 174,-53-107,141 250,-243-500,6 13,2 0,0-1,16 20,-23-31,2 0,-1 0,1 0,-1 0,1-1,0 0,0 0,0 0,1-1,-1 1,1-1,-1-1,1 1,8 0,306 56,-272-50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1.4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361 0,'-12'1,"1"1,-1 0,1 0,0 1,0 0,0 1,0 1,1-1,0 2,0-1,0 1,0 1,1 0,0 0,1 1,-1 0,-11 16,0 0,2 1,1 1,1 1,1 0,-16 42,20-41,2 1,1 0,-8 58,14-68,1 0,0 1,1-1,1 0,1 0,1 1,6 21,-6-35,0 0,0 0,0 0,1 0,0-1,0 0,0 1,1-1,-1-1,1 1,1-1,-1 1,0-2,1 1,0-1,0 1,0-2,0 1,1-1,-1 0,13 3,-8-3,1 1,-1-2,1 0,0 0,0-1,0 0,-1-1,1 0,0-1,-1-1,21-6,-27 6,1 0,-1-1,0 0,1 0,-2 0,1-1,0 0,-1 0,0 0,7-11,33-65,-34 60,1-5,-1-1,-1 0,-2 0,0-1,-2 0,1-29,6-27,-8 61,-1 1,1-40,-4 56,0 1,-1-1,0 0,0 0,0 0,0 0,-1 0,0 1,0-1,-1 1,0 0,1-1,-2 1,1 0,-6-6,-6-2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2.7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10,'0'-4,"0"-2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4.1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257 1,'-2'3,"1"0,-1 1,0-1,0 0,0 0,-1 0,1 0,-1 0,1-1,-1 1,-4 2,-8 9,-11 23,1 1,2 0,1 2,3 1,1 0,2 1,2 1,2 0,1 1,-7 76,17-107,-2 3,2 0,0 0,0 0,2 0,3 21,-3-34,-1 1,1-1,1 1,-1-1,0 1,1-1,0 1,0-1,0 0,0 0,0 0,1-1,-1 1,1 0,0-1,0 1,0-1,0 0,0 0,0 0,1-1,-1 1,1-1,-1 0,1 0,-1 0,1 0,4 0,6 0,0 0,0-1,0 0,0-1,0-1,0 0,0-1,-1-1,18-6,14-9,56-31,-82 40,-15 9,-1-1,0 1,0-1,0 0,0 0,0 0,0-1,0 1,-1-1,1 1,-1-1,0 0,0 0,0 0,0 0,0 0,-1-1,0 1,1 0,-1-1,0 1,0-1,-1 1,1-1,-1 1,0-1,0 0,0 1,0-1,-1 0,1 1,-1-1,0 1,0-1,-1 1,1 0,0-1,-1 1,0 0,0 0,0 0,0 0,0 0,-1 1,1-1,-1 1,-3-3,-11-9,0 1,-2 1,1 1,-1 0,-41-16,-28-15,85 40,0 0,-1 0,1 1,-1-1,1 1,-1 0,0 0,1 0,-1 0,0 1,-6-1,-3 3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5.5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0,'1'13,"0"-1,1 1,0-1,2 1,-1-1,1 0,1 0,8 15,2 2,39 53,-49-78,-1 1,1-1,0 0,0-1,0 1,1-1,-1 0,1 0,0-1,-1 1,1-1,0 0,0-1,1 0,-1 0,0 0,0-1,1 0,-1 0,0 0,0-1,1 0,-1 0,0 0,0-1,0 0,0 0,0-1,-1 0,1 0,-1 0,0-1,0 1,8-8,-3-4,-1 0,0 0,-1-1,-1 0,8-25,-8 20,1 0,17-30,-25 51,0-1,0 1,0 0,0-1,0 1,0 0,0-1,1 1,-1 0,0-1,0 1,0 0,1-1,-1 1,0 0,0-1,1 1,-1 0,0 0,0-1,1 1,-1 0,0 0,1 0,-1-1,0 1,1 0,-1 0,0 0,1 0,-1 0,0 0,1 0,-1 0,1 0,-1 0,0 0,1 0,-1 0,0 0,1 0,-1 0,0 0,1 1,5 19,-4 39,-2-55,-1 34,2 1,1-1,2 1,2-1,1-1,14 40,-11-51,-5-16,-1 1,0 1,-1-1,0 0,2 22,-4-12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6.7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53,'14'299,"-1"-12,-14-148,-19-810,19 660,-1 3,1-1,1 0,0 1,0-1,2-13,-2 21,1-1,-1 1,1-1,-1 1,1-1,-1 1,1-1,0 1,0-1,0 1,0 0,0 0,0 0,0-1,0 1,0 0,1 0,-1 0,0 1,1-1,-1 0,0 0,1 1,-1-1,1 1,0-1,-1 1,1 0,-1 0,1 0,-1-1,1 1,0 1,-1-1,1 0,1 1,7 1,-1 0,0 1,-1 0,1 0,0 1,-1 0,0 1,0 0,0 0,-1 0,0 1,8 8,10 12,39 50,-13-3,-4 2,46 100,-81-150,0 0,-4-4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7.62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1 276,'17'-14,"1"1,1 0,0 2,1 0,0 1,33-12,8-5,118-43,-122 48,1 2,96-19,-129 35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8.1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1 178,'1'-2,"0"-1,1 0,0 1,0-1,0 1,0-1,0 1,0 0,0 0,1 0,-1 0,1 0,0 0,-1 1,1 0,4-2,2-3,22-10,0 2,1 0,60-15,-51 16,0 1,0 1,1 2,0 1,0 3,1 2,67 2,-106 1,1 1,-1-1,0 1,0 0,1 0,-1 0,0 1,0 0,0-1,-1 1,1 1,0-1,-1 0,1 1,-1 0,0 0,0 0,4 4,-4-2,0 1,0-1,-1 1,0-1,0 1,0 0,0 0,-1 0,0 0,0 0,-1 9,-1 13,-1 0,-2 0,-1 0,-12 39,14-58,-6 21,-2-1,-1 0,-1-1,-2 0,-1-1,0 0,-2-2,-2 0,0-1,-1-1,-36 30,56-52,-1 0,1 0,0 0,-1 0,1 0,0 0,0 1,0-1,0 0,0 1,0-1,1 0,-1 1,0-1,0 4,1-5,0 1,0-1,0 1,1-1,-1 1,0-1,1 1,-1-1,0 1,0-1,1 0,-1 1,1-1,-1 1,0-1,1 0,-1 1,1-1,-1 0,1 0,-1 1,1-1,-1 0,1 0,-1 0,1 0,0 1,-1-1,1 0,59 0,-45-1,14 1,0 2,-1 1,1 0,-1 3,0 0,0 2,50 20,-37-9,-1 1,-1 3,-1 0,48 41,-73-53,0 1,0 0,-1 1,-1 0,0 1,9 15,-17-24,0 1,0-1,0 1,-1 0,1 0,-1 0,-1 0,1 0,-1 0,0 0,-1 1,1-1,-1 0,0 1,-1-1,0 0,0 1,0-1,-4 10,3-13,0 0,0 0,0 0,0 0,-1 0,1 0,-1-1,1 1,-1-1,0 0,0 0,0 0,-1 0,1-1,-7 3,-62 17,32-11,26-6,-1-1,1 0,-29 1,23-3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8.2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1,'0'4,"0"10,0 7,0 9,0 7,0 2,0-2,0 2,0-1,0-4,0-3,0-2,0-2,0-1,0-5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8.8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0 215,'102'-3,"156"-26,97-38,-282 51,331-73,-382 84,-7-1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9.4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1,'1'3,"0"1,1-1,-1 0,1 0,0 1,0-1,0-1,0 1,1 0,3 3,6 8,51 81,-4 3,-4 2,-4 2,63 188,-104-257,-1-5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1.09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61,'0'-3,"0"0,-1 0,1 0,-1 0,1 0,-1 1,0-1,0 0,0 0,-1 1,1-1,-1 0,1 1,-1-1,0 1,0 0,0 0,-3-3,4 4,-1 0,1 0,0 0,-1 1,1-1,-1 0,0 1,1-1,-1 1,1 0,-1-1,0 1,1 0,-1 0,0 0,1 0,-1 0,0 1,1-1,-1 0,1 1,-1-1,1 1,-1 0,1-1,-1 1,1 0,-1 0,1 0,0 0,-1 0,1 0,-2 3,-7 7,1 0,0 2,0-1,1 1,1 0,-11 26,-26 90,38-107,-2 4,1 0,1 0,2 1,1 0,0 51,3-74,1 1,1-1,-1 0,0 0,1 1,0-1,0 0,0 0,1-1,-1 1,1 0,0-1,0 0,0 0,1 0,-1 0,1 0,-1 0,1-1,0 0,0 0,0 0,0 0,1-1,-1 1,5 0,7 3,0-2,1 1,-1-2,1 0,28-1,-13-3,-1-1,0-1,-1-1,1-2,-1-1,0-2,-1 0,0-2,-1-2,45-27,-69 38,0 0,1 0,-2 0,1-1,0 1,-1-1,1 0,-1 0,0 0,-1 0,1-1,-1 1,1-1,-1 0,-1 1,1-1,-1 0,0 0,1-9,-2 8,-1 0,0 0,0 0,-1 0,0 0,0 0,0 1,-1-1,0 1,0 0,0-1,-1 1,1 1,-1-1,0 0,-5-3,-29-29,-1 1,-52-36,67 56,-1 0,0 2,-1 0,-1 2,-44-14,47 20,2 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1.7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2.30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5,0 5,0 11,4 10,2 5,-1 5,4 1,4 1,5 0,-2-1,-3-5,1-10,-2-7,-4-5,-2-2,-3-5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3.3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97,'10'-8,"0"0,0 0,1 1,0 1,1 0,19-7,75-21,-94 31,-1 2,0-1,1 1,-1 1,1 0,-1 1,1 0,-1 1,1 0,-1 1,0 0,0 0,-1 2,1-1,-1 1,0 1,0 0,0 0,-1 1,16 14,-19-14,0-1,-1 1,0 1,0-1,-1 0,0 1,0 0,-1 0,0 0,-1 1,1-1,0 9,-2-11,0-1,0 0,-1 1,1-1,-1 1,-1-1,1 1,-1-1,0 1,0-1,0 0,-1 0,0 1,0-1,0 0,-1-1,1 1,-1 0,-7 7,-250 220,259-231,-1 0,1 0,0 0,-1 0,1 1,0-1,0 0,0 1,0-1,0 1,0 0,0-1,1 1,-1 0,1-1,-1 1,1 0,-1 0,1 1,0-2,1 0,-1 0,1 0,-1 0,1 0,-1 0,1-1,0 1,0 0,-1 0,1-1,0 1,0 0,0-1,0 1,-1-1,1 1,0-1,0 1,0-1,0 0,0 0,2 1,10 1,1 0,-1-2,26 0,-28 0,368-3,-354 3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4.4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20,'-1'6,"0"0,-1 1,1-1,-1 0,0 0,-6 10,-5 19,-1 19,-10 43,-41 107,53-166,8-28,9-30,1-6,19-79,14-120,-38 213,8-53,-8 61,-1 0,1 0,1 1,-1-1,1 0,-1 0,1 1,0-1,0 1,1-1,-1 1,5-5,-6 7,0 1,1-1,-1 0,0 1,1-1,-1 1,0-1,1 1,-1 0,1 0,-1 0,1-1,-1 1,0 0,1 1,-1-1,1 0,-1 0,0 1,1-1,-1 0,1 1,-1 0,0-1,0 1,1 0,-1-1,0 1,1 1,35 33,-27-24,19 21,-2 2,29 44,34 45,-67-98,-11-12,0 0,0 1,-1 0,10 20,-13-18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5.2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1 203,'22'-1,"0"-2,0-1,0-1,0-1,21-8,20-5,228-69,-123 41,-145 42,0 1,0 1,0 1,41 1,-42 1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6.6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1,'22'0,"-5"-1,0 1,1 1,23 5,-35-5,0 1,1 0,-1 1,0-1,-1 1,1 0,0 0,-1 1,0 0,0 0,0 0,7 9,7 10,0 1,-2 1,-1 0,-2 1,0 1,-2 1,0-1,-2 2,9 42,-17-64,-1 0,0 1,0-1,0 0,-1 0,0 1,-1-1,0 0,0 1,0-1,-1 0,0 0,0 0,-1 0,0-1,0 1,-1-1,-4 8,7-14,0 1,1-1,-1 1,0-1,1 1,-1 0,0-1,1 1,-1 0,1 0,0-1,-1 1,1 0,0 0,-1 0,1-1,0 1,0 0,0 0,-1 0,1 0,0 0,0 0,1-1,-1 1,0 0,0 0,0 0,0 0,1 1,1-1,-1 0,0-1,1 1,-1 0,1-1,-1 1,1-1,-1 0,1 1,0-1,-1 0,1 0,-1 0,1 0,2-1,73-12,-68 10,16-1,0 0,27 0,-30 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5.6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43,'0'-4,"0"-6,5-1,5 1,1 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9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154 182,'0'36,"-2"-1,-1 1,-2-1,-14 52,-10 14,1-7,4 1,-20 162,44-257,0 0,0 0,0 0,0 0,1 0,-1 0,0 0,0 0,0 0,0 0,0 0,0-1,0 1,0 0,0 0,0 0,0 0,0 0,1 0,-1 0,0 0,0 0,0 0,0 0,0 0,0 0,0 0,0 0,0 0,1 0,-1 0,0 0,0 0,0 0,0 0,0 0,0 0,0 0,0 0,0 1,0-1,0 0,1 0,-1 0,0 0,0 0,0 0,0 0,0 0,0 0,0 0,0 0,0 1,10-17,8-22,-2-28,13-125,-10 51,-16 118,55-372,-57 385,5-38,-6 45,1 0,-1-1,1 1,-1 0,1-1,0 1,0 0,0 0,0 0,0 0,1 0,-1 0,1 0,2-2,-3 3,1 1,-1 0,0 0,1 0,-1-1,1 1,-1 1,1-1,-1 0,0 0,1 1,-1-1,1 0,-1 1,0-1,1 1,-1 0,0 0,0-1,0 1,1 0,-1 0,1 2,31 27,-27-23,41 40,-2 2,49 69,-5 3,49 76,-107-158,-16-27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7.8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26,'144'1,"489"-17,-483 7,-113 8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8.3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1,'3'0,"-1"1,0 0,1 0,-1 0,0 0,0 0,0 1,0-1,0 0,0 1,0 0,-1-1,1 1,-1 0,1 0,-1 0,1 0,-1 0,0 0,0 0,1 3,21 51,-22-52,21 64,-3 0,14 98,-29-142,5 44,21 74,-23-119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9.3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 21,'-54'-20,"47"20,1 0,0 0,0 0,0 1,0-1,0 2,0-1,0 0,0 1,0 0,0 1,1 0,-1-1,1 1,0 1,0-1,0 1,-7 8,-8 7,1 2,-30 42,34-43,0 0,1 0,1 1,1 1,0 0,2 0,1 1,-11 43,17-58,2 1,-1 0,1 0,1 1,-1-1,2 0,-1 0,1 0,1 0,-1 0,1 0,1-1,0 1,0-1,1 1,0-1,0 0,1 0,0-1,0 1,1-1,0 0,0-1,10 8,9 5,1-1,0-1,2-2,48 21,123 34,-162-58,0 0,1-3,0-1,0-2,76 3,-111-9,-1-1,1 1,0-1,0 1,0-1,-1 0,1 0,0 0,-1 0,1-1,-1 1,1-1,-1 1,0-1,0 0,0 0,0 0,0 0,0 0,0-1,-1 1,1-1,-1 1,1-1,-1 1,0-1,0 0,0 1,-1-1,1 0,-1 0,1-5,0-11,0 0,-1 0,-1 0,-4-20,1 8,1 0,-1 1,-2 0,-1 0,-1 0,-1 1,-2 0,-23-44,30 67,0-1,-1 1,0 0,0 1,0-1,-1 1,1 0,-1 0,0 1,-1 0,1 0,-1 0,0 1,0 0,0 0,-10-2,-4 1,-1 1,0 1,0 1,-26 1,24 1,0-1,1-1,-35-7,37 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9.9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0,'-4'0,"-6"0,-1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0.5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1,'-2'0,"1"1,0-1,0 1,-1 0,1 0,0-1,0 1,0 0,0 0,0 0,0 0,0 0,0 1,0-1,1 0,-1 0,0 0,1 1,-1-1,1 0,-1 1,1-1,0 0,-1 1,1-1,0 1,0 1,-3 42,5-21,1 0,0 0,2-1,10 31,40 91,-43-114,79 176,-83-186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1.5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58 73,'4'-1,"0"-1,-1 1,0-1,1 0,-1 0,0 0,0-1,0 1,5-6,7-5,-8 8,0 1,0 0,0 0,1 1,-1 0,1 0,0 1,0 0,0 1,0-1,0 1,0 1,1 0,-1 0,0 0,0 1,0 1,0-1,0 1,0 0,0 1,-1 0,1 0,-1 1,11 6,0 3,0 0,-1 1,0 1,-1 0,0 1,-2 1,0 1,16 25,-27-39,0 0,-1 1,1-1,-1 1,0 0,0 0,0 0,-1 0,0 0,0 1,0-1,0 0,-1 0,0 1,0-1,0 0,-1 0,-2 9,0-6,0-1,0 0,-1-1,0 1,-1-1,1 0,-1 0,0 0,-1 0,1-1,-1 0,-9 6,-140 93,103-73,2 3,2 1,-67 64,114-98,0 0,0 0,0-1,0 1,0 0,0 0,0 0,0 0,0 0,1 0,-1 1,0-1,1 0,-1 0,1 0,-1 1,1-1,0 0,-1 0,1 1,0-1,0 0,0 1,0-1,0 0,1 2,0-2,0 0,0 0,0 0,1 0,-1 0,0 0,1-1,-1 1,1-1,-1 1,1-1,-1 1,1-1,-1 0,1 0,-1 0,1 0,1 0,13 0,1-2,27-5,37-7,-33 7,54-17,-76 17,0 1,1 1,-1 1,50 0,-49 4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2.9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70 282,'-5'148,"-7"0,-36 170,44-285,12-53,13-53,29-134,28-105,-59 252,3 0,2 2,33-59,-56 116,-1 0,0 0,1 0,-1-1,0 1,1 0,0 0,-1 0,1 0,0 0,-1 1,1-1,0 0,0 0,0 0,0 1,0-1,0 0,0 1,0-1,0 1,0-1,0 1,0-1,0 1,0 0,0 0,0-1,1 1,-1 0,0 0,0 0,0 0,1 0,-1 1,0-1,0 0,0 1,2 0,2 2,-1 1,0 0,0 0,0 1,0-1,5 10,-1-2,103 144,66 89,-157-217,24 44,-36-57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3.8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1 122,'0'-1,"0"0,0 0,1 0,-1 1,1-1,-1 0,1 0,-1 0,1 0,-1 1,1-1,0 0,-1 1,1-1,0 0,0 1,-1-1,1 1,0-1,0 1,0-1,0 1,0 0,0-1,1 1,32-9,-18 6,22-11,-12 5,0 0,42-7,133-24,-179 35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5.2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67,'0'-3,"1"0,-1 0,1 0,-1 1,1-1,0 0,1 0,-1 1,0-1,1 1,-1 0,1-1,0 1,0 0,-1 0,2 0,-1 0,0 0,0 0,1 1,-1-1,1 1,-1-1,1 1,-1 0,1 0,0 0,0 1,5-2,0 1,1-1,-1 1,1 0,-1 1,1 0,-1 0,1 1,16 3,9 9,-1 0,0 2,-1 2,-1 1,0 1,-2 2,43 38,-68-55,1 0,-1 0,0 0,-1 0,1 1,-1 0,1-1,-1 1,-1 1,1-1,-1 0,0 1,0-1,-1 1,1-1,0 12,-2-13,0 1,-1-1,1 1,-1-1,0 1,0-1,-1 0,1 1,-1-1,0 0,0 0,0 0,-1-1,1 1,-1 0,0-1,0 0,0 1,-1-1,1-1,-1 1,-4 2,-32 17,33-19,0 0,-1 1,1 0,1 0,-1 1,0-1,1 1,0 1,0-1,1 1,-6 8,10-13,1 0,0 1,-1-1,1 0,0 1,0-1,0 1,0-1,0 0,0 1,0-1,0 1,1-1,-1 0,0 1,1-1,-1 0,1 0,0 1,-1-1,1 0,0 0,0 0,1 2,30 26,-20-19,37 29,-33-28,-1 1,-1 0,0 1,13 15,-26-28,-1 1,1 0,0 0,0 0,-1 0,1 0,0 0,-1 0,1 0,-1 0,1 0,-1 0,0 0,1 0,-1 0,0 0,0 0,0 1,0-1,0 0,0 0,0 0,0 0,0 0,0 1,-1-1,1 0,0 0,-1 0,1 0,-1 0,1 0,-1 0,0 0,1 0,-1 0,0-1,-1 3,-2-1,0 0,1 0,-1 0,0 0,0-1,0 1,0-1,0 0,-7 0,-12 2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6.1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1 227,'0'-1,"1"-1,-1 0,1 1,-1-1,1 1,0-1,0 1,0-1,0 1,0-1,0 1,0 0,0 0,1-1,-1 1,0 0,1 0,-1 0,1 0,-1 1,1-1,-1 0,1 1,0-1,1 0,48-12,-45 12,624-128,-413 81,-189 44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0.0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1 295,'4'0,"2"-4,4-2,8-3,7-5,6-5,12-3,10-1,6-3,1 0,-2 0,3 0,-1 5,-1 1,-3 4,-7 1,-7 2,-10 4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6.6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1,'4'1,"0"1,0 0,0 0,0 0,0 1,-1-1,1 1,-1 0,0 0,0 0,0 0,0 0,-1 1,1-1,-1 1,2 4,2 0,24 39,-2 1,-2 2,-3 0,-2 2,26 93,-42-124,-1 1,0-1,-2 1,-1-1,-1 25,0-24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7.5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0,'-9'1,"1"1,-1-1,1 2,-1-1,1 1,0 0,0 1,0-1,1 2,-1-1,1 1,0 0,0 1,1 0,-1 0,-5 7,-5 7,0 0,1 1,1 1,-13 26,18-27,1 0,1 0,1 1,1 0,0 0,2 0,-2 36,5-46,0 0,1 0,0 0,1 0,1 0,0 0,0 0,1-1,1 1,0-1,0 1,1-1,1-1,0 1,13 17,-4-15,1-1,1 0,0-1,1 0,0-2,0 0,1-1,39 10,-47-14,-1-1,2-1,-1 0,0 0,0-1,16-1,-24 0,-1 0,1 0,0-1,0 1,0-1,-1 0,1 1,0-1,-1-1,1 1,-1 0,1-1,-1 1,1-1,-1 1,0-1,0 0,0 0,0 0,0-1,0 1,-1 0,1-1,-1 1,0-1,1 1,-1-1,0 1,-1-1,2-4,2-27,-1 0,-2 0,-5-56,1 10,3 57,-2 1,0-1,-1 1,-1-1,-9-24,11 40,0 0,-1 0,0 0,0 1,0-1,-1 1,0 0,-1 0,1 0,-1 1,0-1,0 1,-1 1,0-1,0 1,0 0,0 0,0 0,-13-4,-1 2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8.0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8.5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0,'-4'0,"-2"4,1 6,0 6,2 3,1 8,5 8,3 6,-1 1,4 1,0 3,3-3,-1-4,-2-5,-2-4,-3 2,-2-5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9.7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0,'11'0,"0"1,0 0,1 1,-1 0,0 0,-1 1,1 1,0 0,-1 0,0 1,0 0,0 1,-1 0,0 1,0 0,0 0,-1 1,0 0,13 17,-13-13,0 1,0 0,-2 1,1-1,-2 1,0 1,0-1,-1 1,-1 0,-1 0,0 0,-1 0,0 0,-3 21,-1-7,-2-1,0 0,-3 0,0 0,-22 49,-78 121,82-154,23-40,0 1,0 0,1 0,0 0,0 0,0 0,0 0,0 6,2-10,0 0,0 0,0-1,0 1,0 0,0-1,1 1,-1 0,0 0,0-1,1 1,-1 0,0-1,1 1,-1 0,0-1,1 1,-1-1,1 1,-1-1,1 1,0-1,0 1,1 0,0 0,0 0,0-1,1 1,-1-1,0 1,0-1,0 0,0 0,1 0,3-1,24-4,1-1,-2-1,34-14,16-3,38-11,-89 26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0.9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167 0,'-4'7,"0"0,0 0,0 0,1 0,0 1,0-1,1 1,0 0,-1 14,-4 7,-41 218,36-165,-31 108,25-155,12-33,8-22,67-214,-34 124,-14 43,22-132,-43 197,0-1,1 1,-1-1,1 1,-1-1,1 1,0 0,0-1,0 1,0 0,1-1,-1 1,1 0,2-3,-3 4,-1 1,1 0,-1-1,1 1,0 0,-1 0,1 0,-1-1,1 1,0 0,-1 0,1 0,0 0,-1 0,1 0,-1 0,1 0,0 0,-1 0,1 1,0-1,0 1,19 17,202 311,-128-183,-70-110,134 217,-147-229,-7-8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1.6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77,'4'-4,"11"-2,6 1,8 1,8 1,11-4,9 1,9 0,5 1,0 2,0-3,-8 0,-10 0,-9 2,-9 1,-6 2,-3 0,-6 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2.86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1,'6'8,"0"0,0 1,0 0,7 16,14 23,0-13,1 0,2-2,1-2,61 49,-90-78,0 0,1 0,-1-1,1 1,0-1,-1 1,1-1,0 0,0 0,0 0,0 0,0 0,0-1,0 0,0 1,0-1,0 0,6-1,-7 0,0-1,0 1,0-1,-1 1,1-1,0 1,-1-1,1 0,-1 0,0 0,0 0,1 0,-1 0,-1 0,1 0,0 0,0-1,-1 1,1 0,-1 0,0-1,0 1,0 0,0-1,0-2,0-1,2-20,-2 1,0 0,-1-1,-10-46,11 71,0 1,0-1,0 1,0-1,0 1,0-1,0 1,0-1,-1 1,1 0,0-1,0 1,0-1,-1 1,1-1,0 1,0 0,-1-1,1 1,0 0,-1-1,1 1,-1 0,1 0,0-1,-1 1,1 0,-1 0,1 0,-1-1,-5 14,1 24,8-5,1 0,2 0,1-1,21 57,-15-59,24 43,6 10,-36-64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3.63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0 123,'5'0,"5"0,5 0,5 0,11 0,14 0,16-4,10-2,11-3,3-6,1 1,-1-2,-8 2,-7-1,-7 2,-11 3,-13 4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4.1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1 146,'53'-21,"120"-18,-32 8,-93 20,0 1,1 3,0 2,74 1,-110 4,-1-1,1-1,-1 0,21-6,-17 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1.1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1,'2'1,"0"0,0 1,1-1,-1 1,0 0,0-1,-1 1,1 0,0 0,-1 0,1 0,-1 1,1-1,-1 0,0 1,0-1,1 5,1-1,21 50,-2 0,25 106,-19-59,-10-40,35 105,-43-141,1-1,1 0,31 47,-39-68,0 0,-1-1,1 1,1-1,-1 0,0 0,1-1,0 1,0-1,0 0,6 2,-9-4,0-1,0 1,-1-1,1 1,0-1,0 0,0 0,0 0,0 0,0 0,0 0,0-1,0 1,-1 0,1-1,0 0,0 1,0-1,-1 0,1 0,0 0,-1 0,1 0,-1-1,1 1,-1 0,1-1,-1 1,0-1,0 1,0-1,0 1,0-1,0 0,0 0,0-2,17-42,-2 0,-2-1,-2-1,-2 0,-3 0,-1-1,-2 0,-6-85,10 195,2 0,32 105,-3-13,-7-18,-10-49,-4 1,13 155,-31-213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5.3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0 256,'20'428,"-14"-309,-5-174,3 0,2 0,17-70,64-171,-69 242,-14 36,2 0,0 0,1 0,1 1,20-32,-27 47,0 0,1 1,-1-1,1 0,-1 1,1-1,0 1,-1-1,1 1,0 0,0 0,0 0,0 0,0 0,0 0,1 1,-1-1,0 1,0-1,0 1,1 0,-1 0,0 0,0 0,1 0,-1 1,0-1,0 1,0-1,1 1,-1 0,0 0,0 0,0 0,0 0,2 2,7 5,-1 0,1 1,-1 1,16 19,-11-11,72 84,140 216,-200-266,-19-32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6.1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0 205,'1'-2,"-1"1,1-1,0 0,0 1,0 0,0-1,0 1,0 0,0-1,0 1,0 0,1 0,-1 0,0 0,1 0,-1 0,1 0,2-1,34-15,-32 14,211-75,-55 22,-146 51,0 0,1 0,0 2,0 0,0 1,17-1,-13 3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8.3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294 266,'23'26,"-2"1,29 47,-34-50,-4-6,0 1,-1 1,-1 0,13 39,-26-54,-5-9,-8-8,-142-140,74 68,-26-29,95 95,1 0,1-1,0 0,-17-37,29 53,0 1,0-1,0 1,0-1,0 1,1-1,-1 0,1 0,0 1,-1-1,1 0,1 1,-1-1,0 0,1 0,-1 1,1-1,1-3,-2 6,1-1,-1 0,1 1,-1-1,1 1,-1-1,1 1,0-1,-1 1,1-1,0 1,-1 0,1-1,0 1,-1 0,1-1,0 1,0 0,-1 0,1 0,0 0,0 0,-1 0,2 0,1 0,-1 1,1 0,0 0,-1 0,0 0,1 0,-1 0,0 0,1 1,3 2,23 23,-1 1,-1 1,-2 1,-1 1,29 48,-44-63,-1 0,-1 1,6 18,4 11,-8-25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9.42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1,'1'25,"1"-1,1 1,1-1,1 0,1 0,1 0,2-1,12 26,-13-27,-1 1,7 40,-9-37,0-4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3.9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1161,'57'-5,"0"-2,-1-2,-1-3,83-29,-69 21,1347-386,-1240 359,86-28,-262 75,1 0,-1 0,0-1,1 1,-1 0,0 0,1 0,-1 0,0 0,1 0,-1 0,0 0,1-1,-1 1,0 0,0 0,1 0,-1-1,0 1,0 0,1 0,-1-1,0 1,0 0,0-1,0 1,1 0,-1 0,0-1,0 1,0 0,0-1,0 1,0 0,0-1,0 1,0 0,0-1,0 1,0 0,0-1,0 1,0 0,0-1,0 1,0 0,-1-1,-18-15,-44-13,51 24,-179-88,-197-131,360 207,-46-29,68 41,-1 0,1 0,1 0,-1 0,1-1,0 0,0 0,-4-7,8 12,1 0,0 0,-1 1,1-1,-1 0,1 0,0 0,0 0,0 1,-1-1,1 0,0 0,0 0,0 0,0 0,0 1,0-1,1 0,-1 0,0 0,0 0,0 1,1-1,-1 0,1 0,-1 0,0 1,2-2,-1 1,1-1,0 1,0 0,0 0,0 0,0 0,0 0,0 0,0 1,0-1,3 0,65-3,-62 4,141 4,-1 7,-1 6,200 49,-336-63,0-1,-1 1,0 1,1 0,-1 0,10 7,-17-9,0 1,0-1,-1 0,0 1,1 0,-1 0,0-1,0 1,0 0,-1 0,1 1,-1-1,1 0,-1 1,0-1,0 0,-1 1,1-1,-1 1,0-1,0 1,0 6,-14 163,-40 188,13-181,22-105,-20 154,38-205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4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0,'5'0,"0"4,1 6,2 6,5 3,4 9,0 2,0 1,-1 0,-5-2,1-1,2-1,-1-1,-2-5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5.6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604 535,'-1'-1,"1"0,0 0,-1 0,1 0,-1-1,0 1,1 1,-1-1,0 0,0 0,0 0,1 0,-1 0,0 1,0-1,0 0,0 1,0-1,0 1,0-1,-1 1,1 0,0-1,0 1,0 0,0 0,-2 0,-39-5,38 5,-9 0,-1 1,1 0,0 1,0 1,0 0,1 1,-1 0,1 1,0 0,0 1,0 0,1 1,-21 16,-8 10,2 1,-39 45,72-74,-24 26,1 2,-29 45,48-64,1-1,0 2,1-1,1 1,0 0,1 0,1 1,0-1,-1 21,5-27,0 0,1 0,0 1,0-1,1 0,1-1,-1 1,2 0,-1-1,1 1,0-1,1 0,0 0,0-1,0 1,1-1,0-1,1 1,8 6,14 11,1-1,2-2,41 22,-61-37,402 213,-348-189,2-3,1-3,1-3,102 16,-163-35,-1-1,1 0,0 0,0-1,0 0,0-1,0 0,0 0,13-5,-17 4,0-1,1 0,-1 0,-1 0,1-1,0 1,-1-1,0-1,1 1,-2 0,1-1,-1 0,1 0,-1 0,3-7,7-17,0 0,-2-1,-2 0,7-35,15-127,-29 179,8-64,-3-2,-3 1,-3-1,-5 1,-21-132,18 176,-1-1,-2 2,-1-1,-2 2,-1 0,-2 0,-1 1,-1 1,-2 1,0 1,-2 1,-2 0,0 2,-1 1,-33-24,34 32,-1 1,0 2,0 1,-2 0,1 2,-1 1,-1 2,0 0,-33-3,3 4,-1 2,0 3,-85 9,80 2,-119 33,87-17,85-24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7.0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 0,'-4'0,"-2"4,5 6,6 1,7 7,10 1,1 5,6-1,-3 0,-1 0,-5 1,-1-4,-5-1,-4 0,-4 2,2-4,-1 1,-2-4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37.2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229 1137,'2'19,"1"-1,0 1,2-1,0 0,8 20,0 0,105 380,-63-207,34 273,-67-350,34 233,14 702,-42-537,42-7,-45-313,-16-112,31 138,12-45,152 368,-173-497,3-1,64 90,101 103,-103-139,79 131,-72-66,-55-94,90 127,-127-201,1-1,1 0,0-1,0 0,2-1,-1-1,17 9,114 50,-74-38,-28-13,0-3,1-1,0-2,1-3,72 7,-6-8,126-10,-173-3,-1-2,1-4,-2-2,94-33,234-111,-321 127,422-199,-398 179,-3-4,-1-4,89-78,-35 11,-5-7,-6-5,174-236,-301 365,-1 0,0 0,0 0,-1 0,0-1,0 0,-1 1,0-1,-1 0,1-11,0-17,-5-45,1 23,2-537,-3-247,-4 713,-23-129,-41-123,15 87,-152-550,59 287,8-154,123 610,-20-59,-83-229,51 182,51 148,2 2,-2 1,-40-79,50 119,-1 0,0 1,-2 0,1 1,-2 0,0 1,-1 1,-1 0,1 0,-2 2,-31-19,2 6,-1 2,-1 2,-1 2,-61-14,-59 0,-1 7,-265-4,-349 45,469-4,99 1,-222 42,-204 77,563-113,2 4,0 3,-136 68,166-68,0 1,2 2,1 3,2 1,1 2,-65 73,98-99,-6 4,1 0,1 1,0 1,1 0,1 0,0 1,1 0,1 1,0-1,-5 24,3 7,2 0,-1 68,8-93,1 0,1 1,1-1,1 0,1 0,1-1,11 28,-14-42,1 0,1 0,-1-1,1 0,0 0,9 8,7 9,-7-5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39.8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27,'-5'0,"0"1,0 0,0 0,0 0,0 1,0 0,0 0,0 0,0 1,1 0,0-1,-1 2,1-1,0 0,0 1,1 0,-6 6,-7 11,1 0,-18 31,18-26,-12 20,2 1,2 1,-22 67,34-81,2 0,1 1,1 0,3 0,0 0,2 37,2-67,0 0,1 0,-1 1,1-1,0 0,0 0,1 1,-1-1,1 0,1-1,-1 1,0 0,1-1,4 6,-4-8,0 1,0 0,1-1,0 1,-1-1,1 0,0 0,0-1,0 1,0-1,0 0,0 0,1 0,-1 0,0-1,1 0,6 0,9 0,0-1,0-1,0-1,0-1,0 0,-1-2,1 0,-1-1,-1-1,1 0,-2-2,1 0,-1-1,-1-1,0 0,19-19,3-3,160-153,-193 183,-1-1,0 0,-1-1,1 1,-1-1,0 0,0 1,-1-1,0 0,0-1,0 1,-1 0,1-11,-1 6,-1 0,-1-1,0 1,0 0,-1 0,0 0,-6-14,-1 1,-1 0,-2 0,0 1,-1 0,-2 1,-17-20,22 30,-1 1,0 0,-1 1,0 0,-27-15,33 21,0 0,0 1,0 0,-1 1,1-1,-1 1,1 0,-1 1,0 0,0 0,0 0,0 1,0 0,0 0,-11 2,3 4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2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87,'24'-2,"0"-1,0 0,-1-2,0-1,0-1,0-1,32-16,-18 9,-31 13,-1-1,1 1,0 1,-1-1,1 1,0 0,0 0,0 0,0 1,0 0,0 0,0 1,0 0,0 0,0 0,7 3,-7-1,-1 0,1 1,-1-1,0 1,0 1,0-1,0 1,-1 0,0 0,0 0,0 0,-1 1,1-1,-1 1,2 7,46 107,-6 3,-5 2,-6 2,-5 0,-6 2,10 179,-13 140,22 244,10-349,-20-164,-13-82,7 105,-25-199,-1 0,0 0,0 1,0-1,0 0,0 1,-1-1,1 0,-1 0,0 0,0 0,0 1,0-1,-1 0,1-1,-1 1,0 0,0 0,0-1,0 1,-4 3,0-3,0 1,0-1,-1-1,1 1,-1-1,1-1,-1 1,0-1,-10 1,-45 3,36-3,1 1,-27 6,34-5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0.33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0.8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5,4 5,2 3,4 6,0 7,3 5,3 9,-1 5,-3 1,1 4,2-4,-1-7,1-3,-1-6,-4-9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1.7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6,'107'-2,"-56"-1,0 2,-1 2,1 3,81 16,-127-18,1-1,-2 0,1 1,0 0,0 0,0 1,-1-1,1 1,-1 0,0 0,0 0,0 1,0 0,-1-1,0 1,1 1,2 4,-3-3,-1 0,0 0,0 1,-1-1,0 0,0 1,0-1,-1 0,0 1,0-1,-1 1,0-1,-2 11,-4 7,0-1,-2 0,-1-1,-23 40,21-40,0 0,2 0,0 1,-7 29,16-51,1 0,0 0,0 0,-1 0,1 0,0 0,0 0,0 0,0 0,0 0,0 0,1 0,-1 0,0 0,0 0,1 0,-1 0,1 0,-1 0,1 0,-1-1,1 1,-1 0,1 0,0 0,-1-1,1 1,1 0,0 0,0 0,1 0,-1 0,1 0,-1 0,1-1,-1 0,1 1,-1-1,1 0,3 0,11-2,-1-1,31-8,-36 9,40-10,0 3,0 2,92 0,-119 8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2.7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0,'-20'586,"15"-526,5-111,-11-88,-1 2,11 98,-3-29,7-70,-3 136,0 1,-1-1,1 0,0 1,1-1,-1 0,0 1,0-1,1 1,-1-1,1 0,-1 1,1-1,0 1,0-1,0 1,-1 0,1-1,1 1,-1 0,0 0,0 0,0-1,1 1,-1 0,0 1,1-1,-1 0,1 0,-1 1,1-1,-1 0,1 1,-1 0,1-1,0 1,-1 0,1 0,0 0,-1 0,1 0,0 0,-1 1,1-1,-1 0,1 1,0-1,-1 1,1 0,-1-1,0 1,3 1,7 4,0 0,0 1,-1 0,0 1,15 13,54 59,128 167,-143-145,-55-86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3.4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0 194,'1'-2,"0"0,0-1,0 1,1 0,-1 0,0 0,1 0,-1 1,1-1,0 0,-1 1,1-1,0 1,0-1,0 1,2-1,36-21,10 1,-5 2,61-36,-32 21,-59 28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4.0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1,'0'4,"0"10,5 8,0 11,1 10,3 2,-1 1,4 2,-1 5,2 3,-1-1,2-4,-2-7,-2-7,-4-10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4.5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1 171,'61'0,"0"-2,86-15,47-16,185-41,-264 37,-89 29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5.2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0,'0'40,"1"-1,2 1,2-1,1 0,2 0,20 55,68 236,-74-245,-17-67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6.5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1,'-2'0,"-1"1,0-1,0 1,0 0,1 0,-1 0,1 1,-1-1,1 0,-1 1,1 0,0 0,-1-1,1 1,0 1,0-1,1 0,-1 0,0 1,1-1,-1 1,1-1,-2 5,-4 10,0 1,-6 27,8-29,-5 23,1 1,2 0,1 0,3 0,1 0,4 54,1-63,1 1,2-1,1 0,2 0,0-1,2 0,2-1,24 44,-32-65,1-1,-1 0,1 0,1-1,-1 1,1-1,0 0,0-1,1 0,0 0,-1-1,2 0,-1 0,0-1,1 0,9 2,-5-2,0-1,1 0,-1-1,0 0,1-1,-1-1,1 0,-1-1,1 0,16-5,-27 5,1 1,-1-1,1 0,-1 0,0 0,0 0,0 0,0-1,0 1,0-1,-1 0,1 0,-1 0,0 0,1 0,-2 0,1-1,0 1,-1-1,1 1,-1-1,0 0,0 1,0-6,1-10,0 0,-1-1,-4-32,2 19,0 19,0-51,-14-90,12 135,-1 1,-1 0,-1 1,0-1,-2 1,0 0,0 1,-2 0,-15-21,21 33,-1 0,0 1,0-1,-1 1,1 0,-1 1,0-1,0 1,0 0,0 0,0 1,-1 0,1 0,-1 1,0 0,1 0,-1 0,0 1,-11 0,-4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6.9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0,'-4'0,"-6"0,-1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4.2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906 21,'-53'-19,"47"19,0-1,-1 1,1 0,0 1,-1-1,1 1,0 0,0 1,0 0,0 0,0 0,0 0,-7 5,-10 7,-40 32,19-14,29-22,-68 45,2 3,-101 96,161-133,0 1,1 2,1 0,1 0,1 2,2 0,1 1,0 1,2 0,2 0,0 1,-7 40,6 26,4 1,9 163,2-114,12 333,-3-135,-6-179,0-37,-13 154,-20-38,-8 105,22-224,5-67,2 0,4 58,1-113,0 0,0-1,0 1,0 0,0 0,0-1,1 1,-1 0,1 0,0-1,-1 1,1 0,0-1,0 1,0-1,0 1,0-1,0 0,0 1,0-1,1 0,-1 0,1 0,-1 1,1-2,-1 1,1 0,-1 0,1 0,0-1,-1 1,1-1,0 1,0-1,-1 0,1 0,4 0,5-1,0 0,0-1,0-1,0 0,13-6,12-2,558-97,-478 91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8.1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357 1,'-4'1,"1"0,0 1,-1-1,1 1,0 0,0 0,0 0,1 0,-1 1,0-1,1 1,-1-1,1 1,0 0,0 0,0 0,-1 4,-2 0,-45 72,3 2,4 2,3 2,-41 132,72-191,1 0,1 0,1 1,2 0,0 0,1 28,3-46,1-1,0 1,0 0,0-1,1 0,0 1,1-1,0 0,0 0,1 0,0-1,0 1,1-1,0 0,0 0,1-1,0 1,0-1,0 0,1-1,0 0,14 9,22 5,0-1,2-2,-1-3,89 16,-63-15,-62-11,0-1,1-1,0 0,-1 0,1 0,0-1,-1-1,1 1,13-4,-17 2,-1 0,0 0,0 0,0 0,0-1,-1 1,1-1,-1 0,1 0,-1-1,0 1,0-1,-1 1,1-1,-1 0,0 0,0 0,0 0,2-8,1-2,-1 0,-1-1,0 1,-1 0,0-1,-2 0,1 1,-2-1,0 0,-1 1,-5-24,5 34,0-1,0 1,0 0,0 0,-1 0,0 0,0 0,0 0,0 1,0-1,-1 1,1 0,-1 0,0 1,0-1,0 1,-1-1,1 1,0 1,-1-1,1 1,-1-1,0 1,-6 0,0 0,1 1,0 0,-1 1,1 0,0 1,-1 0,1 0,0 1,1 0,-12 6,-306 126,299-126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8.81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0.1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83 121,'-2'-10,"0"0,-1 1,0-1,-1 1,0 0,0 0,-1 0,0 0,-8-10,-3 3,16 15,-1 1,1 0,0 0,0 0,-1 0,1 0,0 0,-1 0,1 0,0 0,0 0,-1 0,1 0,0 0,-1 0,1 0,0 0,0 0,-1 0,1 0,0 0,-1 0,1 0,0 1,0-1,-1 0,1 0,0 0,0 0,0 1,-1-1,1 0,0 0,0 1,0-1,-1 0,0 4,-1 1,1-1,0 0,1 1,-1-1,1 0,-1 7,-3 123,15 174,-8-273,2-1,20 67,-23-92,1 0,1 0,-1 0,1 0,1-1,0 1,0-1,1 0,0-1,0 0,0 0,1 0,0 0,1-1,13 9,-12-12,-1 0,0 0,1 0,0-1,0-1,0 1,0-1,0-1,-1 0,1 0,10-2,-14 2,0-1,0 0,0 0,0 0,0-1,0 0,0 0,0 0,-1 0,1-1,-1 1,0-1,0-1,0 1,0 0,0-1,-1 0,1 0,5-8,-4 2,0-1,-1 1,0-1,0 0,-1 0,0 0,-1 0,-1 0,0-1,0 1,-1-1,0 1,-3-18,-4 19,1 21,-1 24,1 45,6 99,3-134,2 0,2 0,21 76,-19-98,1-6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1.0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1 240,'16'217,"-8"-143,-8-74,0 1,0-1,0 0,0 0,-1 0,1 0,0 0,0 1,0-1,0 0,0 0,0 0,0 0,0 1,0-1,0 0,0 0,0 0,0 0,0 1,0-1,0 0,1 0,-1 0,0 0,0 0,0 1,0-1,0 0,0 0,0 0,0 0,0 0,1 0,-1 0,0 1,0-1,0 0,0 0,0 0,1 0,-1 0,0 0,0 0,0 0,0 0,1 0,-1 0,0 0,0 0,0 0,0 0,0 0,1 0,-1 0,0 0,0 0,0 0,0 0,1 0,-1 0,0 0,0 0,0-1,10-13,6-22,86-246,-42 122,-60 158,1-1,0 1,0-1,0 1,0-1,0 1,0 0,0 0,1-1,-1 1,1 0,0 0,-1 1,1-1,0 0,0 0,0 1,1 0,-1-1,4-1,-4 3,0 1,0-1,0 1,0-1,1 1,-1 0,0-1,0 1,0 0,-1 0,1 1,0-1,0 0,0 1,-1-1,1 1,-1-1,1 1,-1 0,0-1,1 1,-1 0,0 0,1 3,150 257,-65-108,-72-132,-3-7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2.0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0 117,'5'-4,"0"0,0 0,1 1,-1-1,1 1,-1 0,1 1,0 0,0-1,11-1,66-8,-67 10,144-20,83-7,-168 21,-53 5,-1 0,44 2,-48 3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3.4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0 203,'0'-12,"0"0,1 0,0-1,1 1,0 0,1 1,0-1,8-17,-8 24,0 0,0 0,1 0,-1 0,1 1,0-1,1 1,-1 0,1 1,0-1,0 1,0 0,0 0,0 0,1 1,-1-1,1 1,0 1,9-3,-4 2,1 1,-1 0,1 0,-1 1,1 0,-1 1,1 1,-1 0,0 0,1 1,-1 1,15 6,-20-8,-1 1,1 0,0 1,-1-1,0 1,1 0,-2 1,1-1,0 1,-1 0,0 0,0 0,0 1,-1-1,0 1,0 0,0 0,-1 0,0 0,0 0,0 1,-1-1,1 10,-2-10,-1-1,1 0,-1 1,0-1,0 0,0 0,-1 1,0-1,0 0,0 0,-1-1,1 1,-1 0,0-1,-4 5,-8 7,0 0,-26 20,-2 2,42-37,0 0,0-1,0 1,1 0,-1 0,0 0,0 0,1 0,-1 0,1 0,-1 0,1 0,-1 0,1 0,-1 0,1 0,0 0,0 0,0 0,-1 0,1 0,0 1,1 1,-1-2,1 0,0 0,0-1,-1 1,1 0,0 0,0-1,0 1,0 0,0-1,0 1,0-1,0 1,0-1,0 1,0-1,1 0,1 1,10 0,0 0,0 0,16-2,-19 0,46 1,-18 0,-1-1,64-11,-77 6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3.9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1 180,'30'-2,"-1"-1,0-2,45-13,-15 4,148-45,-151 39,1 4,1 1,0 4,61-5,-107 15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4.9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0,'1'27,"1"-1,1 0,1 1,10 33,42 98,-55-155,3 10,0 1,-1 0,-1 0,0 0,0 17,7 42,-4-58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6.2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159 8,'-6'0,"-1"0,1 0,-1 0,1 1,-1 0,1 1,0-1,0 1,-1 0,1 1,-7 3,9-2,-1 0,1 0,0 0,0 0,0 1,0-1,1 1,0 0,0 0,0 0,1 1,-4 10,0 3,0 1,1 1,1-1,2 1,0 0,1 35,1-42,1-1,0 0,1 1,1-1,0 0,0 0,2-1,-1 1,2-1,0 0,10 17,-10-23,-1 0,0-1,1 0,0 0,0-1,1 0,-1 0,1 0,0-1,0 1,0-2,9 3,13 3,53 6,-55-10,-18-3,0 1,0-1,1-1,-1 0,0 0,0-1,0 0,0 0,1-1,-2 0,1-1,0 0,0 0,-1-1,0 0,0-1,0 0,0 0,-1 0,0-1,0 0,0-1,-1 1,8-11,15-20,-2 0,38-72,-57 94,-1-1,0 1,-1-2,-1 1,0-1,-2 0,1 0,-2 0,-1 0,0-27,-1 41,-1 1,0-1,0 0,0 1,0-1,0 0,0 1,-1-1,1 1,-1 0,1 0,-1-1,0 1,0 0,0 0,0 1,-1-1,1 0,0 1,-1-1,1 1,-1 0,1 0,-1 0,0 0,1 0,-1 1,0-1,0 1,1-1,-6 1,-10-1,-1 1,1 1,-30 4,40-4,-25 4,-45 15,48-12,-57 9,66-15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7.1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5.2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1 358,'0'-2,"1"-1,-1 1,1 0,-1 0,1 0,0 0,0 0,0 0,0 0,0 0,0 0,1 0,-1 0,1 1,-1-1,1 0,3-2,36-22,-34 22,53-27,2 2,2 3,110-29,205-29,-339 77,2-1,59-12,114-8,-183 27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7.70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0,'0'5,"5"5,0 10,0 5,4 8,4 10,4 11,0 5,-4 6,1-1,2-2,-2-3,-3-3,-4-7,-2-7,-3-7,-1-5,-2-7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8.8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23,'4'-3,"-1"1,1-1,0 1,0 0,0 0,0 0,0 1,0-1,1 1,-1 0,0 1,1-1,-1 1,1-1,-1 1,1 0,-1 1,1-1,-1 1,0 0,1 0,-1 1,8 2,7 4,1 1,-1 0,28 19,-6 0,-2 0,0 3,64 67,-97-91,0 1,-1-1,0 1,-1 0,0 0,0 0,-1 1,0-1,0 1,-1 0,0 0,0 0,-1 0,-1 0,1 0,-1 0,-1 0,0 1,0-1,-3 9,-5 17,-2 0,-2-1,-28 57,20-46,20-44,0 0,0 1,1-1,-1 1,1-1,-1 0,1 1,-1-1,1 1,0-1,0 1,0-1,0 1,0-1,0 1,0-1,0 1,1-1,-1 0,0 1,1-1,-1 1,1-1,0 0,-1 1,1-1,1 1,0 0,1 0,-1 0,1-1,-1 0,1 1,-1-1,1 0,0 0,-1-1,1 1,0 0,0-1,3 1,9-1,1 0,-1 0,0-2,22-4,-17 0,-1 0,36-17,-40 15,1 1,0 1,0 0,0 2,19-4,29-5,-48 8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0.0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53 135,'-1'37,"-1"0,-2 0,-2 0,-11 38,0 31,13-82,3-19,1-8,4-30,1 0,1 0,2 0,24-60,-3 18,47-84,-75 157,-1 0,1 1,-1-1,1 0,0 1,0-1,0 1,0 0,0-1,0 1,0 0,0-1,1 1,-1 0,0 0,1 0,-1 0,1 0,-1 1,1-1,0 0,-1 1,1-1,0 1,-1-1,1 1,0 0,-1 0,1 0,0 0,0 0,-1 0,1 0,0 0,-1 1,1-1,0 1,-1-1,1 1,0 0,-1 0,1 0,-1 0,0 0,3 2,7 6,-1 1,-1 1,0 0,15 22,-8-11,60 80,80 141,-139-199,-13-26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0.7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0 100,'0'-4,"5"-2,9 0,7 2,13 1,8-3,7-1,-1 1,-1 2,1 1,5-3,-2 0,-6 0,-6-2,-6-1,-3 2,-4 2,-5 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2.0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46,'12'-2,"0"1,1-1,-1-1,0-1,19-7,-20 6,1 1,0 1,0-1,0 2,17-2,-25 4,0 0,0 0,0 1,0 0,0-1,-1 1,1 1,0-1,-1 0,1 1,-1 0,1 0,-1 0,0 0,0 0,0 1,0 0,0-1,-1 1,1 0,3 5,0 1,-1 0,0 0,0 0,0 0,-1 1,-1 0,4 15,-6-21,0 1,0-1,-1 1,0-1,1 1,-2-1,1 1,0 0,-1-1,0 1,0-1,-1 1,1-1,-1 0,0 0,0 1,0-1,0 0,-4 3,4-5,1-1,-1 1,1-1,0 1,-1-1,1 1,0 0,0-1,0 1,0 0,0 0,1 0,-1 0,1 0,-1 0,1 0,-1 0,1 0,0 4,2-2,0-1,0 0,0 0,1 0,-1 0,1 0,0 0,0 0,6 3,-6-2,6 4,0 1,-1 0,-1 1,1 0,-2 0,11 21,-14-25,0-1,-1 1,1 0,-1 0,-1 0,1 1,-1-1,0 0,-1 1,1-1,-1 0,0 1,-1-1,-2 13,2-16,-1-1,1 1,-1 0,1-1,-1 1,0-1,0 0,0 0,0 1,-1-1,-1 1,-12 9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3.3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51,'11'-1,"0"0,0 0,18-7,15-1,162-11,310 9,-403 12,-92-1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3.94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1,'2'22,"1"0,1-1,1 1,1-1,1 0,10 22,3 11,-4-7,-3 1,-2 0,-2 1,-3 0,-1 1,-2 52,0-47,3-37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4.9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0,'-5'0,"0"1,0 0,0 0,0 0,0 0,0 1,0 0,1 0,-1 0,1 1,-1-1,1 1,0 0,0 0,0 0,1 1,-1 0,1-1,0 1,0 0,0 1,1-1,-1 0,1 1,-2 6,-5 10,1 1,2 0,0 0,-3 30,6-29,1 0,1 1,1-1,1 0,1 0,1 0,1 0,1 0,14 37,-16-50,1 0,1 0,-1 0,2-1,-1 0,1 0,1 0,0-1,0 0,0 0,1-1,0 0,1 0,-1-1,1 0,0 0,1-1,0 0,-1-1,1 0,1-1,-1 0,14 2,-20-4,0-1,1 1,-1-1,0 0,1-1,-1 1,1-1,-1 0,0 0,0 0,1 0,-1-1,0 1,0-1,0 0,-1-1,8-4,-6 2,0 0,-1 0,0 0,0-1,0 0,0 0,-1 0,0 0,0 0,2-10,1-9,-1 1,-1-1,-1 0,-1 0,-1-26,-1 35,0 0,-1 1,-1-1,0 0,-9-27,9 38,0 0,0 0,-1 0,0 0,0 1,0 0,0-1,-1 1,0 0,1 0,-1 1,-1-1,1 1,-1 0,1 0,-1 1,0-1,0 1,0 0,-9-2,-34-5,26 8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5.68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6.2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0,'0'4,"0"6,0 6,0 4,4 7,2 12,3 8,5 0,1 1,-4 0,2-3,-2-5,-3-6,-2-3,-3-8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5.9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1 109,'450'-34,"-217"9,-79 15,-55 6,153-29,-216 30,-43 5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7.5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88,'27'-33,"-23"26,1 1,-1 0,1 1,0-1,9-6,-12 10,1 1,-1-1,1 1,-1 0,1 0,-1 0,1 0,0 0,0 1,-1-1,1 1,0 0,0 0,0 0,-1 0,1 0,0 1,5 1,7 2,0 1,-1 1,1 0,-1 1,-1 1,1 0,-1 1,-1 0,1 1,-2 0,12 14,-13-14,-1 0,-1 1,0 1,0-1,-1 1,-1 0,0 1,0-1,-1 1,-1 0,0 1,3 24,-7-32,0 1,-1-1,1 0,-1 0,-1 0,1 0,-1 0,0 0,0 0,-1 0,0-1,0 1,0-1,-6 6,-7 10,-2 0,-20 18,11-13,-26 27,21-22,2 1,-36 48,66-80,-1 1,1-1,-1 1,1 0,-1-1,1 1,-1 0,1-1,0 1,-1 0,1-1,0 1,0 0,0 0,-1-1,1 1,0 0,0 0,0 0,0-1,0 1,0 0,0 0,1-1,-1 1,0 0,0 0,1-1,-1 1,1 1,0-1,0 0,1-1,-1 1,1 0,-1-1,0 1,1-1,-1 1,1-1,-1 0,1 1,-1-1,1 0,2 0,51-7,-38 3,151-42,-142 37,3-2,0 1,36-6,-44 11,-5-1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8.7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86,'-1'10,"-1"-1,0 1,0 0,-1-1,-1 1,-5 10,-3 9,-16 56,3 2,4 1,4 1,4 0,-2 145,18-192,4-34,5-23,24-66,36-117,-14 30,-16 63,66-181,-107 285,16-42,-4 27,-13 16,0 0,0 0,1 0,-1-1,0 1,1 0,-1 0,0 0,1 0,-1 0,0 0,1 0,-1 0,0 0,1 0,-1 0,0 0,1 0,-1 0,0 0,1 0,-1 0,0 0,1 1,-1-1,0 0,1 0,-1 0,0 1,0-1,1 0,-1 0,0 0,0 1,1-1,-1 0,0 1,0-1,0 0,1 1,105 194,-11-19,-64-123,99 173,-121-210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9.4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0 142,'8'-1,"-1"0,0 0,1-1,-1 0,10-5,13-3,58-7,0 3,145-4,-138 13,0-3,98-23,-140 14,-36 9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0.7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1,'-1'22,"1"1,1 0,2-1,0 0,1 1,1-1,1-1,1 1,1-1,0 0,16 24,-22-40,1-1,0 1,1-1,-1 0,1 0,-1 0,1 0,1 0,-1-1,0 0,1 0,0 0,-1-1,1 1,0-1,1 0,-1-1,9 3,-7-4,-1 0,1 0,-1-1,0 0,1 0,-1-1,0 1,0-1,0-1,0 1,0-1,0 0,8-6,7-7,0-2,-1 0,0-1,-2-1,-1 0,18-27,-24 33,-1-2,0 0,-1 0,-1 0,0-1,-1-1,7-27,-18 81,2 0,4 49,-1-12,-1-29,2 0,1 1,3-1,13 49,-13-72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1.2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92,'4'0,"2"-4,4-2,4 0,4 2,4-3,2-1,1-2,1-1,0 3,0-3,0 2,-4 1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2.0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1 123,'16'-2,"0"0,0-1,0 0,20-8,15-3,300-69,-329 79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3.34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279 328,'-1'3,"-1"0,1 0,-1 0,1 0,-1 0,0 0,0 0,-1-1,1 1,-4 2,-9 14,-72 144,56-100,-70 105,82-137,17-26,13-19,78-111,93-177,-30-20,-150 318,-1 0,1 0,0 0,1 0,-1 0,1 1,0-1,-1 1,2 0,3-4,-7 7,1-1,0 1,0-1,0 1,-1 0,1-1,0 1,0 0,0 0,0 0,0 0,0 0,-1 0,1 0,0 0,0 0,0 0,0 0,0 0,0 1,0-1,1 2,1-1,-1 0,0 1,0 0,-1-1,1 1,0 0,0 0,-1 0,3 4,72 110,118 175,-82-110,-59-93,-43-72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4.0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26,'282'-13,"17"0,-276 14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5.4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1 347,'20'-34,"2"2,2 0,1 2,54-52,-7 6,-65 68,0 1,1-1,0 1,0 1,15-10,-22 15,1 0,0 0,-1 0,1 0,0 1,0-1,0 1,0-1,0 1,0-1,0 1,0 0,0 0,0 0,0 0,0 0,0 0,-1 1,1-1,0 1,0-1,0 1,0 0,0 0,-1 0,1 0,0 0,-1 0,1 0,0 1,-1-1,0 0,1 1,-1-1,0 1,0 0,1 1,14 23,-2 0,0 1,-2 1,-1 0,-2 1,0 0,6 45,-12-54,0 1,-2 0,0 1,-2-1,0 0,-1 0,-2-1,0 1,-1 0,-1-1,-13 30,-12 12,-4-2,-79 106,114-166,1 1,-1-1,1 1,0-1,-1 1,1-1,-1 0,1 1,0-1,-1 0,1 1,0-1,0 0,-1 0,1 0,0 1,-1-1,1 0,0 0,0 0,-1 0,1 0,0-1,0 1,-1 0,1 0,0 0,-1-1,2 0,33-3,100-33,-98 24,1 2,72-11,-88 20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6.8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0 933,'15'-2,"0"0,-1-1,1 0,-1-1,17-8,6 0,268-80,267-84,-429 126,96-30,23-12,-204 70,-56 22,-1 0,1-1,-1 1,1-1,-1 0,1 1,-1-1,1 0,-1 0,0 0,1 0,-1 0,0 0,0 0,0 0,0-1,0 1,0 0,0-1,0 1,0 0,0-1,-1 1,1-1,-1 0,1 1,-1-1,0 1,1-3,-2 1,0 0,0-1,0 1,0 0,-1 0,1 0,-1 0,0 1,0-1,0 0,0 1,0-1,-4-2,-10-9,1 2,-2 0,-27-16,-63-26,-2 5,-2 5,-135-34,192 64,83 18,54 8,-2 15,109 52,-58-21,-85-39,28 11,125 68,-196-95,0 0,0 0,-1 0,1 1,-1-1,1 1,-1 0,-1 0,1 0,0 0,-1 1,0-1,0 1,0-1,-1 1,0 0,0 0,0 0,1 5,-1 12,0 0,-2-1,-3 27,0 1,2 134,2-161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2.2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590 22,'-1'-1,"1"0,0 0,-1 0,1 1,-1-1,1 0,-1 0,0 0,1 0,-1 0,0 1,1-1,-1 0,0 0,0 1,0-1,0 1,0-1,1 1,-1-1,0 1,0 0,0-1,0 1,0 0,-1 0,1 0,-1-1,-37-3,32 4,-77 1,0 3,1 3,-98 23,151-25,27-4,0 0,1-1,-1 1,0 0,1 1,-1-1,0 0,1 1,-1-1,1 1,0 0,0 0,0 0,0 0,0 0,0 0,0 1,1-1,-1 1,1-1,-1 1,1-1,0 1,0 0,0 0,1-1,-1 1,0 5,0 10,0-1,1 0,4 34,0-10,-3 39,4 0,3 0,4-1,29 101,-5-61,130 511,-50 154,-97-637,8 223,-25-327,-2-39,1 18,0-1,2 0,7 33,-9-50,0 0,0 0,1 0,-1 0,1-1,0 1,0 0,0-1,0 1,0-1,1 0,0 1,0-1,0-1,0 1,0 0,0-1,1 0,-1 1,1-1,0-1,-1 1,1 0,0-1,6 2,8-3,0 0,0 0,0-2,0 0,30-9,17-1,141-7,285 9,-451 11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8.0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0 200,'1'-4,"0"0,-1 1,1-1,1 0,-1 0,1 1,-1-1,1 0,0 1,0 0,4-5,33-37,-27 31,-3 3,0 1,1 0,0 1,1 0,0 0,22-12,-28 18,0 1,0 0,0 1,0-1,0 1,1 0,-1 0,0 1,1-1,-1 1,0 0,1 1,-1-1,0 1,0 0,1 1,-1-1,0 1,0 0,8 4,3 4,0 0,-1 0,-1 2,0 0,0 0,-2 1,15 18,-19-20,1 0,-1 1,-1 0,0 0,-1 1,0-1,-1 2,0-1,5 27,-9-34,-1 1,0-1,0 1,0 0,-1-1,0 1,-1-1,1 0,-1 1,0-1,-1 0,1 0,-1 0,-4 5,-6 8,-1-1,-28 29,-7 8,-51 61,62-75,1 1,-45 72,81-113,0 1,-1 0,1 0,0 0,0 0,1 0,-1 0,0 0,1 0,-1 0,1 0,-1 0,1 0,0 0,0 0,0 1,1 2,-1-4,1 0,-1 0,1 0,0-1,-1 1,1 0,0 0,0-1,0 1,-1 0,1-1,0 1,0-1,0 1,0-1,0 0,0 1,0-1,0 0,0 0,0 1,0-1,0 0,2 0,6-1,0 1,0-1,-1-1,1 0,0 0,13-6,564-227,-543 217,-9 2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9.2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1861 77,'-11'0,"1"-2,0 0,1 0,-1-1,-12-5,-19-4,-54-6,-1 4,-1 5,0 4,0 4,0 4,0 4,0 5,-139 35,195-35,0 1,1 2,0 2,1 1,2 2,-69 48,60-32,2 2,1 1,2 3,-54 70,79-91,1 0,1 1,1 1,1 0,1 1,1 0,-12 45,18-49,0 0,2-1,0 1,2 0,0 0,1 0,1 0,1 0,0 0,12 32,-2-14,3 0,1-2,1 0,2-1,2-1,1 0,2-2,1-1,39 36,-22-28,1-2,3-3,0-1,2-2,103 46,-133-70,1-1,0 0,0-2,0 0,0-1,1-2,-1 0,1-1,-1-1,0 0,1-2,29-7,-2-3,-1-2,0-1,-2-3,45-25,91-60,-148 82,-1-1,-2-1,38-38,-56 47,-1 0,0 0,-1-1,8-18,22-32,-26 44,-1 0,-1-1,-1 0,11-33,25-103,-40 133,7-25,-3-1,8-73,-18 104,0-1,-1 1,-2 0,0 0,-1-1,-1 2,-1-1,-15-37,16 47,1 0,0-1,0 1,1 0,-1-19,2 10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5.3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30 174,'-8'16,"-3"17,6 3,2 1,1-1,2 1,1 0,3-1,0 1,2-1,17 52,-22-82,1-1,0 1,0-1,1 1,0-1,0 0,0 0,0 0,1-1,0 1,0-1,0 0,1 0,-1 0,1 0,0-1,0 0,0 0,0 0,1-1,-1 1,1-1,-1-1,1 1,0-1,0 0,0 0,0-1,-1 0,1 0,0 0,0-1,0 1,0-1,0-1,-1 1,1-1,0 0,6-4,76-40,-2-4,86-65,-93 60,-72 51,-1 0,0-1,-1 0,1 0,-1 0,0-1,0 1,-1-1,0-1,0 1,0 0,-1-1,0 0,0 0,0 0,-1 0,0 0,-1 0,0-1,0 1,0-1,-1 1,0-1,-1 1,1 0,-1-1,-1 1,1 0,-1-1,-1 1,1 0,-1 1,-1-1,-6-11,1 5,0 0,-1 1,-1 0,0 1,0 0,-1 1,0 0,-1 1,0 0,0 1,-1 1,0 0,0 1,-1 0,0 1,0 1,0 0,-17-1,-17-4,35 6,-1 0,0 0,0 1,0 1,0 0,0 2,0-1,0 2,0 0,0 1,-20 6,-20 10,37-14,-1 2,1 0,-22 13,27-12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5.9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6.4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0,'0'5,"4"5,6 10,1 5,4 12,2 8,4 5,1 2,3 1,0 0,-4 0,-1-5,1-7,-4-5,-1-6,-2-2,-4-7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7.4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72,'5'-1,"0"-1,1 0,-1 0,0-1,0 1,0-1,0 0,7-7,9-4,-13 10,1-1,0 2,0-1,0 1,1 0,-1 1,1 0,-1 0,16 0,-22 2,0 1,0-1,0 0,0 1,0 0,0-1,0 1,0 0,0 1,0-1,-1 0,1 1,0 0,-1-1,1 1,-1 0,0 1,0-1,0 0,0 0,0 1,0-1,0 1,-1 0,1-1,-1 1,0 0,0 0,0 0,0 0,-1 0,1 0,-1 5,3 16,-2-1,0 1,-2-1,-1 1,0 0,-2-1,-1 0,-14 42,18-64,0 1,1-1,-1 0,1 0,-1 0,1 0,0 0,-1 1,1-1,0 0,0 0,0 0,0 1,0-1,0 0,0 0,0 1,1-1,-1 0,0 0,1 0,-1 0,1 0,-1 1,1-1,0 0,-1 0,1 0,1 1,0-1,0 0,0 0,1-1,-1 1,0 0,0-1,1 0,-1 1,0-1,1 0,-1 0,1 0,-1-1,3 1,14-4,0-1,33-12,-48 15,47-17,-6 1,0 2,68-15,-94 29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8.4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1 122,'3'0,"0"1,0 0,0 0,0 0,0 0,0 0,0 1,-1 0,1-1,0 1,-1 0,1 0,-1 0,0 1,0-1,0 1,0-1,0 1,0 0,-1-1,3 5,26 63,-29-68,50 186,-26-89,-18-80,-5-25,-8-35,-8-18,3 0,2-1,3 0,2 0,7-97,-3 155,0 0,0 1,0-1,0 0,1 0,-1 0,1 1,-1-1,1 0,0 1,0-1,-1 0,1 1,0-1,1 1,-1-1,0 1,0 0,1-1,-1 1,0 0,1 0,-1 0,3-1,-1 1,0 1,0-1,0 1,0-1,0 1,0 0,0 1,0-1,0 0,0 1,0-1,-1 1,6 2,10 5,-1 0,1 2,25 18,-32-20,25 18,-2 1,-1 3,-1 0,-2 2,-1 1,25 39,-41-55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9.3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0 254,'18'-1,"0"0,-1-1,0-1,1-1,-1-1,24-9,-19 2,-1-1,31-25,23-14,-25 20,-32 20,1 0,0 1,1 1,0 0,28-7,-29 12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0.0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0,'0'5,"4"1,2 3,-1 6,4-1,0 2,-2 2,-2-1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0.7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0 138,'89'-4,"106"-19,-5 0,147-14,-181 18,-99 14,-29 3,0-1,52-12,-64 8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3.4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219 0,'-5'88,"-4"-1,-4-1,-35 126,5-22,-1-5,-11 66,54-247,1-1,-1 1,1 0,0-1,0 1,0-1,1 1,-1-1,2 6,-2-9,0 0,0 0,0 0,0 0,0 0,1 0,-1 0,0 0,0 1,0-1,0 0,0 0,0 0,0 0,1 0,-1 0,0 0,0 0,0 0,0 0,0 0,0 0,0 0,1 0,-1 0,0 0,0 0,0 0,0 0,0 0,0 0,0 0,1 0,-1 0,0 0,0-1,0 1,0 0,0 0,0 0,0 0,0 0,0 0,1 0,-1 0,0 0,0 0,0-1,0 1,0 0,0 0,0 0,0 0,0 0,0 0,0 0,0-1,0 1,0 0,0 0,0 0,0 0,0 0,0-1,5-23,54-516,-54 495,8-71,35-146,-48 260,0 0,1 0,-1 1,1-1,-1 0,1 0,0 1,0-1,-1 0,1 1,0-1,1 1,-1-1,0 1,0-1,1 1,-1 0,0 0,4-2,-4 2,0 1,1 0,-1 0,0 0,1 0,-1 1,0-1,0 0,1 0,-1 1,0-1,0 1,0-1,0 1,1 0,-1-1,0 1,0 0,0 0,0-1,1 3,8 8,0 1,-1 0,14 26,-15-25,195 353,-25-41,-125-239,105 131,-136-192,-3-7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1.4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0,'0'5,"5"5,5 5,1 5,-1 7,1 3,4 6,0 0,-4-1,-3-3,1-2,-1-2,-1-1,-3-2,-1-4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2.82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208 434,'-2'0,"-32"3,32 5,17 7,11 3,0-1,2-2,-1 0,48 16,127 32,-132-43,-30-7,1-3,0-1,0-1,0-3,80 1,-118-7,1 1,-1 0,0-1,0 0,1 1,-1-1,0-1,0 1,0 0,0-1,0 1,-1-1,1 0,0 0,-1 0,1-1,-1 1,0 0,0-1,2-2,-1-1,0 0,0 0,-1 0,1 0,-2 0,1-1,-1 1,0 0,1-11,-2-10,-1 0,-2 1,-9-49,3 35,-1 1,-1 0,-3 0,-1 2,-1 0,-3 0,0 2,-33-44,48 75,0 0,-1 0,1 0,-1 0,1 1,-1 0,0 0,-1 0,1 1,0-1,-1 1,1 1,-1-1,0 1,1 0,-10-1,-7 1,1 1,-1 1,-22 4,30-2,0 0,0 1,1 1,-1 0,1 1,0 0,-19 13,-78 62,-224 207,316-273,0-1,-25 15,32-23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3.4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1,'-4'0,"-6"0,-6 0,-3 0,-4 0,-2 0,3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4.4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1,'-4'0,"-2"4,1 6,1 6,5 4,7 3,2 6,8 2,1 5,-3 0,0-1,-2-3,0-2,-2-3,-3 0,-3-6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5.40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27,'3'-3,"1"1,-1-1,1 1,-1 0,1 0,0 0,0 0,0 1,0 0,0 0,0 0,8-1,58 0,-48 2,-3 0,0 2,-1 0,1 1,-1 1,0 0,0 2,0 0,24 13,-19-8,-1 1,0 2,-1 0,-1 1,33 32,-49-43,-1-1,1 1,-1 0,1 0,-2 1,1-1,0 1,-1-1,0 1,0 0,3 9,-5-11,0 0,0 1,0-1,0 0,-1 0,1 1,-1-1,0 0,0 0,0 0,0 0,0 0,-1 0,0 0,1 0,-1-1,0 1,0 0,-5 3,-75 69,31-31,50-44,1 1,-1-1,1 0,0 0,-1 1,1-1,-1 0,1 0,0 1,0-1,-1 0,1 1,0-1,-1 1,1-1,0 0,0 1,0-1,0 1,-1-1,1 0,0 1,0-1,0 1,0-1,0 1,0-1,0 1,0-1,0 1,0-1,0 0,0 1,1-1,-1 1,0-1,0 1,0-1,1 0,-1 1,0-1,1 1,24 7,41-5,-61-3,332-3,-314 3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6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43 47,'1'62,"1"-40,-1 1,-1 0,-1 0,-1-1,-1 1,-1-1,-10 33,2-35,12-20,0 0,-1 0,1 0,0 0,0 0,0 0,-1 0,1 0,0 0,0 0,0 0,-1 0,1 0,0 0,0 0,0 0,-1 0,1 0,0 0,0 0,0 0,-1 0,1 0,0 0,0 0,0 0,0-1,-1 1,1 0,0 0,0 0,0 0,0 0,0-1,-1 1,1 0,0 0,0 0,0-1,0 1,0 0,0 0,0 0,0-1,0 1,0 0,-1-4,0-1,0 1,1 0,0-1,0 1,0 0,1-7,9-35,1 0,3 1,35-81,-48 124,0 0,0 0,0 0,0 0,0 1,0-1,0 0,1 0,-1 1,1-1,-1 1,1-1,0 1,0-1,-1 1,1 0,0 0,0 0,0 0,0 0,0 1,3-2,-1 2,0 0,-1 0,1 0,0 1,0-1,-1 1,1 0,0 0,-1 0,1 1,-1-1,4 3,10 6,0 1,-1 1,28 26,-37-32,65 64,-2 3,69 94,-131-155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7.2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1 120,'4'-5,"6"-1,5-3,9-1,5 1,1 3,5 2,0 1,-6-2,1-5,-1-1,0 2,-1 2,-2 2,-4-2,-2 0,-5 1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8.7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49,'6'-1,"-1"0,0 0,1-1,-1 0,0 0,0 0,0 0,0-1,6-4,34-15,-38 21,0 0,0 0,-1 1,1-1,0 1,0 1,-1-1,1 1,0 1,-1-1,1 1,-1 0,1 0,-1 1,0 0,0 0,0 1,0-1,8 8,-11-8,1 1,-1-1,0 0,-1 1,1 0,-1-1,1 1,-1 0,-1 0,1 1,0-1,-1 0,0 1,0-1,0 0,0 1,-1-1,0 1,0-1,0 1,0-1,-1 1,0-1,0 1,0-1,0 0,-1 0,1 1,-5 6,3-5,-1 0,1-1,-1 1,0-1,0 0,0 0,-1 0,0 0,0-1,0 0,0 0,-1 0,0-1,1 0,-1 0,-1 0,1-1,-9 3,38-8,-1 2,0 0,24 3,7-1,-30-1,-12-1,1 1,-1 0,1 1,17 4,-13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9.6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0 172,'12'-1,"-1"-1,0 0,1-1,-1 0,16-7,30-8,83-14,-64 13,141-16,-179 33,-12 1,0 0,0-2,0-1,0-1,-1-1,36-14,-51 15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0.3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1,'3'0,"0"0,0 1,0 0,-1-1,1 1,0 0,0 0,0 1,-1-1,1 0,-1 1,1 0,-1 0,1-1,-1 1,0 1,0-1,3 3,30 52,-23-34,14 27,-3 1,-1 1,14 59,-8-26,-13-31,-11-33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4.2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0 350,'5'-2,"0"0,0 0,-1-1,1 0,-1 0,0 0,1-1,-1 1,-1-1,1 0,-1 0,4-6,9-8,10-4,1 0,1 2,1 1,0 1,2 1,0 2,0 1,56-16,24 0,144-18,-153 31,-58 10,-8 2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1.5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0,'-3'0,"0"1,-1 0,1-1,0 1,0 0,0 0,0 1,0-1,0 1,0-1,0 1,0 0,1 0,-1 0,1 1,-1-1,1 1,0-1,0 1,0 0,0-1,1 1,-1 0,1 0,0 0,0 1,-1 2,-4 14,0 0,2 0,-2 26,3-27,2-10,-2 6,1 1,1 0,0-1,1 1,2 18,-1-30,-1-1,1 1,0-1,0 1,1-1,-1 0,1 1,-1-1,1 0,0 0,0 0,1 0,-1-1,0 1,1 0,0-1,0 0,-1 0,1 0,1 0,-1 0,0 0,0-1,1 0,-1 1,0-1,1 0,3 0,15 3,0-2,34 1,-47-3,0-1,0 1,0-1,0-1,0 1,0-2,0 1,15-8,-20 7,0-1,1 0,-2 0,1 0,0 0,-1-1,0 1,0-1,0 0,0 0,-1 0,0 0,0-1,1-5,1 0,-2-1,1 1,-2-1,1 1,-2-23,0 32,0 0,0 0,0 0,-1 0,1 0,-1 0,0 0,0 0,0 0,0 0,0 0,0 0,0 0,0 1,-1-1,1 0,-1 1,1-1,-1 1,0 0,-2-2,0 1,-1 0,1 0,-1 0,1 1,-1 0,0 0,1 0,-8 0,-10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2.2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3.78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1,'-4'0,"-1"1,1 0,0 0,1 0,-1 1,0-1,0 1,0 0,1 0,-1 1,1-1,0 1,0-1,0 1,0 0,0 0,1 0,-1 1,1-1,0 1,-3 5,-4 8,1 0,0 0,-6 24,-3 13,3 1,2 1,3 1,2-1,3 1,2 0,2 0,11 72,-10-118,1 0,1 0,0 0,0-1,1 1,0-1,1 0,10 16,-11-22,-1 0,1 0,0 0,0-1,0 1,0-1,1 0,-1 0,1-1,0 1,0-1,0 0,0 0,0-1,1 1,-1-1,0 0,1-1,7 1,2-2,-1 1,1-2,-1 0,0-1,0 0,0-1,0-1,-1 0,1-1,-1 0,-1-1,1-1,-1 0,-1 0,1-1,-1-1,9-10,4-6,-1-1,-1 0,-2-2,-1-1,29-60,-44 84,-1-1,-1 0,1 0,-1 0,0 0,1-13,-3 19,1-1,-1 1,-1-1,1 0,0 1,0-1,-1 0,1 1,0-1,-1 1,0-1,1 1,-1-1,0 1,0-1,0 1,0 0,0-1,0 1,0 0,0 0,-1 0,1 0,0 0,-1 0,1 0,-1 0,1 1,-1-1,1 1,-1-1,1 1,-1-1,1 1,-4 0,-7-2,0 1,0 1,-1 0,1 1,0 1,0 0,0 0,0 1,0 0,-17 8,-15 9,-56 33,57-28,23-13,6-2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5.2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1,'0'36,"1"0,1 1,2-1,2 0,1 0,13 38,-12-51,1-1,1 0,1-1,25 37,-32-53,1 1,-1-1,1 0,0 0,1-1,-1 1,1-1,0 0,0-1,0 0,0 1,1-2,-1 1,1-1,0 0,0-1,0 1,-1-1,1-1,0 1,8-1,-13-1,1 1,-1-1,0 1,1-1,-1 1,0-1,0 0,0 0,1 0,-1-1,0 1,0 0,-1-1,1 1,0-1,0 0,-1 0,1 1,-1-1,1 0,-1 0,0-1,0 1,0 0,0 0,0 0,0-1,-1 1,1 0,-1-1,1-2,0-9,0 1,0-1,-1 0,-2-14,2 24,32 84,5 24,-23-69,-1 1,10 52,-19-66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6.4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42,'-1'18,"-1"-1,-7 31,-2 20,4 84,-4 52,1-36,23-314,-2 52,-1 28,3 1,3 1,27-72,-38 121,0 0,1 0,1 1,0 0,1 0,0 0,16-18,-23 31,0 0,1 0,-1 0,0 0,0 0,1 0,-1 0,1 0,-1 1,0-1,1 1,-1-1,1 1,-1 0,1-1,0 1,-1 0,1 0,-1 0,1 0,-1 0,1 1,0-1,-1 0,1 1,-1-1,1 1,-1-1,0 1,1 0,-1 0,1-1,-1 1,0 0,0 0,0 0,0 1,0-1,0 0,0 0,1 3,5 5,0 1,-1 0,0 1,5 14,-8-17,63 130,38 89,-97-210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7.6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1 128,'4'0,"6"0,5-4,5-2,7 1,4-4,0-4,4 0,0-2,3 1,-1 0,-3 1,-2 3,-3 4,-2 2,-5 2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8.84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0 124,'16'-1,"-1"-1,0-1,1-1,-1 0,-1-1,1 0,-1-1,0-1,0 0,18-13,-10 7,1 0,41-15,-62 27,1 0,-1 1,1-1,-1 0,1 1,-1-1,1 1,-1 0,1 0,-1 0,1 0,0 0,-1 0,1 1,-1-1,1 1,-1 0,1 0,-1 0,0 0,1 0,-1 0,0 1,0-1,0 1,0 0,0-1,0 1,0 0,-1 0,1 0,-1 0,1 0,-1 1,0-1,0 0,0 1,0-1,0 1,-1-1,1 1,0 3,2 13,0 0,-2 1,0-1,-2 31,0-32,2-8,0 0,1-1,0 1,0 0,1-1,0 1,1-1,0 0,1 0,0 0,0-1,1 1,12 13,-11-14,0 1,-1-1,0 1,0 0,-1 1,0 0,-1 0,0 0,-1 0,0 0,0 1,0 11,-3-18,-1 1,0-1,0 1,0-1,0 0,-1 0,0 1,0-1,0 0,0-1,-1 1,0 0,1-1,-1 1,0-1,-1 0,1 0,-1 0,1 0,-1-1,0 1,0-1,0 0,0 0,0-1,-9 3,-5 1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9.9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1 148,'4'0,"6"0,9-4,15-6,14-1,12 2,5 1,3-1,3-4,3 1,1-3,-3 2,-6 3,-9-1,-7 1,-6 2,-12 3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0.6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1,'0'8,"0"8,0 14,0 9,0 4,0 2,0 2,0 2,0 1,4-3,2-7,4-4,-1-5,0-3,1-3,0-4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1.96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52 157,'-2'-1,"0"1,0 1,1-1,-1 0,0 0,0 1,0-1,1 1,-1 0,0-1,0 1,1 0,-1 0,1 0,-1 0,1 0,-1 1,1-1,0 0,-1 1,0 1,0 1,0-1,0 1,0 0,1-1,0 1,0 0,0 0,0 0,0 7,1 3,0 1,1-1,0 1,6 23,-3-23,1 0,0-1,1 0,0 0,1-1,1 1,0-2,18 22,-21-27,1-1,0 0,0 0,0-1,1 0,-1 0,1 0,0-1,1 0,-1-1,1 1,0-2,0 1,-1-1,2 0,-1 0,15 0,-18-3,1 0,-1-1,1 0,-1 0,0 0,1 0,-1-1,0 0,-1 0,1 0,0-1,-1 1,0-1,0 0,0-1,6-8,4-5,-1-1,19-37,-28 48,59-128,-56 118,0-1,-1-1,-2 1,0-1,2-27,-5 44,-1-1,0 1,0-1,0 0,0 1,0-1,-1 1,0-1,0 1,0 0,0-1,0 1,-1 0,1 0,-1-1,0 1,0 1,0-1,-1 0,1 0,0 1,-1-1,-3-1,0 1,0 0,-1 0,1 1,0 0,-1 0,0 1,1 0,-1 0,0 0,0 1,-8 1,-5-1,-1 2,1 0,-1 2,1 0,0 1,0 1,1 1,0 1,0 0,1 2,0 0,-25 19,3-4,24-17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6.6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0,'2'34,"0"0,3-1,12 49,36 98,-35-126,1 6,3 0,3-2,2 0,3-2,2-1,63 82,-71-109,0-1,2 0,0-2,2-1,1-2,1 0,0-2,2-2,0 0,1-3,1 0,69 19,-16-15,1-3,0-4,1-4,0-4,157-13,-216 6,0-1,-1-2,0-1,0-1,34-14,-54 18,0-1,0 0,0 0,0-1,-1 0,0 0,0-1,-1 0,0 0,0-1,-1 1,0-2,0 1,-1-1,0 0,0 0,-1 0,5-17,-1-14,-2 0,-2 0,-2-1,-1 1,-2-1,-12-74,9 94,0 0,-1 0,-1 1,-1 0,-1 0,-1 1,0 0,-2 1,0-1,-1 2,-1 0,0 0,-1 2,-1-1,0 2,-1 0,-1 1,0 0,-1 2,0 0,-1 1,-35-14,1 5,-2 1,0 3,-1 2,0 3,-67-4,-292 7,354 4,0-2,0-2,-72-19,124 24,-1-1,1 1,-1-2,-15-7,23 10,1 1,-1-2,0 1,1 0,-1 0,1 0,-1-1,1 1,-1-1,1 1,0-1,0 0,0 1,0-1,0 0,0 0,1 0,-1 1,0-1,1 0,0 0,-1 0,1 0,0 0,0 0,0 0,0 0,0 0,1 0,0-2,-1 2,1 0,-1 1,1-1,-1 0,1 0,-1 0,0 0,0 0,0 0,0 0,0 0,-1 0,1 0,0 1,-1-1,0 0,1 0,-1 0,0 1,0-1,0 0,0 1,0-1,0 0,-1 1,-1-2,0 1,-1 0,0 1,1-1,-1 1,0 0,0 0,0 0,0 1,0-1,0 1,0 0,-5 0,-18 2,-1 1,1 1,0 1,-28 10,31-7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4.7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0,'0'5,"0"5,5 9,5 11,5 12,9 9,5 11,1 9,4 1,1 5,-1-2,-3-5,-5-10,-9-8,-6-7,-5-7,-4-11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2.8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 0,'-5'0,"-1"0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3.4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0,'0'5,"0"5,0 5,0 5,4 7,6 8,2 6,2 5,-1 3,1 2,0-3,0-2,-2-4,-3-5,2-9,-1-5,-3-6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4.5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43,'0'-2,"1"0,-1 0,0 1,1-1,-1 0,1 0,0 1,0-1,-1 0,1 1,0-1,0 0,1 1,-1-1,0 1,0 0,1-1,-1 1,1 0,-1 0,1 0,-1 0,1 0,0 0,-1 1,1-1,0 0,0 1,0-1,-1 1,1 0,2 0,0-1,1 0,-1 1,1 0,-1 0,0 0,1 1,-1-1,1 1,-1 0,0 0,0 0,6 4,4 3,-1 0,0 1,-1 1,0 0,0 1,-1 0,0 1,-1 0,-1 1,0 0,13 25,-18-27,1 0,-2 0,1 0,-2 0,1 1,-2 0,1-1,-2 1,1 0,-2 0,1-1,-2 1,0 0,0-1,-1 1,-6 15,-30 69,-83 147,122-242,-1-1,0 1,1 0,-1 0,1 0,-1-1,1 1,0 0,-1 0,1 0,0 0,0 0,0 0,-1 0,1 0,0 0,0 0,0 0,0-1,1 1,-1 0,0 0,0 0,1 0,-1 0,0 0,1 0,-1 0,1-1,0 3,1-2,0 0,-1 0,1-1,0 1,0 0,0 0,0-1,0 0,0 1,0-1,0 0,0 0,3 0,7-1,0 0,0-1,-1 0,13-4,248-76,-208 65,-44 10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5.7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66,'0'377,"0"-415,-1 2,1 0,2 0,1 0,2 1,11-43,-6 37,-9 33,0 0,0 0,1 0,0 0,1 1,0-1,0 1,1-1,0 1,0 0,6-8,-8 14,0 0,0 0,0 0,0 0,1 1,-1-1,0 0,0 1,0 0,1 0,-1-1,0 1,0 1,1-1,-1 0,0 0,0 1,0-1,1 1,-1 0,0 0,0 0,0 0,0 0,0 0,-1 0,1 1,0-1,2 3,9 7,0 0,20 24,-26-27,45 50,76 111,-116-148,-5-3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6.5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1,'9'0,"7"0,4 0,5 0,1 0,0 0,5 0,2 0,-2 0,0 0,-3 0,0 0,-2 0,0 0,-6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8.4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1,'-1'71,"-2"-39,3 0,0 1,2-1,1 0,2 0,17 59,-18-82,0-1,1 0,0-1,0 1,1-1,0 0,0 0,0-1,1 0,0 0,0-1,1 1,0-1,-1-1,13 5,-16-7,0 0,1 0,-1 0,1-1,-1 0,1 0,0 0,-1 0,1-1,0 0,0 0,-1 0,1 0,0-1,0 0,-1 0,1 0,-1-1,1 1,-1-1,1 0,-1 0,0-1,0 1,0-1,-1 0,1 0,0 0,-1-1,3-3,2-3,-1 0,-1-1,0 1,0-1,-1 0,0 0,3-15,-7 40,1-1,0 1,6 20,0 0,41 145,-28-111,-16-48,-1-2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9.0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0 147,'5'0,"0"-4,5-2,5-4,3-4,4 0,2-2,1 1,1 0,-4-2,-2 1,0 4,-3 4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0.0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63,'4'0,"6"0,6 0,4 0,2 0,7 0,3 0,-1-5,-4-5,-4-1,0 1,-1 3,1 2,-4-2,-5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1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123 316,'-2'14,"-1"-1,0 1,-1 0,0-1,-1 0,-11 21,6-11,-66 164,93-256,-8 22,98-328,-106 371,5-17,1 0,14-30,-18 46,0 0,0 0,0 0,1 0,-1 1,7-7,-8 10,-1 0,1 0,0-1,-1 1,1 0,0 0,-1 1,1-1,0 0,0 1,0-1,0 1,0-1,0 1,0 0,0 0,0 0,-1 0,4 0,-2 1,1 1,-1-1,1 1,-1-1,0 1,0 0,0 0,0 0,0 1,0-1,0 1,4 5,28 40,-25-32,46 64,59 117,-89-150,-15-32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2.0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1,'5'0,"5"0,5 0,5 0,7 0,12 0,12 0,6 0,6 0,6 0,-2 0,-6 0,-6 0,-8 0,-8 0,-6 0,-8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5.6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2 218,'15'332,"-5"-155,-22-334,-2-2,14 129,0 1,8-54,-6 74,0 0,1-1,0 1,1 0,0 0,0 1,0-1,1 1,1 0,-1 0,2 1,10-12,3 1,1 1,0 2,1 0,1 1,0 1,1 1,1 1,-1 1,42-10,-58 19,1 0,-1 1,0 0,0 1,1-1,-1 1,0 1,0 0,0 0,0 0,0 1,0 0,-1 1,0 0,1 0,-1 0,-1 1,8 6,12 12,-1 1,-1 2,22 30,-11-13,122 171,-40-48,-95-131,-16-20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3.3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74,'9'-2,"0"1,1-1,-1-1,0 1,0-2,0 1,-1-1,1 0,9-8,-6 6,-1-1,1 2,0 0,17-5,-21 9,0 0,0 0,0 1,0 0,0 0,0 1,0 0,0 0,0 1,-1 0,1 1,-1-1,1 2,-1-1,0 1,0 0,0 0,-1 1,1 0,-1 0,0 0,-1 1,1 0,-1 0,7 12,-4-7,0 1,-1 0,-1 1,0-1,-1 1,0 0,-1 1,0-1,-1 1,-1 0,0-1,-1 1,0 0,-2 16,0-24,1-1,0 1,0-1,1 1,-1-1,1 0,0 1,1-1,-1 0,1 0,0 0,1 0,-1 0,1 0,0 0,0-1,0 1,7 6,18 27,-22-26,0-1,-1 1,0 0,-1 0,0 0,-1 0,0 1,1 24,-3-29,-1 0,0 0,0 0,-1 0,0 0,-1 0,0-1,0 1,0 0,-1-1,0 1,-1-1,0 0,0 0,-6 7,2-5,0 0,-1-1,0 0,0 0,-1-1,0 0,0-1,-1 0,0-1,-21 7,6-3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4.2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1 175,'4'0,"6"0,10-4,10-2,12-4,13 0,9-2,6 0,10-2,2-3,10-3,-2 3,-9 3,-9 4,-12 1,-8 0,-9 3,-11 2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4.8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0,'58'1,"-1"3,0 2,0 2,90 26,-51-9,-57-17,0 2,-1 2,0 1,-1 2,38 21,-71-33,0 0,-1 1,1-1,-1 1,1-1,-1 1,0 0,0 1,-1-1,1 0,-1 1,0-1,0 1,0 0,-1 0,0-1,0 1,1 10,-1 7,0 1,-6 44,3-39,-9 54,-3-1,-35 114,28-118,16-55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6.1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59 123,'3'-6,"0"0,0 0,0 0,1 0,-1 1,1-1,1 1,-1 0,1 0,0 1,11-9,-8 7,0 0,1 1,-1-1,1 2,1-1,-1 1,1 1,-1-1,14-1,-21 4,0 1,1 0,-1 0,1 0,-1 0,0 0,1 1,-1-1,0 1,1 0,-1-1,0 1,1 0,-1 0,0 0,0 1,3 2,-2-2,-1 1,0 0,0 0,0 0,-1 0,1 0,-1 0,1 0,-1 0,0 1,0-1,-1 1,1-1,-1 1,1 6,-1 12,-1 0,-1-1,-1 1,-1 0,-1-1,-7 21,-52 124,57-149,-35 74,-72 117,103-192,9-12,-1 0,0-1,1 1,0 0,0 0,0 0,-2 9,4-12,0 0,0 0,1 0,-1 0,0 1,0-1,1 0,-1 0,1 0,-1 0,1 0,0 0,-1 0,1 0,0 0,0-1,-1 1,1 0,0 0,0 0,0-1,0 1,0-1,0 1,0-1,0 1,0-1,0 1,1-1,-1 0,0 0,0 0,0 1,0-1,3-1,9 4,0 1,-1 0,1 0,-1 2,0-1,0 1,0 1,11 8,-19-12,0 1,0-1,0 0,0 1,-1 0,1 0,-1 0,0 0,0 0,-1 1,1 0,-1-1,0 1,0 0,0 0,-1 0,0 0,0 0,0 0,-1 0,1 1,-1-1,-1 9,0-10,0 0,0-1,-1 1,1-1,-1 1,0-1,0 0,0 1,0-1,-4 4,-10 10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8.03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1489 677,'-3'-18,"0"0,-1 0,-1 0,0 1,-2 0,0 0,-16-28,6 12,-18-38,-4 0,-3 3,-66-84,99 141,-1 0,0 0,0 2,-1-1,0 1,-1 0,1 1,-26-12,30 17,-1 0,1 1,-1 0,0 0,0 1,0-1,0 2,0-1,0 1,0 1,0-1,0 1,0 1,0-1,0 1,1 1,-10 3,-14 9,2 1,0 1,1 2,1 0,1 2,-36 36,1 9,-65 87,-103 181,116-162,81-127,2 2,2 1,-27 67,52-108,1-1,-1 1,2 0,-1 0,1-1,0 1,1 0,-1 0,1 0,1 0,-1 0,1 0,3 9,-2-10,0-1,1 0,0 0,-1-1,2 1,-1 0,1-1,-1 0,1 0,0 0,1 0,-1-1,1 0,-1 0,1 0,10 4,370 175,498 160,-863-335,1-2,0 0,34 4,-48-9,-1 1,0-1,0-1,0 1,1-1,-1 0,0 0,0-1,0 0,-1 0,1 0,0-1,-1 0,1 0,-1 0,9-7,13-17,-2-1,0-1,40-61,43-108,-96 175,-1-1,-1-1,-2 0,0 0,-2-1,0 0,-2 0,-1 0,-1-1,-2 1,0-1,-2 1,0-1,-2 1,-1 0,-15-43,-6-2,-3 1,-74-126,89 173,-1 1,-33-38,42 53,-1 0,0 1,-1 0,1 1,-1 0,0 0,-1 1,1-1,-1 2,1-1,-17-3,-92-28,91 28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2.8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427 127,'-28'-1,"0"3,0 0,-28 6,40-4,1 1,-1 0,1 1,0 0,1 2,-22 13,8-3,-52 36,76-50,-1-1,1 1,-1 0,1 1,0-1,1 1,-1 0,1 0,0 0,0 0,1 0,-4 10,6-13,-1 0,1 0,0 1,0-1,0 0,0 1,0-1,0 0,1 1,-1-1,1 0,0 0,-1 0,1 1,0-1,0 0,0 0,1 0,-1 0,0-1,1 1,-1 0,1-1,0 1,0 0,-1-1,1 0,0 1,0-1,0 0,0 0,3 0,9 5,0-1,1-1,-1-1,17 3,7 1,83 32,-71-21,0-3,75 13,-120-27,0 0,0-1,0 0,0 0,0 0,0 0,0-1,0 0,0 0,0 0,0-1,0 1,0-1,-1 0,1-1,-1 1,1-1,-1 0,0 0,0 0,0-1,-1 1,1-1,-1 0,0 0,4-7,3-8,-1-1,-1 1,-1-1,0-1,3-24,7-16,-13 47,1 1,-1 0,0-1,-1 1,2-27,-5 36,0 0,-1 0,1 0,-1-1,0 1,0 0,0 0,-1 0,1 0,-1 1,0-1,0 0,0 1,-1-1,1 1,-1 0,0 0,0 0,0 0,-4-3,-5-3,-1 0,0 1,0 1,-1 0,0 0,0 2,0 0,-1 0,-25-4,-2 4,0 2,-51 3,78 0,-10 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3.4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10,'0'-4,"0"-2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4.2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5,0 5,0 3,4 1,2 2,0 1,-2-1,-1 0,3 0,1-1,-1-4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5.6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0 225,'3'-7,"0"0,0 0,0 0,1 1,0-1,0 1,1 0,0 0,0 1,7-7,-5 5,17-22,42-42,-61 67,1-1,-1 1,1 0,0 0,-1 1,2 0,-1 0,0 0,1 1,-1-1,8 0,-10 3,-1 0,1 0,-1 0,1 0,-1 1,1 0,-1-1,1 1,-1 1,0-1,0 0,1 1,-1-1,0 1,0 0,-1 0,1 1,0-1,-1 0,1 1,-1 0,0-1,0 1,0 0,0 0,0 0,-1 0,1 1,-1-1,1 4,2 2,-1 0,-1 0,1 1,-1-1,-1 1,0 0,0-1,-1 1,-2 18,-3-12,0 0,-1-1,-1 0,0 0,-1-1,-1 0,0 0,-16 18,11-13,0 0,-19 39,32-57,1-1,-1 1,1 0,-1 0,1-1,0 1,-1 0,1 0,0 0,0 0,-1-1,1 1,0 0,0 0,0 0,0 0,0 0,0 0,1-1,-1 1,0 0,0 0,1 0,-1 0,0-1,1 1,-1 0,1 0,-1-1,1 1,-1 0,1-1,0 1,-1 0,1-1,0 1,-1-1,1 1,0-1,0 0,-1 1,1-1,0 0,0 1,0-1,0 0,-1 0,1 0,0 0,0 0,0 0,0 0,0 0,0 0,-1 0,1 0,1-1,59-9,-54 9,69-14,1 3,152-3,-217 16,0-1,0-1,1 0,-2-1,1 0,0 0,0-2,-1 1,21-11,-16 6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6.7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0 229,'17'168,"-7"-78,-12-171,-1 21,3 0,2 0,20-118,-22 176,0 0,1 0,-1-1,0 1,1 0,0 0,-1 0,1 0,0 0,0 0,0 1,0-1,1 0,-1 0,0 1,1-1,-1 1,1-1,0 1,-1-1,1 1,0 0,0 0,0 0,0 0,0 0,0 1,0-1,0 0,0 1,0 0,0-1,1 1,-1 0,0 0,0 0,0 0,0 1,0-1,1 1,-1-1,0 1,0 0,0 0,0-1,0 1,1 2,13 6,-1 0,1 1,-2 1,21 19,-22-19,37 31,4 3,-1 2,49 58,-83-81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6.3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1 121,'6'-5,"1"-1,0 1,0 1,0 0,1 0,-1 0,1 1,9-3,71-15,-44 11,12 0,1 1,68 0,-67 6,8-11,-50 10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7.5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1 114,'327'-18,"-227"10,-86 6,0-1,0-1,-1 1,1-2,-1 0,24-13,-20 9,0 1,33-10,-30 12,-5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8.1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6,0 3,0 4,0 2,0 1,0 0,5 1,0-1,0-1,0 1,2-1,1 1,-2-1,-1-4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9.2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1,'183'2,"356"52,-124-5,-357-41,-37-3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0.1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1,'2'76,"3"1,28 147,-29-207,-2-1,0 1,-1 0,-1-1,0 1,-2 0,1 0,-8 26,4-22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2.2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352 393,'0'-26,"-1"1,-2-1,0 1,-2 0,0 0,-2 0,-1 0,-1 1,-14-28,21 47,-4-7,0 0,-1 0,0 0,-1 1,0 0,-10-10,16 19,0 0,-1 0,1 0,0 1,-1-1,1 1,-1 0,0 0,1 0,-1 0,0 0,1 0,-1 1,0-1,0 1,0 0,0 0,1 0,-1 0,0 1,0-1,0 1,0-1,1 1,-1 0,0 0,1 0,-1 1,1-1,-1 1,1-1,0 1,-1 0,1 0,-3 3,-7 6,0 1,1 1,0 0,1 0,0 1,2 0,-1 1,2 0,-8 18,10-21,1 1,0 0,1 0,0 0,1 0,0 0,1 0,1 0,0 1,1-1,0 0,3 14,1-13,0-1,1 1,1-1,0-1,1 1,0-1,0-1,2 0,14 15,16 12,47 35,-78-67,205 143,-85-64,-128-84,1 0,-1 0,1 0,0 0,-1 0,1 0,0 0,-1-1,1 1,0 0,0-1,-1 0,1 1,0-1,0 0,0 0,0 0,-1 0,1-1,0 1,0 0,0-1,0 1,1-2,0 0,0 0,-1 0,1 0,-1 0,0 0,1-1,-1 1,0-1,0 0,-1 1,1-1,1-5,3-8,-1 1,0-1,-1 1,2-27,-1 3,-1 1,-3-1,-1 1,-10-74,8 105,0-1,-1 1,0 0,0 1,-1-1,0 1,0-1,0 1,-1 0,0 1,0-1,0 1,-1 0,-12-8,-9-5,0 2,-40-17,2 0,12 3,-115-60,147 81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2.8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1,'4'0,"2"0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3.9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11,'0'-5,"0"0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4.7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1,'2'15,"0"-1,0 1,2 0,9 27,3 10,50 202,-14-42,-46-189,0-4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6.31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1 129,'21'-22,"-2"4,0 0,25-17,-38 30,1 1,0 0,1 0,-1 1,1-1,0 2,0-1,0 1,0 0,0 1,9-1,1 3,1 0,-1 1,1 0,-1 2,0 0,0 1,0 1,0 1,20 11,-9-3,-1 1,-1 2,-1 1,38 34,-59-49,-1 1,1-1,-1 1,0 0,-1 0,1 0,-1 1,0-1,-1 1,1 0,-1 0,0 0,0 0,-1 0,0 0,0 0,0 1,-1-1,0 0,0 1,-1-1,0 0,0 0,0 0,-1 0,0 0,0 0,-3 6,1-3,-2 1,1-1,-1-1,0 1,0-1,-1 0,0-1,-1 0,0 0,0 0,0-1,-1 0,0-1,0 0,-1 0,-12 4,-104 33,114-35,12-2,27 2,42-3,496-5,-538 1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7.7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241 1,'-5'7,"-1"0,2 1,-1 0,1 0,0 0,1 1,-4 12,-5 10,-173 441,184-467,0-1,0 1,0-1,0 1,1 0,-1-1,1 1,1 0,-1-1,2 8,-2-12,0 1,0-1,0 1,0-1,1 1,-1 0,0-1,0 1,1-1,-1 1,0-1,1 0,-1 1,1-1,-1 1,1-1,-1 0,0 1,1-1,-1 0,1 1,-1-1,1 0,0 0,-1 1,1-1,-1 0,1 0,-1 0,2 0,0-1,0 1,0-1,0 0,0 0,0 0,-1 0,1 0,0 0,0-1,-1 1,1-1,-1 1,1-1,0-1,16-22,-1 0,-2-1,0 0,-2-1,16-47,-14 37,20-58,-26 64,2 0,1 1,2 0,0 1,33-46,-46 73,0 1,0-1,1 1,-1 0,0-1,1 1,-1 0,1 0,-1 0,1 0,0 0,-1 0,1 0,0 1,0-1,-1 1,1-1,0 1,0 0,0 0,0-1,-1 1,1 1,3-1,-1 1,-1 0,1 1,0-1,0 1,-1 0,1 0,-1 1,0-1,0 0,6 6,4 7,0 0,0 1,14 26,-26-40,223 355,-182-301,-32-43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7.5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1 102,'0'-4,"1"0,0 0,-1 0,2 0,-1 0,0 0,1 0,0 1,0-1,0 1,0-1,0 1,1 0,0 0,-1 0,1 0,0 0,1 1,-1-1,0 1,1 0,-1 0,1 0,0 1,-1-1,5 0,4-3,0 1,0 1,0 1,0-1,1 2,-1 0,19 0,-17 3,0 0,0 0,1 1,-1 1,-1 1,1 0,-1 0,0 1,0 1,-1 1,1-1,-2 2,1 0,-1 0,17 20,-20-20,0 0,-1 1,0 0,0 0,-1 1,-1-1,0 2,0-1,-1 0,-1 1,0 0,0 0,-1-1,-1 2,0-1,0 0,-2 0,1 0,-3 13,-2-7,0-1,-1 1,0-1,-13 22,7-14,12-25,0 0,0 0,0 0,0 0,-1 1,1-1,0 0,0 0,0 0,0 1,0-1,0 0,0 0,0 0,0 1,0-1,0 0,0 0,0 0,0 1,0-1,0 0,0 0,0 0,0 1,0-1,0 0,0 0,0 0,1 1,-1-1,0 0,0 0,0 0,0 0,0 0,1 1,-1-1,0 0,0 0,0 0,0 0,1 0,-1 0,0 0,0 1,0-1,1 0,-1 0,0 0,18-3,20-10,-36 12,13-4,0 0,0 2,16-3,-18 4,0 0,0-1,0-1,17-7,-11 1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8.64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0 103,'11'-1,"-1"-1,1 0,-1 0,0-1,0 0,14-7,-11 5,0 0,0 1,23-5,47-1,85-13,224 0,-213 24,-159-1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0.1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50,'0'-2,"0"1,0-1,0 0,1 0,-1 0,0 0,1 0,-1 0,1 1,0-1,-1 0,1 0,0 1,0-1,0 1,0-1,1 0,-1 1,0 0,1-1,-1 1,2-1,0 0,0 1,1-1,-1 1,0 0,1 0,-1 0,0 1,1-1,-1 1,1 0,4 0,9 2,0 0,0 1,31 10,-42-11,22 7,-1 1,0 1,27 16,-43-21,0 1,0 0,-1 1,0 0,0 0,-1 1,0 0,-1 1,11 14,-18-22,0 0,0-1,1 1,-1 0,0 0,-1 0,1 1,0-1,-1 0,1 0,-1 0,1 0,-1 1,0-1,0 0,0 0,0 1,-1-1,1 0,-1 0,1 0,-1 1,0-1,1 0,-1 0,0 0,0 0,-1 0,1-1,0 1,-1 0,1 0,-1-1,-3 3,-5 4,-1-2,0 0,0 0,0-1,-17 5,-6 4,14-5,13-7,1 0,0 0,0 1,0 0,0 1,0-1,0 1,1 0,0 1,-9 8,14-12,0-1,0 1,0-1,0 1,0 0,0-1,0 1,0-1,0 1,0 0,0-1,0 1,0-1,0 1,1-1,-1 1,0 0,0-1,1 1,-1-1,0 1,1-1,-1 1,1-1,-1 0,0 1,1-1,-1 1,1-1,-1 0,1 0,-1 1,1-1,0 0,-1 0,1 1,-1-1,1 0,-1 0,1 0,0 0,-1 0,1 0,-1 0,1 0,0 0,34 3,-32-3,23 1,31 1,0 2,87 17,-101-13,0-2,0-1,78-2,-100-4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0.8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0 112,'144'-6,"146"-27,-182 19,262-34,-346 44,-4-2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1.6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1,'-2'0,"1"0,-1 0,0 0,0 1,1-1,-1 1,0-1,0 1,1-1,-1 1,1 0,-1 0,1 0,-1 0,1 0,-1 0,1 0,0 0,0 1,-2 1,0 1,1 0,0 0,0 0,1 0,-1 0,1 0,0 1,-1 5,0 10,0-1,4 40,-2-48,5 30,1 0,2 0,2-1,17 42,13 60,-26-70,-9-57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2.88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1,'-20'0,"6"-1,-1 1,0 1,1 1,-23 4,32-5,0 1,0 0,-1 1,1-1,1 1,-1 0,0 0,1 1,-1-1,1 1,0 0,0 0,1 1,-1-1,-3 7,-6 15,1 0,1 1,1 0,1 1,2-1,1 2,-3 28,8-49,0 1,0-1,1 1,0-1,1 1,0-1,0 1,1-1,0 0,1 0,3 9,-4-13,0 0,1 0,0 0,-1 0,1-1,0 1,1-1,-1 0,0 0,1 0,0 0,0-1,0 1,0-1,0 0,0 0,1-1,-1 1,0-1,1 0,6 1,35 1,0-1,81-9,-86 5,-14-1,0-1,0 0,44-15,-58 15,-1-1,1 0,-1 0,0-2,0 0,0 0,-1-1,0 0,13-13,-20 15,0 0,-1 0,1 0,-1 0,-1 0,1-1,-1 1,0-1,-1 0,1 0,0-9,-2 12,1 1,-1 0,0 0,1 0,-2-1,1 1,0 0,-1 0,1 0,-1 0,0-1,0 1,0 0,0 0,-1 0,1 1,-1-1,0 0,0 1,0-1,0 1,0-1,0 1,-1 0,1 0,-3-2,-16-4,0 1,-39-8,38 11,1-2,-38-14,41 12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4.4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10,'4'0,"6"0,6-4,-1-2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5.4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11,'4'0,"2"-5,0-1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6.2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1,'0'4,"0"6,4 5,2 5,4 7,0 7,2 3,5 4,-2 2,1 0,3-5,-3-3,-3-5,-4-2,0-1,-1-2,-2-5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7.5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1 326,'3'-1,"-1"0,1 0,0-1,0 1,-1 0,1-1,-1 0,0 0,1 0,-1 0,0 0,3-3,24-29,-4 5,1 2,1 0,1 2,2 1,0 1,2 2,0 1,40-18,-60 32,0 1,0 0,1 1,-1 0,1 1,0 1,0 0,0 1,15 0,-20 2,0 0,1 0,-1 1,0 0,0 1,0-1,0 2,-1-1,1 1,-1 0,0 1,0 0,-1 0,1 0,7 9,7 6,-17-17,0 0,0 0,0 1,-1-1,1 1,-1 0,0 0,0 1,-1-1,1 0,-1 1,0 0,0 0,0-1,-1 1,1 0,-1 0,0 0,0 8,-1-8,0-1,0 1,-1 0,1 0,-1 0,0 0,0 0,-1-1,1 1,-1-1,0 1,0-1,-1 1,1-1,-1 0,0 0,0-1,-4 5,-5 2,0 0,-1 0,0-2,-18 10,-22 15,34-20,0 0,0 1,1 0,1 2,-18 20,10-10,-41 35,35-34,31-26,-1-1,0 1,0-1,1 1,-1-1,0 1,1-1,-1 1,1 0,-1-1,1 1,-1 0,1-1,-1 1,1 0,0 0,-1 0,1-1,0 1,0 0,-1 0,1 0,0 0,0-1,0 1,0 2,1-3,0 1,0 0,-1-1,1 1,0-1,0 1,0-1,0 0,0 1,0-1,0 0,0 1,0-1,0 0,0 0,0 0,2 0,50-5,172-16,-48 8,-133 9,-24 3,0-2,0 0,21-6,-24 3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8.9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1,'-2'23,"-1"0,-1 0,-1 0,-1 0,-12 29,1-2,-40 183,50-213,7-37,8-40,24-77,-10 51,-20 73,1 0,0 1,1-1,0 1,0 0,1 0,0 1,1-1,0 1,0 0,11-10,-15 16,1 0,-1 0,1 0,0 0,-1 1,1-1,0 1,0 0,0 0,0 0,0 0,1 0,-1 1,0 0,6-1,-5 2,0 0,0 0,0 0,-1 0,1 0,0 1,-1 0,1 0,-1 0,0 0,0 0,0 1,0-1,0 1,5 6,33 41,43 66,8 13,-84-118,0 0,-1 1,-1 0,0 0,5 15,-3-8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8.5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177 317,'-2'2,"0"-1,0 1,1-1,-1 1,0-1,1 1,-1 0,1 0,0 0,-1 0,1 0,0 0,0 0,0 0,1 0,-1 1,0 3,0-3,-22 75,3 1,3 0,-7 103,5 244,20-305,-2-166,-2 0,-12-63,-2-14,8 16,5 0,10-122,-1 182,1 1,2 1,2 0,2 0,2 1,2 0,35-67,-43 95,1 1,0 0,1 0,1 1,0 1,21-19,-28 28,0-1,0 1,0 1,1-1,-1 1,1-1,0 1,-1 1,1-1,0 1,0-1,0 1,0 1,0-1,0 1,1 0,-1 0,0 0,0 1,0 0,0 0,0 0,0 1,0-1,6 4,4 4,-1-1,0 2,0 0,-1 1,0 0,16 19,63 86,-78-98,34 51,-3 2,-4 2,37 88,78 243,-127-323,-19-54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9.7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96,'4'0,"6"0,6-4,3-2,8 0,12-2,12-1,11 2,2 1,4 3,-1 1,-3-3,-9-1,-5-3,-2-1,-6 2,-9 2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1.35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82,'10'-2,"0"1,-1-1,1-1,-1 0,0 0,0-1,0 0,0 0,9-7,-6 4,-1 1,2 0,-1 1,17-5,8 5,0 1,-1 2,1 2,51 6,-78-5,0 0,0 0,0 1,0 1,-1 0,1 0,15 7,-22-8,1 1,-1-1,0 0,1 1,-1 0,0-1,-1 1,1 0,0 1,-1-1,0 0,0 1,0-1,0 1,0 0,-1 0,1 0,-1-1,0 1,-1 0,2 6,-2-2,1 1,-1 0,-1-1,1 1,-1 0,-1-1,0 1,0-1,0 0,-7 12,0-2,-1-2,0 0,-21 24,30-39,0-1,0 1,0 0,0 0,1 0,-1 0,0 0,0 0,1 0,-1 1,0-1,1 0,-1 0,1 0,0 1,-1-1,1 0,0 1,0-1,-1 0,1 0,0 1,1-1,-1 0,0 1,0-1,0 0,1 1,-1-1,1 0,-1 0,1 0,-1 1,1-1,0 0,0 0,1 1,3 2,0-1,0 0,1 0,-1-1,1 0,0 0,6 2,22 8,-10 0,0 1,0 2,-2 0,0 2,35 33,-55-48,0-1,-1 1,1 0,-1 0,1 0,-1 0,0 1,0-1,0 0,0 1,0-1,0 0,-1 1,1-1,-1 1,1-1,-1 1,0-1,0 1,0-1,-1 5,-1-3,1-1,-1 1,0 0,0-1,0 1,0-1,0 0,-1 0,0 0,1 0,-1 0,-5 3,-2 2,0-2,0 1,-1-1,0-1,0 0,-1 0,1-1,-15 3,-47 6,-1 2,-148 11,195-26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2.19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0 227,'23'-2,"0"-1,0-1,0-1,-1-1,1-1,28-13,-15 6,43-11,199-27,-135 27,-33-6,-8 2,-82 26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3.1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1,'-1'0,"0"0,0 1,0 0,-1-1,1 1,0 0,0-1,0 1,1 0,-1 0,0 0,0 0,0 0,0 0,1 0,-1 0,1 0,-1 0,1 1,-1-1,0 2,-11 35,10-28,-12 39,3-1,2 2,2-1,3 1,1 0,8 90,0-109,1 0,11 34,5 25,0-2,-19-69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5.3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462 1,'-14'-1,"0"2,1 0,-1 0,0 1,1 1,-22 7,26-6,-1 1,1 0,0 0,0 1,1 0,0 1,0 0,0 0,-9 13,-20 28,3 3,1 1,3 1,3 2,-26 70,23-34,28-85,1 0,0 0,0 1,1-1,-1 0,1 1,0-1,1 0,0 0,0 1,0-1,4 10,-3-13,0-1,-1 0,1 0,0 1,0-2,0 1,1 0,-1 0,0-1,1 1,-1-1,1 0,-1 1,1-1,0-1,-1 1,1 0,0-1,0 1,0-1,2 0,70-1,-51-1,8 2,-12 0,1-1,0-1,31-7,-46 8,0-1,0 0,0-1,0 1,0-1,-1 0,1-1,-1 1,0-1,0 0,-1-1,1 1,-1-1,0 0,0 0,3-5,126-250,-132 256,7-17,-1-1,-2 1,0-1,-1-1,-1 1,-1-1,-2 1,-3-45,2 18,1 28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5.9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26,'0'-5,"0"-4,0-3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7.8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1,'-11'1,"0"0,0 1,0 0,0 1,1 0,-1 1,-15 8,4-1,0 1,-25 19,41-27,0-1,0 2,0-1,0 1,1-1,0 2,0-1,1 0,-1 1,1 0,0 0,1 0,-1 1,1-1,0 1,1 0,0 0,0-1,0 2,0 12,-2 56,3 1,12 94,-10-161,1 1,0-1,0 0,1 0,0 0,1 0,0-1,7 11,-8-16,-1 0,1-1,0 0,0 0,1 0,-1 0,1 0,-1-1,1 1,0-1,0 0,0 0,0-1,0 1,1-1,-1 0,0 0,1 0,-1 0,0-1,6 0,54-1,1-2,111-22,-174 25,1-1,-1 1,1-1,-1 0,0 0,1 0,-1 0,0 0,0 0,1-1,-1 1,0-1,0 1,-1-1,1 0,0 0,0 0,-1 0,0 0,1 0,-1 0,1-3,0 0,-1 1,0 0,0-1,-1 1,1 0,-1-1,0 1,0-1,-1 1,1-1,-1 1,-1-5,1 3,-1-1,0 1,0 0,-1 0,0 0,0 0,0 1,0-1,-1 1,0 0,0 0,-1 0,1 1,-1-1,0 1,0 0,0 1,-7-4,3 5,-1 0,0 1,0 1,0-1,0 2,0-1,0 1,0 1,1 0,-14 4,-27 4,-76 18,118-26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9.3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11,'0'0,"-1"0,1-1,0 1,0 0,0-1,0 1,0 0,0-1,0 1,0 0,0-1,0 1,0 0,0 0,0-1,0 1,0 0,0-1,1 1,-1 0,0-1,0 1,0 0,0 0,1-1,-1 1,0 0,0 0,1-1,-1 1,0 0,0 0,1 0,-1 0,0-1,0 1,1 0,-1 0,0 0,1 0,-1 0,0 0,1 0,-1 0,0 0,1 0,-1 0,0 0,1 0,-1 0,0 0,1 0,-1 0,0 0,0 0,1 1,-1-1,0 0,1 0,-1 0,0 0,0 1,1-1,-1 0,0 0,0 1,0-1,1 0,15 21,-9 2,-1 0,-1 1,-1 0,-1 0,-1 0,-2 39,5 55,-1-85,-3-18,1 0,0 0,1-1,1 1,7 20,-8-30,-1 0,1-1,0 1,1-1,-1 0,0 0,1 0,0-1,0 1,0-1,1 0,-1 0,1 0,-1 0,1-1,0 0,0 0,0-1,8 3,18 1,-1-1,1-2,0-1,0-1,40-6,-67 6,0-2,1 1,-1 0,0-1,0 0,0 0,0 0,0 0,0-1,-1 1,1-1,-1 0,0 0,0 0,0-1,0 1,0-1,-1 0,1 1,-1-1,0 0,2-6,0-1,0 0,0-1,-1 1,-1 0,0-1,0 0,-1-17,0 27,-1 0,0 1,0-1,0 0,-1 0,1 0,0 0,-1 0,1 1,-1-1,1 0,-1 0,0 1,0-1,0 0,0 1,0-1,0 1,0 0,-2-2,1 2,1 0,0 1,-1-1,1 1,-1 0,1-1,-1 1,1 0,-1 0,1 0,-1 0,1 0,-1 0,1 0,-1 0,1 1,0-1,-1 1,-1 0,-3 2,0 0,0 0,0 1,1-1,-1 1,1 0,0 1,0 0,-7 8,6-2,0-1,0 1,1 1,0-1,1 1,0 0,1 0,1 0,-3 22,2 14,4 57,0-60,2 115,-3-134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0.95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154 187,'-1'20,"-2"0,0 0,-7 23,2-11,-47 173,30-122,-23 145,50-251,4-23,14-60,11-9,-5-2,16-166,-42 237,-1 36,0 1,1-1,1 0,-1 0,2 0,-1 0,4-11,-5 21,0-1,1 0,-1 1,0-1,1 1,-1-1,0 0,1 1,-1-1,1 1,-1-1,1 1,-1-1,1 1,-1-1,1 1,-1-1,1 1,0 0,-1 0,1-1,0 1,-1 0,1 0,0-1,-1 1,1 0,0 0,-1 0,1 0,1 0,21 14,12 30,181 326,-210-361,17 25,-2 1,25 57,-40-75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2.4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0 178,'17'-2,"0"0,-1-2,1 0,20-8,-25 8,61-19,-11 1,2 3,68-10,173-14,-165 31,-108 10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9.0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1 138,'4'0,"6"-5,5-5,14-1,14 1,12 3,11 2,14-2,3 0,-4 1,-3-2,-6-5,-11 0,-10 3,-10 3,-11-3,-11 2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3.5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0,'1'0,"0"1,0-1,0 0,-1 1,1-1,0 1,0-1,0 1,0-1,-1 1,1-1,0 1,-1 0,1-1,0 1,-1 0,1 0,-1-1,1 1,-1 0,0 0,1 0,-1 0,0 0,1-1,-1 1,0 2,5 29,-5-28,3 27,2 0,1 0,1-1,1 1,2-1,1-1,1 0,2-1,1 0,1-1,1-1,38 45,-48-65,-1 0,1-1,0 0,1 0,-1 0,1-1,0 0,0-1,0 0,0 0,16 2,-18-3,0-1,0-1,1 1,-1-1,0 0,1 0,-1-1,0 0,1 0,-1-1,0 1,0-1,0-1,0 1,-1-1,11-6,-12 5,0 0,-1 0,0 0,0-1,0 1,0-1,-1 0,1 1,-1-1,0 0,-1 0,1-1,-1 1,0 0,0-9,0 4,0 1,-1-1,0 0,-1 0,0 1,0-1,-5-16,6 26,0-1,0 1,0-1,-1 1,1-1,0 0,0 1,0-1,0 1,-1-1,1 1,0-1,-1 1,1-1,0 1,-1-1,1 1,-1-1,1 1,0 0,-1-1,1 1,-1 0,1-1,-1 1,0 0,1 0,-1-1,-7 14,2 29,5-1,3 1,1-1,1 1,13 45,1-13,39 97,-17-77,-33-74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4.1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0 227,'11'-1,"-1"-2,0 1,0-1,0-1,0 0,17-9,-12 6,58-22,1 3,126-27,31-9,-176 47,-34 11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4.7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48,'4'0,"11"0,6 0,4 0,6 0,7 0,10 0,4 0,3 0,0 0,0-4,-2-1,0-5,-2 0,-4 2,-6 2,-11 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6.0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 37,'-1'9,"-1"-1,0 1,0-1,-1 0,0 1,0-2,-6 10,-6 17,-9 32,2 2,3 1,3 1,4 0,2 1,4 0,2 86,-17-335,9 61,-6-103,18 189,1 1,1 0,1 0,2 0,10-33,-14 59,0 0,0 1,0-1,1 1,-1-1,1 1,0 0,0 0,0 0,0 0,1 0,-1 0,1 0,0 1,0-1,4-2,-4 4,-1 1,1-1,-1 1,1-1,-1 1,1 0,-1 0,1 0,-1 0,1 1,-1-1,1 1,-1-1,1 1,-1 0,0 0,1 0,-1 0,0 1,0-1,0 0,0 1,0 0,0-1,3 4,44 43,54 66,-46-49,288 292,-288-301,-48-44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6.9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0 140,'5'0,"5"0,9 0,7-4,6-2,7-4,10 0,9 2,7-3,2-3,-3-4,-3 2,-3 3,-8 3,-7 5,-8 2,-9-3,-9 1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8.6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0,'-1'4,"0"0,0 0,0 0,0 0,0 0,-1 0,1-1,-5 7,-5 14,1 23,2 0,2 0,2 1,2 0,5 61,-2-42,-1-63,0 6,0 0,1 0,0 0,4 14,-5-23,0 0,1 0,-1 0,0 0,1 0,-1 0,1 0,0 0,-1 0,1 0,0 0,-1 0,1-1,0 1,0 0,0-1,0 1,-1 0,1-1,2 1,-2-1,1 0,-1 0,0 0,1 0,-1 0,1 0,-1-1,1 1,-1-1,0 1,1-1,-1 1,0-1,0 0,1 0,-1 0,0 0,0 0,0 0,1-1,68-63,76-92,-151 184,2 2,0 49,2-65,0 75,3 1,15 92,-11-107,-5-54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0.1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1 528,'39'-10,"-4"0,354-64,-174 29,-112 26,259-55,-342 69,-1-2,0 0,0-1,-1 0,19-14,-35 22,-1 0,0-1,0 0,0 1,0-1,0 1,0-1,0 0,-1 0,1 0,0 0,0 1,0-1,-1 0,1 0,-1 0,1 0,-1-1,1 1,-1 0,1 0,-1 0,0 0,0 0,0-1,1 1,-1 0,0 0,0 0,-1-3,0 2,-1 0,1-1,-1 1,1 0,-1 0,0 0,0 0,0 0,0 1,0-1,0 0,-5-2,-10-4,-1 0,-32-11,48 18,-93-29,-127-44,219 73,1 0,-1 1,1-2,-1 1,1 0,0 0,0-1,0 1,-1-1,1 0,0 0,1 0,-1 0,-2-3,4 5,0 0,0-1,0 1,0 0,0-1,0 1,0 0,0-1,0 1,0 0,0-1,0 1,0 0,0-1,0 1,0 0,0-1,1 1,-1 0,0-1,0 1,0 0,1-1,-1 1,0 0,0 0,1-1,-1 1,0 0,0 0,1 0,-1-1,0 1,1 0,26-5,-12 6,1 0,-1 1,1 1,-1 0,0 1,26 10,87 48,-85-40,243 151,-169-97,-113-73,0-1,-1 1,1 0,-1 0,0 0,0 0,0 0,0 1,0-1,-1 1,0 0,0 0,0 0,0 0,0 0,-1 0,0 1,0-1,0 0,0 1,-1-1,0 1,1-1,-2 6,-1 2,0 0,0-1,-2 1,1-1,-1 0,-1 0,-11 20,8-17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1.3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0,'-3'4,"1"-1,-1 0,1 1,0 0,0 0,0-1,1 1,-1 0,1 1,0-1,0 0,0 6,-2 57,3-47,0 12,-2 30,3 0,9 61,-7-103,1 0,1-1,0 0,2 0,0 0,1-1,1 0,0 0,2-1,16 21,-26-36,1 0,-1 0,1 0,0 0,-1 0,1 0,0-1,0 1,0-1,0 1,0-1,1 0,-1 0,0 0,0 0,1 0,-1-1,1 1,3 0,-4-2,0 1,0-1,0 1,0-1,-1 0,1 0,0 0,0 0,-1 0,1 0,0 0,-1 0,1-1,-1 1,0-1,1 1,-1-1,0 1,1-3,6-11,-1 0,-1 0,0 0,6-27,-8 28,5-26,-1 1,-2-1,-2 0,-1-79,39 488,-10-131,-27-207,17 60,-12-58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2.9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1367 562,'20'-53,"-18"43,0 1,0-1,-1 0,0 0,-1 0,0 0,-1 0,0 1,0-1,-1 0,0 0,-1 1,0-1,-1 1,0 0,0 0,-1 0,0 1,0 0,-1 0,0 0,-15-14,-18-14,-2 2,-1 1,-2 2,-1 2,-1 2,-70-29,97 48,-1 2,0 0,0 1,0 2,0 0,0 0,-1 2,1 1,-1 0,1 2,-1 0,1 1,0 1,0 1,0 1,1 1,-35 16,8 3,0 2,1 2,2 2,2 1,0 3,-58 66,78-76,0 1,2 1,1 0,1 1,2 1,0 1,3 0,0 1,2 0,2 1,-8 54,10-22,4-1,9 116,-5-170,0-1,0 0,1 0,0 0,0 0,1-1,0 1,1-1,0 0,0 0,1-1,0 1,0-1,1-1,0 1,0-1,0 0,1-1,0 0,13 7,14 5,1-1,1-2,58 15,-75-23,43 10,0-3,124 9,130-16,-230-6,-78 0,0-1,0 0,-1-1,1 0,-1 0,1-1,-1 0,0 0,0-1,0 0,0 0,-1-1,1 0,-1 0,-1-1,1 0,10-12,1-5,0-1,-1-1,25-52,-34 59,0-1,-1 0,-1-1,0 1,-2-1,0 0,-2-1,1-23,-3-20,-12-81,0-29,13 23,-1 130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1.4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361 0,'-12'1,"1"1,-1 0,1 0,0 1,0 0,0 1,0 1,1-1,0 2,0-1,0 1,0 1,1 0,0 0,1 1,-1 0,-11 16,0 0,2 1,1 1,1 1,1 0,-16 42,20-41,2 1,1 0,-8 58,14-68,1 0,0 1,1-1,1 0,1 0,1 1,6 21,-6-35,0 0,0 0,0 0,1 0,0-1,0 0,0 1,1-1,-1-1,1 1,1-1,-1 1,0-2,1 1,0-1,0 1,0-2,0 1,1-1,-1 0,13 3,-8-3,1 1,-1-2,1 0,0 0,0-1,0 0,-1-1,1 0,0-1,-1-1,21-6,-27 6,1 0,-1-1,0 0,1 0,-2 0,1-1,0 0,-1 0,0 0,7-11,33-65,-34 60,1-5,-1-1,-1 0,-2 0,0-1,-2 0,1-29,6-27,-8 61,-1 1,1-40,-4 56,0 1,-1-1,0 0,0 0,0 0,0 0,-1 0,0 1,0-1,-1 1,0 0,1-1,-2 1,1 0,-6-6,-6-2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0.0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1 118,'17'-3,"0"0,-1-1,1-1,-1-1,0 0,19-11,-20 10,31-17,-35 17,1 0,0 1,1 0,-1 1,18-4,-27 8,0 0,1 1,-1 0,1 0,-1 0,1 0,-1 0,1 1,-1-1,0 1,1 0,-1 0,0 1,0-1,0 0,0 1,0 0,0 0,0 0,0 0,-1 0,1 1,-1-1,1 1,2 3,-1 0,0 0,0 0,0 0,-1 1,0 0,0-1,-1 1,1 0,-1 0,-1 0,0 1,0-1,0 0,-1 1,0-1,0 0,-2 8,0-2,-1-1,-1 1,0-1,-1 0,0 0,0 0,-2 0,-11 17,17-28,0 0,0 1,0-1,0 1,1-1,-1 1,1 0,-1-1,1 1,0-1,-1 1,1 0,0-1,0 1,0 0,0 0,0-1,1 1,-1-1,0 1,1 0,-1-1,1 1,0-1,0 1,-1-1,3 3,2 3,1 0,0 0,1-1,9 8,13 13,-18-14,93 115,-87-105,-1 0,-2 2,21 44,-32-63,-1 1,1 0,-1-1,-1 1,1 0,-1 1,-1-1,1 0,-1 0,0 0,-1 0,1 0,-4 11,3-13,-1-1,0 0,-1 1,1-1,0 0,-1 0,0 0,0-1,0 1,-1-1,1 0,-1 0,0 0,0 0,0 0,0-1,0 0,0 0,-1 0,-8 2,-5 1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2.7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10,'0'-4,"0"-2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4.1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257 1,'-2'3,"1"0,-1 1,0-1,0 0,0 0,-1 0,1 0,-1 0,1-1,-1 1,-4 2,-8 9,-11 23,1 1,2 0,1 2,3 1,1 0,2 1,2 1,2 0,1 1,-7 76,17-107,-2 3,2 0,0 0,0 0,2 0,3 21,-3-34,-1 1,1-1,1 1,-1-1,0 1,1-1,0 1,0-1,0 0,0 0,0 0,1-1,-1 1,1 0,0-1,0 1,0-1,0 0,0 0,0 0,1-1,-1 1,1-1,-1 0,1 0,-1 0,1 0,4 0,6 0,0 0,0-1,0 0,0-1,0-1,0 0,0-1,-1-1,18-6,14-9,56-31,-82 40,-15 9,-1-1,0 1,0-1,0 0,0 0,0 0,0-1,0 1,-1-1,1 1,-1-1,0 0,0 0,0 0,0 0,0 0,-1-1,0 1,1 0,-1-1,0 1,0-1,-1 1,1-1,-1 1,0-1,0 0,0 1,0-1,-1 0,1 1,-1-1,0 1,0-1,-1 1,1 0,0-1,-1 1,0 0,0 0,0 0,0 0,0 0,-1 1,1-1,-1 1,-3-3,-11-9,0 1,-2 1,1 1,-1 0,-41-16,-28-15,85 40,0 0,-1 0,1 1,-1-1,1 1,-1 0,0 0,1 0,-1 0,0 1,-6-1,-3 3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5.5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0,'1'13,"0"-1,1 1,0-1,2 1,-1-1,1 0,1 0,8 15,2 2,39 53,-49-78,-1 1,1-1,0 0,0-1,0 1,1-1,-1 0,1 0,0-1,-1 1,1-1,0 0,0-1,1 0,-1 0,0 0,0-1,1 0,-1 0,0 0,0-1,1 0,-1 0,0 0,0-1,0 0,0 0,0-1,-1 0,1 0,-1 0,0-1,0 1,8-8,-3-4,-1 0,0 0,-1-1,-1 0,8-25,-8 20,1 0,17-30,-25 51,0-1,0 1,0 0,0-1,0 1,0 0,0-1,1 1,-1 0,0-1,0 1,0 0,1-1,-1 1,0 0,0-1,1 1,-1 0,0 0,0-1,1 1,-1 0,0 0,1 0,-1-1,0 1,1 0,-1 0,0 0,1 0,-1 0,0 0,1 0,-1 0,1 0,-1 0,0 0,1 0,-1 0,0 0,1 0,-1 0,0 0,1 1,5 19,-4 39,-2-55,-1 34,2 1,1-1,2 1,2-1,1-1,14 40,-11-51,-5-16,-1 1,0 1,-1-1,0 0,2 22,-4-12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6.7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53,'14'299,"-1"-12,-14-148,-19-810,19 660,-1 3,1-1,1 0,0 1,0-1,2-13,-2 21,1-1,-1 1,1-1,-1 1,1-1,-1 1,1-1,0 1,0-1,0 1,0 0,0 0,0 0,0-1,0 1,0 0,1 0,-1 0,0 1,1-1,-1 0,0 0,1 1,-1-1,1 1,0-1,-1 1,1 0,-1 0,1 0,-1-1,1 1,0 1,-1-1,1 0,1 1,7 1,-1 0,0 1,-1 0,1 0,0 1,-1 0,0 1,0 0,0 0,-1 0,0 1,8 8,10 12,39 50,-13-3,-4 2,46 100,-81-150,0 0,-4-4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7.62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1 276,'17'-14,"1"1,1 0,0 2,1 0,0 1,33-12,8-5,118-43,-122 48,1 2,96-19,-129 35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8.2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1,'0'4,"0"10,0 7,0 9,0 7,0 2,0-2,0 2,0-1,0-4,0-3,0-2,0-2,0-1,0-5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8.8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0 215,'102'-3,"156"-26,97-38,-282 51,331-73,-382 84,-7-1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9.4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1,'1'3,"0"1,1-1,-1 0,1 0,0 1,0-1,0-1,0 1,1 0,3 3,6 8,51 81,-4 3,-4 2,-4 2,63 188,-104-257,-1-5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1.09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61,'0'-3,"0"0,-1 0,1 0,-1 0,1 0,-1 1,0-1,0 0,0 0,-1 1,1-1,-1 0,1 1,-1-1,0 1,0 0,0 0,-3-3,4 4,-1 0,1 0,0 0,-1 1,1-1,-1 0,0 1,1-1,-1 1,1 0,-1-1,0 1,1 0,-1 0,0 0,1 0,-1 0,0 1,1-1,-1 0,1 1,-1-1,1 1,-1 0,1-1,-1 1,1 0,-1 0,1 0,0 0,-1 0,1 0,-2 3,-7 7,1 0,0 2,0-1,1 1,1 0,-11 26,-26 90,38-107,-2 4,1 0,1 0,2 1,1 0,0 51,3-74,1 1,1-1,-1 0,0 0,1 1,0-1,0 0,0 0,1-1,-1 1,1 0,0-1,0 0,0 0,1 0,-1 0,1 0,-1 0,1-1,0 0,0 0,0 0,0 0,1-1,-1 1,5 0,7 3,0-2,1 1,-1-2,1 0,28-1,-13-3,-1-1,0-1,-1-1,1-2,-1-1,0-2,-1 0,0-2,-1-2,45-27,-69 38,0 0,1 0,-2 0,1-1,0 1,-1-1,1 0,-1 0,0 0,-1 0,1-1,-1 1,1-1,-1 0,-1 1,1-1,-1 0,0 0,1-9,-2 8,-1 0,0 0,0 0,-1 0,0 0,0 0,0 1,-1-1,0 1,0 0,0-1,-1 1,1 1,-1-1,0 0,-5-3,-29-29,-1 1,-52-36,67 56,-1 0,0 2,-1 0,-1 2,-44-14,47 20,2 3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1.7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1.1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0 502,'2'15,"1"0,0 0,1 0,0 0,1-1,1 0,0 0,17 25,7 20,-29-56,0 0,0 0,0 0,1 0,0 0,-1-1,1 1,0 0,0-1,1 0,2 4,-4-6,-1 0,1 0,-1 0,0 0,1 0,-1 0,0 1,1-1,-1 0,1-1,-1 1,0 0,1 0,-1 0,1 0,-1 0,0 0,1 0,-1 0,0-1,1 1,-1 0,0 0,1-1,-1 1,0 0,0 0,1-1,-1 1,0 0,1-1,9-24,34-128,75-176,-95 268,-11 25,2 1,26-46,-41 79,1 0,1 0,-1 1,0-1,0 0,1 1,-1-1,1 1,-1-1,1 1,0 0,-1 0,1-1,0 1,0 0,0 1,0-1,0 0,0 1,0-1,0 1,0-1,0 1,0 0,0 0,1 0,-1 0,0 0,0 0,0 1,0-1,0 1,0 0,0-1,0 1,3 2,5 3,1 1,-1 1,0-1,0 2,9 10,0-2,74 65,91 82,-145-125,-2 1,46 66,-69-82,-4-4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2.30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5,0 5,0 11,4 10,2 5,-1 5,4 1,4 1,5 0,-2-1,-3-5,1-10,-2-7,-4-5,-2-2,-3-5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3.3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97,'10'-8,"0"0,0 0,1 1,0 1,1 0,19-7,75-21,-94 31,-1 2,0-1,1 1,-1 1,1 0,-1 1,1 0,-1 1,1 0,-1 1,0 0,0 0,-1 2,1-1,-1 1,0 1,0 0,0 0,-1 1,16 14,-19-14,0-1,-1 1,0 1,0-1,-1 0,0 1,0 0,-1 0,0 0,-1 1,1-1,0 9,-2-11,0-1,0 0,-1 1,1-1,-1 1,-1-1,1 1,-1-1,0 1,0-1,0 0,-1 0,0 1,0-1,0 0,-1-1,1 1,-1 0,-7 7,-250 220,259-231,-1 0,1 0,0 0,-1 0,1 1,0-1,0 0,0 1,0-1,0 1,0 0,0-1,1 1,-1 0,1-1,-1 1,1 0,-1 0,1 1,0-2,1 0,-1 0,1 0,-1 0,1 0,-1 0,1-1,0 1,0 0,-1 0,1-1,0 1,0 0,0-1,0 1,-1-1,1 1,0-1,0 1,0-1,0 0,0 0,2 1,10 1,1 0,-1-2,26 0,-28 0,368-3,-354 3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4.4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20,'-1'6,"0"0,-1 1,1-1,-1 0,0 0,-6 10,-5 19,-1 19,-10 43,-41 107,53-166,8-28,9-30,1-6,19-79,14-120,-38 213,8-53,-8 61,-1 0,1 0,1 1,-1-1,1 0,-1 0,1 1,0-1,0 1,1-1,-1 1,5-5,-6 7,0 1,1-1,-1 0,0 1,1-1,-1 1,0-1,1 1,-1 0,1 0,-1 0,1-1,-1 1,0 0,1 1,-1-1,1 0,-1 0,0 1,1-1,-1 0,1 1,-1 0,0-1,0 1,1 0,-1-1,0 1,1 1,35 33,-27-24,19 21,-2 2,29 44,34 45,-67-98,-11-12,0 0,0 1,-1 0,10 20,-13-18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5.2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1 203,'22'-1,"0"-2,0-1,0-1,0-1,21-8,20-5,228-69,-123 41,-145 42,0 1,0 1,0 1,41 1,-42 1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6.6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1,'22'0,"-5"-1,0 1,1 1,23 5,-35-5,0 1,1 0,-1 1,0-1,-1 1,1 0,0 0,-1 1,0 0,0 0,0 0,7 9,7 10,0 1,-2 1,-1 0,-2 1,0 1,-2 1,0-1,-2 2,9 42,-17-64,-1 0,0 1,0-1,0 0,-1 0,0 1,-1-1,0 0,0 1,0-1,-1 0,0 0,0 0,-1 0,0-1,0 1,-1-1,-4 8,7-14,0 1,1-1,-1 1,0-1,1 1,-1 0,0-1,1 1,-1 0,1 0,0-1,-1 1,1 0,0 0,-1 0,1-1,0 1,0 0,0 0,-1 0,1 0,0 0,0 0,1-1,-1 1,0 0,0 0,0 0,0 0,1 1,1-1,-1 0,0-1,1 1,-1 0,1-1,-1 1,1-1,-1 0,1 1,0-1,-1 0,1 0,-1 0,1 0,2-1,73-12,-68 10,16-1,0 0,27 0,-30 3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7.8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26,'144'1,"489"-17,-483 7,-113 8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8.3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1,'3'0,"-1"1,0 0,1 0,-1 0,0 0,0 0,0 1,0-1,0 0,0 1,0 0,-1-1,1 1,-1 0,1 0,-1 0,1 0,-1 0,0 0,0 0,1 3,21 51,-22-52,21 64,-3 0,14 98,-29-142,5 44,21 74,-23-119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9.3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 21,'-54'-20,"47"20,1 0,0 0,0 0,0 1,0-1,0 2,0-1,0 0,0 1,0 0,0 1,1 0,-1-1,1 1,0 1,0-1,0 1,-7 8,-8 7,1 2,-30 42,34-43,0 0,1 0,1 1,1 1,0 0,2 0,1 1,-11 43,17-58,2 1,-1 0,1 0,1 1,-1-1,2 0,-1 0,1 0,1 0,-1 0,1 0,1-1,0 1,0-1,1 1,0-1,0 0,1 0,0-1,0 1,1-1,0 0,0-1,10 8,9 5,1-1,0-1,2-2,48 21,123 34,-162-58,0 0,1-3,0-1,0-2,76 3,-111-9,-1-1,1 1,0-1,0 1,0-1,-1 0,1 0,0 0,-1 0,1-1,-1 1,1-1,-1 1,0-1,0 0,0 0,0 0,0 0,0 0,0-1,-1 1,1-1,-1 1,1-1,-1 1,0-1,0 0,0 1,-1-1,1 0,-1 0,1-5,0-11,0 0,-1 0,-1 0,-4-20,1 8,1 0,-1 1,-2 0,-1 0,-1 0,-1 1,-2 0,-23-44,30 67,0-1,-1 1,0 0,0 1,0-1,-1 1,1 0,-1 0,0 1,-1 0,1 0,-1 0,0 1,0 0,0 0,-10-2,-4 1,-1 1,0 1,0 1,-26 1,24 1,0-1,1-1,-35-7,37 3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9.9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0,'-4'0,"-6"0,-1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0.5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1,'-2'0,"1"1,0-1,0 1,-1 0,1 0,0-1,0 1,0 0,0 0,0 0,0 0,0 0,0 1,0-1,1 0,-1 0,0 0,1 1,-1-1,1 0,-1 1,1-1,0 0,-1 1,1-1,0 1,0 1,-3 42,5-21,1 0,0 0,2-1,10 31,40 91,-43-114,79 176,-83-186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1.7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0 167,'8'-6,"0"-1,-1 1,2 0,-1 1,1 0,0 0,0 1,0 0,0 1,20-5,8 1,60-4,-43 6,99-18,-131 19,-1-2,-1 0,1-2,-1 0,21-12,-26 11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1.5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58 73,'4'-1,"0"-1,-1 1,0-1,1 0,-1 0,0 0,0-1,0 1,5-6,7-5,-8 8,0 1,0 0,0 0,1 1,-1 0,1 0,0 1,0 0,0 1,0-1,0 1,0 1,1 0,-1 0,0 0,0 1,0 1,0-1,0 1,0 0,0 1,-1 0,1 0,-1 1,11 6,0 3,0 0,-1 1,0 1,-1 0,0 1,-2 1,0 1,16 25,-27-39,0 0,-1 1,1-1,-1 1,0 0,0 0,0 0,-1 0,0 0,0 1,0-1,0 0,-1 0,0 1,0-1,0 0,-1 0,-2 9,0-6,0-1,0 0,-1-1,0 1,-1-1,1 0,-1 0,0 0,-1 0,1-1,-1 0,-9 6,-140 93,103-73,2 3,2 1,-67 64,114-98,0 0,0 0,0-1,0 1,0 0,0 0,0 0,0 0,0 0,1 0,-1 1,0-1,1 0,-1 0,1 0,-1 1,1-1,0 0,-1 0,1 1,0-1,0 0,0 1,0-1,0 0,1 2,0-2,0 0,0 0,0 0,1 0,-1 0,0 0,1-1,-1 1,1-1,-1 1,1-1,-1 1,1-1,-1 0,1 0,-1 0,1 0,1 0,13 0,1-2,27-5,37-7,-33 7,54-17,-76 17,0 1,1 1,-1 1,50 0,-49 4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2.9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70 282,'-5'148,"-7"0,-36 170,44-285,12-53,13-53,29-134,28-105,-59 252,3 0,2 2,33-59,-56 116,-1 0,0 0,1 0,-1-1,0 1,1 0,0 0,-1 0,1 0,0 0,-1 1,1-1,0 0,0 0,0 0,0 1,0-1,0 0,0 1,0-1,0 1,0-1,0 1,0-1,0 1,0 0,0 0,0-1,1 1,-1 0,0 0,0 0,0 0,1 0,-1 1,0-1,0 0,0 1,2 0,2 2,-1 1,0 0,0 0,0 1,0-1,5 10,-1-2,103 144,66 89,-157-217,24 44,-36-57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3.8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1 122,'0'-1,"0"0,0 0,1 0,-1 1,1-1,-1 0,1 0,-1 0,1 0,-1 1,1-1,0 0,-1 1,1-1,0 0,0 1,-1-1,1 1,0-1,0 1,0-1,0 1,0 0,0-1,1 1,32-9,-18 6,22-11,-12 5,0 0,42-7,133-24,-179 35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5.2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67,'0'-3,"1"0,-1 0,1 0,-1 1,1-1,0 0,1 0,-1 1,0-1,1 1,-1 0,1-1,0 1,0 0,-1 0,2 0,-1 0,0 0,0 0,1 1,-1-1,1 1,-1-1,1 1,-1 0,1 0,0 0,0 1,5-2,0 1,1-1,-1 1,1 0,-1 1,1 0,-1 0,1 1,16 3,9 9,-1 0,0 2,-1 2,-1 1,0 1,-2 2,43 38,-68-55,1 0,-1 0,0 0,-1 0,1 1,-1 0,1-1,-1 1,-1 1,1-1,-1 0,0 1,0-1,-1 1,1-1,0 12,-2-13,0 1,-1-1,1 1,-1-1,0 1,0-1,-1 0,1 1,-1-1,0 0,0 0,0 0,-1-1,1 1,-1 0,0-1,0 0,0 1,-1-1,1-1,-1 1,-4 2,-32 17,33-19,0 0,-1 1,1 0,1 0,-1 1,0-1,1 1,0 1,0-1,1 1,-6 8,10-13,1 0,0 1,-1-1,1 0,0 1,0-1,0 1,0-1,0 0,0 1,0-1,0 1,1-1,-1 0,0 1,1-1,-1 0,1 0,0 1,-1-1,1 0,0 0,0 0,1 2,30 26,-20-19,37 29,-33-28,-1 1,-1 0,0 1,13 15,-26-28,-1 1,1 0,0 0,0 0,-1 0,1 0,0 0,-1 0,1 0,-1 0,1 0,-1 0,0 0,1 0,-1 0,0 0,0 0,0 1,0-1,0 0,0 0,0 0,0 0,0 0,0 1,-1-1,1 0,0 0,-1 0,1 0,-1 0,1 0,-1 0,0 0,1 0,-1 0,0-1,-1 3,-2-1,0 0,1 0,-1 0,0 0,0-1,0 1,0-1,0 0,-7 0,-12 2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6.1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1 227,'0'-1,"1"-1,-1 0,1 1,-1-1,1 1,0-1,0 1,0-1,0 1,0-1,0 1,0 0,0 0,1-1,-1 1,0 0,1 0,-1 0,1 0,-1 1,1-1,-1 0,1 1,0-1,1 0,48-12,-45 12,624-128,-413 81,-189 44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6.6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1,'4'1,"0"1,0 0,0 0,0 0,0 1,-1-1,1 1,-1 0,0 0,0 0,0 0,0 0,-1 1,1-1,-1 1,2 4,2 0,24 39,-2 1,-2 2,-3 0,-2 2,26 93,-42-124,-1 1,0-1,-2 1,-1-1,-1 25,0-24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7.5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0,'-9'1,"1"1,-1-1,1 2,-1-1,1 1,0 0,0 1,0-1,1 2,-1-1,1 1,0 0,0 1,1 0,-1 0,-5 7,-5 7,0 0,1 1,1 1,-13 26,18-27,1 0,1 0,1 1,1 0,0 0,2 0,-2 36,5-46,0 0,1 0,0 0,1 0,1 0,0 0,0 0,1-1,1 1,0-1,0 1,1-1,1-1,0 1,13 17,-4-15,1-1,1 0,0-1,1 0,0-2,0 0,1-1,39 10,-47-14,-1-1,2-1,-1 0,0 0,0-1,16-1,-24 0,-1 0,1 0,0-1,0 1,0-1,-1 0,1 1,0-1,-1-1,1 1,-1 0,1-1,-1 1,1-1,-1 1,0-1,0 0,0 0,0 0,0-1,0 1,-1 0,1-1,-1 1,0-1,1 1,-1-1,0 1,-1-1,2-4,2-27,-1 0,-2 0,-5-56,1 10,3 57,-2 1,0-1,-1 1,-1-1,-9-24,11 40,0 0,-1 0,0 0,0 1,0-1,-1 1,0 0,-1 0,1 0,-1 1,0-1,0 1,-1 1,0-1,0 1,0 0,0 0,0 0,-13-4,-1 2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8.0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8.5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0,'-4'0,"-2"4,1 6,0 6,2 3,1 8,5 8,3 6,-1 1,4 1,0 3,3-3,-1-4,-2-5,-2-4,-3 2,-2-5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9.7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0,'11'0,"0"1,0 0,1 1,-1 0,0 0,-1 1,1 1,0 0,-1 0,0 1,0 0,0 1,-1 0,0 1,0 0,0 0,-1 1,0 0,13 17,-13-13,0 1,0 0,-2 1,1-1,-2 1,0 1,0-1,-1 1,-1 0,-1 0,0 0,-1 0,0 0,-3 21,-1-7,-2-1,0 0,-3 0,0 0,-22 49,-78 121,82-154,23-40,0 1,0 0,1 0,0 0,0 0,0 0,0 0,0 6,2-10,0 0,0 0,0-1,0 1,0 0,0-1,1 1,-1 0,0 0,0-1,1 1,-1 0,0-1,1 1,-1 0,0-1,1 1,-1-1,1 1,-1-1,1 1,0-1,0 1,1 0,0 0,0 0,0-1,1 1,-1-1,0 1,0-1,0 0,0 0,1 0,3-1,24-4,1-1,-2-1,34-14,16-3,38-11,-89 26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2.6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0,'1'13,"0"0,1 0,1-1,0 1,1-1,0 0,1 0,0 0,1-1,0 0,1 0,0 0,1-1,16 17,-4-6,0-2,2-1,0 0,1-2,43 24,-55-34,0-1,0-1,1 0,0 0,0-1,0-1,0 0,20 1,-29-3,0 0,0 0,0 0,0 0,-1 0,1-1,0 1,0-1,0 0,-1 0,1 0,0 0,-1 0,1 0,-1-1,1 0,-1 1,0-1,1 0,-1 0,0 0,0 0,-1-1,1 1,0 0,-1-1,1 1,-1-1,0 0,0 1,0-1,0 0,0 0,-1 1,1-1,-1 0,0 0,0 0,0 0,-1-4,-8-21,3 25,3 19,6 16,1 1,2-1,1-1,2 1,21 51,6 27,0 24,74 224,-91-301,-14-36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0.9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167 0,'-4'7,"0"0,0 0,0 0,1 0,0 1,0-1,1 1,0 0,-1 14,-4 7,-41 218,36-165,-31 108,25-155,12-33,8-22,67-214,-34 124,-14 43,22-132,-43 197,0-1,1 1,-1-1,1 1,-1-1,1 1,0 0,0-1,0 1,0 0,1-1,-1 1,1 0,2-3,-3 4,-1 1,1 0,-1-1,1 1,0 0,-1 0,1 0,-1-1,1 1,0 0,-1 0,1 0,0 0,-1 0,1 0,-1 0,1 0,0 0,-1 0,1 1,0-1,0 1,19 17,202 311,-128-183,-70-110,134 217,-147-229,-7-8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1.6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77,'4'-4,"11"-2,6 1,8 1,8 1,11-4,9 1,9 0,5 1,0 2,0-3,-8 0,-10 0,-9 2,-9 1,-6 2,-3 0,-6 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2.86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1,'6'8,"0"0,0 1,0 0,7 16,14 23,0-13,1 0,2-2,1-2,61 49,-90-78,0 0,1 0,-1-1,1 1,0-1,-1 1,1-1,0 0,0 0,0 0,0 0,0 0,0-1,0 0,0 1,0-1,0 0,6-1,-7 0,0-1,0 1,0-1,-1 1,1-1,0 1,-1-1,1 0,-1 0,0 0,0 0,1 0,-1 0,-1 0,1 0,0 0,0-1,-1 1,1 0,-1 0,0-1,0 1,0 0,0-1,0-2,0-1,2-20,-2 1,0 0,-1-1,-10-46,11 71,0 1,0-1,0 1,0-1,0 1,0-1,0 1,0-1,-1 1,1 0,0-1,0 1,0-1,-1 1,1-1,0 1,0 0,-1-1,1 1,0 0,-1-1,1 1,-1 0,1 0,0-1,-1 1,1 0,-1 0,1 0,-1-1,-5 14,1 24,8-5,1 0,2 0,1-1,21 57,-15-59,24 43,6 10,-36-64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3.63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0 123,'5'0,"5"0,5 0,5 0,11 0,14 0,16-4,10-2,11-3,3-6,1 1,-1-2,-8 2,-7-1,-7 2,-11 3,-13 4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4.1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1 146,'53'-21,"120"-18,-32 8,-93 20,0 1,1 3,0 2,74 1,-110 4,-1-1,1-1,-1 0,21-6,-17 3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5.3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0 256,'20'428,"-14"-309,-5-174,3 0,2 0,17-70,64-171,-69 242,-14 36,2 0,0 0,1 0,1 1,20-32,-27 47,0 0,1 1,-1-1,1 0,-1 1,1-1,0 1,-1-1,1 1,0 0,0 0,0 0,0 0,0 0,0 0,1 1,-1-1,0 1,0-1,0 1,1 0,-1 0,0 0,0 0,1 0,-1 1,0-1,0 1,0-1,1 1,-1 0,0 0,0 0,0 0,0 0,2 2,7 5,-1 0,1 1,-1 1,16 19,-11-11,72 84,140 216,-200-266,-19-32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6.1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0 205,'1'-2,"-1"1,1-1,0 0,0 1,0 0,0-1,0 1,0 0,0-1,0 1,0 0,1 0,-1 0,0 0,1 0,-1 0,1 0,2-1,34-15,-32 14,211-75,-55 22,-146 51,0 0,1 0,0 2,0 0,0 1,17-1,-13 3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8.3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294 266,'23'26,"-2"1,29 47,-34-50,-4-6,0 1,-1 1,-1 0,13 39,-26-54,-5-9,-8-8,-142-140,74 68,-26-29,95 95,1 0,1-1,0 0,-17-37,29 53,0 1,0-1,0 1,0-1,0 1,1-1,-1 0,1 0,0 1,-1-1,1 0,1 1,-1-1,0 0,1 0,-1 1,1-1,1-3,-2 6,1-1,-1 0,1 1,-1-1,1 1,-1-1,1 1,0-1,-1 1,1-1,0 1,-1 0,1-1,0 1,-1 0,1-1,0 1,0 0,-1 0,1 0,0 0,0 0,-1 0,2 0,1 0,-1 1,1 0,0 0,-1 0,0 0,1 0,-1 0,0 0,1 1,3 2,23 23,-1 1,-1 1,-2 1,-1 1,29 48,-44-63,-1 0,-1 1,6 18,4 11,-8-25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9.42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1,'1'25,"1"-1,1 1,1-1,1 0,1 0,1 0,2-1,12 26,-13-27,-1 1,7 40,-9-37,0-4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3.9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1161,'57'-5,"0"-2,-1-2,-1-3,83-29,-69 21,1347-386,-1240 359,86-28,-262 75,1 0,-1 0,0-1,1 1,-1 0,0 0,1 0,-1 0,0 0,1 0,-1 0,0 0,1-1,-1 1,0 0,0 0,1 0,-1-1,0 1,0 0,1 0,-1-1,0 1,0 0,0-1,0 1,1 0,-1 0,0-1,0 1,0 0,0-1,0 1,0 0,0-1,0 1,0 0,0-1,0 1,0 0,0-1,0 1,0 0,0-1,0 1,0 0,-1-1,-18-15,-44-13,51 24,-179-88,-197-131,360 207,-46-29,68 41,-1 0,1 0,1 0,-1 0,1-1,0 0,0 0,-4-7,8 12,1 0,0 0,-1 1,1-1,-1 0,1 0,0 0,0 0,0 1,-1-1,1 0,0 0,0 0,0 0,0 0,0 1,0-1,1 0,-1 0,0 0,0 0,0 1,1-1,-1 0,1 0,-1 0,0 1,2-2,-1 1,1-1,0 1,0 0,0 0,0 0,0 0,0 0,0 0,0 1,0-1,3 0,65-3,-62 4,141 4,-1 7,-1 6,200 49,-336-63,0-1,-1 1,0 1,1 0,-1 0,10 7,-17-9,0 1,0-1,-1 0,0 1,1 0,-1 0,0-1,0 1,0 0,-1 0,1 1,-1-1,1 0,-1 1,0-1,0 0,-1 1,1-1,-1 1,0-1,0 1,0 6,-14 163,-40 188,13-181,22-105,-20 154,38-205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47.2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1 400,'25'-9,"26"-15,26-8,25-7,8-6,-2 1,-10 8,-14 5,-12 9,-15 3,-12 5,-9 1,-12-2,-9-3,-8-2,-4 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7.7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1 271,'26'15,"0"1,27 23,-8-6,343 233,-382-262,61 46,-64-47,0-1,0 1,0 0,-1 0,1 0,-1 0,0 1,1-1,-1 1,-1-1,1 1,0 0,-1-1,0 1,0 0,1 8,-2-12,0 0,0 1,0-1,0 1,0-1,0 0,0 1,-1-1,1 0,0 1,0-1,0 1,0-1,-1 0,1 1,0-1,0 0,0 1,-1-1,1 0,0 0,-1 1,1-1,0 0,-1 0,1 1,0-1,-1 0,1 0,0 0,-1 0,1 0,-1 0,1 0,0 1,-1-1,1 0,-1 0,1 0,0 0,-1-1,1 1,-1 0,1 0,0 0,-1 0,1 0,-1 0,1-1,0 1,-1 0,1 0,0-1,0 1,-1 0,1 0,0-1,-1 1,1-1,-21-17,5-1,1 0,1-1,2-1,0-1,0 0,2 0,-7-24,-5-26,-14-74,32 124,0-1,1-1,1-27,3 40,-1 0,1 1,1-1,0 0,0 1,1-1,0 1,1 0,6-12,-6 16,0 1,1 0,0 0,0 0,0 0,1 1,-1 0,1 0,0 0,0 1,0 0,1 0,-1 0,11-2,13-3,56-8,-85 15,63-5,0 2,0 4,1 1,-1 4,-1 3,1 2,-1 3,106 37,-135-38,0 2,-2 1,0 2,44 30,-63-37,0 0,-1 0,0 2,0-1,-2 2,1-1,-2 2,1-1,-2 1,0 0,-1 1,7 18,17 77,-25-80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4.1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1 352,'0'-3,"1"-1,-1 1,1 0,0 0,0 0,1 0,-1 0,1 0,-1 0,1 0,0 0,0 1,0-1,1 0,-1 1,0 0,1 0,0 0,-1 0,1 0,4-2,11-5,-1 0,29-9,-28 11,424-135,-157 58,-272 79,0 1,0 1,0 0,1 0,0 2,15-1,-22 2,0 1,0 0,0 1,-1 0,1 0,0 0,-1 1,0 0,1 0,-1 0,0 1,-1 0,9 7,12 13,-1 1,-1 0,-2 2,0 1,-2 1,-1 0,21 45,-14-18,-3 0,-2 2,19 84,-9 25,10 203,-3-19,-24-265,3 0,30 85,-18-92,4-1,3-2,62 98,160 197,-242-348,41 53,-3 2,70 138,-122-213,0 1,-1 0,1 0,-1 0,0 0,0 0,0 0,0 1,-1-1,1 0,-1 0,0 1,-1 5,0-8,-1 1,1-1,0 1,-1-1,1 0,-1 1,0-1,0 0,0 0,0-1,0 1,0 0,0-1,0 1,-1-1,1 1,-1-1,1 0,-1 0,0 0,-3 0,-334 106,-437 77,650-160,86-17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4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0,'5'0,"0"4,1 6,2 6,5 3,4 9,0 2,0 1,-1 0,-5-2,1-1,2-1,-1-1,-2-5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5.6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604 535,'-1'-1,"1"0,0 0,-1 0,1 0,-1-1,0 1,1 1,-1-1,0 0,0 0,0 0,1 0,-1 0,0 1,0-1,0 0,0 1,0-1,0 1,0-1,-1 1,1 0,0-1,0 1,0 0,0 0,-2 0,-39-5,38 5,-9 0,-1 1,1 0,0 1,0 1,0 0,1 1,-1 0,1 1,0 0,0 1,0 0,1 1,-21 16,-8 10,2 1,-39 45,72-74,-24 26,1 2,-29 45,48-64,1-1,0 2,1-1,1 1,0 0,1 0,1 1,0-1,-1 21,5-27,0 0,1 0,0 1,0-1,1 0,1-1,-1 1,2 0,-1-1,1 1,0-1,1 0,0 0,0-1,0 1,1-1,0-1,1 1,8 6,14 11,1-1,2-2,41 22,-61-37,402 213,-348-189,2-3,1-3,1-3,102 16,-163-35,-1-1,1 0,0 0,0-1,0 0,0-1,0 0,0 0,13-5,-17 4,0-1,1 0,-1 0,-1 0,1-1,0 1,-1-1,0-1,1 1,-2 0,1-1,-1 0,1 0,-1 0,3-7,7-17,0 0,-2-1,-2 0,7-35,15-127,-29 179,8-64,-3-2,-3 1,-3-1,-5 1,-21-132,18 176,-1-1,-2 2,-1-1,-2 2,-1 0,-2 0,-1 1,-1 1,-2 1,0 1,-2 1,-2 0,0 2,-1 1,-33-24,34 32,-1 1,0 2,0 1,-2 0,1 2,-1 1,-1 2,0 0,-33-3,3 4,-1 2,0 3,-85 9,80 2,-119 33,87-17,85-24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7.0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 0,'-4'0,"-2"4,5 6,6 1,7 7,10 1,1 5,6-1,-3 0,-1 0,-5 1,-1-4,-5-1,-4 0,-4 2,2-4,-1 1,-2-4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39.8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27,'-5'0,"0"1,0 0,0 0,0 0,0 1,0 0,0 0,0 0,0 1,1 0,0-1,-1 2,1-1,0 0,0 1,1 0,-6 6,-7 11,1 0,-18 31,18-26,-12 20,2 1,2 1,-22 67,34-81,2 0,1 1,1 0,3 0,0 0,2 37,2-67,0 0,1 0,-1 1,1-1,0 0,0 0,1 1,-1-1,1 0,1-1,-1 1,0 0,1-1,4 6,-4-8,0 1,0 0,1-1,0 1,-1-1,1 0,0 0,0-1,0 1,0-1,0 0,0 0,1 0,-1 0,0-1,1 0,6 0,9 0,0-1,0-1,0-1,0-1,0 0,-1-2,1 0,-1-1,-1-1,1 0,-2-2,1 0,-1-1,-1-1,0 0,19-19,3-3,160-153,-193 183,-1-1,0 0,-1-1,1 1,-1-1,0 0,0 1,-1-1,0 0,0-1,0 1,-1 0,1-11,-1 6,-1 0,-1-1,0 1,0 0,-1 0,0 0,-6-14,-1 1,-1 0,-2 0,0 1,-1 0,-2 1,-17-20,22 30,-1 1,0 0,-1 1,0 0,-27-15,33 21,0 0,0 1,0 0,-1 1,1-1,-1 1,1 0,-1 1,0 0,0 0,0 0,0 1,0 0,0 0,-11 2,3 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0.33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0.8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5,4 5,2 3,4 6,0 7,3 5,3 9,-1 5,-3 1,1 4,2-4,-1-7,1-3,-1-6,-4-9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1.7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6,'107'-2,"-56"-1,0 2,-1 2,1 3,81 16,-127-18,1-1,-2 0,1 1,0 0,0 0,0 1,-1-1,1 1,-1 0,0 0,0 0,0 1,0 0,-1-1,0 1,1 1,2 4,-3-3,-1 0,0 0,0 1,-1-1,0 0,0 1,0-1,-1 0,0 1,0-1,-1 1,0-1,-2 11,-4 7,0-1,-2 0,-1-1,-23 40,21-40,0 0,2 0,0 1,-7 29,16-51,1 0,0 0,0 0,-1 0,1 0,0 0,0 0,0 0,0 0,0 0,0 0,1 0,-1 0,0 0,0 0,1 0,-1 0,1 0,-1 0,1 0,-1-1,1 1,-1 0,1 0,0 0,-1-1,1 1,1 0,0 0,0 0,1 0,-1 0,1 0,-1 0,1-1,-1 0,1 1,-1-1,1 0,3 0,11-2,-1-1,31-8,-36 9,40-10,0 3,0 2,92 0,-119 8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2.7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0,'-20'586,"15"-526,5-111,-11-88,-1 2,11 98,-3-29,7-70,-3 136,0 1,-1-1,1 0,0 1,1-1,-1 0,0 1,0-1,1 1,-1-1,1 0,-1 1,1-1,0 1,0-1,0 1,-1 0,1-1,1 1,-1 0,0 0,0 0,0-1,1 1,-1 0,0 1,1-1,-1 0,1 0,-1 1,1-1,-1 0,1 1,-1 0,1-1,0 1,-1 0,1 0,0 0,-1 0,1 0,0 0,-1 1,1-1,-1 0,1 1,0-1,-1 1,1 0,-1-1,0 1,3 1,7 4,0 0,0 1,-1 0,0 1,15 13,54 59,128 167,-143-145,-55-86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3.4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0 194,'1'-2,"0"0,0-1,0 1,1 0,-1 0,0 0,1 0,-1 1,1-1,0 0,-1 1,1-1,0 1,0-1,0 1,2-1,36-21,10 1,-5 2,61-36,-32 21,-59 28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4.0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1,'0'4,"0"10,5 8,0 11,1 10,3 2,-1 1,4 2,-1 5,2 3,-1-1,2-4,-2-7,-2-7,-4-10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5.8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1338 174,'-3'4,"0"0,1 0,-2-1,1 1,0-1,-1 0,1 0,-1 0,0 0,-5 2,-11 9,-235 187,-85 64,150-123,-181 129,364-266,1-1,-1 0,1 0,-1-1,0 0,-11 3,16-5,1-1,-1 0,1 0,-1 0,0 0,1 0,-1 0,1 0,-1 0,1-1,-1 1,1-1,-1 1,1-1,-1 1,1-1,0 0,-1 0,1 0,0 0,0 0,0 0,0 0,-1 0,1 0,1 0,-1-1,0 1,0 0,0-1,1 1,-1-1,1 1,-1-1,1 1,-1-3,-6-27,2 0,1 0,2-1,3-60,-1 38,17-288,-10 291,2-1,2 2,2-1,31-75,-40 118,-1 0,1 1,1-1,-1 1,1 0,0 0,1 0,0 1,0 0,0 0,1 0,0 1,0 0,0 1,15-8,-4 6,0 0,0 1,1 2,-1-1,1 2,23 0,83-4,174 15,-250-4,0 2,-1 2,-1 2,0 2,0 2,74 36,-103-42,-1 1,0 0,0 2,-1 0,0 0,-1 2,-1 0,0 1,-1 0,0 1,-1 0,-1 1,-1 1,0-1,-2 2,0-1,11 40,0 19,-19-77,0 1,0-1,1 1,-1 0,-1-1,1 1,0 0,0-1,0 1,0 0,0-1,-1 1,1-1,0 1,0 0,-1-1,1 1,0-1,-1 1,1-1,-1 1,1-1,-1 0,1 1,-1-1,1 1,-1-1,1 0,-1 1,1-1,-1 0,0 0,1 1,-1-1,1 0,-1 0,0 0,1 0,-2 0,-31 0,24-1,-741-7,678 16,55-5,1-1,0 0,-1-2,-24-1,39 0,-1 1,1-1,0 0,-1-1,1 1,0 0,0-1,0 1,0-1,0 1,0-1,0 0,1 0,-1 0,1 0,-1 0,1 0,0-1,-1 1,1 0,1-1,-1 1,0 0,0-1,1 1,0-1,-1 1,1-1,0-3,-1-9,1 0,1 0,3-25,6-14,3 1,2 0,2 0,41-85,-57 135,0 1,0-1,1 1,-1-1,1 1,-1-1,1 1,0 0,0 0,0 0,0 0,1 0,-1 0,0 1,1-1,-1 1,1-1,-1 1,1 0,0 0,0 0,-1 1,1-1,0 1,0-1,0 1,0 0,0 0,-1 0,1 1,0-1,0 0,0 1,0 0,-1 0,1 0,0 0,-1 0,1 1,3 1,12 8,-1 1,0 0,0 1,21 23,-31-30,93 93,-5 4,-5 4,-4 4,77 131,-148-216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4.5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1 171,'61'0,"0"-2,86-15,47-16,185-41,-264 37,-89 29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5.2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0,'0'40,"1"-1,2 1,2-1,1 0,2 0,20 55,68 236,-74-245,-17-67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6.5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1,'-2'0,"-1"1,0-1,0 1,0 0,1 0,-1 0,1 1,-1-1,1 0,-1 1,1 0,0 0,-1-1,1 1,0 1,0-1,1 0,-1 0,0 1,1-1,-1 1,1-1,-2 5,-4 10,0 1,-6 27,8-29,-5 23,1 1,2 0,1 0,3 0,1 0,4 54,1-63,1 1,2-1,1 0,2 0,0-1,2 0,2-1,24 44,-32-65,1-1,-1 0,1 0,1-1,-1 1,1-1,0 0,0-1,1 0,0 0,-1-1,2 0,-1 0,0-1,1 0,9 2,-5-2,0-1,1 0,-1-1,0 0,1-1,-1-1,1 0,-1-1,1 0,16-5,-27 5,1 1,-1-1,1 0,-1 0,0 0,0 0,0 0,0-1,0 1,0-1,-1 0,1 0,-1 0,0 0,1 0,-2 0,1-1,0 1,-1-1,1 1,-1-1,0 0,0 1,0-6,1-10,0 0,-1-1,-4-32,2 19,0 19,0-51,-14-90,12 135,-1 1,-1 0,-1 1,0-1,-2 1,0 0,0 1,-2 0,-15-21,21 33,-1 0,0 1,0-1,-1 1,1 0,-1 1,0-1,0 1,0 0,0 0,0 1,-1 0,1 0,-1 1,0 0,1 0,-1 0,0 1,-11 0,-4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6.9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0,'-4'0,"-6"0,-1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8.1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357 1,'-4'1,"1"0,0 1,-1-1,1 1,0 0,0 0,0 0,1 0,-1 1,0-1,1 1,-1-1,1 1,0 0,0 0,0 0,-1 4,-2 0,-45 72,3 2,4 2,3 2,-41 132,72-191,1 0,1 0,1 1,2 0,0 0,1 28,3-46,1-1,0 1,0 0,0-1,1 0,0 1,1-1,0 0,0 0,1 0,0-1,0 1,1-1,0 0,0 0,1-1,0 1,0-1,0 0,1-1,0 0,14 9,22 5,0-1,2-2,-1-3,89 16,-63-15,-62-11,0-1,1-1,0 0,-1 0,1 0,0-1,-1-1,1 1,13-4,-17 2,-1 0,0 0,0 0,0 0,0-1,-1 1,1-1,-1 0,1 0,-1-1,0 1,0-1,-1 1,1-1,-1 0,0 0,0 0,0 0,2-8,1-2,-1 0,-1-1,0 1,-1 0,0-1,-2 0,1 1,-2-1,0 0,-1 1,-5-24,5 34,0-1,0 1,0 0,0 0,-1 0,0 0,0 0,0 0,0 1,0-1,-1 1,1 0,-1 0,0 1,0-1,0 1,-1-1,1 1,0 1,-1-1,1 1,-1-1,0 1,-6 0,0 0,1 1,0 0,-1 1,1 0,0 1,-1 0,1 0,0 1,1 0,-12 6,-306 126,299-126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8.81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0.1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83 121,'-2'-10,"0"0,-1 1,0-1,-1 1,0 0,0 0,-1 0,0 0,-8-10,-3 3,16 15,-1 1,1 0,0 0,0 0,-1 0,1 0,0 0,-1 0,1 0,0 0,0 0,-1 0,1 0,0 0,-1 0,1 0,0 0,0 0,-1 0,1 0,0 0,-1 0,1 0,0 1,0-1,-1 0,1 0,0 0,0 0,0 1,-1-1,1 0,0 0,0 1,0-1,-1 0,0 4,-1 1,1-1,0 0,1 1,-1-1,1 0,-1 7,-3 123,15 174,-8-273,2-1,20 67,-23-92,1 0,1 0,-1 0,1 0,1-1,0 1,0-1,1 0,0-1,0 0,0 0,1 0,0 0,1-1,13 9,-12-12,-1 0,0 0,1 0,0-1,0-1,0 1,0-1,0-1,-1 0,1 0,10-2,-14 2,0-1,0 0,0 0,0 0,0-1,0 0,0 0,0 0,-1 0,1-1,-1 1,0-1,0-1,0 1,0 0,0-1,-1 0,1 0,5-8,-4 2,0-1,-1 1,0-1,0 0,-1 0,0 0,-1 0,-1 0,0-1,0 1,-1-1,0 1,-3-18,-4 19,1 21,-1 24,1 45,6 99,3-134,2 0,2 0,21 76,-19-98,1-6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1.0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1 240,'16'217,"-8"-143,-8-74,0 1,0-1,0 0,0 0,-1 0,1 0,0 0,0 1,0-1,0 0,0 0,0 0,0 0,0 1,0-1,0 0,0 0,0 0,0 0,0 1,0-1,0 0,1 0,-1 0,0 0,0 0,0 1,0-1,0 0,0 0,0 0,0 0,0 0,1 0,-1 0,0 1,0-1,0 0,0 0,0 0,1 0,-1 0,0 0,0 0,0 0,0 0,1 0,-1 0,0 0,0 0,0 0,0 0,0 0,1 0,-1 0,0 0,0 0,0 0,0 0,1 0,-1 0,0 0,0 0,0-1,10-13,6-22,86-246,-42 122,-60 158,1-1,0 1,0-1,0 1,0-1,0 1,0 0,0 0,1-1,-1 1,1 0,0 0,-1 1,1-1,0 0,0 0,0 1,1 0,-1-1,4-1,-4 3,0 1,0-1,0 1,0-1,1 1,-1 0,0-1,0 1,0 0,-1 0,1 1,0-1,0 0,0 1,-1-1,1 1,-1-1,1 1,-1 0,0-1,1 1,-1 0,0 0,1 3,150 257,-65-108,-72-132,-3-7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2.0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0 117,'5'-4,"0"0,0 0,1 1,-1-1,1 1,-1 0,1 1,0 0,0-1,11-1,66-8,-67 10,144-20,83-7,-168 21,-53 5,-1 0,44 2,-48 3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3.4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0 203,'0'-12,"0"0,1 0,0-1,1 1,0 0,1 1,0-1,8-17,-8 24,0 0,0 0,1 0,-1 0,1 1,0-1,1 1,-1 0,1 1,0-1,0 1,0 0,0 0,0 0,1 1,-1-1,1 1,0 1,9-3,-4 2,1 1,-1 0,1 0,-1 1,1 0,-1 1,1 1,-1 0,0 0,1 1,-1 1,15 6,-20-8,-1 1,1 0,0 1,-1-1,0 1,1 0,-2 1,1-1,0 1,-1 0,0 0,0 0,0 1,-1-1,0 1,0 0,0 0,-1 0,0 0,0 0,0 1,-1-1,1 10,-2-10,-1-1,1 0,-1 1,0-1,0 0,0 0,-1 1,0-1,0 0,0 0,-1-1,1 1,-1 0,0-1,-4 5,-8 7,0 0,-26 20,-2 2,42-37,0 0,0-1,0 1,1 0,-1 0,0 0,0 0,1 0,-1 0,1 0,-1 0,1 0,-1 0,1 0,-1 0,1 0,0 0,0 0,0 0,-1 0,1 0,0 1,1 1,-1-2,1 0,0 0,0-1,-1 1,1 0,0 0,0-1,0 1,0 0,0-1,0 1,0-1,0 1,0-1,0 1,0-1,1 0,1 1,10 0,0 0,0 0,16-2,-19 0,46 1,-18 0,-1-1,64-11,-77 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7.1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0,'-61'4,"-1"3,1 2,0 4,-92 30,1-1,106-31,-321 73,267-66,-174 8,266-26,-27 1,35-1,-1-1,1 1,-1 0,1 0,-1 0,1 0,-1 0,1 0,-1 0,1 0,-1 0,1 0,-1 0,1 0,-1 0,1 0,-1 1,1-1,-1 0,1 0,-1 0,1 1,-1-1,1 0,-1 1,1-1,0 0,-1 1,1-1,0 1,-1-1,1 1,0-1,0 0,-1 1,1 0,15 24,-2-1,0 2,-2 0,12 38,24 117,-31-114,211 1094,-211-1067,164 1341,-6 284,42-656,-115-632,23 92,-121-510,0-1,1 1,1-1,0 1,10 17,-13-27,0 0,1 0,-1-1,0 1,1-1,-1 1,1-1,0 0,0 0,0 0,0-1,0 1,0-1,1 1,-1-1,0 0,1-1,-1 1,1 0,-1-1,1 0,-1 0,1 0,-1 0,1 0,3-2,-3 2,32-7,0 2,1 2,0 1,37 4,243 41,30 3,-206-37,0-7,223-24,-359 21,-3 1,-1 0,1 0,0 0,-1 0,1 0,-1 0,1-1,0 1,-1-1,1 1,-1-1,1 0,-1 0,1 1,-1-1,0 0,1 0,0-2,-2-3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3.9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1 180,'30'-2,"-1"-1,0-2,45-13,-15 4,148-45,-151 39,1 4,1 1,0 4,61-5,-107 15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4.9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0,'1'27,"1"-1,1 0,1 1,10 33,42 98,-55-155,3 10,0 1,-1 0,-1 0,0 0,0 17,7 42,-4-58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6.2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159 8,'-6'0,"-1"0,1 0,-1 0,1 1,-1 0,1 1,0-1,0 1,-1 0,1 1,-7 3,9-2,-1 0,1 0,0 0,0 0,0 1,0-1,1 1,0 0,0 0,0 0,1 1,-4 10,0 3,0 1,1 1,1-1,2 1,0 0,1 35,1-42,1-1,0 0,1 1,1-1,0 0,0 0,2-1,-1 1,2-1,0 0,10 17,-10-23,-1 0,0-1,1 0,0 0,0-1,1 0,-1 0,1 0,0-1,0 1,0-2,9 3,13 3,53 6,-55-10,-18-3,0 1,0-1,1-1,-1 0,0 0,0-1,0 0,0 0,1-1,-2 0,1-1,0 0,0 0,-1-1,0 0,0-1,0 0,0 0,-1 0,0-1,0 0,0-1,-1 1,8-11,15-20,-2 0,38-72,-57 94,-1-1,0 1,-1-2,-1 1,0-1,-2 0,1 0,-2 0,-1 0,0-27,-1 41,-1 1,0-1,0 0,0 1,0-1,0 0,0 1,-1-1,1 1,-1 0,1 0,-1-1,0 1,0 0,0 0,0 1,-1-1,1 0,0 1,-1-1,1 1,-1 0,1 0,-1 0,0 0,1 0,-1 1,0-1,0 1,1-1,-6 1,-10-1,-1 1,1 1,-30 4,40-4,-25 4,-45 15,48-12,-57 9,66-15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7.1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7.70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0,'0'5,"5"5,0 10,0 5,4 8,4 10,4 11,0 5,-4 6,1-1,2-2,-2-3,-3-3,-4-7,-2-7,-3-7,-1-5,-2-7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8.8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23,'4'-3,"-1"1,1-1,0 1,0 0,0 0,0 0,0 1,0-1,1 1,-1 0,0 1,1-1,-1 1,1-1,-1 1,1 0,-1 1,1-1,-1 1,0 0,1 0,-1 1,8 2,7 4,1 1,-1 0,28 19,-6 0,-2 0,0 3,64 67,-97-91,0 1,-1-1,0 1,-1 0,0 0,0 0,-1 1,0-1,0 1,-1 0,0 0,0 0,-1 0,-1 0,1 0,-1 0,-1 0,0 1,0-1,-3 9,-5 17,-2 0,-2-1,-28 57,20-46,20-44,0 0,0 1,1-1,-1 1,1-1,-1 0,1 1,-1-1,1 1,0-1,0 1,0-1,0 1,0-1,0 1,0-1,0 1,1-1,-1 0,0 1,1-1,-1 1,1-1,0 0,-1 1,1-1,1 1,0 0,1 0,-1 0,1-1,-1 0,1 1,-1-1,1 0,0 0,-1-1,1 1,0 0,0-1,3 1,9-1,1 0,-1 0,0-2,22-4,-17 0,-1 0,36-17,-40 15,1 1,0 1,0 0,0 2,19-4,29-5,-48 8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0.0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53 135,'-1'37,"-1"0,-2 0,-2 0,-11 38,0 31,13-82,3-19,1-8,4-30,1 0,1 0,2 0,24-60,-3 18,47-84,-75 157,-1 0,1 1,-1-1,1 0,0 1,0-1,0 1,0 0,0-1,0 1,0 0,0-1,1 1,-1 0,0 0,1 0,-1 0,1 0,-1 1,1-1,0 0,-1 1,1-1,0 1,-1-1,1 1,0 0,-1 0,1 0,0 0,0 0,-1 0,1 0,0 0,-1 1,1-1,0 1,-1-1,1 1,0 0,-1 0,1 0,-1 0,0 0,3 2,7 6,-1 1,-1 1,0 0,15 22,-8-11,60 80,80 141,-139-199,-13-26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0.7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0 100,'0'-4,"5"-2,9 0,7 2,13 1,8-3,7-1,-1 1,-1 2,1 1,5-3,-2 0,-6 0,-6-2,-6-1,-3 2,-4 2,-5 1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2.0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46,'12'-2,"0"1,1-1,-1-1,0-1,19-7,-20 6,1 1,0 1,0-1,0 2,17-2,-25 4,0 0,0 0,0 1,0 0,0-1,-1 1,1 1,0-1,-1 0,1 1,-1 0,1 0,-1 0,0 0,0 0,0 1,0 0,0-1,-1 1,1 0,3 5,0 1,-1 0,0 0,0 0,0 0,-1 1,-1 0,4 15,-6-21,0 1,0-1,-1 1,0-1,1 1,-2-1,1 1,0 0,-1-1,0 1,0-1,-1 1,1-1,-1 0,0 0,0 1,0-1,0 0,-4 3,4-5,1-1,-1 1,1-1,0 1,-1-1,1 1,0 0,0-1,0 1,0 0,0 0,1 0,-1 0,1 0,-1 0,1 0,-1 0,1 0,0 4,2-2,0-1,0 0,0 0,1 0,-1 0,1 0,0 0,0 0,6 3,-6-2,6 4,0 1,-1 0,-1 1,1 0,-2 0,11 21,-14-25,0-1,-1 1,1 0,-1 0,-1 0,1 1,-1-1,0 0,-1 1,1-1,-1 0,0 1,-1-1,-2 13,2-16,-1-1,1 1,-1 0,1-1,-1 1,0-1,0 0,0 0,0 1,-1-1,-1 1,-12 9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3.3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51,'11'-1,"0"0,0 0,18-7,15-1,162-11,310 9,-403 12,-92-1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0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234 0,'-4'0,"-1"1,0 0,0 0,0 0,1 1,-1-1,1 1,-1 0,1 1,-1-1,1 1,0-1,0 1,1 1,-1-1,1 0,-1 1,1 0,0 0,-2 4,-8 11,2 0,0 1,-7 22,12-30,-12 34,3 0,1 0,2 2,2-1,3 1,1 1,3-1,2 1,1-1,15 93,-11-122,0 0,1-1,1 1,1-1,1 0,0-1,2 0,0 0,0-1,22 25,-23-31,0 0,1-1,0 0,1-1,0 0,0-1,0 0,1-1,0 0,0 0,1-2,0 1,-1-2,2 0,-1 0,18 1,-27-5,-1 1,1-1,-1 1,1-1,0 0,-1 0,0 0,1-1,-1 1,0-1,0 0,1 0,-2 0,1 0,0-1,0 1,-1-1,1 0,-1 1,0-1,0 0,0 0,0-1,0 1,-1 0,1 0,0-5,6-13,-2 0,0 0,3-29,-7 37,43-321,-34 267,-3-1,-2-125,-7 185,0 0,-1 0,1 0,-2 0,1 1,-1-1,0 1,0 0,-1 0,0 0,-1 0,1 0,-10-9,-5-3,0 1,-39-27,14 11,35 27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3.94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1,'2'22,"1"0,1-1,1 1,1-1,1 0,10 22,3 11,-4-7,-3 1,-2 0,-2 1,-3 0,-1 1,-2 52,0-47,3-37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4.9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0,'-5'0,"0"1,0 0,0 0,0 0,0 0,0 1,0 0,1 0,-1 0,1 1,-1-1,1 1,0 0,0 0,0 0,1 1,-1 0,1-1,0 1,0 0,0 1,1-1,-1 0,1 1,-2 6,-5 10,1 1,2 0,0 0,-3 30,6-29,1 0,1 1,1-1,1 0,1 0,1 0,1 0,1 0,14 37,-16-50,1 0,1 0,-1 0,2-1,-1 0,1 0,1 0,0-1,0 0,0 0,1-1,0 0,1 0,-1-1,1 0,0 0,1-1,0 0,-1-1,1 0,1-1,-1 0,14 2,-20-4,0-1,1 1,-1-1,0 0,1-1,-1 1,1-1,-1 0,0 0,0 0,1 0,-1-1,0 1,0-1,0 0,-1-1,8-4,-6 2,0 0,-1 0,0 0,0-1,0 0,0 0,-1 0,0 0,0 0,2-10,1-9,-1 1,-1-1,-1 0,-1 0,-1-26,-1 35,0 0,-1 1,-1-1,0 0,-9-27,9 38,0 0,0 0,-1 0,0 0,0 1,0 0,0-1,-1 1,0 0,1 0,-1 1,-1-1,1 1,-1 0,1 0,-1 1,0-1,0 1,0 0,-9-2,-34-5,26 8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5.68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6.2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0,'0'4,"0"6,0 6,0 4,4 7,2 12,3 8,5 0,1 1,-4 0,2-3,-2-5,-3-6,-2-3,-3-8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7.5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88,'27'-33,"-23"26,1 1,-1 0,1 1,0-1,9-6,-12 10,1 1,-1-1,1 1,-1 0,1 0,-1 0,1 0,0 0,0 1,-1-1,1 1,0 0,0 0,0 0,-1 0,1 0,0 1,5 1,7 2,0 1,-1 1,1 0,-1 1,-1 1,1 0,-1 1,-1 0,1 1,-2 0,12 14,-13-14,-1 0,-1 1,0 1,0-1,-1 1,-1 0,0 1,0-1,-1 1,-1 0,0 1,3 24,-7-32,0 1,-1-1,1 0,-1 0,-1 0,1 0,-1 0,0 0,0 0,-1 0,0-1,0 1,0-1,-6 6,-7 10,-2 0,-20 18,11-13,-26 27,21-22,2 1,-36 48,66-80,-1 1,1-1,-1 1,1 0,-1-1,1 1,-1 0,1-1,0 1,-1 0,1-1,0 1,0 0,0 0,-1-1,1 1,0 0,0 0,0 0,0-1,0 1,0 0,0 0,1-1,-1 1,0 0,0 0,1-1,-1 1,1 1,0-1,0 0,1-1,-1 1,1 0,-1-1,0 1,1-1,-1 1,1-1,-1 0,1 1,-1-1,1 0,2 0,51-7,-38 3,151-42,-142 37,3-2,0 1,36-6,-44 11,-5-1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8.7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86,'-1'10,"-1"-1,0 1,0 0,-1-1,-1 1,-5 10,-3 9,-16 56,3 2,4 1,4 1,4 0,-2 145,18-192,4-34,5-23,24-66,36-117,-14 30,-16 63,66-181,-107 285,16-42,-4 27,-13 16,0 0,0 0,1 0,-1-1,0 1,1 0,-1 0,0 0,1 0,-1 0,0 0,1 0,-1 0,0 0,1 0,-1 0,0 0,1 0,-1 0,0 0,1 0,-1 0,0 0,1 1,-1-1,0 0,1 0,-1 0,0 1,0-1,1 0,-1 0,0 0,0 1,1-1,-1 0,0 1,0-1,0 0,1 1,105 194,-11-19,-64-123,99 173,-121-210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9.4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0 142,'8'-1,"-1"0,0 0,1-1,-1 0,10-5,13-3,58-7,0 3,145-4,-138 13,0-3,98-23,-140 14,-36 9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0.7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1,'-1'22,"1"1,1 0,2-1,0 0,1 1,1-1,1-1,1 1,1-1,0 0,16 24,-22-40,1-1,0 1,1-1,-1 0,1 0,-1 0,1 0,1 0,-1-1,0 0,1 0,0 0,-1-1,1 1,0-1,1 0,-1-1,9 3,-7-4,-1 0,1 0,-1-1,0 0,1 0,-1-1,0 1,0-1,0-1,0 1,0-1,0 0,8-6,7-7,0-2,-1 0,0-1,-2-1,-1 0,18-27,-24 33,-1-2,0 0,-1 0,-1 0,0-1,-1-1,7-27,-18 81,2 0,4 49,-1-12,-1-29,2 0,1 1,3-1,13 49,-13-72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1.2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92,'4'0,"2"-4,4-2,4 0,4 2,4-3,2-1,1-2,1-1,0 3,0-3,0 2,-4 1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2.0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1 123,'16'-2,"0"0,0-1,0 0,20-8,15-3,300-69,-329 79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2.6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20,'0'-1,"0"1,0-1,0 0,0 0,0 1,1-1,-1 0,0 0,0 1,0-1,1 0,-1 1,0-1,1 0,-1 1,1-1,-1 0,1 1,-1-1,1 1,-1-1,1 1,-1-1,1 1,0-1,-1 1,1 0,0-1,-1 1,1 0,0 0,-1-1,1 1,0 0,0 0,-1 0,1 0,0 0,0 0,-1 0,1 0,0 0,0 0,-1 1,1-1,0 0,-1 0,2 1,1 0,-1 0,1 0,-1 0,1 0,-1 0,0 1,1-1,-1 1,0 0,0-1,0 1,3 4,10 24,-1 2,-1 0,-2 0,-1 1,6 34,1 5,11 38,28 93,-45-177,-1-6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3.34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279 328,'-1'3,"-1"0,1 0,-1 0,1 0,-1 0,0 0,0 0,-1-1,1 1,-4 2,-9 14,-72 144,56-100,-70 105,82-137,17-26,13-19,78-111,93-177,-30-20,-150 318,-1 0,1 0,0 0,1 0,-1 0,1 1,0-1,-1 1,2 0,3-4,-7 7,1-1,0 1,0-1,0 1,-1 0,1-1,0 1,0 0,0 0,0 0,0 0,0 0,-1 0,1 0,0 0,0 0,0 0,0 0,0 0,0 1,0-1,1 2,1-1,-1 0,0 1,0 0,-1-1,1 1,0 0,0 0,-1 0,3 4,72 110,118 175,-82-110,-59-93,-43-72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4.0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26,'282'-13,"17"0,-276 14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5.4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1 347,'20'-34,"2"2,2 0,1 2,54-52,-7 6,-65 68,0 1,1-1,0 1,0 1,15-10,-22 15,1 0,0 0,-1 0,1 0,0 1,0-1,0 1,0-1,0 1,0-1,0 1,0 0,0 0,0 0,0 0,0 0,0 0,-1 1,1-1,0 1,0-1,0 1,0 0,0 0,-1 0,1 0,0 0,-1 0,1 0,0 1,-1-1,0 0,1 1,-1-1,0 1,0 0,1 1,14 23,-2 0,0 1,-2 1,-1 0,-2 1,0 0,6 45,-12-54,0 1,-2 0,0 1,-2-1,0 0,-1 0,-2-1,0 1,-1 0,-1-1,-13 30,-12 12,-4-2,-79 106,114-166,1 1,-1-1,1 1,0-1,-1 1,1-1,-1 0,1 1,0-1,-1 0,1 1,0-1,0 0,-1 0,1 0,0 1,-1-1,1 0,0 0,0 0,-1 0,1 0,0-1,0 1,-1 0,1 0,0 0,-1-1,2 0,33-3,100-33,-98 24,1 2,72-11,-88 20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6.8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0 933,'15'-2,"0"0,-1-1,1 0,-1-1,17-8,6 0,268-80,267-84,-429 126,96-30,23-12,-204 70,-56 22,-1 0,1-1,-1 1,1-1,-1 0,1 1,-1-1,1 0,-1 0,0 0,1 0,-1 0,0 0,0 0,0 0,0-1,0 1,0 0,0-1,0 1,0 0,0-1,-1 1,1-1,-1 0,1 1,-1-1,0 1,1-3,-2 1,0 0,0-1,0 1,0 0,-1 0,1 0,-1 0,0 1,0-1,0 0,0 1,0-1,-4-2,-10-9,1 2,-2 0,-27-16,-63-26,-2 5,-2 5,-135-34,192 64,83 18,54 8,-2 15,109 52,-58-21,-85-39,28 11,125 68,-196-95,0 0,0 0,-1 0,1 1,-1-1,1 1,-1 0,-1 0,1 0,0 0,-1 1,0-1,0 1,0-1,-1 1,0 0,0 0,0 0,1 5,-1 12,0 0,-2-1,-3 27,0 1,2 134,2-161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8.0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0 200,'1'-4,"0"0,-1 1,1-1,1 0,-1 0,1 1,-1-1,1 0,0 1,0 0,4-5,33-37,-27 31,-3 3,0 1,1 0,0 1,1 0,0 0,22-12,-28 18,0 1,0 0,0 1,0-1,0 1,1 0,-1 0,0 1,1-1,-1 1,0 0,1 1,-1-1,0 1,0 0,1 1,-1-1,0 1,0 0,8 4,3 4,0 0,-1 0,-1 2,0 0,0 0,-2 1,15 18,-19-20,1 0,-1 1,-1 0,0 0,-1 1,0-1,-1 2,0-1,5 27,-9-34,-1 1,0-1,0 1,0 0,-1-1,0 1,-1-1,1 0,-1 1,0-1,-1 0,1 0,-1 0,-4 5,-6 8,-1-1,-28 29,-7 8,-51 61,62-75,1 1,-45 72,81-113,0 1,-1 0,1 0,0 0,0 0,1 0,-1 0,0 0,1 0,-1 0,1 0,-1 0,1 0,0 0,0 0,0 1,1 2,-1-4,1 0,-1 0,1 0,0-1,-1 1,1 0,0 0,0-1,0 1,-1 0,1-1,0 1,0-1,0 1,0-1,0 0,0 1,0-1,0 0,0 0,0 1,0-1,0 0,2 0,6-1,0 1,0-1,-1-1,1 0,0 0,13-6,564-227,-543 217,-9 2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9.2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1861 77,'-11'0,"1"-2,0 0,1 0,-1-1,-12-5,-19-4,-54-6,-1 4,-1 5,0 4,0 4,0 4,0 4,0 5,-139 35,195-35,0 1,1 2,0 2,1 1,2 2,-69 48,60-32,2 2,1 1,2 3,-54 70,79-91,1 0,1 1,1 1,1 0,1 1,1 0,-12 45,18-49,0 0,2-1,0 1,2 0,0 0,1 0,1 0,1 0,0 0,12 32,-2-14,3 0,1-2,1 0,2-1,2-1,1 0,2-2,1-1,39 36,-22-28,1-2,3-3,0-1,2-2,103 46,-133-70,1-1,0 0,0-2,0 0,0-1,1-2,-1 0,1-1,-1-1,0 0,1-2,29-7,-2-3,-1-2,0-1,-2-3,45-25,91-60,-148 82,-1-1,-2-1,38-38,-56 47,-1 0,0 0,-1-1,8-18,22-32,-26 44,-1 0,-1-1,-1 0,11-33,25-103,-40 133,7-25,-3-1,8-73,-18 104,0-1,-1 1,-2 0,0 0,-1-1,-1 2,-1-1,-15-37,16 47,1 0,0-1,0 1,1 0,-1-19,2 10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5.3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30 174,'-8'16,"-3"17,6 3,2 1,1-1,2 1,1 0,3-1,0 1,2-1,17 52,-22-82,1-1,0 1,0-1,1 1,0-1,0 0,0 0,0 0,1-1,0 1,0-1,0 0,1 0,-1 0,1 0,0-1,0 0,0 0,0 0,1-1,-1 1,1-1,-1-1,1 1,0-1,0 0,0 0,0-1,-1 0,1 0,0 0,0-1,0 1,0-1,0-1,-1 1,1-1,0 0,6-4,76-40,-2-4,86-65,-93 60,-72 51,-1 0,0-1,-1 0,1 0,-1 0,0-1,0 1,-1-1,0-1,0 1,0 0,-1-1,0 0,0 0,0 0,-1 0,0 0,-1 0,0-1,0 1,0-1,-1 1,0-1,-1 1,1 0,-1-1,-1 1,1 0,-1-1,-1 1,1 0,-1 1,-1-1,-6-11,1 5,0 0,-1 1,-1 0,0 1,0 0,-1 1,0 0,-1 1,0 0,0 1,-1 1,0 0,0 1,-1 0,0 1,0 1,0 0,-17-1,-17-4,35 6,-1 0,0 0,0 1,0 1,0 0,0 2,0-1,0 2,0 0,0 1,-20 6,-20 10,37-14,-1 2,1 0,-22 13,27-12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5.9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6.4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0,'0'5,"4"5,6 10,1 5,4 12,2 8,4 5,1 2,3 1,0 0,-4 0,-1-5,1-7,-4-5,-1-6,-2-2,-4-7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7.4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72,'5'-1,"0"-1,1 0,-1 0,0-1,0 1,0-1,0 0,7-7,9-4,-13 10,1-1,0 2,0-1,0 1,1 0,-1 1,1 0,-1 0,16 0,-22 2,0 1,0-1,0 0,0 1,0 0,0-1,0 1,0 0,0 1,0-1,-1 0,1 1,0 0,-1-1,1 1,-1 0,0 1,0-1,0 0,0 0,0 1,0-1,0 1,-1 0,1-1,-1 1,0 0,0 0,0 0,0 0,-1 0,1 0,-1 5,3 16,-2-1,0 1,-2-1,-1 1,0 0,-2-1,-1 0,-14 42,18-64,0 1,1-1,-1 0,1 0,-1 0,1 0,0 0,-1 1,1-1,0 0,0 0,0 0,0 1,0-1,0 0,0 0,0 1,1-1,-1 0,0 0,1 0,-1 0,1 0,-1 1,1-1,0 0,-1 0,1 0,1 1,0-1,0 0,0 0,1-1,-1 1,0 0,0-1,1 0,-1 1,0-1,1 0,-1 0,1 0,-1-1,3 1,14-4,0-1,33-12,-48 15,47-17,-6 1,0 2,68-15,-94 29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3.5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353 0,'-1'7,"-1"-1,0 1,0-1,-1 0,1 0,-1 0,-1 0,1 0,-1-1,0 1,-1-1,1 0,-1 0,-7 6,-15 18,-9 19,3 2,2 1,2 1,3 2,2 1,2 0,3 2,-24 115,41-158,0 1,0 0,1-1,2 23,0-33,-1 0,1 0,0 0,0-1,0 1,0 0,1-1,-1 1,1-1,0 1,0-1,1 0,-1 0,1 0,-1 0,1 0,0-1,0 1,0-1,0 0,1 0,3 2,11 4,-1-2,2 0,-1-1,0-1,28 3,95 1,-88-8,106-12,-142 9,0 0,0-1,-1 0,1-1,-1-1,0-1,-1 0,0-1,0-1,18-14,-27 17,0-1,-1 0,0 0,0 0,0 0,-1-1,0 0,-1 0,0 0,0-1,0 1,-1-1,-1 1,1-1,-1 0,-1-16,0-3,-2 0,0 1,-2 0,-9-31,5 29,-2 2,-1-1,-2 2,0-1,-2 2,-32-45,-124-127,167 193,-5-7,-1 1,0 1,-17-12,24 19,0 0,0 0,0 0,0 1,0 0,0-1,0 1,-1 0,1 1,0-1,-1 1,1-1,-1 1,1 0,0 0,-1 0,1 1,-1-1,-4 2,-6 5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8.4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1 122,'3'0,"0"1,0 0,0 0,0 0,0 0,0 0,0 1,-1 0,1-1,0 1,-1 0,1 0,-1 0,0 1,0-1,0 1,0-1,0 1,0 0,-1-1,3 5,26 63,-29-68,50 186,-26-89,-18-80,-5-25,-8-35,-8-18,3 0,2-1,3 0,2 0,7-97,-3 155,0 0,0 1,0-1,0 0,1 0,-1 0,1 1,-1-1,1 0,0 1,0-1,-1 0,1 1,0-1,1 1,-1-1,0 1,0 0,1-1,-1 1,0 0,1 0,-1 0,3-1,-1 1,0 1,0-1,0 1,0-1,0 1,0 0,0 1,0-1,0 0,0 1,0-1,-1 1,6 2,10 5,-1 0,1 2,25 18,-32-20,25 18,-2 1,-1 3,-1 0,-2 2,-1 1,25 39,-41-55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9.3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0 254,'18'-1,"0"0,-1-1,0-1,1-1,-1-1,24-9,-19 2,-1-1,31-25,23-14,-25 20,-32 20,1 0,0 1,1 1,0 0,28-7,-29 12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0.0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0,'0'5,"4"1,2 3,-1 6,4-1,0 2,-2 2,-2-1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0.7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0 138,'89'-4,"106"-19,-5 0,147-14,-181 18,-99 14,-29 3,0-1,52-12,-64 8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1.4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0,'0'5,"5"5,5 5,1 5,-1 7,1 3,4 6,0 0,-4-1,-3-3,1-2,-1-2,-1-1,-3-2,-1-4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2.82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208 434,'-2'0,"-32"3,32 5,17 7,11 3,0-1,2-2,-1 0,48 16,127 32,-132-43,-30-7,1-3,0-1,0-1,0-3,80 1,-118-7,1 1,-1 0,0-1,0 0,1 1,-1-1,0-1,0 1,0 0,0-1,0 1,-1-1,1 0,0 0,-1 0,1-1,-1 1,0 0,0-1,2-2,-1-1,0 0,0 0,-1 0,1 0,-2 0,1-1,-1 1,0 0,1-11,-2-10,-1 0,-2 1,-9-49,3 35,-1 1,-1 0,-3 0,-1 2,-1 0,-3 0,0 2,-33-44,48 75,0 0,-1 0,1 0,-1 0,1 1,-1 0,0 0,-1 0,1 1,0-1,-1 1,1 1,-1-1,0 1,1 0,-10-1,-7 1,1 1,-1 1,-22 4,30-2,0 0,0 1,1 1,-1 0,1 1,0 0,-19 13,-78 62,-224 207,316-273,0-1,-25 15,32-23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3.4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1,'-4'0,"-6"0,-6 0,-3 0,-4 0,-2 0,3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4.4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1,'-4'0,"-2"4,1 6,1 6,5 4,7 3,2 6,8 2,1 5,-3 0,0-1,-2-3,0-2,-2-3,-3 0,-3-6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5.40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27,'3'-3,"1"1,-1-1,1 1,-1 0,1 0,0 0,0 0,0 1,0 0,0 0,0 0,8-1,58 0,-48 2,-3 0,0 2,-1 0,1 1,-1 1,0 0,0 2,0 0,24 13,-19-8,-1 1,0 2,-1 0,-1 1,33 32,-49-43,-1-1,1 1,-1 0,1 0,-2 1,1-1,0 1,-1-1,0 1,0 0,3 9,-5-11,0 0,0 1,0-1,0 0,-1 0,1 1,-1-1,0 0,0 0,0 0,0 0,0 0,-1 0,0 0,1 0,-1-1,0 1,0 0,-5 3,-75 69,31-31,50-44,1 1,-1-1,1 0,0 0,-1 1,1-1,-1 0,1 0,0 1,0-1,-1 0,1 1,0-1,-1 1,1-1,0 0,0 1,0-1,0 1,-1-1,1 0,0 1,0-1,0 1,0-1,0 1,0-1,0 1,0-1,0 1,0-1,0 0,0 1,1-1,-1 1,0-1,0 1,0-1,1 0,-1 1,0-1,1 1,24 7,41-5,-61-3,332-3,-314 3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6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43 47,'1'62,"1"-40,-1 1,-1 0,-1 0,-1-1,-1 1,-1-1,-10 33,2-35,12-20,0 0,-1 0,1 0,0 0,0 0,0 0,-1 0,1 0,0 0,0 0,0 0,-1 0,1 0,0 0,0 0,0 0,-1 0,1 0,0 0,0 0,0 0,-1 0,1 0,0 0,0 0,0 0,0-1,-1 1,1 0,0 0,0 0,0 0,0 0,0-1,-1 1,1 0,0 0,0 0,0-1,0 1,0 0,0 0,0 0,0-1,0 1,0 0,-1-4,0-1,0 1,1 0,0-1,0 1,0 0,1-7,9-35,1 0,3 1,35-81,-48 124,0 0,0 0,0 0,0 0,0 1,0-1,0 0,1 0,-1 1,1-1,-1 1,1-1,0 1,0-1,-1 1,1 0,0 0,0 0,0 0,0 0,0 1,3-2,-1 2,0 0,-1 0,1 0,0 1,0-1,-1 1,1 0,0 0,-1 0,1 1,-1-1,4 3,10 6,0 1,-1 1,28 26,-37-32,65 64,-2 3,69 94,-131-155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4.5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1,'-2'5,"0"0,0-1,-1 1,1-1,-1 1,0-1,-1 0,-5 6,-5 7,-13 28,2 2,2 0,1 1,4 1,1 1,2 0,3 1,2 1,2 0,2 0,3 102,3-145,1 1,0-1,0 1,1-1,1 0,-1 0,2 0,-1 0,1 0,0 0,1-1,0 0,0 0,1 0,0-1,0 0,1 0,0 0,0-1,1 0,13 8,-8-7,0-1,1-1,0 0,-1 0,1-2,1 0,-1 0,0-1,1-1,-1-1,1 0,-1 0,25-6,-24 4,1-1,-1-1,-1-1,1 0,-1-1,0 0,0-1,-1-1,1 0,-2-1,15-12,-18 12,0 0,0-1,-1 0,-1-1,0 1,0-1,-1-1,0 1,-1-1,0 0,-1 0,0-1,3-20,0-40,-3-1,-11-146,6 199,-1 1,-1 0,-10-37,10 47,-1 1,0 0,0 0,-1 1,0-1,-1 1,0 0,0 1,-15-14,13 13,-1 1,0 0,0 1,-1 0,0 0,0 1,-1 1,1-1,-1 2,0-1,0 2,0-1,0 2,-1-1,1 1,-22 2,11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7.2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1 120,'4'-5,"6"-1,5-3,9-1,5 1,1 3,5 2,0 1,-6-2,1-5,-1-1,0 2,-1 2,-2 2,-4-2,-2 0,-5 1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8.7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49,'6'-1,"-1"0,0 0,1-1,-1 0,0 0,0 0,0 0,0-1,6-4,34-15,-38 21,0 0,0 0,-1 1,1-1,0 1,0 1,-1-1,1 1,0 1,-1-1,1 1,-1 0,1 0,-1 1,0 0,0 0,0 1,0-1,8 8,-11-8,1 1,-1-1,0 0,-1 1,1 0,-1-1,1 1,-1 0,-1 0,1 1,0-1,-1 0,0 1,0-1,0 0,0 1,-1-1,0 1,0-1,0 1,0-1,-1 1,0-1,0 1,0-1,0 0,-1 0,1 1,-5 6,3-5,-1 0,1-1,-1 1,0-1,0 0,0 0,-1 0,0 0,0-1,0 0,0 0,-1 0,0-1,1 0,-1 0,-1 0,1-1,-9 3,38-8,-1 2,0 0,24 3,7-1,-30-1,-12-1,1 1,-1 0,1 1,17 4,-13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9.6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0 172,'12'-1,"-1"-1,0 0,1-1,-1 0,16-7,30-8,83-14,-64 13,141-16,-179 33,-12 1,0 0,0-2,0-1,0-1,-1-1,36-14,-51 15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0.3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1,'3'0,"0"0,0 1,0 0,-1-1,1 1,0 0,0 0,0 1,-1-1,1 0,-1 1,1 0,-1 0,1-1,-1 1,0 1,0-1,3 3,30 52,-23-34,14 27,-3 1,-1 1,14 59,-8-26,-13-31,-11-33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1.5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0,'-3'0,"0"1,-1 0,1-1,0 1,0 0,0 0,0 1,0-1,0 1,0-1,0 1,0 0,1 0,-1 0,1 1,-1-1,1 1,0-1,0 1,0 0,0-1,1 1,-1 0,1 0,0 0,0 1,-1 2,-4 14,0 0,2 0,-2 26,3-27,2-10,-2 6,1 1,1 0,0-1,1 1,2 18,-1-30,-1-1,1 1,0-1,0 1,1-1,-1 0,1 1,-1-1,1 0,0 0,0 0,1 0,-1-1,0 1,1 0,0-1,0 0,-1 0,1 0,1 0,-1 0,0 0,0-1,1 0,-1 1,0-1,1 0,3 0,15 3,0-2,34 1,-47-3,0-1,0 1,0-1,0-1,0 1,0-2,0 1,15-8,-20 7,0-1,1 0,-2 0,1 0,0 0,-1-1,0 1,0-1,0 0,0 0,-1 0,0 0,0-1,1-5,1 0,-2-1,1 1,-2-1,1 1,-2-23,0 32,0 0,0 0,0 0,-1 0,1 0,-1 0,0 0,0 0,0 0,0 0,0 0,0 0,0 0,0 1,-1-1,1 0,-1 1,1-1,-1 1,0 0,-2-2,0 1,-1 0,1 0,-1 0,1 1,-1 0,0 0,1 0,-8 0,-10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2.2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3.78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1,'-4'0,"-1"1,1 0,0 0,1 0,-1 1,0-1,0 1,0 0,1 0,-1 1,1-1,0 1,0-1,0 1,0 0,0 0,1 0,-1 1,1-1,0 1,-3 5,-4 8,1 0,0 0,-6 24,-3 13,3 1,2 1,3 1,2-1,3 1,2 0,2 0,11 72,-10-118,1 0,1 0,0 0,0-1,1 1,0-1,1 0,10 16,-11-22,-1 0,1 0,0 0,0-1,0 1,0-1,1 0,-1 0,1-1,0 1,0-1,0 0,0 0,0-1,1 1,-1-1,0 0,1-1,7 1,2-2,-1 1,1-2,-1 0,0-1,0 0,0-1,0-1,-1 0,1-1,-1 0,-1-1,1-1,-1 0,-1 0,1-1,-1-1,9-10,4-6,-1-1,-1 0,-2-2,-1-1,29-60,-44 84,-1-1,-1 0,1 0,-1 0,0 0,1-13,-3 19,1-1,-1 1,-1-1,1 0,0 1,0-1,-1 0,1 1,0-1,-1 1,0-1,1 1,-1-1,0 1,0-1,0 1,0 0,0-1,0 1,0 0,0 0,-1 0,1 0,0 0,-1 0,1 0,-1 0,1 1,-1-1,1 1,-1-1,1 1,-1-1,1 1,-4 0,-7-2,0 1,0 1,-1 0,1 1,0 1,0 0,0 0,0 1,0 0,-17 8,-15 9,-56 33,57-28,23-13,6-2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5.2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1,'0'36,"1"0,1 1,2-1,2 0,1 0,13 38,-12-51,1-1,1 0,1-1,25 37,-32-53,1 1,-1-1,1 0,0 0,1-1,-1 1,1-1,0 0,0-1,0 0,0 1,1-2,-1 1,1-1,0 0,0-1,0 1,-1-1,1-1,0 1,8-1,-13-1,1 1,-1-1,0 1,1-1,-1 1,0-1,0 0,0 0,1 0,-1-1,0 1,0 0,-1-1,1 1,0-1,0 0,-1 0,1 1,-1-1,1 0,-1 0,0-1,0 1,0 0,0 0,0 0,0-1,-1 1,1 0,-1-1,1-2,0-9,0 1,0-1,-1 0,-2-14,2 24,32 84,5 24,-23-69,-1 1,10 52,-19-66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6.4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42,'-1'18,"-1"-1,-7 31,-2 20,4 84,-4 52,1-36,23-314,-2 52,-1 28,3 1,3 1,27-72,-38 121,0 0,1 0,1 1,0 0,1 0,0 0,16-18,-23 31,0 0,1 0,-1 0,0 0,0 0,1 0,-1 0,1 0,-1 1,0-1,1 1,-1-1,1 1,-1 0,1-1,0 1,-1 0,1 0,-1 0,1 0,-1 0,1 1,0-1,-1 0,1 1,-1-1,1 1,-1-1,0 1,1 0,-1 0,1-1,-1 1,0 0,0 0,0 0,0 1,0-1,0 0,0 0,1 3,5 5,0 1,-1 0,0 1,5 14,-8-17,63 130,38 89,-97-210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7.6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1 128,'4'0,"6"0,5-4,5-2,7 1,4-4,0-4,4 0,0-2,3 1,-1 0,-3 1,-2 3,-3 4,-2 2,-5 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6.7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0,'5'1,"1"0,0 0,0 0,-1 1,1 0,-1 0,1 1,-1-1,0 1,0 0,0 0,0 1,-1-1,1 1,-1 0,0 1,0-1,5 9,8 11,-1 0,18 40,-22-42,39 76,-4 2,42 132,-82-207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8.84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0 124,'16'-1,"-1"-1,0-1,1-1,-1 0,-1-1,1 0,-1-1,0-1,0 0,18-13,-10 7,1 0,41-15,-62 27,1 0,-1 1,1-1,-1 0,1 1,-1-1,1 1,-1 0,1 0,-1 0,1 0,0 0,-1 0,1 1,-1-1,1 1,-1 0,1 0,-1 0,0 0,1 0,-1 0,0 1,0-1,0 1,0 0,0-1,0 1,0 0,-1 0,1 0,-1 0,1 0,-1 1,0-1,0 0,0 1,0-1,0 1,-1-1,1 1,0 3,2 13,0 0,-2 1,0-1,-2 31,0-32,2-8,0 0,1-1,0 1,0 0,1-1,0 1,1-1,0 0,1 0,0 0,0-1,1 1,12 13,-11-14,0 1,-1-1,0 1,0 0,-1 1,0 0,-1 0,0 0,-1 0,0 0,0 1,0 11,-3-18,-1 1,0-1,0 1,0-1,0 0,-1 0,0 1,0-1,0 0,0-1,-1 1,0 0,1-1,-1 1,0-1,-1 0,1 0,-1 0,1 0,-1-1,0 1,0-1,0 0,0 0,0-1,-9 3,-5 1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9.9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1 148,'4'0,"6"0,9-4,15-6,14-1,12 2,5 1,3-1,3-4,3 1,1-3,-3 2,-6 3,-9-1,-7 1,-6 2,-12 3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0.6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1,'0'8,"0"8,0 14,0 9,0 4,0 2,0 2,0 2,0 1,4-3,2-7,4-4,-1-5,0-3,1-3,0-4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1.96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52 157,'-2'-1,"0"1,0 1,1-1,-1 0,0 0,0 1,0-1,1 1,-1 0,0-1,0 1,1 0,-1 0,1 0,-1 0,1 0,-1 1,1-1,0 0,-1 1,0 1,0 1,0-1,0 1,0 0,1-1,0 1,0 0,0 0,0 0,0 7,1 3,0 1,1-1,0 1,6 23,-3-23,1 0,0-1,1 0,0 0,1-1,1 1,0-2,18 22,-21-27,1-1,0 0,0 0,0-1,1 0,-1 0,1 0,0-1,1 0,-1-1,1 1,0-2,0 1,-1-1,2 0,-1 0,15 0,-18-3,1 0,-1-1,1 0,-1 0,0 0,1 0,-1-1,0 0,-1 0,1 0,0-1,-1 1,0-1,0 0,0-1,6-8,4-5,-1-1,19-37,-28 48,59-128,-56 118,0-1,-1-1,-2 1,0-1,2-27,-5 44,-1-1,0 1,0-1,0 0,0 1,0-1,-1 1,0-1,0 1,0 0,0-1,0 1,-1 0,1 0,-1-1,0 1,0 1,0-1,-1 0,1 0,0 1,-1-1,-3-1,0 1,0 0,-1 0,1 1,0 0,-1 0,0 1,1 0,-1 0,0 0,0 1,-8 1,-5-1,-1 2,1 0,-1 2,1 0,0 1,0 1,1 1,0 1,0 0,1 2,0 0,-25 19,3-4,24-17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2.8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 0,'-5'0,"-1"0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3.4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0,'0'5,"0"5,0 5,0 5,4 7,6 8,2 6,2 5,-1 3,1 2,0-3,0-2,-2-4,-3-5,2-9,-1-5,-3-6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4.5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43,'0'-2,"1"0,-1 0,0 1,1-1,-1 0,1 0,0 1,0-1,-1 0,1 1,0-1,0 0,1 1,-1-1,0 1,0 0,1-1,-1 1,1 0,-1 0,1 0,-1 0,1 0,0 0,-1 1,1-1,0 0,0 1,0-1,-1 1,1 0,2 0,0-1,1 0,-1 1,1 0,-1 0,0 0,1 1,-1-1,1 1,-1 0,0 0,0 0,6 4,4 3,-1 0,0 1,-1 1,0 0,0 1,-1 0,0 1,-1 0,-1 1,0 0,13 25,-18-27,1 0,-2 0,1 0,-2 0,1 1,-2 0,1-1,-2 1,1 0,-2 0,1-1,-2 1,0 0,0-1,-1 1,-6 15,-30 69,-83 147,122-242,-1-1,0 1,1 0,-1 0,1 0,-1-1,1 1,0 0,-1 0,1 0,0 0,0 0,0 0,-1 0,1 0,0 0,0 0,0 0,0-1,1 1,-1 0,0 0,0 0,1 0,-1 0,0 0,1 0,-1 0,1-1,0 3,1-2,0 0,-1 0,1-1,0 1,0 0,0 0,0-1,0 0,0 1,0-1,0 0,0 0,3 0,7-1,0 0,0-1,-1 0,13-4,248-76,-208 65,-44 10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5.7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66,'0'377,"0"-415,-1 2,1 0,2 0,1 0,2 1,11-43,-6 37,-9 33,0 0,0 0,1 0,0 0,1 1,0-1,0 1,1-1,0 1,0 0,6-8,-8 14,0 0,0 0,0 0,0 0,1 1,-1-1,0 0,0 1,0 0,1 0,-1-1,0 1,0 1,1-1,-1 0,0 0,0 1,0-1,1 1,-1 0,0 0,0 0,0 0,0 0,0 0,-1 0,1 1,0-1,2 3,9 7,0 0,20 24,-26-27,45 50,76 111,-116-148,-5-3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6.5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1,'9'0,"7"0,4 0,5 0,1 0,0 0,5 0,2 0,-2 0,0 0,-3 0,0 0,-2 0,0 0,-6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8.4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1,'-1'71,"-2"-39,3 0,0 1,2-1,1 0,2 0,17 59,-18-82,0-1,1 0,0-1,0 1,1-1,0 0,0 0,0-1,1 0,0 0,0-1,1 1,0-1,-1-1,13 5,-16-7,0 0,1 0,-1 0,1-1,-1 0,1 0,0 0,-1 0,1-1,0 0,0 0,-1 0,1 0,0-1,0 0,-1 0,1 0,-1-1,1 1,-1-1,1 0,-1 0,0-1,0 1,0-1,-1 0,1 0,0 0,-1-1,3-3,2-3,-1 0,-1-1,0 1,0-1,-1 0,0 0,3-15,-7 40,1-1,0 1,6 20,0 0,41 145,-28-111,-16-48,-1-2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7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214 0,'0'4,"0"10,0 12,0 13,0 14,-5 14,-5 18,-9 11,-2 6,-6 8,2-3,1-6,4-12,2-16,3-18,5-12,-1-11,2-9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9.0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0 147,'5'0,"0"-4,5-2,5-4,3-4,4 0,2-2,1 1,1 0,-4-2,-2 1,0 4,-3 4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0.0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63,'4'0,"6"0,6 0,4 0,2 0,7 0,3 0,-1-5,-4-5,-4-1,0 1,-1 3,1 2,-4-2,-5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1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123 316,'-2'14,"-1"-1,0 1,-1 0,0-1,-1 0,-11 21,6-11,-66 164,93-256,-8 22,98-328,-106 371,5-17,1 0,14-30,-18 46,0 0,0 0,0 0,1 0,-1 1,7-7,-8 10,-1 0,1 0,0-1,-1 1,1 0,0 0,-1 1,1-1,0 0,0 1,0-1,0 1,0-1,0 1,0 0,0 0,0 0,-1 0,4 0,-2 1,1 1,-1-1,1 1,-1-1,0 1,0 0,0 0,0 0,0 1,0-1,0 1,4 5,28 40,-25-32,46 64,59 117,-89-150,-15-32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2.0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1,'5'0,"5"0,5 0,5 0,7 0,12 0,12 0,6 0,6 0,6 0,-2 0,-6 0,-6 0,-8 0,-8 0,-6 0,-8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3.3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74,'9'-2,"0"1,1-1,-1-1,0 1,0-2,0 1,-1-1,1 0,9-8,-6 6,-1-1,1 2,0 0,17-5,-21 9,0 0,0 0,0 1,0 0,0 0,0 1,0 0,0 0,0 1,-1 0,1 1,-1-1,1 2,-1-1,0 1,0 0,0 0,-1 1,1 0,-1 0,0 0,-1 1,1 0,-1 0,7 12,-4-7,0 1,-1 0,-1 1,0-1,-1 1,0 0,-1 1,0-1,-1 1,-1 0,0-1,-1 1,0 0,-2 16,0-24,1-1,0 1,0-1,1 1,-1-1,1 0,0 1,1-1,-1 0,1 0,0 0,1 0,-1 0,1 0,0 0,0-1,0 1,7 6,18 27,-22-26,0-1,-1 1,0 0,-1 0,0 0,-1 0,0 1,1 24,-3-29,-1 0,0 0,0 0,-1 0,0 0,-1 0,0-1,0 1,0 0,-1-1,0 1,-1-1,0 0,0 0,-6 7,2-5,0 0,-1-1,0 0,0 0,-1-1,0 0,0-1,-1 0,0-1,-21 7,6-3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4.2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1 175,'4'0,"6"0,10-4,10-2,12-4,13 0,9-2,6 0,10-2,2-3,10-3,-2 3,-9 3,-9 4,-12 1,-8 0,-9 3,-11 2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4.8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0,'58'1,"-1"3,0 2,0 2,90 26,-51-9,-57-17,0 2,-1 2,0 1,-1 2,38 21,-71-33,0 0,-1 1,1-1,-1 1,1-1,-1 1,0 0,0 1,-1-1,1 0,-1 1,0-1,0 1,0 0,-1 0,0-1,0 1,1 10,-1 7,0 1,-6 44,3-39,-9 54,-3-1,-35 114,28-118,16-55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6.1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59 123,'3'-6,"0"0,0 0,0 0,1 0,-1 1,1-1,1 1,-1 0,1 0,0 1,11-9,-8 7,0 0,1 1,-1-1,1 2,1-1,-1 1,1 1,-1-1,14-1,-21 4,0 1,1 0,-1 0,1 0,-1 0,0 0,1 1,-1-1,0 1,1 0,-1-1,0 1,1 0,-1 0,0 0,0 1,3 2,-2-2,-1 1,0 0,0 0,0 0,-1 0,1 0,-1 0,1 0,-1 0,0 1,0-1,-1 1,1-1,-1 1,1 6,-1 12,-1 0,-1-1,-1 1,-1 0,-1-1,-7 21,-52 124,57-149,-35 74,-72 117,103-192,9-12,-1 0,0-1,1 1,0 0,0 0,0 0,-2 9,4-12,0 0,0 0,1 0,-1 0,0 1,0-1,1 0,-1 0,1 0,-1 0,1 0,0 0,-1 0,1 0,0 0,0-1,-1 1,1 0,0 0,0 0,0-1,0 1,0-1,0 1,0-1,0 1,0-1,0 1,1-1,-1 0,0 0,0 0,0 1,0-1,3-1,9 4,0 1,-1 0,1 0,-1 2,0-1,0 1,0 1,11 8,-19-12,0 1,0-1,0 0,0 1,-1 0,1 0,-1 0,0 0,0 0,-1 1,1 0,-1-1,0 1,0 0,0 0,-1 0,0 0,0 0,0 0,-1 0,1 1,-1-1,-1 9,0-10,0 0,0-1,-1 1,1-1,-1 1,0-1,0 0,0 1,0-1,-4 4,-10 10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8.03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1489 677,'-3'-18,"0"0,-1 0,-1 0,0 1,-2 0,0 0,-16-28,6 12,-18-38,-4 0,-3 3,-66-84,99 141,-1 0,0 0,0 2,-1-1,0 1,-1 0,1 1,-26-12,30 17,-1 0,1 1,-1 0,0 0,0 1,0-1,0 2,0-1,0 1,0 1,0-1,0 1,0 1,0-1,0 1,1 1,-10 3,-14 9,2 1,0 1,1 2,1 0,1 2,-36 36,1 9,-65 87,-103 181,116-162,81-127,2 2,2 1,-27 67,52-108,1-1,-1 1,2 0,-1 0,1-1,0 1,1 0,-1 0,1 0,1 0,-1 0,1 0,3 9,-2-10,0-1,1 0,0 0,-1-1,2 1,-1 0,1-1,-1 0,1 0,0 0,1 0,-1-1,1 0,-1 0,1 0,10 4,370 175,498 160,-863-335,1-2,0 0,34 4,-48-9,-1 1,0-1,0-1,0 1,1-1,-1 0,0 0,0-1,0 0,-1 0,1 0,0-1,-1 0,1 0,-1 0,9-7,13-17,-2-1,0-1,40-61,43-108,-96 175,-1-1,-1-1,-2 0,0 0,-2-1,0 0,-2 0,-1 0,-1-1,-2 1,0-1,-2 1,0-1,-2 1,-1 0,-15-43,-6-2,-3 1,-74-126,89 173,-1 1,-33-38,42 53,-1 0,0 1,-1 0,1 1,-1 0,0 0,-1 1,1-1,-1 2,1-1,-17-3,-92-28,91 28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2.8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427 127,'-28'-1,"0"3,0 0,-28 6,40-4,1 1,-1 0,1 1,0 0,1 2,-22 13,8-3,-52 36,76-50,-1-1,1 1,-1 0,1 1,0-1,1 1,-1 0,1 0,0 0,0 0,1 0,-4 10,6-13,-1 0,1 0,0 1,0-1,0 0,0 1,0-1,0 0,1 1,-1-1,1 0,0 0,-1 0,1 1,0-1,0 0,0 0,1 0,-1 0,0-1,1 1,-1 0,1-1,0 1,0 0,-1-1,1 0,0 1,0-1,0 0,0 0,3 0,9 5,0-1,1-1,-1-1,17 3,7 1,83 32,-71-21,0-3,75 13,-120-27,0 0,0-1,0 0,0 0,0 0,0 0,0-1,0 0,0 0,0 0,0-1,0 1,0-1,-1 0,1-1,-1 1,1-1,-1 0,0 0,0 0,0-1,-1 1,1-1,-1 0,0 0,4-7,3-8,-1-1,-1 1,-1-1,0-1,3-24,7-16,-13 47,1 1,-1 0,0-1,-1 1,2-27,-5 36,0 0,-1 0,1 0,-1-1,0 1,0 0,0 0,-1 0,1 0,-1 1,0-1,0 0,0 1,-1-1,1 1,-1 0,0 0,0 0,0 0,-4-3,-5-3,-1 0,0 1,0 1,-1 0,0 0,0 2,0 0,-1 0,-25-4,-2 4,0 2,-51 3,78 0,-10 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8.6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98,'10'-10,"1"-1,0 2,0 0,0 0,2 1,-1 0,1 1,0 1,17-7,-23 11,0 0,0 1,0 0,0 0,0 1,1-1,-1 2,0-1,0 1,0 0,0 1,0-1,0 1,-1 1,1-1,0 1,-1 0,0 1,0 0,10 7,-4-2,0 1,-1 0,-1 1,1 0,-2 0,0 1,0 0,-1 0,0 1,-1 1,-1-1,0 1,-1 0,0 0,-1 0,-1 1,0 0,-1 0,-1-1,0 18,-2-25,-1 0,1 0,-1 0,-1 0,1-1,-1 1,0-1,0 0,-1 0,0 0,0 0,-1-1,1 1,-7 4,-14 14,-47 33,38-30,5-5,2 2,1 1,0 1,-36 51,61-77,0 1,0 1,0-1,0 0,1 0,-1 0,0 0,1 1,-1-1,1 0,-1 0,1 1,-1-1,1 0,0 1,0-1,-1 1,1-1,0 0,1 1,-1-1,0 1,0-1,0 0,1 1,-1-1,1 2,1-2,-1-1,0 0,1 1,-1-1,0 0,1 0,-1 1,1-1,-1 0,0-1,1 1,-1 0,0 0,1 0,-1-1,0 1,1-1,-1 1,0-1,0 0,1 1,-1-1,0 0,0 0,0 0,2-1,10-8,0 0,1 2,0 0,0 0,1 1,0 1,0 1,1 0,0 0,24-2,23 2,-33 3,51-10,-39 5,-23 5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3.4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10,'0'-4,"0"-2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4.2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5,0 5,0 3,4 1,2 2,0 1,-2-1,-1 0,3 0,1-1,-1-4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5.6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0 225,'3'-7,"0"0,0 0,0 0,1 1,0-1,0 1,1 0,0 0,0 1,7-7,-5 5,17-22,42-42,-61 67,1-1,-1 1,1 0,0 0,-1 1,2 0,-1 0,0 0,1 1,-1-1,8 0,-10 3,-1 0,1 0,-1 0,1 0,-1 1,1 0,-1-1,1 1,-1 1,0-1,0 0,1 1,-1-1,0 1,0 0,-1 0,1 1,0-1,-1 0,1 1,-1 0,0-1,0 1,0 0,0 0,0 0,-1 0,1 1,-1-1,1 4,2 2,-1 0,-1 0,1 1,-1-1,-1 1,0 0,0-1,-1 1,-2 18,-3-12,0 0,-1-1,-1 0,0 0,-1-1,-1 0,0 0,-16 18,11-13,0 0,-19 39,32-57,1-1,-1 1,1 0,-1 0,1-1,0 1,-1 0,1 0,0 0,0 0,-1-1,1 1,0 0,0 0,0 0,0 0,0 0,0 0,1-1,-1 1,0 0,0 0,1 0,-1 0,0-1,1 1,-1 0,1 0,-1-1,1 1,-1 0,1-1,0 1,-1 0,1-1,0 1,-1-1,1 1,0-1,0 0,-1 1,1-1,0 0,0 1,0-1,0 0,-1 0,1 0,0 0,0 0,0 0,0 0,0 0,0 0,-1 0,1 0,1-1,59-9,-54 9,69-14,1 3,152-3,-217 16,0-1,0-1,1 0,-2-1,1 0,0 0,0-2,-1 1,21-11,-16 6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6.7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0 229,'17'168,"-7"-78,-12-171,-1 21,3 0,2 0,20-118,-22 176,0 0,1 0,-1-1,0 1,1 0,0 0,-1 0,1 0,0 0,0 0,0 1,0-1,1 0,-1 0,0 1,1-1,-1 1,1-1,0 1,-1-1,1 1,0 0,0 0,0 0,0 0,0 0,0 1,0-1,0 0,0 1,0 0,0-1,1 1,-1 0,0 0,0 0,0 0,0 1,0-1,1 1,-1-1,0 1,0 0,0 0,0-1,0 1,1 2,13 6,-1 0,1 1,-2 1,21 19,-22-19,37 31,4 3,-1 2,49 58,-83-81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7.5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1 114,'327'-18,"-227"10,-86 6,0-1,0-1,-1 1,1-2,-1 0,24-13,-20 9,0 1,33-10,-30 12,-5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8.1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6,0 3,0 4,0 2,0 1,0 0,5 1,0-1,0-1,0 1,2-1,1 1,-2-1,-1-4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9.2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1,'183'2,"356"52,-124-5,-357-41,-37-3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0.1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1,'2'76,"3"1,28 147,-29-207,-2-1,0 1,-1 0,-1-1,0 1,-2 0,1 0,-8 26,4-22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2.2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352 393,'0'-26,"-1"1,-2-1,0 1,-2 0,0 0,-2 0,-1 0,-1 1,-14-28,21 47,-4-7,0 0,-1 0,0 0,-1 1,0 0,-10-10,16 19,0 0,-1 0,1 0,0 1,-1-1,1 1,-1 0,0 0,1 0,-1 0,0 0,1 0,-1 1,0-1,0 1,0 0,0 0,1 0,-1 0,0 1,0-1,0 1,0-1,1 1,-1 0,0 0,1 0,-1 1,1-1,-1 1,1-1,0 1,-1 0,1 0,-3 3,-7 6,0 1,1 1,0 0,1 0,0 1,2 0,-1 1,2 0,-8 18,10-21,1 1,0 0,1 0,0 0,1 0,0 0,1 0,1 0,0 1,1-1,0 0,3 14,1-13,0-1,1 1,1-1,0-1,1 1,0-1,0-1,2 0,14 15,16 12,47 35,-78-67,205 143,-85-64,-128-84,1 0,-1 0,1 0,0 0,-1 0,1 0,0 0,-1-1,1 1,0 0,0-1,-1 0,1 1,0-1,0 0,0 0,0 0,-1 0,1-1,0 1,0 0,0-1,0 1,1-2,0 0,0 0,-1 0,1 0,-1 0,0 0,1-1,-1 1,0-1,0 0,-1 1,1-1,1-5,3-8,-1 1,0-1,-1 1,2-27,-1 3,-1 1,-3-1,-1 1,-10-74,8 105,0-1,-1 1,0 0,0 1,-1-1,0 1,0-1,0 1,-1 0,0 1,0-1,0 1,-1 0,-12-8,-9-5,0 2,-40-17,2 0,12 3,-115-60,147 81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2.8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1,'4'0,"2"0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08.4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91 433,'3'-103,"0"55,-3-1,-1 1,-14-80,14 124,0 0,0 1,-1-1,1 0,-1 1,0-1,0 1,0 0,-1 0,1 0,-1 0,1 0,-5-3,6 5,0 0,0 1,0-1,0 0,0 1,-1-1,1 1,0 0,0-1,0 1,-1 0,1-1,0 1,0 0,-1 0,1 0,0 0,-1 0,1 1,0-1,0 0,-1 0,1 1,0-1,0 1,0-1,0 1,0 0,-1-1,1 1,0 0,0 0,1 0,-1 0,0-1,0 1,0 1,1-1,-1 0,0 0,0 2,0-1,1-1,-1 0,1 1,-1-1,1 1,0-1,-1 0,1 1,0-1,0 1,0-1,0 1,0-1,1 1,-1-1,0 1,1-1,-1 0,1 1,-1-1,1 0,0 1,0-1,-1 0,1 0,0 0,0 1,0-1,0 0,3 1,41 32,-37-30,189 101,-60-35,220 142,-259-146,135 119,-211-164,0 0,-2 1,-1 1,0 1,17 30,-28-40,-1 1,0 0,0 0,-2 0,0 1,-1 0,0 0,-2 0,1 0,-1 33,-2-44,-1 0,1-1,-1 1,0 0,0-1,0 1,-1-1,0 1,0-1,0 0,0 0,0 0,-1 0,0 0,0 0,0-1,0 1,-1-1,-4 4,-5 1,0 0,0-1,0-1,-27 8,10-2,-307 114,-239 99,553-216,-22 11,-61 17,77-30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9.9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28 182,'-1'34,"2"1,2 0,7 37,-7-61,-1 0,2-1,-1 1,1-1,1 0,0-1,0 1,1-1,0 0,1 0,0 0,0-1,1 0,10 7,-10-10,0 0,0-1,0 0,1-1,-1 0,1 0,0-1,0 0,0-1,0 1,1-2,8 0,18 0,58-9,-80 7,-1-1,1-1,-1 0,1-1,-1 0,-1-1,1-1,-1 0,0 0,-1-1,0-1,0 0,-1 0,0-1,0 0,11-17,-11 12,0 0,-1-1,0 0,-1 0,-1-1,-1 0,0-1,-1 1,-1-1,-1 0,0 0,-1-22,-2 33,0 1,-1-1,0 0,0 1,0-1,-1 1,0 0,-1-1,1 1,-1 0,0 0,-1 1,1-1,-1 1,0 0,-1 0,1 0,-1 0,0 1,0-1,0 1,-1 1,0-1,1 1,-1 0,-11-4,10 4,-1 1,1 0,0 0,-1 1,1 0,0 0,-1 1,1 0,-1 0,1 0,-1 1,1 0,-1 1,1 0,0 0,0 1,0-1,0 1,0 1,1 0,-1-1,1 2,-8 6,-94 84,71-62,1 1,-42 54,41-44,-47 41,74-79,4-6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3.9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11,'0'-5,"0"0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4.7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1,'2'15,"0"-1,0 1,2 0,9 27,3 10,50 202,-14-42,-46-189,0-4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6.31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1 129,'21'-22,"-2"4,0 0,25-17,-38 30,1 1,0 0,1 0,-1 1,1-1,0 2,0-1,0 1,0 0,0 1,9-1,1 3,1 0,-1 1,1 0,-1 2,0 0,0 1,0 1,0 1,20 11,-9-3,-1 1,-1 2,-1 1,38 34,-59-49,-1 1,1-1,-1 1,0 0,-1 0,1 0,-1 1,0-1,-1 1,1 0,-1 0,0 0,0 0,-1 0,0 0,0 0,0 1,-1-1,0 0,0 1,-1-1,0 0,0 0,0 0,-1 0,0 0,0 0,-3 6,1-3,-2 1,1-1,-1-1,0 1,0-1,-1 0,0-1,-1 0,0 0,0 0,0-1,-1 0,0-1,0 0,-1 0,-12 4,-104 33,114-35,12-2,27 2,42-3,496-5,-538 1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7.7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241 1,'-5'7,"-1"0,2 1,-1 0,1 0,0 0,1 1,-4 12,-5 10,-173 441,184-467,0-1,0 1,0-1,0 1,1 0,-1-1,1 1,1 0,-1-1,2 8,-2-12,0 1,0-1,0 1,0-1,1 1,-1 0,0-1,0 1,1-1,-1 1,0-1,1 0,-1 1,1-1,-1 1,1-1,-1 0,0 1,1-1,-1 0,1 1,-1-1,1 0,0 0,-1 1,1-1,-1 0,1 0,-1 0,2 0,0-1,0 1,0-1,0 0,0 0,0 0,-1 0,1 0,0 0,0-1,-1 1,1-1,-1 1,1-1,0-1,16-22,-1 0,-2-1,0 0,-2-1,16-47,-14 37,20-58,-26 64,2 0,1 1,2 0,0 1,33-46,-46 73,0 1,0-1,1 1,-1 0,0-1,1 1,-1 0,1 0,-1 0,1 0,0 0,-1 0,1 0,0 1,0-1,-1 1,1-1,0 1,0 0,0 0,0-1,-1 1,1 1,3-1,-1 1,-1 0,1 1,0-1,0 1,-1 0,1 0,-1 1,0-1,0 0,6 6,4 7,0 0,0 1,14 26,-26-40,223 355,-182-301,-32-43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8.64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0 103,'11'-1,"-1"-1,1 0,-1 0,0-1,0 0,14-7,-11 5,0 0,0 1,23-5,47-1,85-13,224 0,-213 24,-159-1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0.1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50,'0'-2,"0"1,0-1,0 0,1 0,-1 0,0 0,1 0,-1 0,1 1,0-1,-1 0,1 0,0 1,0-1,0 1,0-1,1 0,-1 1,0 0,1-1,-1 1,2-1,0 0,0 1,1-1,-1 1,0 0,1 0,-1 0,0 1,1-1,-1 1,1 0,4 0,9 2,0 0,0 1,31 10,-42-11,22 7,-1 1,0 1,27 16,-43-21,0 1,0 0,-1 1,0 0,0 0,-1 1,0 0,-1 1,11 14,-18-22,0 0,0-1,1 1,-1 0,0 0,-1 0,1 1,0-1,-1 0,1 0,-1 0,1 0,-1 1,0-1,0 0,0 0,0 1,-1-1,1 0,-1 0,1 0,-1 1,0-1,1 0,-1 0,0 0,0 0,-1 0,1-1,0 1,-1 0,1 0,-1-1,-3 3,-5 4,-1-2,0 0,0 0,0-1,-17 5,-6 4,14-5,13-7,1 0,0 0,0 1,0 0,0 1,0-1,0 1,1 0,0 1,-9 8,14-12,0-1,0 1,0-1,0 1,0 0,0-1,0 1,0-1,0 1,0 0,0-1,0 1,0-1,0 1,1-1,-1 1,0 0,0-1,1 1,-1-1,0 1,1-1,-1 1,1-1,-1 0,0 1,1-1,-1 1,1-1,-1 0,1 0,-1 1,1-1,0 0,-1 0,1 1,-1-1,1 0,-1 0,1 0,0 0,-1 0,1 0,-1 0,1 0,0 0,34 3,-32-3,23 1,31 1,0 2,87 17,-101-13,0-2,0-1,78-2,-100-4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0.8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0 112,'144'-6,"146"-27,-182 19,262-34,-346 44,-4-2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1.6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1,'-2'0,"1"0,-1 0,0 0,0 1,1-1,-1 1,0-1,0 1,1-1,-1 1,1 0,-1 0,1 0,-1 0,1 0,-1 0,1 0,0 0,0 1,-2 1,0 1,1 0,0 0,0 0,1 0,-1 0,1 0,0 1,-1 5,0 10,0-1,4 40,-2-48,5 30,1 0,2 0,2-1,17 42,13 60,-26-70,-9-57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2.88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1,'-20'0,"6"-1,-1 1,0 1,1 1,-23 4,32-5,0 1,0 0,-1 1,1-1,1 1,-1 0,0 0,1 1,-1-1,1 1,0 0,0 0,1 1,-1-1,-3 7,-6 15,1 0,1 1,1 0,1 1,2-1,1 2,-3 28,8-49,0 1,0-1,1 1,0-1,1 1,0-1,0 1,1-1,0 0,1 0,3 9,-4-13,0 0,1 0,0 0,-1 0,1-1,0 1,1-1,-1 0,0 0,1 0,0 0,0-1,0 1,0-1,0 0,0 0,1-1,-1 1,0-1,1 0,6 1,35 1,0-1,81-9,-86 5,-14-1,0-1,0 0,44-15,-58 15,-1-1,1 0,-1 0,0-2,0 0,0 0,-1-1,0 0,13-13,-20 15,0 0,-1 0,1 0,-1 0,-1 0,1-1,-1 1,0-1,-1 0,1 0,0-9,-2 12,1 1,-1 0,0 0,1 0,-2-1,1 1,0 0,-1 0,1 0,-1 0,0-1,0 1,0 0,0 0,-1 0,1 1,-1-1,0 0,0 1,0-1,0 1,0-1,0 1,-1 0,1 0,-3-2,-16-4,0 1,-39-8,38 11,1-2,-38-14,41 12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4.4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10,'4'0,"6"0,6-4,-1-2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2.0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9,4 11,2 8,-1 7,-1-1,4 6,-1 2,4-2,0-7,-3-6,-2-5,-2-3,2-7,1-7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5.4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11,'4'0,"2"-5,0-1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6.2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1,'0'4,"0"6,4 5,2 5,4 7,0 7,2 3,5 4,-2 2,1 0,3-5,-3-3,-3-5,-4-2,0-1,-1-2,-2-5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7.5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1 326,'3'-1,"-1"0,1 0,0-1,0 1,-1 0,1-1,-1 0,0 0,1 0,-1 0,0 0,3-3,24-29,-4 5,1 2,1 0,1 2,2 1,0 1,2 2,0 1,40-18,-60 32,0 1,0 0,1 1,-1 0,1 1,0 1,0 0,0 1,15 0,-20 2,0 0,1 0,-1 1,0 0,0 1,0-1,0 2,-1-1,1 1,-1 0,0 1,0 0,-1 0,1 0,7 9,7 6,-17-17,0 0,0 0,0 1,-1-1,1 1,-1 0,0 0,0 1,-1-1,1 0,-1 1,0 0,0 0,0-1,-1 1,1 0,-1 0,0 0,0 8,-1-8,0-1,0 1,-1 0,1 0,-1 0,0 0,0 0,-1-1,1 1,-1-1,0 1,0-1,-1 1,1-1,-1 0,0 0,0-1,-4 5,-5 2,0 0,-1 0,0-2,-18 10,-22 15,34-20,0 0,0 1,1 0,1 2,-18 20,10-10,-41 35,35-34,31-26,-1-1,0 1,0-1,1 1,-1-1,0 1,1-1,-1 1,1 0,-1-1,1 1,-1 0,1-1,-1 1,1 0,0 0,-1 0,1-1,0 1,0 0,-1 0,1 0,0 0,0-1,0 1,0 2,1-3,0 1,0 0,-1-1,1 1,0-1,0 1,0-1,0 0,0 1,0-1,0 0,0 1,0-1,0 0,0 0,0 0,2 0,50-5,172-16,-48 8,-133 9,-24 3,0-2,0 0,21-6,-24 3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8.9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1,'-2'23,"-1"0,-1 0,-1 0,-1 0,-12 29,1-2,-40 183,50-213,7-37,8-40,24-77,-10 51,-20 73,1 0,0 1,1-1,0 1,0 0,1 0,0 1,1-1,0 1,0 0,11-10,-15 16,1 0,-1 0,1 0,0 0,-1 1,1-1,0 1,0 0,0 0,0 0,0 0,1 0,-1 1,0 0,6-1,-5 2,0 0,0 0,0 0,-1 0,1 0,0 1,-1 0,1 0,-1 0,0 0,0 0,0 1,0-1,0 1,5 6,33 41,43 66,8 13,-84-118,0 0,-1 1,-1 0,0 0,5 15,-3-8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9.7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96,'4'0,"6"0,6-4,3-2,8 0,12-2,12-1,11 2,2 1,4 3,-1 1,-3-3,-9-1,-5-3,-2-1,-6 2,-9 2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1.35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82,'10'-2,"0"1,-1-1,1-1,-1 0,0 0,0-1,0 0,0 0,9-7,-6 4,-1 1,2 0,-1 1,17-5,8 5,0 1,-1 2,1 2,51 6,-78-5,0 0,0 0,0 1,0 1,-1 0,1 0,15 7,-22-8,1 1,-1-1,0 0,1 1,-1 0,0-1,-1 1,1 0,0 1,-1-1,0 0,0 1,0-1,0 1,0 0,-1 0,1 0,-1-1,0 1,-1 0,2 6,-2-2,1 1,-1 0,-1-1,1 1,-1 0,-1-1,0 1,0-1,0 0,-7 12,0-2,-1-2,0 0,-21 24,30-39,0-1,0 1,0 0,0 0,1 0,-1 0,0 0,0 0,1 0,-1 1,0-1,1 0,-1 0,1 0,0 1,-1-1,1 0,0 1,0-1,-1 0,1 0,0 1,1-1,-1 0,0 1,0-1,0 0,1 1,-1-1,1 0,-1 0,1 0,-1 1,1-1,0 0,0 0,1 1,3 2,0-1,0 0,1 0,-1-1,1 0,0 0,6 2,22 8,-10 0,0 1,0 2,-2 0,0 2,35 33,-55-48,0-1,-1 1,1 0,-1 0,1 0,-1 0,0 1,0-1,0 0,0 1,0-1,0 0,-1 1,1-1,-1 1,1-1,-1 1,0-1,0 1,0-1,-1 5,-1-3,1-1,-1 1,0 0,0-1,0 1,0-1,0 0,-1 0,0 0,1 0,-1 0,-5 3,-2 2,0-2,0 1,-1-1,0-1,0 0,-1 0,1-1,-15 3,-47 6,-1 2,-148 11,195-26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2.19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0 227,'23'-2,"0"-1,0-1,0-1,-1-1,1-1,28-13,-15 6,43-11,199-27,-135 27,-33-6,-8 2,-82 26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3.1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1,'-1'0,"0"0,0 1,0 0,-1-1,1 1,0 0,0-1,0 1,1 0,-1 0,0 0,0 0,0 0,0 0,1 0,-1 0,1 0,-1 0,1 1,-1-1,0 2,-11 35,10-28,-12 39,3-1,2 2,2-1,3 1,1 0,8 90,0-109,1 0,11 34,5 25,0-2,-19-69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5.3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462 1,'-14'-1,"0"2,1 0,-1 0,0 1,1 1,-22 7,26-6,-1 1,1 0,0 0,0 1,1 0,0 1,0 0,0 0,-9 13,-20 28,3 3,1 1,3 1,3 2,-26 70,23-34,28-85,1 0,0 0,0 1,1-1,-1 0,1 1,0-1,1 0,0 0,0 1,0-1,4 10,-3-13,0-1,-1 0,1 0,0 1,0-2,0 1,1 0,-1 0,0-1,1 1,-1-1,1 0,-1 1,1-1,0-1,-1 1,1 0,0-1,0 1,0-1,2 0,70-1,-51-1,8 2,-12 0,1-1,0-1,31-7,-46 8,0-1,0 0,0-1,0 1,0-1,-1 0,1-1,-1 1,0-1,0 0,-1-1,1 1,-1-1,0 0,0 0,3-5,126-250,-132 256,7-17,-1-1,-2 1,0-1,-1-1,-1 1,-1-1,-2 1,-3-45,2 18,1 28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5.9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26,'0'-5,"0"-4,0-3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2.4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802 0,'-2'9,"1"0,-2 0,1 0,-1 0,-1-1,1 1,-2-1,1 0,-10 12,-1 7,0 0,-317 593,30 14,213-451,82-169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7.8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1,'-11'1,"0"0,0 1,0 0,0 1,1 0,-1 1,-15 8,4-1,0 1,-25 19,41-27,0-1,0 2,0-1,0 1,1-1,0 2,0-1,1 0,-1 1,1 0,0 0,1 0,-1 1,1-1,0 1,1 0,0 0,0-1,0 2,0 12,-2 56,3 1,12 94,-10-161,1 1,0-1,0 0,1 0,0 0,1 0,0-1,7 11,-8-16,-1 0,1-1,0 0,0 0,1 0,-1 0,1 0,-1-1,1 1,0-1,0 0,0 0,0-1,0 1,1-1,-1 0,0 0,1 0,-1 0,0-1,6 0,54-1,1-2,111-22,-174 25,1-1,-1 1,1-1,-1 0,0 0,1 0,-1 0,0 0,0 0,1-1,-1 1,0-1,0 1,-1-1,1 0,0 0,0 0,-1 0,0 0,1 0,-1 0,1-3,0 0,-1 1,0 0,0-1,-1 1,1 0,-1-1,0 1,0-1,-1 1,1-1,-1 1,-1-5,1 3,-1-1,0 1,0 0,-1 0,0 0,0 0,0 1,0-1,-1 1,0 0,0 0,-1 0,1 1,-1-1,0 1,0 0,0 1,-7-4,3 5,-1 0,0 1,0 1,0-1,0 2,0-1,0 1,0 1,1 0,-14 4,-27 4,-76 18,118-26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9.3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11,'0'0,"-1"0,1-1,0 1,0 0,0-1,0 1,0 0,0-1,0 1,0 0,0-1,0 1,0 0,0 0,0-1,0 1,0 0,0-1,1 1,-1 0,0-1,0 1,0 0,0 0,1-1,-1 1,0 0,0 0,1-1,-1 1,0 0,0 0,1 0,-1 0,0-1,0 1,1 0,-1 0,0 0,1 0,-1 0,0 0,1 0,-1 0,0 0,1 0,-1 0,0 0,1 0,-1 0,0 0,1 0,-1 0,0 0,0 0,1 1,-1-1,0 0,1 0,-1 0,0 0,0 1,1-1,-1 0,0 0,0 1,0-1,1 0,15 21,-9 2,-1 0,-1 1,-1 0,-1 0,-1 0,-2 39,5 55,-1-85,-3-18,1 0,0 0,1-1,1 1,7 20,-8-30,-1 0,1-1,0 1,1-1,-1 0,0 0,1 0,0-1,0 1,0-1,1 0,-1 0,1 0,-1 0,1-1,0 0,0 0,0-1,8 3,18 1,-1-1,1-2,0-1,0-1,40-6,-67 6,0-2,1 1,-1 0,0-1,0 0,0 0,0 0,0 0,0-1,-1 1,1-1,-1 0,0 0,0 0,0-1,0 1,0-1,-1 0,1 1,-1-1,0 0,2-6,0-1,0 0,0-1,-1 1,-1 0,0-1,0 0,-1-17,0 27,-1 0,0 1,0-1,0 0,-1 0,1 0,0 0,-1 0,1 1,-1-1,1 0,-1 0,0 1,0-1,0 0,0 1,0-1,0 1,0 0,-2-2,1 2,1 0,0 1,-1-1,1 1,-1 0,1-1,-1 1,1 0,-1 0,1 0,-1 0,1 0,-1 0,1 0,-1 0,1 1,0-1,-1 1,-1 0,-3 2,0 0,0 0,0 1,1-1,-1 1,1 0,0 1,0 0,-7 8,6-2,0-1,0 1,1 1,0-1,1 1,0 0,1 0,1 0,-3 22,2 14,4 57,0-60,2 115,-3-134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0.95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154 187,'-1'20,"-2"0,0 0,-7 23,2-11,-47 173,30-122,-23 145,50-251,4-23,14-60,11-9,-5-2,16-166,-42 237,-1 36,0 1,1-1,1 0,-1 0,2 0,-1 0,4-11,-5 21,0-1,1 0,-1 1,0-1,1 1,-1-1,0 0,1 1,-1-1,1 1,-1-1,1 1,-1-1,1 1,-1-1,1 1,-1-1,1 1,0 0,-1 0,1-1,0 1,-1 0,1 0,0-1,-1 1,1 0,0 0,-1 0,1 0,1 0,21 14,12 30,181 326,-210-361,17 25,-2 1,25 57,-40-75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2.4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0 178,'17'-2,"0"0,-1-2,1 0,20-8,-25 8,61-19,-11 1,2 3,68-10,173-14,-165 31,-108 10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3.5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0,'1'0,"0"1,0-1,0 0,-1 1,1-1,0 1,0-1,0 1,0-1,-1 1,1-1,0 1,-1 0,1-1,0 1,-1 0,1 0,-1-1,1 1,-1 0,0 0,1 0,-1 0,0 0,1-1,-1 1,0 2,5 29,-5-28,3 27,2 0,1 0,1-1,1 1,2-1,1-1,1 0,2-1,1 0,1-1,1-1,38 45,-48-65,-1 0,1-1,0 0,1 0,-1 0,1-1,0 0,0-1,0 0,0 0,16 2,-18-3,0-1,0-1,1 1,-1-1,0 0,1 0,-1-1,0 0,1 0,-1-1,0 1,0-1,0-1,0 1,-1-1,11-6,-12 5,0 0,-1 0,0 0,0-1,0 1,0-1,-1 0,1 1,-1-1,0 0,-1 0,1-1,-1 1,0 0,0-9,0 4,0 1,-1-1,0 0,-1 0,0 1,0-1,-5-16,6 26,0-1,0 1,0-1,-1 1,1-1,0 0,0 1,0-1,0 1,-1-1,1 1,0-1,-1 1,1-1,0 1,-1-1,1 1,-1-1,1 1,0 0,-1-1,1 1,-1 0,1-1,-1 1,0 0,1 0,-1-1,-7 14,2 29,5-1,3 1,1-1,1 1,13 45,1-13,39 97,-17-77,-33-74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4.1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0 227,'11'-1,"-1"-2,0 1,0-1,0-1,0 0,17-9,-12 6,58-22,1 3,126-27,31-9,-176 47,-34 11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4.7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48,'4'0,"11"0,6 0,4 0,6 0,7 0,10 0,4 0,3 0,0 0,0-4,-2-1,0-5,-2 0,-4 2,-6 2,-11 1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6.0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 37,'-1'9,"-1"-1,0 1,0-1,-1 0,0 1,0-2,-6 10,-6 17,-9 32,2 2,3 1,3 1,4 0,2 1,4 0,2 86,-17-335,9 61,-6-103,18 189,1 1,1 0,1 0,2 0,10-33,-14 59,0 0,0 1,0-1,1 1,-1-1,1 1,0 0,0 0,0 0,0 0,1 0,-1 0,1 0,0 1,0-1,4-2,-4 4,-1 1,1-1,-1 1,1-1,-1 1,1 0,-1 0,1 0,-1 0,1 1,-1-1,1 1,-1-1,1 1,-1 0,0 0,1 0,-1 0,0 1,0-1,0 0,0 1,0 0,0-1,3 4,44 43,54 66,-46-49,288 292,-288-301,-48-44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6.9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0 140,'5'0,"5"0,9 0,7-4,6-2,7-4,10 0,9 2,7-3,2-3,-3-4,-3 2,-3 3,-8 3,-7 5,-8 2,-9-3,-9 1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8.6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0,'-1'4,"0"0,0 0,0 0,0 0,0 0,-1 0,1-1,-5 7,-5 14,1 23,2 0,2 0,2 1,2 0,5 61,-2-42,-1-63,0 6,0 0,1 0,0 0,4 14,-5-23,0 0,1 0,-1 0,0 0,1 0,-1 0,1 0,0 0,-1 0,1 0,0 0,-1 0,1-1,0 1,0 0,0-1,0 1,-1 0,1-1,2 1,-2-1,1 0,-1 0,0 0,1 0,-1 0,1 0,-1-1,1 1,-1-1,0 1,1-1,-1 1,0-1,0 0,1 0,-1 0,0 0,0 0,0 0,1-1,68-63,76-92,-151 184,2 2,0 49,2-65,0 75,3 1,15 92,-11-107,-5-54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3.2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1 103,'0'-4,"1"0,-1 0,1 0,0 0,0 1,1-1,-1 0,1 1,0-1,0 1,0 0,0-1,0 1,1 0,-1 0,1 1,0-1,0 0,0 1,0 0,0 0,1 0,-1 0,1 0,-1 1,1-1,0 1,0 0,4-1,14-3,1 1,0 0,38 0,-49 4,22-2,0 2,0 2,37 6,-60-7,0 1,0 1,0 0,0 1,-1 0,1 0,-1 1,0 1,0 0,-1 0,0 0,0 2,9 8,-12-9,-1 1,-1 0,1-1,-1 2,0-1,-1 0,0 1,-1-1,0 1,0 0,0 0,-1 0,-1 0,1 0,-2 0,1 0,-1 0,-4 16,-2 6,-1-2,-1 1,-2-1,-16 31,-37 48,64-108,0 1,0-1,0 1,0-1,0 0,0 1,0-1,0 1,0-1,0 1,0-1,0 1,0-1,0 1,0-1,1 0,-1 1,0-1,0 1,1-1,-1 0,0 1,0-1,1 1,-1-1,0 0,1 0,-1 1,1-1,-1 0,0 0,1 1,-1-1,1 0,-1 0,0 0,1 0,-1 1,1-1,-1 0,1 0,-1 0,1 0,-1 0,1 0,-1 0,1-1,0 1,29 0,-25 0,141-3,-62 3,101-14,-125 9,-40 7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0.1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1 528,'39'-10,"-4"0,354-64,-174 29,-112 26,259-55,-342 69,-1-2,0 0,0-1,-1 0,19-14,-35 22,-1 0,0-1,0 0,0 1,0-1,0 1,0-1,0 0,-1 0,1 0,0 0,0 1,0-1,-1 0,1 0,-1 0,1 0,-1-1,1 1,-1 0,1 0,-1 0,0 0,0 0,0-1,1 1,-1 0,0 0,0 0,-1-3,0 2,-1 0,1-1,-1 1,1 0,-1 0,0 0,0 0,0 0,0 1,0-1,0 0,-5-2,-10-4,-1 0,-32-11,48 18,-93-29,-127-44,219 73,1 0,-1 1,1-2,-1 1,1 0,0 0,0-1,0 1,-1-1,1 0,0 0,1 0,-1 0,-2-3,4 5,0 0,0-1,0 1,0 0,0-1,0 1,0 0,0-1,0 1,0 0,0-1,0 1,0 0,0-1,0 1,0 0,0-1,1 1,-1 0,0-1,0 1,0 0,1-1,-1 1,0 0,0 0,1-1,-1 1,0 0,0 0,1 0,-1-1,0 1,1 0,26-5,-12 6,1 0,-1 1,1 1,-1 0,0 1,26 10,87 48,-85-40,243 151,-169-97,-113-73,0-1,-1 1,1 0,-1 0,0 0,0 0,0 0,0 1,0-1,-1 1,0 0,0 0,0 0,0 0,0 0,-1 0,0 1,0-1,0 0,0 1,-1-1,0 1,1-1,-2 6,-1 2,0 0,0-1,-2 1,1-1,-1 0,-1 0,-11 20,8-17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1.3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0,'-3'4,"1"-1,-1 0,1 1,0 0,0 0,0-1,1 1,-1 0,1 1,0-1,0 0,0 6,-2 57,3-47,0 12,-2 30,3 0,9 61,-7-103,1 0,1-1,0 0,2 0,0 0,1-1,1 0,0 0,2-1,16 21,-26-36,1 0,-1 0,1 0,0 0,-1 0,1 0,0-1,0 1,0-1,0 1,0-1,1 0,-1 0,0 0,0 0,1 0,-1-1,1 1,3 0,-4-2,0 1,0-1,0 1,0-1,-1 0,1 0,0 0,0 0,-1 0,1 0,0 0,-1 0,1-1,-1 1,0-1,1 1,-1-1,0 1,1-3,6-11,-1 0,-1 0,0 0,6-27,-8 28,5-26,-1 1,-2-1,-2 0,-1-79,39 488,-10-131,-27-207,17 60,-12-58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2.9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1367 562,'20'-53,"-18"43,0 1,0-1,-1 0,0 0,-1 0,0 0,-1 0,0 1,0-1,-1 0,0 0,-1 1,0-1,-1 1,0 0,0 0,-1 0,0 1,0 0,-1 0,0 0,-15-14,-18-14,-2 2,-1 1,-2 2,-1 2,-1 2,-70-29,97 48,-1 2,0 0,0 1,0 2,0 0,0 0,-1 2,1 1,-1 0,1 2,-1 0,1 1,0 1,0 1,0 1,1 1,-35 16,8 3,0 2,1 2,2 2,2 1,0 3,-58 66,78-76,0 1,2 1,1 0,1 1,2 1,0 1,3 0,0 1,2 0,2 1,-8 54,10-22,4-1,9 116,-5-170,0-1,0 0,1 0,0 0,0 0,1-1,0 1,1-1,0 0,0 0,1-1,0 1,0-1,1-1,0 1,0-1,0 0,1-1,0 0,13 7,14 5,1-1,1-2,58 15,-75-23,43 10,0-3,124 9,130-16,-230-6,-78 0,0-1,0 0,-1-1,1 0,-1 0,1-1,-1 0,0 0,0-1,0 0,0 0,-1-1,1 0,-1 0,-1-1,1 0,10-12,1-5,0-1,-1-1,25-52,-34 59,0-1,-1 0,-1-1,0 1,-2-1,0 0,-2-1,1-23,-3-20,-12-81,0-29,13 23,-1 130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35.67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0,'-11'26,"2"0,1 0,1 1,1 0,-4 52,6-50,-6 51,-46 399,47-343,11 208,3-312,1-11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37.06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21,'3'-3,"0"1,-1 0,1 0,0 0,0 1,1-1,-1 1,0 0,0 0,1 0,-1 0,1 0,-1 1,0-1,1 1,-1 0,1 0,-1 0,1 1,-1-1,1 1,-1 0,0 0,1 0,-1 0,0 1,0-1,0 1,0 0,0 0,5 4,9 7,0 1,-1 1,27 31,-32-33,54 61,81 121,-115-146,-2 0,-2 2,39 106,-57-128,-2 0,-1 0,-1 1,1 36,-8 119,-1-116,3-49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37.8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172 0,'-2'2,"-1"-1,1 1,-1 0,1 0,0 0,-1 0,1 0,0 0,0 1,1-1,-1 1,0-1,1 1,0 0,-1 0,1-1,-1 7,-3 1,-18 38,2 1,2 1,2 1,3 1,2 0,2 0,-6 96,16-124,1 1,1-1,1 0,1 0,1 0,2 0,0-1,14 30,-13-36,2 0,0-1,0 0,2-1,0 0,1-1,0 0,1-1,0-1,1 0,30 18,-10-2,-25-15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38.5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0 181,'9'0,"7"0,9 0,13 0,18-4,20-6,15-2,8-6,9-5,4-3,-1-1,-10 4,-14 6,-9 6,-14 4,-17 4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39.0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0,'1'16,"2"0,-1 0,2-1,0 1,8 19,3 9,33 105,7-3,6-3,151 258,-197-375,2-1,0-1,2-1,0 0,45 39,-36-41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40.09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1 107,'10'-8,"0"2,1 0,-1 0,2 1,-1 0,0 1,1 0,0 1,17-3,10-4,12-3,0 3,1 1,0 3,0 2,1 2,76 8,-127-6,0 0,1 0,-1 0,0 1,0-1,0 1,0-1,0 1,0 0,0 0,0 0,0 0,0 0,0 0,0 1,1 1,-2-2,0 0,-1 0,1 0,-1 0,1 1,-1-1,0 0,0 0,1 0,-1 0,0 1,0-1,0 0,0 0,0 0,-1 1,1-1,0 0,0 0,-1 0,0 2,-4 7,-1-1,1 1,-2-1,1-1,-11 11,-1 2,-9 24,24-38,-1 1,0-1,0-1,0 1,-1-1,0 1,0-1,-1-1,0 1,-7 5,11-10,1-1,-1 1,1 0,-1 0,1 0,0 0,-1 0,1 0,0 0,0 1,0-1,0 0,0 1,-1 1,2-2,0-1,0 0,0 1,1-1,-1 1,0-1,1 0,-1 1,0-1,1 0,-1 0,0 1,1-1,-1 0,1 0,-1 1,1-1,-1 0,0 0,1 0,-1 0,1 0,-1 0,1 0,-1 0,1 0,-1 0,1 0,-1 0,0 0,1 0,54-7,14-11,157-49,-57 8,-153 51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40.6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0,'11'1,"-1"-1,0 1,0 0,0 1,0 0,0 1,0 0,10 5,-2 2,0 0,0 1,15 14,16 15,-2 3,-2 1,-2 3,-2 1,-2 2,-2 1,-3 2,-2 2,38 87,-45-67,-19-47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4.5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826 1,'-3'1,"-1"1,0-1,1 1,-1 0,1 0,0 1,-1-1,1 1,0-1,-2 4,-6 4,-208 152,-33 26,202-146,2 2,-75 88,114-120,0-3,1 0,1 1,0-1,0 2,1-1,0 1,1 0,0 0,0 0,-4 22,9-30,0-1,0 1,1 0,-1-1,1 1,0 0,0-1,0 1,0-1,0 0,0 1,1-1,-1 0,1 0,0 1,-1-1,1-1,0 1,0 0,0 0,1-1,-1 1,0-1,1 0,-1 1,1-1,-1 0,1-1,3 2,13 4,0-2,0 0,21 2,-18-3,-2 0,25 5,-1-2,81 1,-114-8,0 1,0-1,0-1,1 0,-2 0,1-1,0 0,0-1,-1-1,0 1,0-2,0 1,-1-1,0-1,0 0,13-12,-6-1,-1-1,-1 0,0-1,-2-1,-1 0,0-1,-2 0,-1 0,-1-1,-1 0,-1 0,3-47,-7 67,2-19,-1 0,-2 0,-3-39,-26-80,27 123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48.8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381 79,'-1'1,"0"-1,0 1,0-1,0 1,0-1,1 1,-1-1,0 1,0 0,0-1,1 1,-1 0,0 0,1 0,-1 0,0-1,1 1,-1 0,1 0,0 0,-1 0,1 0,0 0,0 0,-1 0,1 2,-5 34,5-32,-2 21,1 0,1 0,1 0,2 0,0 0,2-1,0 0,2 0,1 0,13 27,-12-32,2-1,1 0,0 0,1-1,1 0,1-2,0 1,1-2,1 0,0-1,1-1,21 12,-14-11,0-2,1-1,1-1,0-1,0-1,1-1,0-2,0-1,0-1,0-1,0-2,46-4,-70 3,0 0,0 0,0 0,0-1,0 1,0-1,0 0,0 0,0-1,-1 1,1-1,-1 1,0-1,0 0,0-1,0 1,0 0,-1-1,1 0,-1 1,3-8,3-7,-1-2,-1 1,6-31,1 0,24-54,-24 72,-1-1,-2 1,-1-2,-1 0,3-41,-11 69,0 0,0 0,0 0,-1 0,0 0,-1 0,1 0,-1 0,0 0,0 1,-1-1,0 1,0 0,-7-10,4 8,0 1,-1-1,0 1,-1 0,1 0,-1 1,0 0,-16-7,2 4,-1 0,0 1,0 2,-1 0,1 1,-43-1,0 5,0 2,0 2,-95 20,139-17,1 0,-1 2,-28 15,-29 11,1-3,2 3,-124 78,197-111,2-2,0 0,0 1,0-1,1 0,-1 1,0-1,1 1,-1-1,0 1,1-1,-1 1,0 0,1-1,-1 1,1 0,-1-1,1 1,-1 0,1-1,-1 2,4 1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49.6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0.6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0,'-3'1,"0"-1,0 0,0 1,1 0,-1 0,0 0,0 0,1 0,-1 1,1-1,-1 1,1-1,0 1,-1 0,1 0,0 0,0 0,0 1,1-1,-1 0,0 1,1-1,0 1,-1 0,1-1,-1 5,-3 10,0 0,0 0,-1 22,2-17,-14 70,-27 176,42-236,1-1,2 1,1 0,1 0,2-1,10 42,-7-50,0-1,2 0,1 0,0-1,2-1,0 0,19 23,-27-39,0 0,0-1,1 1,0-1,0 0,0-1,0 1,0-1,0 0,0 0,1 0,-1-1,1 0,0 0,10 0,12 0,-1-2,31-4,1 0,-46 5,1 0,0 0,0-1,0-1,28-6,-40 7,0 1,0-1,0 0,0 0,-1 0,1 0,0 0,0 0,-1-1,1 1,-1-1,1 1,-1-1,0 1,1-1,-1 0,1-2,-1 2,-1 0,1-1,-1 1,0-1,0 1,0 0,0-1,0 1,-1 0,1-1,-1 1,1 0,-1-1,0 1,0 0,0 0,0 0,-3-4,-5-6,-1 0,0 0,-1 1,0 0,-1 1,0 1,-1 0,1 0,-2 1,1 1,-1 0,0 1,-1 1,1 0,-1 1,-22-4,-45 5,77 4,-1-1,0 1,0 0,0 0,0 0,1 1,-1 0,1 0,-1 1,1-1,-7 6,0 2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1.5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89,'3'1,"-1"0,1 0,-1 0,0 0,1 0,-1 0,0 1,0-1,0 1,0-1,0 1,0 0,0 0,0 0,-1 0,1 0,-1 0,1 1,-1-1,0 0,0 1,1 3,25 68,-22-55,177 443,-181-458,2 0,-1 1,0-1,1 0,0 0,0-1,0 1,0-1,0 1,1-1,0 0,-1 0,1-1,0 1,1-1,-1 0,8 3,-8-4,0 0,0 0,0-1,0 0,-1 0,1 0,0 0,0 0,0-1,0 0,0 0,0 0,0 0,-1-1,1 1,-1-1,1 0,-1 0,1 0,-1-1,5-4,-2 1,0-1,-1 1,0-1,0-1,0 1,-1-1,0 0,0 0,-1 0,0 0,1-10,4-17,5-48,-10 63,7-58,-4-2,-2 1,-13-137,4 183,4 31,2 8,13 59,166 466,-46-141,-119-346,2 11,31 66,-35-97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2.69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1 152,'2'44,"3"0,2-1,23 82,-6-32,4 31,45 215,-69-309,-8-35,-12-50,-83-519,52 260,45 276,11 31,10 15,8 16,-2 1,0 1,-1 1,37 58,-19-27,380 519,-374-511,-33-45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3.5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0 168,'15'-5,"-1"-1,1 2,0 0,25-3,22-6,285-86,-257 75,-76 18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4.0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1,'4'4,"6"6,5 10,5 5,7 3,3 2,-3-1,-2-1,-1-5,0-7,-5-1,0-4,-4-3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6.0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1 173,'11'-1,"0"-1,0-1,-1 1,1-2,-1 0,1 0,-1 0,13-9,28-11,5 2,27-9,93-23,-153 49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7.3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168 180,'-53'-20,"50"19,0 0,0 1,0-1,0 1,-1-1,1 1,0 0,0 0,0 0,-1 0,1 1,0-1,0 1,0 0,0 0,0 0,0 1,0-1,0 0,1 1,-1 0,0 0,1 0,-1 0,1 0,0 0,0 1,0-1,0 1,0-1,0 1,1 0,-1 0,1 0,0 0,0 0,0 0,0 0,1 0,-1 5,-4 10,1-1,1 1,1 0,0 1,2-1,0 0,1 0,6 34,-5-43,1 0,0-1,0 1,1 0,0-1,1 0,0 0,0 0,1 0,0-1,0 0,1 0,-1-1,2 0,-1 0,1-1,-1 1,2-2,8 5,4 0,0-1,0-1,1-1,0-1,1-1,41 2,139-8,-158 0,-11 0,-1-2,0-1,1-2,-2-1,1-1,39-18,-29 7,0-3,-1-1,68-51,-106 73,-1-2,1 1,-1 0,1-1,-1 1,0-1,0 0,-1 0,1 0,-1 0,0-1,0 1,0 0,-1-1,0 0,0 1,1-6,-1 2,-1 0,-1 0,1 0,-1 1,0-1,-1 0,0 0,0 1,-6-13,0 2,-2 1,0 1,0 0,-2 0,0 1,0 0,-27-23,25 26,0 0,-1 2,0-1,-20-8,26 15,-1 0,0 1,0 0,0 0,0 1,0 1,0-1,-19 2,-2 1,0 1,0 2,1 1,0 1,0 2,0 1,1 1,-52 27,-172 75,147-68,82-35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8.13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7.0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659 1,'-11'1,"0"1,0 0,0 0,1 1,-1 1,1 0,0 0,0 1,0 0,1 1,-1 0,-13 12,-12 11,-49 54,80-79,-49 54,3 2,-79 123,102-137,2 1,2 1,2 1,2 1,-14 60,31-102,0 1,0-1,1 1,0 0,1-1,0 1,0 0,1-1,1 10,-1-14,1-1,-1 0,0 1,1-1,0 0,0 0,0 0,0 0,1-1,-1 1,1-1,-1 1,1-1,0 0,0 0,0 0,0 0,0 0,0-1,1 1,-1-1,0 0,1 0,3 0,23 5,0-2,1 0,-1-2,57-4,122-23,-190 22,6-1,16-1,-1-2,0-1,0-2,45-19,-80 27,-1 0,0 0,0-1,1 0,-2 1,1-1,0-1,-1 1,1 0,-1-1,0 0,0 0,-1 0,1 0,-1 0,0 0,2-6,-2 2,0 1,0-1,-1 0,0 0,-1 0,0 0,0 0,0 0,-3-12,-3-5,-1 1,-1 0,-1 1,-1 0,-20-35,17 35,1 1,-1 1,-25-33,34 49,0 1,0 0,-1-1,1 1,-1 1,0-1,0 1,0-1,0 2,0-1,-1 0,0 1,1 0,-1 1,0-1,-8 0,10 2,0 0,0 0,0 0,0-1,0 1,0-1,0 0,1 0,-1-1,0 1,0-1,1 0,-1 0,1 0,-1 0,1 0,0-1,0 0,0 1,0-1,1 0,-1-1,1 1,-3-4,-3-11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8.7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5,9 5,6 7,6 8,8 2,2 8,1 0,4-4,-1 1,-5-3,-1 1,-3-3,-4-3,-4-7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9:59.9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0 155,'5'-2,"-1"1,1-1,-1 0,0 0,0-1,0 1,0-1,0 1,-1-1,4-4,15-10,8 0,0 2,1 0,1 2,0 2,0 1,47-9,-63 16,0 1,0 0,0 1,0 1,0 0,-1 1,1 1,0 0,0 2,-1-1,1 2,-1 0,0 1,-1 0,26 16,-23-10,0 0,0 2,-1 0,-1 0,25 31,-38-42,1 1,-1-1,0 1,0 0,-1 0,1 0,-1 0,0 0,0 0,0 0,0 0,-1 1,0-1,0 8,-1-8,0 1,-1-1,1 0,-1 0,0 0,0 0,0 0,-1-1,1 1,-1-1,0 0,0 1,0-1,0 0,-1-1,1 1,-7 3,3-2,0 1,0 0,0 1,1-1,0 1,0 1,-7 9,12-14,0 0,0 0,0 0,0 0,1 0,-1 0,1 0,-1 0,1 0,0 0,0 1,0-1,0 0,0 0,0 0,1 0,-1 1,1-1,-1 0,1 0,0 0,0 0,0 0,0 0,0-1,0 1,1 0,-1 0,0-1,1 1,0-1,-1 1,1-1,3 3,11 7,1 0,0-1,0-1,1 0,0-2,0 0,1-1,19 4,5 0,1-3,65 3,-87-10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01.1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0 263,'40'467,"-2"-81,-38-373,-1-9,1-1,0 1,0 0,0 0,0 0,1-1,-1 1,1 0,0-1,0 1,1-1,-1 1,3 3,-2-11,-1 1,1-1,-1 0,0-1,0 1,0 0,0 0,-1 0,0-8,-21-270,0 64,21 209,-5-554,5 559,0 1,0 0,0 0,1-1,0 1,-1 0,1 0,0 0,0 0,1 0,-1 0,1 0,-1 0,1 1,0-1,0 0,4-3,-4 5,0 0,0 0,1 1,-1-1,0 1,0-1,0 1,1 0,-1 0,0 0,0 0,1 0,-1 1,0-1,0 1,0-1,1 1,-1 0,0 0,0 0,0 0,0 0,0 0,-1 0,1 1,2 2,26 20,-2 2,0 1,-2 1,39 56,-9-14,116 153,-98-125,-25-23,-39-61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01.8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0 352,'1'-2,"-1"-1,1 1,0 0,-1 0,1 0,0 0,0 0,0 0,1 0,-1 1,0-1,1 0,-1 1,1-1,-1 1,1-1,0 1,0 0,3-2,45-23,-36 20,377-162,-159 72,-205 85,-6 4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02.7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6,4 3,2 9,4 6,4 8,5 4,3 3,-3-3,1 0,0 1,-2-4,-1-10,-3-9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05.7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0 216,'9'-4,"7"-2,9-3,9-1,12-3,15-3,14-4,11-2,9 2,0 5,6 5,-5-1,-7 3,-15-3,-10 2,-12-3,-11 1,-12 2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06.5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1,'1'7,"0"1,1-1,0 1,1-1,0 0,0 0,4 8,9 21,49 126,-7-21,-49-115,5 12,-2 0,-1 0,10 71,-20-86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08.0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1 811,'133'150,"-98"-106,2-2,2-1,1-3,61 46,-98-81,0-1,0 0,0 0,0 0,1 0,-1-1,0 1,1-1,-1 0,1 0,0 0,-1-1,1 1,0-1,-1 0,5 0,-4-1,-1 0,0-1,1 0,-1 0,0 1,0-2,0 1,-1 0,1-1,-1 1,1-1,-1 0,0 0,0 0,0 0,3-5,242-371,144-253,-372 591,26-71,-38 89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09.4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1 783,'8'0,"-1"-1,1 0,0-1,14-5,25-4,83 10,-100 2,0 0,1-2,-2-2,43-7,-63 7,0-1,0 0,0 0,-1 0,0-1,0 0,0-1,-1 0,9-9,61-70,-40 42,7-10,48-75,-82 113,82-131,43-59,-123 188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12.7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109 0,'-2'1,"-1"-1,1 0,0 1,0 0,0-1,0 1,0 0,0 0,0 0,0 1,0-1,0 0,1 1,-1-1,0 1,1-1,0 1,-1 0,1 0,0 0,0 0,0 0,-2 3,-18 55,18-49,-11 50,3 2,3-1,3 1,2 0,9 103,-6-159,0 0,1 0,0 1,1-1,0 0,0 0,0 0,1-1,0 1,0 0,0-1,1 0,0 0,1 0,-1 0,10 8,-7-9,0 0,1 0,0 0,0-1,1 0,-1-1,1 0,0 0,0-1,0 0,0 0,17 0,10-1,0-2,0-1,65-12,106-36,-156 36,-30 9,48-12,-1-3,111-49,-175 67,-1 0,1 0,0 0,-1-1,1 1,-1-1,0 0,0 0,0 0,0 0,0-1,-1 1,1-1,-1 0,0 1,0-1,-1 0,1 0,-1 0,0-1,0 1,0 0,0 0,-1-1,0 1,0 0,0-1,0 1,-1 0,1 0,-1-1,0 1,-1 0,1 0,-3-5,-5-11,-1 0,0 0,-2 1,0 0,-21-24,12 20,0 0,-2 1,0 1,-2 2,0 0,-1 1,-1 2,0 1,-1 1,-1 1,0 2,-1 0,0 3,0 0,-1 2,0 1,0 1,-57 2,34 1,24 0,0 2,-50 6,57-1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7.9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1,'-2'0,"1"0,-1 0,1 0,-1 1,1-1,-1 0,1 1,0-1,-1 1,1 0,0-1,-1 1,1 0,0 0,0 0,0 0,0 0,0 0,0 0,0 0,0 0,0 0,0 1,1-1,-1 0,0 1,1-1,-1 0,1 1,-1-1,1 1,0-1,0 1,0-1,0 1,0-1,0 1,0-1,0 0,1 3,0 8,1 0,1 1,6 18,-7-23,47 140,-23-76,-4 0,17 97,-21-70,-12-76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13.3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13.92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1,'4'0,"1"1,-1 0,0 0,0 1,1-1,-1 1,0 0,0 0,-1 0,1 1,0-1,5 6,38 38,-21-15,-1 1,-1 2,25 47,45 114,-68-137,-14-34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14.8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1 228,'1'-3,"1"0,0-1,0 1,0 0,0 0,1 1,-1-1,1 0,-1 1,1-1,0 1,0 0,0 0,4-2,2-2,31-24,0 2,46-23,-62 38,1 2,1 0,-1 2,1 0,33-5,-55 13,0 0,0 1,0-1,0 1,-1 0,1 0,0 0,0 1,0-1,0 1,0 0,-1 0,1 0,0 1,-1-1,1 1,-1 0,1 0,-1 0,0 1,6 4,-5-1,1 1,-1-1,0 1,0 0,-1 0,0 1,0-1,-1 0,0 1,1 8,33 102,-27-95,-1 1,0 1,-2-1,-1 1,-1 0,-1 0,-1 32,-2-52,-1 0,0-1,0 1,0 0,0 0,-1-1,0 1,0-1,0 1,-1-1,1 0,-7 8,0-3,-1 1,0-2,-14 11,12-10,11-9,0 1,0-1,1 1,-1-1,0 1,1-1,-1 1,0-1,1 1,-1-1,1 1,-1 0,1-1,-1 1,1 0,0 0,-1-1,1 1,0 0,0 0,-1 0,1-1,0 1,0 1,14 6,36-6,-45-2,18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16.3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52,'213'-14,"-88"3,5-1,88-3,-197 15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17.33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27 264,'0'378,"-20"-517,14-263,6 363,0 35,0-1,0 1,1-1,0 1,-1 0,1-1,1 1,-1 0,4-8,-4 11,-1 1,1-1,-1 0,1 1,-1-1,1 0,0 1,0-1,-1 1,1-1,0 1,0-1,-1 1,1-1,0 1,0 0,0-1,0 1,0 0,1 0,0 0,0 0,0 1,0-1,0 1,0-1,0 1,-1 0,1-1,0 1,0 0,-1 0,1 1,2 1,108 99,-45-39,27 22,-4 5,110 140,-197-225,51 58,-40-51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18.01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1 239,'0'-5,"1"-1,0 1,1-1,-1 1,1-1,0 1,0 0,1 0,0 0,0 0,0 1,0-1,1 1,-1-1,1 1,0 0,0 1,1-1,-1 1,1 0,7-4,10-5,0 1,1 0,35-9,201-49,-237 64,-6-1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19.28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98,'-1'-4,"1"1,0-1,0 0,0 0,1 1,-1-1,1 0,0 1,-1-1,2 1,-1-1,0 1,1-1,0 1,0 0,0 0,0 0,0 0,0 0,1 0,0 1,-1-1,1 1,0 0,0-1,0 1,1 1,-1-1,0 0,1 1,-1 0,1 0,-1 0,1 0,0 0,-1 1,1 0,0-1,-1 1,1 1,0-1,4 1,17 4,-1 0,0 2,-1 0,0 2,0 0,-1 1,0 2,0 0,-2 2,1 0,31 29,-38-28,0-1,-1 2,-1 0,-1 1,0 0,-1 0,-1 1,14 36,-15-30,-1 0,-1 1,-1 0,-1 0,-1 0,-1 43,-3-60,0-1,0 1,-1 0,0-1,-1 1,1-1,-1 0,-1 0,0 0,0 0,0-1,0 1,-1-1,0 0,-1-1,1 1,-9 5,-12 10,-2-2,-53 29,21-14,-13 10,-55 38,127-82,-1 1,1 0,0 0,0-1,0 1,0 0,0 0,0 0,0 0,0 0,1 0,-1 0,0 1,1-1,-1 0,0 2,1-3,0 1,1-1,-1 1,0-1,1 0,-1 1,0-1,1 1,-1-1,0 0,1 0,-1 1,1-1,-1 0,1 0,-1 0,1 1,-1-1,1 0,-1 0,1 0,-1 0,1 0,-1 0,1 0,-1 0,1 0,0 0,54-6,-43 4,406-75,-191 32,-36 6,-166 35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21.6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1 128,'4'0,"10"0,8 0,7-4,8-2,11 1,5-4,7-4,1 0,4 2,-1-1,-3 1,-7-1,-9 1,-8 2,-5 3,-5 2,-6 3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22.60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 1,'-2'0,"0"0,0 1,0 0,0-1,0 1,0 0,0 0,0 0,0 0,0 1,0-1,0 0,1 1,-1-1,1 1,-1 0,1-1,0 1,-1 0,1 0,0 0,0 0,0 0,1 0,-2 4,-14 62,14-60,-1 12,0 0,2 1,0-1,1 1,1-1,1 1,1-1,10 36,-8-41,0 0,2-1,-1 1,2-2,0 1,0-1,2 0,-1-1,1 0,1 0,0-2,16 13,2-3,0-1,1-2,1-1,1-2,0 0,0-3,2 0,36 5,-6-4,2-3,-1-2,89-4,-150-3,0 0,1 0,-1 0,1-1,-1 0,0 0,1 0,-1 0,0-1,0 0,0 1,0-1,0-1,-1 1,1-1,3-3,-5 4,0-1,0 1,-1-1,0 0,1 1,-1-1,0 0,0 0,-1 0,1 0,-1 0,1 0,-1 0,0 0,0 0,0 0,0 0,-1 0,0 0,1 0,-1 0,0 0,0 0,-2-3,-7-19,0 1,-2 0,-1 0,-1 1,-1 1,0 0,-2 1,-1 1,0 1,-1 0,-2 2,1 0,-2 1,0 1,-1 1,0 1,-1 1,-1 1,-28-8,17 9,-1 2,-70-6,97 12,1 0,0 0,0-1,0-1,0 1,0-1,1-1,-12-7,9 5,0 1,-1 0,-17-6,10 7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23.0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1,'-5'0,"0"0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8.3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305 0,'-1'37,"-1"-1,-2 0,-2 0,-1 0,-2-1,-14 39,-71 201,-36 102,107-307,18-45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24.3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1,'-1'55,"0"19,3 1,18 119,-15-171,1 0,0 1,2-2,1 1,1-1,0-1,2 1,0-2,2 0,0 0,1-2,21 22,-22-26,0-1,1 0,0-1,1-1,0 0,0-1,1-1,1 0,0-1,0-1,0-1,1-1,36 6,127 23,-180-33,0-1,0 1,0-1,0 0,0 0,0 0,1 0,-1 0,0 0,0 0,0-1,0 1,0-1,-1 0,1 1,0-1,0 0,0 0,0 0,-1 0,3-2,-3 1,0 1,0-1,0 0,-1 1,1-1,0 0,-1 1,1-1,-1 0,1 0,-1 0,0 0,0 0,0 1,0-1,0 0,0 0,-1-3,0 0,-1 0,1 0,-1-1,0 1,-1 0,1 1,-1-1,0 0,0 1,0-1,-1 1,1 0,-1 0,-8-6,4 6,1 0,-1 1,-1 0,1 0,0 1,0 0,-1 0,0 1,-9-1,-86 5,80 0,-1-2,1-1,-25-3,7-1,22 2,-1 0,-38-11,55 12,-1 0,1-1,0 1,0-1,1 0,-1 0,0 0,1-1,-1 1,1-1,0 0,0 0,0 0,0 0,0-1,1 1,-1-1,1 0,-3-6,0-6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26.1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286 1,'-10'12,"0"2,0-1,2 2,0-1,0 1,-7 21,6-14,-39 84,4 1,-50 194,86-264,-4 57,11-85,1-1,0 1,0 0,1 0,0-1,0 1,1 0,0-1,0 1,1-1,1 0,7 14,-2-12,1-1,0 0,0-1,1 0,0 0,1-1,0-1,0 0,20 7,12 7,56 38,26 14,-112-65,0-1,1-1,0 0,0-1,1 0,29 2,-37-6,0-1,0 1,0-2,0 1,0-1,0-1,-1 1,1-1,13-8,66-45,-51 31,-21 16,-1-1,0-1,-1-1,0 0,-1 0,0-1,-1-1,-1 0,0 0,15-30,-22 36,1-1,-1 0,0-1,-1 1,0 0,-1-1,0 1,0-1,-1 1,0-1,-1 1,0-1,-1 1,1-1,-2 1,1 0,-2 0,1 0,-1 0,0 0,-8-11,2 6,-1-1,0 2,0-1,-2 2,0 0,0 0,-1 1,0 1,-24-14,30 20,0-1,-1 2,1-1,-1 1,0 0,1 1,-1 0,-1 0,1 1,0 0,0 1,0 0,-1 0,1 1,0 0,0 1,0 0,0 0,-14 6,1 4,1 0,0 1,1 1,-29 27,-64 74,14-13,82-87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27.33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 1,'-2'3,"-1"0,1 1,0-1,0 0,0 1,1 0,-1-1,1 1,0 0,0 0,0 0,0 4,-2 53,3-41,-1 8,1 0,2 0,1 0,1 0,14 51,-17-76,1 1,0-1,0 0,0 1,0-1,0 0,1 0,-1 0,1-1,0 1,0-1,0 1,0-1,0 0,1 0,-1-1,1 1,-1 0,1-1,0 0,-1 0,1 0,7 0,10 1,-1-1,1 0,28-4,-12 0,-10 3,-13 1,0-2,0 1,0-2,0 0,15-4,-26 5,1 0,-1 0,0-1,-1 1,1-1,0 1,0-1,-1 0,1 0,-1-1,1 1,-1 0,0-1,0 1,0-1,0 0,-1 0,1 1,-1-1,1 0,-1 0,0-1,0 1,0 0,-1 0,1 0,-1-5,1-32,-5-56,22 213,6 0,43 128,-30-124,-33-101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28.6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1,'0'1292,"0"-2361,0 1054,1 1,0-1,0 0,1 1,1 0,6-16,-9 28,1 0,0-1,0 1,0 0,1 0,-1 0,0 0,1 0,0 0,-1 1,1-1,0 0,0 1,0-1,0 1,0 0,0 0,3-1,-2 1,0 1,0-1,0 1,0 0,0 0,0 1,0-1,0 1,0-1,0 1,0 0,0 0,0 0,-1 1,1-1,0 1,-1-1,4 4,9 7,-1 1,-1 0,0 1,-1 0,-1 1,12 19,6 7,280 449,-291-460,1-2,35 40,-42-54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29.2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0 290,'0'-5,"5"-1,9-3,7-6,4 1,11-6,12-4,6 2,3-4,0-1,-1 3,-6 2,-7 0,-7 4,-4 5,-9 1,-8 2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30.2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0 149,'19'-19,"0"2,1 0,0 2,2 0,-1 1,36-16,-46 25,-1 2,1-1,0 1,-1 1,2 0,-1 1,0 0,0 0,0 2,0-1,0 1,0 1,0 0,0 0,0 1,0 0,15 8,-1 2,-2 0,0 2,0 0,-1 1,-1 2,-1 0,-1 1,0 1,-1 1,-2 0,0 1,-1 1,-1 1,-1 0,-2 1,16 43,-26-62,1 0,-1 1,0-1,0 0,0 0,-1 0,0 1,-1-1,1 0,-1 0,0 0,-1 1,1-1,-1 0,0-1,-1 1,1 0,-1-1,-7 11,-2-3,-1 0,0 0,-1-2,0 1,-25 14,1-4,29-18,0 1,0 0,0 1,1 0,0 0,-13 14,20-20,1 0,0 0,0 1,0-1,0 0,0 0,0 0,0 1,0-1,-1 0,1 0,0 0,0 1,0-1,0 0,0 0,0 1,0-1,0 0,0 0,1 1,-1-1,0 0,0 0,0 0,0 1,0-1,0 0,0 0,0 0,1 1,-1-1,0 0,0 0,0 0,0 0,1 1,-1-1,0 0,0 0,0 0,1 0,-1 0,0 0,0 0,1 0,-1 0,0 0,0 1,0-1,1 0,-1 0,0 0,0-1,1 1,-1 0,0 0,0 0,1 0,-1 0,0 0,0 0,19-2,54-10,156-22,-169 29,28-1,92-20,-152 20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33.6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1 269,'5'-1,"0"-1,0 1,0-1,0 0,0 0,0-1,0 1,7-7,5-2,11-2,0 0,0 2,48-13,96-14,-98 23,377-62,-294 53,-107 11,-34 7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34.3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1,'44'81,"-24"-43,198 419,-211-437,2-1,0 0,1 0,0-1,2 0,0-1,16 17,-18-25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35.3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 88,'-1'-1,"1"0,-1 1,1-1,-1 0,1 1,-1-1,0 0,1 1,-1-1,0 1,0-1,1 1,-1-1,0 1,0-1,0 1,1 0,-1 0,0-1,0 1,0 0,0 0,0 0,0 0,1 0,-1 0,0 0,0 0,0 0,0 0,0 1,0-1,1 0,-1 1,0-1,0 0,0 1,1-1,-1 1,0-1,1 1,-1 0,0-1,1 1,-1 0,1-1,-1 1,1 0,-1 0,1-1,-1 3,-1 1,0 1,1-1,0 1,0-1,0 1,1 0,-1-1,2 10,5 41,2 0,3-1,2 0,3-1,1-1,4 0,47 87,-65-133,0-1,1 1,0-1,1 1,-1-1,1-1,0 1,0-1,0 0,0 0,11 5,-14-8,0 0,0 0,1-1,-1 1,0-1,1 0,-1 1,0-1,1 0,-1 0,0-1,1 1,-1 0,0-1,1 0,-1 1,0-1,0 0,0 0,0 0,0 0,0-1,0 1,0 0,0-1,0 0,-1 1,1-1,0 0,-1 0,0 0,1 0,-1 0,0 0,1-4,14-26,-1-1,-2 0,-1-1,8-36,19-145,-36 193,1-3,0-1,-2 0,-1 0,-1 0,-5-38,5 61,-1 1,1-1,-1 0,0 1,0-1,0 1,-1 0,1-1,-1 1,1 0,-1 0,0 0,1 0,-1 0,0 0,-1 0,1 1,0-1,0 1,-1-1,1 1,-1 0,1 0,-1 0,1 0,-1 1,-5-2,-5 1,0 0,0 1,0 1,-22 3,-1 0,19-2,0 1,1 1,-1 0,1 1,0 0,-21 11,17-8,3-3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35.9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1,'-5'0,"0"0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9.4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1 107,'5'-1,"0"-1,0 1,0-1,0 0,-1-1,1 1,0-1,-1 0,0 0,4-4,11-6,0 3,0 0,1 1,0 1,0 1,25-5,-34 10,0 0,0 0,0 1,0 0,0 1,0 0,0 1,0 0,0 1,0 0,18 7,-26-9,-1 1,0 0,0 1,0-1,0 0,0 1,0-1,-1 1,1-1,0 1,-1 0,1 0,-1-1,0 1,1 0,-1 1,0-1,0 0,0 0,-1 0,1 1,0-1,-1 0,0 0,1 1,-1-1,0 1,0-1,0 0,-1 1,1-1,0 0,-1 1,0-1,1 0,-1 0,-1 3,-5 10,-1 0,0 0,-1 0,-13 16,5-6,13-19,-92 135,72-119,20-19,1-1,0 1,-1-1,1 1,1 0,-1 0,0 0,1 1,-1-1,1 1,-2 4,4-8,0 0,1 1,-1-1,0 0,0 1,0-1,1 0,-1 0,0 1,1-1,-1 0,0 0,1 1,-1-1,0 0,1 0,-1 0,0 0,1 0,-1 1,0-1,1 0,-1 0,1 0,-1 0,0 0,1 0,-1 0,1 0,-1 0,0 0,1-1,-1 1,0 0,1 0,-1 0,1 0,-1-1,0 1,1 0,17-6,-18 6,58-20,0 3,69-11,123-9,-221 33,-16 3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36.4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1,'4'4,"2"6,-1 9,4 7,4 11,4 8,4 9,-2 4,4 0,-1 4,-5 0,-1-7,2-8,-4-4,-2-5,-5-8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37.3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81,'5'-2,"1"1,-1-1,1-1,-1 1,0-1,0 0,9-6,-1 0,-1 2,0 1,1 0,0 1,0 0,0 1,0 0,1 1,0 1,-1 0,1 0,0 2,0 0,0 0,0 2,21 3,-31-3,0 0,0 0,0 0,-1 0,1 1,-1-1,1 1,-1 0,0 0,0 0,0 1,0-1,-1 1,1-1,-1 1,0 0,0 0,-1 0,1 0,-1 0,2 7,2 10,-1 0,-2 0,1 24,-2-34,4 69,-3 1,-13 130,7-192,-1 0,-11 26,10-28,0 0,-5 29,10-45,1 0,0-1,0 1,0 0,0 0,0-1,0 1,0 0,0 0,0 0,0-1,1 1,-1 0,0 0,0-1,1 1,-1 0,0-1,1 1,-1 0,1-1,-1 1,1 0,-1-1,1 1,0-1,-1 1,1-1,0 1,-1-1,1 0,0 1,-1-1,1 0,0 1,0-1,-1 0,1 0,0 0,0 0,0 0,-1 0,1 0,0 0,0 0,-1 0,1 0,1-1,44-11,-38 9,440-143,-420 137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38.2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106 199,'-1'103,"-4"1,-5-2,-45 202,55-304,0 0,0 0,0 0,0 0,-1-1,1 1,0 0,0 0,0 0,0 0,0 0,0 0,0 0,0 0,-1 0,1 0,0 0,0 0,0 0,0 0,0 0,0 0,0 0,-1 0,1 0,0 0,0 0,0 0,0 0,0 0,0 0,0 0,-1 0,1 0,0 0,0 0,0 0,0 1,0-1,0 0,0 0,0 0,0 0,0 0,0 0,-1 0,1 0,0 0,0 1,0-1,0 0,0 0,0 0,0 0,0 0,0 0,0 1,-5-20,-2-28,-3-48,4 1,5-1,15-140,-13 228,3-27,1-1,2 1,20-56,-27 88,1 0,0 1,0-1,-1 1,1-1,1 0,-1 1,0 0,0-1,0 1,1 0,-1 0,1-1,-1 1,1 0,-1 1,1-1,0 0,-1 0,1 1,3-2,-2 2,0 0,1 0,-1 0,0 0,0 1,0 0,0-1,0 1,0 0,0 0,5 3,7 5,0 0,-1 1,23 20,-31-24,84 79,85 105,-12-11,-145-160,-5-3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39.0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1 144,'4'0,"6"0,5-4,5-6,7-6,4 0,0-1,0 2,-2 4,-5-1,-3 1,-1 4,-3-3,0 2,-4 1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40.2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26,'0'-1,"1"0,-1 0,1 0,0 0,0 0,0 0,0 0,-1 0,1 1,0-1,0 0,1 0,-1 1,0-1,0 1,0-1,0 1,0-1,1 1,-1 0,0-1,0 1,3 0,36-5,-37 4,15-1,0 1,-1 1,1 0,0 2,0 0,28 6,-42-7,0 0,0 1,0-1,0 1,0 0,0 0,0 0,-1 0,1 1,-1-1,1 1,-1 0,0 0,0 0,0 0,-1 1,1-1,-1 1,0 0,0 0,0-1,0 1,-1 0,0 1,0-1,0 0,0 0,0 0,-1 1,0-1,0 0,0 1,-1 4,-3 13,-1 1,-1-1,-1 0,0-1,-2 0,-1 0,0-1,-2 0,0-1,-23 28,34-46,1 0,-1 0,1-1,-1 1,1 0,-1 0,1 0,0 0,-1 0,1 0,0 0,0 0,0 0,0 0,0 0,0 0,0 0,0 0,0 0,0 0,0 0,1 0,-1 0,0 0,1 0,-1 0,1 0,-1 0,1-1,0 1,-1 0,1 0,0-1,-1 1,1 0,0-1,0 1,0 0,-1-1,1 1,0-1,1 1,48 22,-39-19,48 18,-29-11,0 1,47 26,-75-37,-1 0,1 0,0 0,-1 0,1 0,-1 1,0-1,1 0,-1 1,0-1,0 1,0-1,0 1,0 0,0-1,0 1,-1 0,1 0,0 0,-1 0,0-1,1 1,-1 3,-1-2,1 1,-1-1,0 0,0 0,0 0,-1 0,1 0,-1-1,1 1,-1 0,0-1,-4 5,-8 6,0 0,-1-1,-29 17,37-24,-121 97,114-95,1 0,-2-1,1-1,-1 0,0-1,0 0,0-1,0-1,-30 0,13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47.48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1 137,'0'-2,"0"0,1 0,-1 0,1 0,0 0,0 1,-1-1,1 0,0 0,1 1,-1-1,0 0,0 1,1-1,-1 1,1 0,-1-1,1 1,0 0,-1 0,1 0,0 0,0 0,2 0,56-18,-39 14,2-1,1 2,32-3,-33 4,-1 0,1-1,24-7,-23 4,0 1,0 2,1 0,32 0,-14 1,-22 0,-5-2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51.13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427 151,'-25'-24,"-54"-41,66 56,0 0,0 2,0 0,-1 0,0 1,-30-8,40 14,0-1,0 0,0 1,-1 0,1 0,0 0,0 0,0 1,0 0,0 0,0 0,0 0,0 1,0-1,0 1,0 0,1 0,-1 0,1 1,0-1,-1 1,1 0,0 0,1 0,-1 0,0 1,1-1,0 1,-3 4,-5 12,2 0,0 1,1 0,-7 31,6-18,-2 4,1 0,-5 66,13-88,0 1,1-1,1 0,1 1,1-1,0 0,1 0,0 0,7 15,-8-25,1-1,-1 0,1 0,0 0,1 0,-1-1,1 1,-1-1,1 0,1-1,-1 1,0-1,1 0,0-1,-1 1,1-1,0 0,0 0,1-1,-1 0,10 1,15 0,1 0,-1-2,32-4,-47 2,39-4,-2-3,1-2,70-25,-120 35,0 0,0-1,0 1,-1-1,1 1,0-1,-1 0,0 0,1-1,-1 1,0-1,0 0,0 0,-1 0,1 0,-1 0,1 0,-1-1,0 1,2-6,-4 5,1 1,-1-1,0 0,0 0,0 1,0-1,-1 0,1 1,-1-1,0 0,0 1,-1-1,1 1,-1 0,1-1,-1 1,0 0,0 0,-1 0,1 0,-1 0,-3-3,-100-129,28 31,72 98,-1-1,1 1,-1 0,0 1,0 0,-1 0,0 0,0 1,0 0,-15-4,7 4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51.6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52.1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5,1 5,1 3,2 2,5 5,0 2,7-1,-1 8,1 2,2 1,-4-1,1 5,0-1,-3-4,1-1,-3-6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53.2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24,'52'-20,"-46"19,-1 0,0 0,0 0,1 1,-1 0,0 0,1 1,-1-1,0 1,0 0,1 0,-1 1,0 0,0-1,-1 2,1-1,0 1,-1-1,1 1,-1 1,0-1,0 0,0 1,0 0,-1 0,1 0,-1 0,0 1,-1-1,1 1,-1 0,3 7,4 14,-1 0,-2 1,0 0,-2 0,1 29,-2-31,10 170,-14-163,0-1,-2 0,-2 0,-9 37,13-67,0 1,1-1,-1 0,1 1,0-1,-1 1,1-1,0 1,0-1,0 0,0 1,0-1,0 1,1-1,-1 1,0-1,1 1,-1-1,1 0,-1 1,1-1,0 0,0 0,1 3,-1-4,1 1,0 0,-1 0,1 0,0-1,0 1,0-1,-1 0,1 1,0-1,0 0,0 0,0 0,0 0,-1-1,4 0,13-3,-2-1,1-1,22-10,-23 9,206-89,-204 88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1.6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524 11,'-18'1,"0"1,-1 0,1 1,0 1,0 1,1 0,-1 2,1 0,0 0,1 2,0 0,0 1,1 1,0 0,1 1,1 0,0 1,0 1,1 0,1 0,0 1,1 1,-8 18,-28 52,-26 56,65-126,1 0,1 1,0-1,2 1,-1 0,0 31,3-44,1 0,0 0,1 0,-1 0,1-1,0 1,0 0,0 0,0 0,0-1,1 1,0-1,0 1,0-1,0 0,0 1,1-1,-1 0,4 2,-1-2,-1 0,0 0,1-1,0 0,0 1,-1-2,1 1,0-1,1 0,-1 0,0 0,10 0,0-1,-1-1,1-1,0 0,0-1,-1-1,1 0,-1 0,0-2,16-8,-22 9,0-1,0 0,-1 0,0-1,0 1,-1-2,0 1,0-1,8-13,0-5,21-51,43-181,-54 166,-22 79,0 0,0 1,-1-19,6-32,-2 47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54.1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0 241,'2'15,"0"-1,0 1,2-1,0 0,8 20,4 16,6 51,16 189,-41-337,1 7,-8-42,-17-74,-8-182,35 325,-1 0,2 0,0 0,0 0,5-16,-6 27,1 0,-1 1,1-1,-1 0,1 0,0 1,0-1,0 1,0-1,0 1,0-1,1 1,-1 0,0 0,1-1,-1 1,1 0,2-1,-2 1,1 1,-1 0,0 0,0 0,0 0,0 0,1 0,-1 1,0-1,0 1,0-1,0 1,0 0,0 0,0 0,0 0,0 0,0 1,-1-1,3 2,16 13,-1 2,18 19,6 8,0-1,-3 3,69 102,-24-28,-48-64,-28-45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55.0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0 300,'1'-2,"0"0,0 0,0 0,0 0,0 0,1 0,-1 0,1 0,-1 1,1-1,0 1,-1-1,1 1,0-1,2 0,33-22,-36 23,288-180,-264 167,1 1,0 2,33-10,-40 16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56.1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27,'8'0,"0"-1,0-1,0 0,13-4,24-6,-24 10,0 1,0 1,1 1,-1 0,0 2,34 8,-48-9,-1 0,1 1,-1 0,0 0,0 0,0 1,-1-1,1 1,-1 1,9 8,-11-10,0 1,-1 0,1 1,-1-1,0 0,0 1,0-1,-1 1,1 0,-1-1,0 1,-1 0,1 0,-1 0,0-1,-1 10,2-12,-1 1,0-1,1 1,-1 0,1-1,0 0,-1 1,1-1,1 1,-1-1,0 0,0 0,1 0,0 0,-1 0,1 0,0 0,0 0,0-1,0 1,4 2,59 31,-29-17,2 6,-1 2,67 60,-86-69,-1 2,-1-1,0 2,-1 0,-2 1,0 1,10 23,-21-42,-1 0,0 0,0 0,0 1,0-1,-1 0,1 0,-1 0,0 1,0-1,0 0,0 0,-1 1,1-1,-1 0,0 0,0 0,0 0,0 0,0 0,-1 0,1 0,-1-1,0 1,0 0,0-1,0 1,0-1,-1 0,1 0,-1 0,1 0,-1 0,0-1,-6 4,-9 2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0:59.4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0 194,'36'-3,"0"-2,-1-2,0 0,37-15,85-18,-19 22,-82 13,1-3,-1-2,-1-3,59-21,-81 16,-34 18,1 0,0 0,0 0,0 0,0 0,0 0,0 0,0 0,0 0,0 0,0 0,-1 0,1 0,0 0,0 0,0 0,0 0,0 0,0 0,0 0,0 0,0 0,0 0,-1 0,1 0,0 0,0 0,0 0,0 0,0 0,0-1,0 1,0 0,0 0,0 0,0 0,0 0,0 0,0 0,0 0,0 0,0 0,0-1,0 1,-1 0,1 0,0 0,0 0,0 0,1 0,-1 0,0 0,0 0,0 0,0-1,0 1,0 0,0 0,0 0,0 0,0 0,0 0,-23 6,3 2,0 1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0.1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0,'6'1,"-1"0,0 0,0 0,1 1,-1-1,0 1,0 0,0 1,-1-1,1 1,4 4,50 40,-46-35,26 23,-1 1,-3 2,-1 2,-1 0,-3 3,-2 0,36 73,47 88,-70-144,-32-43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1.0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225 20,'-9'-1,"0"0,1 0,-1-1,-14-4,17 4,0 0,-1 1,1-1,-1 1,1 1,-9-1,12 2,-1-1,1 1,0 0,-1 0,1 0,0 0,0 1,0-1,0 1,0 0,0 0,0 0,1 0,-1 1,1-1,-3 4,-3 3,2 1,-1 0,1 0,1 1,0-1,0 1,1 1,0-1,1 0,1 1,-1-1,2 1,0 0,0 16,1-10,1 1,1 0,1-1,0 1,2-1,0 0,1 0,11 23,-4-17,1-1,1 0,1-1,1-1,1-1,29 26,-31-31,2-1,0 0,0-1,1-1,1-1,0-1,1 0,24 7,-39-15,1 0,-1-1,0 1,0-1,1 0,-1-1,0 0,1 0,-1 0,0-1,1 0,-1 0,0 0,0-1,0 0,0 0,0-1,0 1,0-1,-1 0,0-1,1 0,-1 0,-1 0,1 0,0-1,-1 1,0-1,0 0,-1-1,1 1,-1-1,0 1,-1-1,4-10,1-3,0 0,-2-1,0 0,-1 0,-1 0,-1 0,-1-1,-1 1,-3-30,2 37,-1 1,-1-1,0 0,-1 1,-1 0,0 0,0 0,-1 0,0 1,-1 0,-1 0,0 1,0 0,-1 0,-18-15,16 18,-1 1,0 1,0 0,-1 1,1 0,-1 0,0 2,0-1,-23 0,10 0,7 1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1.5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1,'0'4,"0"2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2.04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5,4 9,6 9,1 7,7 6,5 3,-1 2,4-3,-3 2,0-2,-1-5,-3-6,-5-5,-6-4,-3-6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3.2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1 230,'21'-33,"-4"3,1 8,1 1,1 0,36-29,-46 43,0 1,0 0,0 0,1 1,0 1,0 0,0 0,0 1,1 0,-1 1,22-1,-18 3,-1 1,0 0,0 1,0 1,0 0,0 1,-1 0,1 1,-1 0,-1 1,1 1,-1 0,0 1,0 0,-1 1,0 0,13 15,-19-19,0-1,-1 2,1-1,-1 0,-1 1,1 0,-1 0,0 0,0 0,-1 0,4 11,-6-13,0-1,0 1,0-1,0 1,0-1,-1 0,1 1,-1-1,0 0,0 1,0-1,-1 0,1 0,-1 0,0 0,0 0,0 0,0 0,0-1,0 1,-1-1,1 0,-1 1,-3 1,-29 21,23-18,0 2,1-1,-16 17,27-25,0 0,-1 1,1-1,0 0,0 0,-1 1,1-1,0 0,0 1,-1-1,1 0,0 1,0-1,0 0,0 1,0-1,0 0,-1 1,1-1,0 1,0-1,0 0,0 1,0-1,0 0,1 1,-1-1,0 1,0-1,0 0,0 1,0-1,0 0,1 1,-1-1,0 0,1 1,16 6,28-5,-42-2,431-3,-395 8,-29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4.3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86 100,'-3'63,"-16"87,1-5,9-4,-27 211,35-333,9-19,-6-2,0-1,0 1,0-1,0 1,-1-1,1 1,-1-1,0 0,2-5,23-159,12-29,56-229,-82 374,-10 36,1 1,1 0,10-26,-13 39,-1 0,0 0,1 0,-1 0,1 1,-1-1,1 0,-1 0,1 0,-1 1,1-1,0 0,-1 1,1-1,0 0,0 1,0-1,-1 1,1-1,0 1,0 0,0-1,0 1,0 0,0 0,0 0,0-1,0 1,-1 0,1 0,0 0,0 0,0 1,0-1,0 0,0 0,0 0,0 1,0-1,0 1,0-1,-1 1,1-1,0 1,0-1,-1 1,1-1,0 1,-1 0,2 1,32 43,-32-41,72 115,137 229,-173-269,-29-63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14.8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518 2477,'-2'-40,"-3"1,-1 0,-18-59,19 77,-6-15,7 23,0 0,1-1,-2-18,5 31,0 1,-1 0,1 0,0-1,0 1,0 0,0-1,0 1,0 0,-1-1,1 1,0 0,0 0,0-1,0 1,0 0,0-1,0 1,0 0,0-1,1 1,-1 0,0-1,0 1,0 0,0 0,0-1,0 1,1 0,-1-1,0 1,0 0,0 0,1 0,-1-1,0 1,0 0,1 0,-1 0,0-1,1 1,-1 0,0 0,0 0,1 0,-1 0,0 0,1 0,-1 0,0 0,1 0,-1 0,0 0,1 0,-1 0,0 0,0 0,1 0,-1 0,0 0,1 0,-1 1,0-1,1 0,-1 0,0 1,21 16,-19-14,945 1018,-443-464,-408-456,120 143,-214-242,-1 0,1 0,-1 0,1 0,-1 0,0 0,0 1,0-1,0 0,0 1,0-1,-1 1,1-1,-1 1,0-1,0 1,0-1,0 1,0-1,-1 3,0-3,0-1,0 0,0 0,0 1,0-1,-1 0,1 0,0-1,-1 1,1 0,-1 0,1-1,-1 1,1-1,-1 1,1-1,-1 1,1-1,-1 0,0 0,1 0,-1 0,0 0,1 0,-1-1,1 1,-1 0,0-1,1 1,-1-1,-1-1,-30-8,1-1,1-1,-50-28,-88-65,168 105,-202-140,7-9,7-8,6-8,8-8,8-7,7-8,-156-241,269 358,3-2,4-2,-38-95,64 130,1 0,2-1,2 0,1 0,3-1,1 0,2 0,4-60,8 29,2 0,4 1,3 0,3 2,35-78,0 26,136-218,-136 252,4 3,3 2,121-119,-170 187,1 2,0 0,1 1,0 0,1 2,1 0,29-12,-40 19,1 1,0 0,-1 0,1 0,0 1,0 1,-1-1,1 2,0-1,0 1,0 0,-1 1,1 0,-1 0,1 1,-1 0,0 1,0 0,0 0,9 6,-2 2,1 2,-2-1,0 2,-1 0,0 0,-1 1,-1 1,0 0,-1 1,-1 0,-1 0,8 24,-6-11,-2 0,-1 1,-1 0,-1 0,-2 0,-2 65,-6-54,-1-1,-2 1,-3-1,0-1,-29 64,2-21,-78 123,90-170,-2-1,-1-2,-2-1,-2-1,-63 48,4-3,-3 0,76-61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2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0,'-5'16,"4"-16,1 1,-1-1,1 1,0 0,-1-1,1 1,0 0,-1-1,1 1,0 0,0 0,0-1,-1 1,1 0,0 0,0-1,0 1,0 0,0 0,1-1,-1 1,0 0,0 0,0-1,1 1,-1 0,0-1,1 1,-1 0,0-1,1 1,-1 0,2 0,60 87,-3 4,-5 1,71 167,82 316,-201-556,6 19,19 39,-28-73,-1-8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5.0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1 171,'0'-4,"4"-2,6-3,5-2,9-1,9 0,3 2,4 3,3-1,4-4,-2 0,-5 2,0 3,-8-2,1-3,-3 0,-1 2,-5 3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6.2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0,'0'3,"-2"34,3 1,1 0,2-1,1 1,15 51,-13-65,2 0,0-1,2-1,1 1,23 33,-31-51,-1 0,1-1,0 0,1 0,-1 0,1 0,-1-1,1 0,0 0,0 0,1 0,-1-1,6 2,-6-3,-1-1,0 1,1-1,-1 0,1-1,-1 1,0-1,1 0,-1 0,0 0,1 0,-1-1,0 1,0-1,0 0,-1-1,1 1,0-1,5-5,-4 5,-1-1,1 0,-1 0,0-1,0 1,0-1,-1 0,1 0,-1 0,0 0,-1-1,1 1,-1-1,0 0,-1 0,1 1,-1-1,0 0,-1 0,1 0,-1 0,-1 0,1 0,-3-12,3 18,0-1,0 0,0 1,0-1,0 1,0-1,-1 1,1-1,0 1,0-1,0 1,-1-1,1 1,0-1,-1 1,1 0,0-1,-1 1,1-1,-1 1,1 0,0-1,-1 1,1 0,-1-1,1 1,-1 0,-6 12,3 25,14 20,28 95,6 26,-41-157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7.1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1 148,'31'-3,"1"0,-1-3,0 0,58-20,-2 0,-10-1,-58 19,0 1,0 1,26-5,28-4,-51 11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8.68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31,'-1'77,"0"-9,8 74,-4-120,0 0,2-1,0 0,2 0,0 0,1-1,17 30,-19-40,0 1,1-1,1 0,-1-1,2 0,-1 0,16 12,-19-18,0 1,0-1,0-1,1 1,-1-1,1 0,0 0,-1 0,1-1,0 0,0 0,0-1,0 0,0 0,0 0,0 0,7-3,-1 2,0-2,-1 0,1 0,-1-1,0 0,0-1,0-1,-1 1,0-2,0 1,0-1,-1-1,0 0,-1 0,1-1,-2 0,1 0,-1-1,-1 0,1 0,4-12,4-9,-1-1,-1 0,-2-1,-1 0,-1-1,-3 0,0 0,1-47,-7 76,-1 0,0-1,1 1,-1 0,-1 0,1 0,-1 0,0 0,0 1,0-1,-1 1,0-1,0 1,0 0,0 0,0 0,-1 0,0 0,0 1,0 0,0 0,0 0,-1 0,0 1,1 0,-1 0,0 0,0 0,0 1,-10-2,-7-1,0 1,-1 1,1 1,0 2,-41 4,-18 15,63-17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09.7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10.41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0,'3'0,"-1"1,1-1,-1 0,1 1,-1 0,1 0,-1-1,1 1,-1 1,0-1,0 0,0 0,1 1,-1 0,0-1,-1 1,3 2,27 40,-15-20,90 158,-67-110,62 140,-56-111,-34-77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11.4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1 129,'15'-17,"2"1,0 0,1 2,0 0,27-15,-39 26,0 0,1 0,-1 0,1 1,0 0,0 0,0 1,0-1,0 2,0-1,0 1,0 0,0 0,0 1,0 0,0 0,0 1,0 0,0 0,-1 1,9 4,-1 0,-1 1,1 0,-1 1,-1 1,19 17,-28-24,0 1,0-1,0 1,0 0,-1 0,1 0,-1 0,0 0,0 0,-1 1,1-1,-1 1,0-1,0 1,-1-1,1 1,-1 0,0-1,0 1,-1 0,1-1,-3 10,-8 14,0 0,-3-1,0 0,-35 47,16-23,31-48,0 1,-1 0,1-1,1 1,-1 0,1 0,-1 0,1 0,0 0,0 6,1-10,0 1,0 0,0 0,0 0,0 0,1-1,-1 1,0 0,1 0,-1-1,0 1,1 0,-1-1,1 1,-1 0,1-1,-1 1,1 0,-1-1,1 1,1 0,-1 0,1-1,0 1,0 0,0-1,0 1,0-1,0 0,0 1,0-1,0 0,0 0,3-1,32-4,0-2,48-16,-51 13,0 2,68-9,-79 16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12.5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1 120,'0'498,"6"-455,-6-43,0 0,0 1,0-1,0 0,0 0,0 0,0 0,0 0,0 1,0-1,0 0,0 0,0 0,0 0,0 0,0 0,1 0,-1 1,0-1,0 0,0 0,0 0,0 0,0 0,0 0,1 0,-1 0,0 0,0 0,0 0,0 0,0 0,1 0,-1 0,0 0,0 0,0 0,0 0,0 0,1 0,-1 0,0 0,0 0,0 0,0 0,0 0,1 0,-1 0,0 0,0 0,0 0,0 0,0-1,0 1,0 0,0 0,1 0,-1 0,0 0,0 0,0-1,8-24,26-204,10-52,-39 255,-4 15,1 1,0 0,1 0,0 0,9-18,-11 26,0 1,0-1,0 1,0-1,1 1,-1-1,0 1,1 0,-1 0,1 0,0 0,-1 0,1 0,0 0,-1 1,1-1,0 1,0-1,0 1,-1 0,1-1,0 1,0 0,0 0,0 0,0 1,-1-1,1 0,0 1,0-1,0 1,-1-1,1 1,0 0,-1 0,1 0,0 0,1 2,7 3,0 1,-1 0,1 0,-2 1,1 1,-1-1,0 1,10 17,48 87,-53-89,22 41,81 162,-106-204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13.3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96,'0'-4,"4"-2,6 1,5 0,5 2,-1-3,0-1,1 2,2-4,1 0,2-2,-1 0,2 2,-5 3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15.3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0,'2'36,"1"-1,2 0,1 0,15 44,-20-74,9 36,-6-18,1-1,2 0,0 0,19 38,-24-55,1-1,-1 0,1 0,0 0,0 0,1-1,-1 1,1-1,-1 0,1 0,0 0,0 0,1-1,-1 0,0 1,1-2,0 1,-1 0,1-1,0 0,0 0,-1 0,1-1,0 0,0 0,0 0,0 0,7-2,-6 0,1 0,-1-1,0 0,0 0,0 0,-1 0,1-1,-1 0,0 0,0 0,0-1,-1 0,1 0,-1 0,0 0,4-9,-3 5,0 0,0 1,-1-2,0 1,-1 0,0-1,0 0,-1 0,-1 1,2-13,-7 12,-3 21,-4 22,9-12,1 0,1 1,1-1,1 0,8 34,35 101,-14-78,-24-59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2.9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347 1,'-1'21,"-1"0,-2 0,0 0,-1 0,-10 25,-4 18,-48 220,-36 125,-17 30,113-417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16.5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0 123,'39'-3,"0"-1,0-2,-1-2,41-14,62-11,-109 26,60-21,-76 22,1 1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17.34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71,'4'0,"6"0,6 0,3-4,4-1,6-5,7 0,6 1,0 3,-3 2,-4 1,-4-2,-2-1,-2 1,-6 1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18.55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 91,'-11'54,"2"-9,-13 306,17-292,-15 129,21-182,5-18,6-26,47-322,-9 42,-49 310,1 0,0 1,1-1,0 0,4-7,-7 15,0-1,1 0,-1 0,1 0,-1 1,1-1,0 0,-1 1,1-1,0 1,-1-1,1 1,0-1,0 1,-1-1,1 1,0-1,0 1,0 0,0 0,-1-1,2 1,0 1,-1-1,1 0,-1 1,0 0,1-1,-1 1,0 0,0 0,1-1,-1 1,0 0,0 0,0 0,0 1,0-1,0 0,-1 0,2 3,19 32,-2 1,24 64,0 0,103 228,-138-306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19.4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1 230,'0'-1,"1"-1,-1 0,1 0,-1 1,1-1,0 0,0 1,-1-1,1 1,0-1,1 1,-1-1,0 1,0 0,1-1,-1 1,0 0,1 0,-1 0,3-1,39-19,-30 16,95-47,100-44,-194 91,0 1,0 0,0 0,1 1,0 1,26 0,-30 2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20.5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5,0 5,4-2,2 2,0 0,-2 2,-1 1,3 1,1 5,-1 2,-2 0,-1-6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21.66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0 169,'0'-4,"4"-2,6-3,5-6,5-3,3 0,2 0,1 3,0 3,0 0,0 2,0 3,-5-2,-1 0,-4 3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23.4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 96,'-1'108,"-4"1,-30 158,33-258,-4 30,6-37,-1-1,1 1,0 0,0-1,0 1,0-1,0 1,1-1,-1 1,0 0,1-1,-1 1,1-1,-1 1,1-1,0 0,0 1,1 1,-1-3,0 0,0 0,0 0,-1 0,1 0,0 0,0 0,-1 0,1-1,0 1,-1 0,1 0,0-1,-1 1,1-1,0 1,-1-1,1 1,0-1,-1 1,1-1,-1 1,1-1,-1 0,0 1,1-1,-1 0,0 1,1-1,-1 0,0 1,0-1,1-1,11-25,10-47,26-148,-36 148,4 0,27-76,-31 129,-12 21,0 0,0 0,0 0,1-1,-1 1,0 0,0 0,1 0,-1 0,0 0,0 0,1 0,-1 0,0 0,0-1,1 1,-1 0,0 0,1 1,-1-1,0 0,0 0,1 0,-1 0,0 0,0 0,1 0,-1 0,0 0,0 1,1-1,-1 0,0 0,0 0,0 0,0 1,1-1,-1 0,15 38,-8-18,2 6,186 444,-175-420,-14-30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24.3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1 249,'8'-1,"0"-1,1 0,-1 0,0-1,-1 0,1-1,10-6,16-6,241-76,-103 37,-56 3,-99 45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25.66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75,'0'-2,"1"-1,0 0,0 1,0-1,0 1,0-1,0 1,1 0,-1 0,1-1,0 1,0 0,-1 0,1 0,0 1,1-1,-1 0,0 1,0 0,1-1,2 0,4-3,0 1,1 0,0 0,11-2,-15 4,0 1,1 0,-1 0,1 0,-1 1,1 0,-1 1,0-1,1 1,-1 0,0 1,1 0,-1 0,7 3,-9-3,0 1,-1-1,1 1,-1 0,1 0,-1 0,0 1,0-1,0 1,-1-1,1 1,-1 0,0 0,0 0,0 1,-1-1,0 0,1 0,-1 1,0 8,1 3,-2 0,0 1,0-1,-2 0,0 0,-8 27,-37 92,17-53,-9 22,-20 69,58-171,0-1,1 1,-1 0,1 0,-1 0,1-1,0 1,0 0,0 0,0 0,0-1,0 1,0 0,1 0,-1 0,1-1,-1 1,1 0,0 0,0-1,0 1,0-1,1 3,0-2,0-2,0 1,0 0,0 0,0 0,0-1,0 1,0-1,0 0,0 0,0 1,0-1,0 0,0-1,0 1,0 0,3-1,10-3,0-1,0-1,27-13,-41 19,83-33,-65 27,0-1,0-1,-1 0,23-15,-24 10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33.9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1694 1,'-4'1,"0"1,-1-1,1 1,0 0,0 0,0 1,0-1,1 1,-1 0,1-1,-1 2,1-1,0 0,-3 6,-13 10,-771 716,461-359,162-175,48-42,93-117,-3-3,-1 0,-2-2,-48 44,67-70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3.9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44,'48'0,"0"-1,0-2,81-17,-104 14,1 1,-1 1,1 1,0 2,0 0,28 4,-45-2,0 1,0 0,0 0,0 1,0 0,-1 0,0 1,1 0,8 7,-12-8,-1 1,0-1,0 1,0 1,0-1,-1 0,0 1,1 0,-2 0,1 0,-1 0,1 0,-1 0,-1 1,1-1,0 7,-1-7,-1 0,0 0,0 0,-1 0,1 0,-1 0,0 0,0 0,-1 0,1 0,-1-1,0 1,-1-1,1 1,-1-1,0 0,0 0,0 0,-7 7,-9 6,0-1,-39 27,21-16,-30 23,-146 122,212-171,-1 0,0 1,1-1,-1 1,1 0,-1-1,1 1,0 0,0 0,0 0,0 0,0 0,0 0,0 0,1 0,-1 4,1-5,1 0,-1 1,1-1,-1 0,1 0,-1-1,1 1,0 0,0 0,0 0,-1 0,1-1,0 1,0 0,0-1,0 1,0 0,0-1,0 0,0 1,1-1,-1 0,0 1,0-1,0 0,0 0,0 0,1 0,-1 0,0 0,2-1,18 1,0-2,0-1,-1-1,1 0,30-11,19-5,72-8,-58 13,151-49,-192 51,60-12,-58 16,51-18,-93 26,28-11,0 1,1 2,51-7,-53 13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35.8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750 0,'-1'1,"-1"-1,0 1,1-1,-1 1,0 0,1 0,-1 0,1-1,0 1,-1 1,1-1,0 0,-1 0,1 0,0 1,0-1,0 1,0-1,0 1,1-1,-1 1,0 1,-17 44,16-38,-64 193,-312 928,368-1103,-191 488,161-411,34-90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44.9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62,'4'0,"6"0,5 0,9 0,5 0,5-4,7-2,8 0,4 2,3 1,-5-3,-2-1,-2 1,-3 2,-5 1,-6 1,-8-3,-7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46.0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349 24,'-12'-1,"1"0,-1-1,-19-6,-23-3,47 11,-1 0,1 0,-1 1,1 0,0 1,-1-1,1 1,0 1,0-1,0 1,1 1,-1-1,1 1,-1 0,1 1,1-1,-1 1,1 0,-1 1,-4 6,-2 2,2 1,0 0,0 1,2-1,0 2,1-1,-8 25,14-37,0 0,0-1,0 1,1 0,-1 0,1-1,0 1,0 0,0 0,1 0,-1-1,1 1,0 0,0 0,0-1,1 1,2 6,0-6,-1 0,1 1,-1-1,1-1,0 1,0 0,1-1,-1 0,1 0,-1-1,8 4,12 3,1-1,0-1,0-1,35 3,-32-5,61 12,-38-5,1-2,-1-3,55-1,-103-5,0 0,0 0,0 0,0-1,0 1,0-1,0 0,0 0,0 0,0 0,0-1,0 1,0-1,-1 1,1-1,-1 0,0 0,1 0,-1-1,0 1,0-1,0 1,0-1,-1 1,1-1,-1 0,0 0,1 0,0-5,-1 3,0 0,-1 0,0 0,0 0,0 0,0 0,-1 0,0 0,0 0,0 1,-1-1,1 0,-1 0,0 1,-1-1,1 1,-1 0,-3-5,-1 3,-1 0,1 1,-1 0,-1 0,1 0,-1 1,1 1,-1-1,0 2,-16-4,0-1,-64-20,64 20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46.6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47.2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0,'0'4,"0"6,4 5,6 5,1 7,3 8,3 2,4 3,-3 8,1 0,1-4,-3-1,-1-7,-2-7,-3-3,-5-6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48.4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1 154,'22'-17,"1"0,1 1,1 2,0 1,1 0,40-12,-29 10,-26 10,0 1,0 1,0 0,0 0,1 1,-1 1,0-1,15 2,-20 0,0 1,0 0,0 0,-1 0,1 1,0 0,-1 0,1 1,-1-1,0 1,0 0,0 0,0 1,-1 0,1 0,-1 0,6 7,-2-1,0 0,-1 1,0 0,-1 0,0 0,0 1,-2 0,6 18,-9-25,0 0,0 0,-1 0,1 0,-1 0,0 0,-1 0,1 0,-1 0,0 0,0 0,-1 0,1 0,-1-1,0 1,-1 0,1-1,-1 0,0 1,0-1,0 0,0 0,-1-1,-4 5,-55 38,47-35,0 0,1 1,-28 28,42-40,0 1,1 0,-1-1,0 1,0 0,1 0,-1-1,1 1,-1 0,1 0,-1 0,1 0,-1 0,1 0,0 0,-1 0,1 0,0 0,0 0,0 0,0 0,0 0,0 0,0 0,0 0,0 0,1 0,-1 0,0 0,0 0,1 0,-1 0,2 1,0 0,0-1,0 1,1-1,-1 0,1 1,-1-1,1 0,-1 0,1-1,0 1,-1-1,5 1,9 1,-1-2,1 0,25-3,175-46,-162 35,-26 7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49.6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197 31,'-3'26,"0"0,-1-1,-2 1,-1-1,-15 39,-4 13,-90 273,106-305,12-28,-1-17,-1 0,1 0,0 0,-1 0,1 0,-1 0,1 0,-1 0,1 0,-1 0,1 0,-1 0,1 0,-1-1,1 1,-1 0,1 0,-1-1,1 1,-1 0,1-1,-1 1,1 0,-1-1,0 1,1-1,-1 1,0-1,1 1,-1-1,0 1,0-1,17-21,-1-1,-2-1,0 0,-2-1,14-38,-3 9,33-76,55-114,-102 223,-6 12,1 0,1 0,-1 0,11-15,-14 23,0 0,0 0,0 0,0 0,0 0,0 0,0 0,0 1,0-1,1 0,-1 0,0 1,0-1,1 1,-1-1,0 1,1 0,-1-1,0 1,1 0,-1 0,1 0,-1 0,0 0,1 0,-1 1,1-1,-1 0,0 1,1-1,-1 1,0-1,0 1,1 0,-1-1,0 1,0 0,0 0,0 0,1 1,20 21,-2 1,-1 0,0 2,-2 0,-1 1,13 30,5 5,123 182,-137-198,-16-28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0.3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1 229,'19'-15,"1"0,0 1,1 1,1 2,0 0,0 1,28-9,18-8,-49 18,115-46,-114 49,0 0,0 0,1 2,37-3,-38 7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1.5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51,'8'-6,"1"0,0 0,0 1,0 1,0 0,1 0,0 0,-1 1,1 1,0 0,15-1,-18 2,1 1,-1 0,0 0,1 1,-1 0,0 0,0 0,0 1,0 0,0 1,0 0,0 0,-1 0,1 1,-1 0,0 0,0 0,-1 1,6 6,-7-7,-1 0,0 0,0 1,0-1,0 1,-1 0,0-1,0 1,0 1,0-1,-1 0,0 0,0 0,0 1,-1-1,0 1,0-1,0 0,-1 1,1-1,-1 0,-1 0,1 1,-1-1,0 0,-4 8,-109 182,61-112,52-80,1 0,-1-1,1 1,0 0,0 0,0 0,0 0,0-1,0 5,1-6,0 0,0 0,0 0,0 0,0 0,0-1,1 1,-1 0,0 0,0 0,1 0,-1 0,1-1,-1 1,1 0,-1 0,1-1,-1 1,1 0,0-1,0 2,3-1,0 1,0 0,0-1,0 0,0 0,0 0,1-1,-1 1,0-1,0 0,7-1,9-2,0 0,0-2,-1 0,0-1,0-1,0-1,19-12,-1 3,-7 3,-8 3,0 2,29-9,-28 12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2.4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0 430,'3'-1,"0"0,1 0,-1 0,0 0,0 0,-1 0,1-1,4-2,8-4,602-215,-531 195,-52 17,396-135,-468 163,21-6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6.1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 0,'-1'10,"0"-1,0 1,-1-1,-1 0,-4 13,-7 26,1 52,5 1,8 176,0-250,1 1,1 0,2-1,12 47,-13-66,-1-1,1 0,0 0,1 0,-1-1,1 1,1-1,-1 0,1 0,0 0,1-1,-1 1,1-1,0-1,0 1,1-1,-1 0,1-1,0 1,0-1,0-1,8 3,9 0,0-2,0 0,1-1,-1-2,1 0,-1-2,45-8,-3-5,101-36,-138 42,-1-2,-1-1,1-1,-2-2,41-28,-58 35,0 1,0-1,-1-1,0 0,-1 0,0 0,0-1,-1 0,0 0,-1-1,0 1,-1-1,0-1,-1 1,0 0,0-1,0-15,-2 8,-1 1,0 0,-2-1,0 1,-1 0,-1 0,0 0,-2 1,0-1,-1 1,-1 1,0-1,-1 1,-1 1,0 0,-1 0,-1 1,-13-13,11 13,-1 1,-1 0,0 1,-1 1,0 0,0 2,-1 0,0 0,-1 2,0 0,0 2,0 0,-1 1,0 1,0 0,-28 1,9 4,18-1,-1 0,1-1,-1-1,1-1,0-1,-35-10,36 2,3-2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3.0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1,'1'42,"2"-1,2 1,17 63,45 117,-2-12,-33-76,-29-118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4.0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231 1,'-27'0,"14"-1,0 1,0 0,1 1,-1 1,-12 3,21-4,-1 0,1 1,0 0,0 0,0 0,1 1,-1-1,1 1,-1 0,1 0,0 0,0 1,0-1,0 0,1 1,-1 0,1 0,-3 6,-4 11,1 0,0 1,2 1,-6 31,10-40,0 0,1 0,1 1,0-1,1 0,0 0,1 0,6 20,-6-29,1 0,-1 0,1 0,1-1,-1 1,0-1,1 0,0 0,0 0,1 0,-1-1,0 1,1-1,0 0,0-1,9 4,12 5,1-2,29 7,-26-8,5 3,-26-7,0 0,0-1,0 0,1-1,0 0,-1-1,1 0,0 0,0-1,12-1,-20 0,0 0,1 0,-1 0,0 0,-1 0,1-1,0 1,0-1,0 1,-1-1,1 0,-1 1,0-1,1 0,-1 0,0 0,0 0,0 0,0 0,0-1,-1 1,1 0,-1 0,1-1,-1 1,0-3,1-10,0 0,-2 0,-1-15,1 11,0 9,0 0,0 0,-1 0,0 1,0-1,-1 1,-1-1,1 1,-1 0,-1 0,-8-11,10 15,-1 0,-1 1,1-1,-1 1,1 0,-1 0,0 1,-1 0,1 0,0 0,-1 0,0 1,0 0,0 0,0 0,0 1,0 0,0 0,-7 1,-9-1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4.5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1,'-4'0,"-6"0,-1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5.4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475 0,'-8'1,"0"-1,0 2,1-1,-1 1,0 0,1 1,-1 0,1 0,0 0,-1 1,2 0,-1 1,0-1,1 1,0 1,0-1,-8 11,-6 10,1 0,1 0,-15 32,24-42,-6 10,-76 151,83-159,1 0,1 1,1 0,0 0,1 1,2 0,-2 35,5-45,0 1,1-1,1 1,-1-1,2 0,-1 0,1-1,1 1,0-1,0 1,1-2,0 1,0-1,1 0,0 0,1 0,0-1,0 0,0-1,1 0,0 0,0-1,0 0,1-1,15 5,-82-40,24 20,0-1,1-2,-54-30,65 31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7.2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34 849,'6'-1,"0"0,0 1,0-2,0 1,-1-1,1 0,-1 0,1-1,-1 1,0-1,0 0,0-1,0 1,-1-1,0 0,1 0,-1-1,-1 1,1-1,-1 0,1 0,-1 0,3-8,7-14,-2 0,-1 0,10-41,-14 44,17-58,51-168,-52 171,7-21,-26 91,1 1,0-1,0 1,1 0,0 0,1 0,-1 1,10-9,-47 97,-50 83,-70 147,112-217,-40 138,76-216,0 1,1-1,1 1,1 0,0 0,1 0,1 0,0 0,5 20,-4-29,0 0,0 0,1-1,0 1,1 0,-1-1,1 0,1 0,-1 0,1 0,0-1,1 0,0 0,0 0,0-1,0 0,1 0,0 0,0-1,12 5,-8-3,0-1,0-1,1 0,0 0,-1-1,1-1,0 0,0-1,0 0,0 0,1-1,-1-1,22-4,-17 0,-1 0,0-1,-1-1,0 0,0-2,0 1,-1-2,26-21,2-8,47-58,-59 63,-19 21,0 1,-1-1,-1-1,0 0,-1 0,-1-1,0 0,-1 0,0-1,-1 1,-1-1,-1 0,0-1,-1 1,-1 0,0-1,-1 1,-3-20,3 33,0 1,-1-1,1 1,-1 0,0-1,0 1,0-1,0 1,0 0,0 0,-1 0,1 0,-1 0,1 0,-1 0,0 0,0 0,1 1,-1-1,-4-1,2 1,-1 0,0 0,0 0,1 1,-1 0,-1 0,1 0,0 0,-8 1,-7 1,1 1,0 1,0 0,-26 9,-13 9,1 3,1 3,2 1,-85 60,-22 37,155-120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7.9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59.3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1,'0'59,"-2"20,4 1,3-2,25 133,-28-207,-1 0,0 1,1-1,0 0,0-1,1 1,-1 0,1 0,-1-1,1 0,0 1,0-1,1 0,-1-1,1 1,-1 0,1-1,0 0,0 0,0 0,0 0,0-1,1 0,7 2,0-1,-1-1,1 0,-1-1,0 0,1 0,-1-2,1 1,19-7,-27 7,0 0,0-1,0 0,0 0,-1 0,1-1,-1 1,1-1,-1 0,0 0,0 0,0 0,0 0,0-1,-1 1,0-1,0 0,0 0,2-5,2-8,-1-1,0 1,2-27,4-13,-11 55,1 0,0 0,0-1,0 1,-1 0,1 0,-1-1,0 1,0 0,1-1,-2 1,1 0,0-1,0 1,-1 0,1 0,-2-5,0 10,1-1,-1 1,1-1,0 1,0 0,0 0,1-1,-1 1,1 0,-1 6,0 30,1 1,3-1,1 0,17 75,-4-23,8 29,-22-98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00.4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2 142,'0'315,"0"-361,-1-36,3 0,21-128,-23 208,0 0,0 1,1-1,-1 0,0 1,1-1,-1 1,1-1,0 1,-1-1,1 1,0-1,0 1,0 0,0-1,0 1,0 0,0 0,1 0,-1 0,0 0,1 0,-1 0,1 0,-1 1,1-1,1 0,0 1,-1 0,1 0,0 0,0 1,0-1,-1 1,1 0,0 0,0 0,-1 0,1 0,-1 1,1-1,2 3,9 7,1 0,-2 2,22 23,13 25,-3 1,-3 3,-2 1,48 113,-76-153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01.3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0 217,'5'-5,"5"-5,1-5,3 0,3-2,4-3,2 3,1 4,1 0,1 2,0-2,4-2,1 1,0-1,-1 1,-6 4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02.4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25,'9'-1,"0"0,1-1,-1 0,16-5,-20 5,0 0,0 0,0 1,1-1,-1 1,0 0,0 1,1-1,-1 1,0 0,1 0,-1 1,0 0,1 0,-1 0,0 0,0 1,10 4,-11-3,0 0,0-1,0 2,0-1,-1 0,1 1,-1 0,0-1,0 1,0 1,0-1,-1 0,0 1,0-1,0 1,1 5,-1-1,-1-1,0 1,0-1,-1 1,0-1,0 1,-1-1,-4 15,-3 8,-2-2,-2 1,-28 53,-73 115,75-141,38-57,0 1,0-1,0 0,0 1,1-1,-1 1,0-1,0 0,1 1,-1-1,0 1,0-1,1 0,-1 0,1 1,-1-1,0 0,1 1,-1-1,0 0,1 0,-1 0,1 0,-1 1,1-1,-1 0,1 0,-1 0,0 0,1 0,-1 0,1 0,-1 0,1 0,-1 0,1-1,22 1,-22 0,23-2,0-1,25-7,-24 4,46-4,-43 7,48-10,-57 9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6.9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181 1,'0'3,"-1"0,0-1,0 1,0 0,0 0,-1 0,1-1,-1 1,0-1,-3 4,-3 6,-20 36,2 0,-30 80,46-100,1 1,1 1,2 0,1-1,1 2,1 37,3-61,0-1,1 1,0-1,0 1,0-1,1 0,0 1,1-1,-1 0,1 0,0 0,0-1,1 1,0-1,0 0,0 0,1 0,-1 0,1-1,0 1,0-1,1-1,-1 1,1-1,0 0,0 0,0-1,0 0,13 3,14 2,0-1,0-2,0-1,54-3,-69 0,10 0,1-1,-1-1,0-2,0-1,0-1,0-1,51-21,-73 24,1 0,-1 0,0-1,0 0,-1 0,1 0,-1-1,0 0,-1 0,1 0,-1 0,0-1,-1 0,0 1,4-11,-3 4,0-1,0 1,-2-1,0 0,0 0,-1 0,-1-20,-1 29,0-1,-1 1,1 0,-1 0,0-1,0 1,-1 0,1 1,-1-1,0 0,-1 1,-4-6,-55-50,34 34,-20-17,-86-57,124 93,0 2,0-1,-1 2,0-1,-15-3,-1 0,12 3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31.2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3060 1,'-6'0,"0"1,1 0,-1 1,1-1,0 1,-1 0,1 0,0 1,0 0,0 0,-7 5,-52 47,50-42,-432 443,253-250,-558 563,-42-41,684-629,5 4,4 5,-114 160,191-238,-18 24,-35 62,71-106,-1-1,-1-1,0 1,0-1,0-1,-15 12,23-19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1:32.4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1185 0,'-4'2,"1"-1,0 1,-1-1,1 1,0 0,0 0,0 1,0-1,1 1,-1-1,-4 7,-3 0,-352 377,233-241,-314 377,272-315,142-173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18.3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401 0,'-2'1,"-1"-1,1 1,-1 0,1 0,-1 0,1 0,0 1,0-1,-1 1,1-1,0 1,0 0,1-1,-1 1,-2 3,-28 37,27-34,-42 62,3 2,3 2,4 2,2 2,5 0,2 2,-28 144,53-210,1 0,0 0,1 1,1-1,0 0,1 1,0-1,1 0,5 15,-4-20,0 0,1-1,0 0,0 1,1-2,0 1,1 0,0-1,0 0,0 0,1-1,0 0,0 0,15 9,2-2,0-1,1-1,1-2,-1 0,1-2,1 0,-1-2,46 3,19-3,110-10,-168 2,-1-1,0-2,0-2,0-1,-1-1,-1-1,33-18,-57 26,-1 0,0-1,1 0,-2-1,1 1,0-1,-1 0,0 0,0 0,0 0,0-1,-1 0,0 1,-1-1,1-1,-1 1,3-11,1-12,-1 1,2-51,-6 60,3-33,-3 0,-1 1,-11-70,8 101,-1-1,-2 2,0-1,0 1,-2-1,-1 2,0-1,-1 2,-1-1,-1 1,-19-22,13 19,0 2,-2 0,0 0,-28-17,37 28,1 1,-1 1,-1 0,1 1,-1 0,1 0,-1 1,0 1,0 0,0 0,-19 1,0 2,11 0,0 0,0-2,-38-6,37 2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18.8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19.9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887 0,'-8'2,"1"0,0 0,0 0,0 1,0 0,0 1,1 0,0 0,-1 0,2 0,-10 9,-3 2,-76 56,3 5,-118 127,157-146,3 3,3 2,3 1,-66 129,90-151,3 1,-20 70,31-93,1 0,1-1,1 1,1 1,0-1,2 0,0 0,6 34,-4-45,-1 1,1-1,1 0,-1 0,1 0,1 0,0-1,0 1,0-1,1 0,0-1,9 9,-4-7,0 1,1-2,0 1,0-2,1 0,0 0,14 4,19 2,0-3,1-1,74 3,-110-10,420 6,-420-7,-1-1,1 0,-1-1,1 0,-1 0,1-1,-1 0,0-1,-1 0,1-1,-1 0,1 0,-2-1,10-7,-12 7,1-1,-1 1,0-1,-1 0,0-1,0 1,0-1,-1 0,0 0,-1 0,0-1,0 1,-1-1,0 0,0 0,0-16,1-2,-3 0,0-1,-1 1,-7-33,6 52,0-1,0 1,-1 0,-1 1,1-1,-1 0,0 1,-1 0,1 0,-2 0,1 1,-1 0,0 0,0 0,0 0,-1 1,-14-8,-17-7,-2 1,0 2,-1 2,0 1,-1 3,-1 1,0 2,-80-4,107 12,1 2,-1 0,1 1,-1 0,1 1,0 1,0 0,1 1,-1 1,-19 13,16-11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1.0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0,'0'17,"8"211,-5-199,2 0,0-1,2 1,1-1,21 46,-27-68,1 0,0-1,0 1,0-1,1 0,-1 0,1 0,0-1,1 1,-1-1,1 0,0 0,0 0,0-1,1 0,-1 0,1 0,0-1,-1 1,1-2,0 1,0 0,1-1,-1 0,0-1,0 0,0 1,1-2,-1 1,0-1,0 0,0 0,0-1,0 0,0 0,0 0,0-1,-1 1,1-2,-1 1,6-4,10-8,0-1,-1-1,0-1,-2 0,0-2,-1 0,-1-1,-1 0,0-1,-2-1,-1 0,-1-1,-1 0,0-1,-2 0,7-43,-14 66,0-1,0 0,0-1,-1 1,1 0,-1 0,0 0,0 0,0-1,0 1,-1 0,1 0,-1 0,0 0,1 0,-2 0,0-4,1 7,1 0,0 0,-1 0,1 1,-1-1,1 0,0 0,-1 0,1 0,-1 0,1 1,0-1,-1 0,1 0,0 0,-1 1,1-1,0 0,-1 1,1-1,0 0,0 1,-1-1,1 0,0 1,0-1,0 1,0-1,-1 0,1 1,0-1,0 1,0-1,0 0,0 1,0-1,0 1,0-1,0 0,0 2,-4 19,-1 38,3-1,10 118,36 114,-37-265,-1-8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2.1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31,'0'609,"0"-1162,0 548,0 1,0 0,0-1,0 1,1 0,0-1,0 1,0 0,0 0,1 0,-1 0,1 0,0 0,0 0,1 0,2-3,-2 5,-1 1,1-1,0 1,-1 0,1 0,0 0,0 0,0 0,0 0,-1 1,1 0,0-1,0 1,0 0,0 0,0 1,0-1,0 1,0-1,0 1,0 0,0 0,-1 0,6 3,25 13,-1 1,-1 2,-1 0,0 3,-2 0,43 46,-48-44,0 2,-2 0,-1 1,16 32,-18-28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3.0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0 281,'1'-1,"-1"0,0 0,1 0,0-1,-1 1,1 0,0 0,-1 0,1 0,0 0,0 1,0-1,0 0,0 0,0 0,0 1,0-1,0 1,2-2,29-12,-21 10,41-17,59-15,46-18,-50 19,-79 27,-1 0,-1-2,35-18,-2-2,-32 16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3.7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53,'55'0,"25"2,1-4,-1-4,92-17,-134 15,0 1,51-1,-67 8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4.8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281 209,'-8'1,"1"0,0 1,0 0,0 0,0 1,0 0,0 0,1 0,-1 1,1 0,0 0,0 0,1 1,-1 0,1 0,0 1,0-1,-5 9,-6 9,0 1,2 0,-17 37,17-30,1 0,1 1,2 0,1 1,2 0,1 0,2 1,1 0,2 38,1-67,1 0,0 0,0 0,0 0,0 0,1 0,0-1,0 1,1 0,-1-1,1 1,0-1,0 0,0 0,1 0,-1-1,1 1,0-1,0 1,0-1,0-1,1 1,-1-1,1 1,0-1,0-1,-1 1,1-1,0 1,9 0,11 0,0 0,0-2,0 0,48-8,-65 6,-1 0,1 0,-1-1,0 0,0 0,0 0,0-1,0 0,-1-1,0 1,0-1,0-1,-1 1,1-1,8-12,3-7,0-1,20-43,-37 68,19-43,-2-1,-2-1,-2-1,-2 0,-2 0,-2-1,-2 0,-3-1,-6-86,4 125,-1 1,0 0,0 0,-1 0,0 1,-1-1,0 0,-7-13,8 19,0 0,0 0,-1 0,0 0,1 1,-1-1,0 1,0-1,0 1,-1 0,1 0,-1 0,1 1,-1-1,1 1,-1 0,0 0,1 0,-1 1,0-1,0 1,-5 0,-9-1,1 1,-1 0,0 2,-31 6,46-8,0 1,1-1,-1 1,0 0,1 0,-1 0,1 0,-1 0,1 1,0-1,0 1,-1 0,1-1,0 1,0 0,1 0,-1 0,0 0,1 1,-1-1,1 0,0 1,-1-1,1 1,0-1,1 1,-1-1,0 1,1 0,0 0,-1-1,1 1,0 0,0-1,1 1,-1 0,0 0,1-1,1 6,4 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7.5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0,'5'0,"1"5,3 5,6 9,3 11,4 4,10 14,9 6,6 4,-1-1,-4 0,-1-6,-2-4,-5-9,-2-2,-8-4,-8-3,-6-6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5.3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 1,'-5'0,"-5"0,-1 4,2 2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5.8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 0,'-2'1,"0"-1,0 1,0-1,0 1,0 0,0 0,0 0,0 0,0 0,1 1,-1-1,0 0,1 1,-1-1,1 1,-1 0,1-1,0 1,0 0,0 0,0 0,0 0,0 0,0 0,1 0,-1 0,1 0,-1 3,-2 6,1 1,1-1,-1 22,5 32,3-1,2 0,4-1,2 0,3-1,47 113,-51-143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6.8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1 179,'16'-13,"2"0,-1 1,29-15,0 0,-27 15,1 1,0 0,1 2,0 0,0 2,1 0,0 1,0 1,1 1,35-1,-46 5,0 0,0 1,0 0,0 1,0 0,0 1,-1 0,1 1,-1 1,0 0,0 0,-1 1,0 0,0 1,0 0,0 0,-1 1,-1 1,1-1,-1 1,10 16,-7-8,-1 1,-1 0,-1 0,0 1,-1 0,-1 0,-1 1,-1 0,-1 0,2 26,-5-42,-1 0,1-1,-1 1,0 0,0 0,0 0,0 0,0 0,-1-1,0 1,0-1,0 1,0-1,0 0,-1 0,-4 5,-2-1,0 0,0 0,-1-1,-12 6,0 1,22-13,0 0,0 0,0 0,0 0,0 0,0 0,0 0,1 0,-1 0,0 0,0 0,0 0,0 0,0 0,0 0,0 0,0 1,0-1,1 0,-1 0,0 0,0 0,0 0,0 0,0 0,0 0,0 0,0 0,0 0,0 0,0 0,0 0,0 1,0-1,0 0,1 0,-1 0,0 0,0 0,0 0,0 0,0 0,0 0,0 1,0-1,0 0,0 0,0 0,0 0,0 0,0 0,-1 0,1 0,0 0,0 0,0 1,0-1,0 0,0 0,0 0,0 0,0 0,0 0,0 0,0 0,0 0,0 0,-1 0,16 3,16-3,104-25,-97 16,0 1,67-3,-83 10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8.0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132 1,'-5'68,"-2"0,-3 0,-26 91,9-47,-20 99,59-256,2 0,37-77,55-81,-59 116,-26 46,-11 20,0 1,24-33,-34 52,1 1,-1-1,0 0,1 1,-1-1,1 1,-1-1,1 1,0 0,-1-1,1 1,-1 0,1-1,0 1,-1 0,1-1,0 1,-1 0,1 0,0 0,-1 0,1 0,0 0,-1 0,1 0,0 0,0 0,0 0,17 16,10 38,-22-39,31 49,47 65,14 22,-89-135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8.8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1 250,'6'-1,"1"-1,-1 1,0-1,0 0,0-1,0 0,0 0,6-3,18-10,381-106,-348 106,30-16,-65 22,0 0,42-8,-51 15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29.5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0,'0'5,"0"5,0 5,5 1,0 1,1 2,3 3,-1 1,0 1,-3 1,3 0,0 1,-2-1,-2 1,-1-5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32.5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0 144,'5'0,"5"0,9 0,7 0,10-4,5-6,3-1,7-3,4-3,5 1,5-1,0 2,-2 4,-8 4,-5-2,-6 2,-11 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33.6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79 235,'2'82,"0"-28,-6 68,3-107,-1 0,-1 0,0-1,-1 1,-1-1,0 0,-1 0,0 0,-11 15,17-28,0-1,0 1,-1-1,1 0,0 1,0-1,0 1,0-1,-1 0,1 1,0-1,0 0,-1 1,1-1,0 0,-1 1,1-1,0 0,-1 0,1 1,0-1,-1 0,1 0,-1 0,1 1,0-1,-1 0,1 0,-1 0,1 0,0 0,-1 0,1 0,-1 0,1 0,-1 0,1 0,0 0,-1 0,1 0,-1 0,1-1,-1 1,1 0,-1-1,-7-24,6-40,2 63,0-30,2-1,1 1,2 0,1 1,2-1,18-49,-17 61,0 0,1 1,1 0,0 1,2 1,0-1,1 2,0 0,2 1,0 0,18-12,46-43,-79 69,0 1,0-1,0 1,0 0,0-1,0 1,0 0,0 0,1 0,-1-1,0 1,0 0,0 0,0 1,0-1,0 0,1 0,-1 1,0-1,0 0,0 1,0-1,0 1,0-1,0 1,0 0,-1-1,1 1,0 0,0 0,0 0,0 1,28 36,-20-24,32 45,-3 1,-2 2,-3 2,41 112,-65-151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34.5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0 194,'4'-5,"15"0,12-1,5-7,6-2,3-2,-1-2,-4-3,-5 2,-3 6,-8-1,-3 4,-6-2,0 2,-4 3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35.6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1,'0'4,"0"6,4 10,2 5,0 4,-2 0,-1 0,-1-1,-1-5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9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76 327,'-2'2,"1"0,-1 1,1-1,-1 0,0 0,1 0,-1 0,0 0,-1 0,1-1,0 1,0 0,-1-1,-2 1,-15 13,17-12,1-1,0 1,0 0,0-1,0 1,1 0,-1 0,1 0,-1 0,1 0,0 1,1-1,-1 0,0 0,1 1,0-1,0 0,0 1,0 5,2-5,-1 1,1-1,0 1,0-1,0 0,1 0,-1 0,1 0,0-1,0 1,0-1,6 5,7 4,0 0,1-1,1-1,0-1,23 9,1 2,-30-14,0 0,1-1,-1 0,1-1,16 3,-25-6,0-1,0 0,0 0,0 0,0 0,0-1,0 1,0-1,-1 0,1-1,0 1,0 0,-1-1,1 0,-1 0,0 0,1 0,-1-1,0 1,0-1,-1 0,4-4,9-12,0-1,-2-1,-1 0,0-1,-2 0,0 0,-2-1,0-1,-2 1,7-46,-13 62,0 0,0 0,0 0,-1 0,0 1,-1-1,1 0,-1 1,-1-1,1 1,-1-1,0 1,-1 0,1 0,-1 1,-7-9,-2 0,0 1,-2 0,0 0,-27-17,-70-30,85 46,18 10,1 0,-1 1,0-1,0 2,-13-3,20 4,0 1,0 0,-1-1,1 1,0 0,0 0,-1 1,1-1,0 0,0 1,-1 0,1-1,0 1,0 0,0 0,0 0,0 0,0 0,0 1,1-1,-1 1,0-1,1 1,-1-1,1 1,-1 0,-1 3,-17 31,6-13,1 1,-10 27,17-35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36.3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52,'192'0,"272"-33,-339 17,-98 14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37.1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1 123,'12'-1,"0"-1,0 1,20-7,29-4,138-2,283-58,-447 65,-6 1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38.5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78,'8'-5,"0"1,0 0,0 0,0 1,0 0,1 1,-1 0,1 0,0 0,0 1,11 1,11-4,165-18,-83 13,119-1,-211 10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39.6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76 197,'-3'49,"-2"1,-16 68,4-24,-11 44,26-236,24-150,-15 193,3 1,26-80,-35 130,0 0,1 0,0 0,-1 0,1 1,1-1,-1 0,0 1,1 0,0-1,0 1,0 0,3-2,-4 4,0 0,0 1,0-1,-1 1,1-1,0 1,0 0,0-1,0 1,0 0,0 0,0 1,-1-1,1 0,0 1,0-1,0 1,0-1,-1 1,1 0,0 0,-1 0,1 0,0 0,-1 0,1 0,-1 1,0-1,1 0,-1 1,1 1,150 173,41 75,-173-223,-5-5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40.2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1 483,'6'-5,"1"0,0 1,0 0,1 0,-1 1,1-1,8-1,21-9,611-270,-440 198,-76 26,-125 55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2:41.4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1,'25'0,"-5"-1,-1 2,1 0,32 6,-45-6,0 1,-1 1,1-1,0 1,-1 1,0-1,0 1,0 0,0 0,-1 1,1-1,-1 1,8 11,-1-1,-2 0,0 1,-1 1,-1-1,0 1,-1 0,-1 1,-1 0,0 0,-1 0,-1 1,-1-1,-1 1,0-1,-1 1,-1-1,-1 1,-1-1,0 1,-2-1,0 0,-1 0,0-1,-2 0,0 0,0-1,-2 0,0 0,-1-1,-1 0,0-1,-20 18,28-29,2-1,-1-1,1 0,0 1,0 0,1-1,-1 1,0 0,1 0,-1 0,1 0,-1 0,1 0,0 0,0 1,0-1,0 0,0 1,1-1,-2 4,5-5,-1-1,0 1,1-1,-1 0,1 1,-1-1,0 0,1 0,-1-1,1 1,-1 0,0-1,1 1,-1-1,4-1,-4 1,68-18,93-21,56-9,-187 44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13.6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5 239,'0'0,"0"0,0 0,0 0,-1 0,1 0,0 0,0 0,0 0,0 0,0 0,-1 0,1 0,0 0,0 0,0 0,0 0,0 0,-1 0,1 0,0 0,0 0,0 0,0 0,0-1,0 1,0 0,-1 0,1 0,0 0,0 0,0 0,0 0,0-1,0 1,0 0,0 0,0 0,0 0,0 0,0 0,0-1,0 1,0 0,0 0,0 0,0 0,0 0,0-1,0 1,0 0,0 0,0 0,0 0,0 0,0-1,0 1,0 0,9-11,15-9,1 8,2 1,0 1,0 1,0 2,1 0,0 2,30-2,-23 3,-1-1,1-2,-1-2,38-14,-37 7,0 1,2 2,-1 2,67-12,-79 19,-3-1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14.9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685 157,'-22'0,"1"0,0 2,-31 5,42-4,1 0,0 0,0 1,0 0,1 1,-1 0,1 0,0 1,1 0,-8 7,-15 16,2 2,1 1,-28 44,-59 112,75-118,3 1,3 2,3 1,-32 124,58-181,0 0,2 0,0 0,1 0,1 28,1-40,-1-1,1 0,0 0,0 0,0 0,1 0,0 0,-1 0,1-1,0 1,1 0,-1-1,1 0,0 1,-1-1,1 0,1 0,-1-1,0 1,1-1,-1 0,1 0,0 0,0 0,0 0,0-1,0 0,4 1,13 2,1 0,0-2,0-1,-1 0,1-2,0-1,0 0,23-6,172-56,-133 35,13 1,-44 14,-1-2,-1-3,65-32,-106 44,0 0,-1-1,0 0,0 0,-1-1,0 0,0-1,-1 1,0-1,-1-1,8-17,-1 1,-2-1,-2 0,11-48,-11 4,-2-1,-4 0,-11-128,6 179,0 0,-2 0,-1 0,0 1,-2 0,0 0,-2 1,0 0,-1 0,-19-26,24 38,0 0,-1 1,0 0,-1 0,1 0,-1 1,-1 0,1 0,-1 1,0 0,0 0,0 1,-1 0,0 1,0 0,0 0,0 1,0 0,0 0,0 1,-1 0,1 1,-1 0,1 1,0 0,-17 3,16-1,1 1,0-1,0 1,0 1,1 0,0 0,0 1,-11 9,-57 61,42-38,-238 233,248-250,4-5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15.4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0,'-4'0,"-2"0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16.5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152 0,'-2'23,"0"-1,-2 1,0-1,-12 34,-2 8,-22 110,-23 251,61-414,2 0,-1-1,2 1,-1-1,2 1,2 14,-3-23,0 0,-1 0,1 0,0 0,0 0,0 0,1 0,-1 0,0 0,1-1,-1 1,1 0,0-1,-1 1,1-1,0 0,0 0,0 0,0 0,0 0,0 0,0 0,0 0,0-1,0 1,1-1,-1 0,0 0,0 0,0 0,1 0,-1 0,0 0,0-1,0 1,3-2,12-2,-1-1,-1 0,1-2,-1 0,18-11,72-51,-94 61,45-33,99-95,-129 110,-1-2,-1 0,-2-2,-1-1,25-47,-39 60,0-1,-1 1,-1-2,-1 1,0 0,-2-1,0 1,-1-1,-1 0,-1 1,-4-23,1 189,26 304,-19-406,7 40,-6-62,-1-1,-1 1,-1 0,-1 0,-1 0,-7 38,3-40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40.8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24,'8'0,"-1"-1,1-1,-1 1,14-6,26-5,-24 12,-1 0,1 1,-1 1,1 1,-1 2,0 0,0 1,-1 1,0 1,0 1,0 0,28 20,19 16,-1 4,63 59,-103-84,-22-19,84 70,85 97,-149-144,-2 0,0 2,-3 1,0 0,-2 2,-2 0,22 59,-14 1,-4 1,12 144,-21-130,40 162,-5-118,82 182,92 136,-177-383,482 880,-433-812,-8 4,-6 3,68 208,-123-293,23 148,-11 83,-8-55,-16-174,-1-16,-2 0,-2 107,-6-167,-1-1,1 1,-1 0,0 0,0 0,0 0,0-1,0 1,-1-1,1 1,-1-1,1 1,-1-1,0 0,0 0,0 1,0-2,-1 1,1 0,-3 1,-6 4,0-2,0 1,-19 5,-4 2,-30 17,-250 122,290-137,7-3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18.4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649 624,'18'17,"0"1,-2 1,15 21,-24-30,-2 0,1 0,-1 1,-1 0,0-1,0 1,-1 1,3 20,-5-20,0 0,-1 0,0 0,-1 0,0 0,-1 0,-1-1,-6 21,7-25,-1 0,0 0,0-1,-1 1,0-1,0 0,-1 0,1 0,-1-1,-1 0,1 0,-1 0,0 0,0-1,-10 5,15-8,0 0,0-1,0 1,0-1,0 0,-1 1,1-1,0 0,0 0,0 1,-1-1,1 0,0 0,0 0,0-1,-1 1,1 0,0 0,0-1,0 1,0 0,-1-1,1 0,0 1,-1-2,-1 0,1 0,0 0,1-1,-1 1,0-1,1 1,-1-1,1 0,0 1,-2-5,-2-10,1 0,-3-34,5 39,-1-27,1-1,1 0,3 0,7-49,41-158,-30 166,-3 0,7-122,-23 200,-1 0,0-1,0 1,0 0,0-1,0 1,-1 0,1-1,-1 1,0 0,0 0,0-1,-1 1,1 0,-1 0,-3-5,2 7,1 0,0 0,-1-1,1 2,-1-1,1 0,-1 0,1 1,-1 0,0-1,1 1,-1 0,0 0,1 1,-1-1,1 0,-1 1,0 0,1-1,-1 1,1 0,-4 2,-47 16,1 3,1 2,0 3,2 1,2 2,0 3,3 2,-64 62,88-78,-6 6,-30 38,50-56,1 0,0 0,1 1,-1 0,1-1,1 1,0 1,0-1,0 0,-2 18,5-23,0-1,0 0,0 1,0-1,1 1,-1-1,1 0,0 1,-1-1,1 0,0 0,0 0,1 1,-1-1,0 0,1 0,-1-1,1 1,-1 0,1 0,0-1,0 1,0-1,0 0,0 1,0-1,0 0,1 0,3 1,8 2,-1 0,0-1,1-1,15 1,-11-1,149 20,-24-2,234 4,-372-24,0 0,-1 0,1 1,0 0,-1-1,1 2,-1-1,1 0,-1 1,0 0,0 0,1 0,-1 1,-1-1,5 5,-6-6,0 1,-1 0,1 0,-1 0,1 0,-1 0,0 0,0 0,0 1,0-1,0 0,-1 1,1-1,-1 0,1 1,-1-1,0 1,0-1,0 1,0-1,0 1,-1-1,1 0,-1 1,0-1,1 1,-1-1,0 0,0 0,-2 3,-7 10,0-1,-1 0,-1-1,0 0,0-1,-28 20,-21 23,55-51,0 0,0 0,0 0,0 0,0-1,-1 0,0 0,0-1,1 0,-1 0,-1-1,1 0,0 0,0 0,0-1,-1 0,1-1,0 1,0-1,0-1,0 1,0-1,0-1,0 1,1-1,-9-5,-2-3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19.4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127 237,'-1'1,"0"-1,0 0,0 0,0 1,1-1,-1 0,0 1,0-1,1 1,-1-1,0 1,0 0,1-1,-1 1,1 0,-1-1,1 1,-1 0,1 0,-1-1,1 1,-1 0,1 0,-1 1,-7 29,4-16,-20 80,-19 155,23-118,17-112,0-8,1 0,1 0,0 20,4-31,2-10,5-15,2-26,-1-1,-4 0,3-72,4-24,0 14,18-101,-32 232,1-1,0 0,-1 1,1-1,0 1,0-1,1 1,-1-1,0 1,1 0,-1 0,1 0,3-3,-4 4,0 0,0 1,0-1,0 0,1 1,-1-1,0 1,0 0,1-1,-1 1,0 0,1 0,-1 0,0 0,1 0,-1 0,0 0,1 0,1 1,4 2,0 0,0 1,-1-1,0 1,0 1,0-1,0 1,7 7,50 49,-2 2,-3 3,52 78,-75-83,-22-37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20.1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1 143,'4'0,"6"0,5 0,5-5,7-5,3-5,6-1,0-1,-1 2,-2 4,-8-1,-3 2,-5-2,-1 1,-4 3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20.9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0,'0'5,"0"5,0 5,0 5,0 3,0 2,0 1,4-4,1-2,1-3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21.8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0 434,'1'-3,"-1"0,1 0,0-1,0 1,0 1,0-1,1 0,-1 0,1 0,0 1,0-1,0 1,0-1,0 1,0 0,0 0,1 0,2-2,56-34,-52 33,79-37,2 3,139-40,22 11,-75 22,-144 37,129-33,-136 37,1 1,-1 2,1 0,33 2,-35 5,-9 1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22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1 369,'6'-1,"1"-1,-1 0,0 0,0-1,0 1,0-2,0 1,5-4,12-6,66-29,3 5,155-42,198-19,-227 54,-132 22,-57 14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25.0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0 225,'8'-6,"0"0,0 0,0 1,0 0,1 0,0 1,13-5,66-18,-88 27,209-60,100-26,-288 80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33.9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821 1,'-58'44,"4"-4,-45 62,-169 226,218-263,-22 37,-67 130,69-136,60-77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35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517 0,'-1'4,"0"-1,0 0,0 1,-1-1,1 0,-1 1,0-1,-3 5,-8 14,2 14,2-1,-9 64,3-8,-27 77,-6-2,-8-2,-108 220,130-311,-42 83,61-131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36.3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2477 0,'-24'25,"-38"56,11-15,-530 587,379-434,-7 15,-447 455,429-498,142-124,3 4,-112 123,109-93,67-83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01.2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1 126,'204'11,"-27"1,1064-8,-689-6,368-70,-622 42,1 13,344 25,-395-1,398-38,-516 20,0 6,1 6,-1 5,221 40,-59 1,172 40,-298-51,1-8,171 8,-288-32,249 9,-260-9,46 11,-62-9,0-2,1 0,-1-2,1 0,0-2,41-3,319-51,650-6,-425 85,-602-25,-1 2,-1-1,1 0,-1-1,1 0,-1 1,1-2,-1 1,1-1,-1 1,1-2,-1 1,1 0,-1-1,0 0,0-1,0 1,6-5,-1-3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26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306 0,'-7'1,"1"-1,-1 1,1 1,-1-1,1 1,-1 0,1 1,0-1,0 1,0 0,1 1,-1-1,1 1,-1 0,1 1,0-1,1 1,-1 0,-4 8,-8 11,2 0,1 1,-14 34,15-33,-3 6,1 1,1 0,2 1,1 0,2 1,1 0,-5 68,13-97,0 0,0-1,1 1,-1 0,2-1,-1 1,0-1,1 0,0 1,0-1,1 0,0 0,0 0,0-1,0 1,7 6,-4-5,1 0,0 0,1-1,-1 0,1-1,0 0,0 0,1-1,12 4,14 1,0-2,0-1,0-2,41-1,-68-2,48 1,-1-3,0-2,0-2,-1-3,0-2,0-3,76-29,-125 40,1 1,0-2,-1 1,1-1,-1 0,0 0,0 0,-1 0,1-1,-1 0,0 0,0 0,5-10,-4 5,-1 0,0-1,0 1,-1-1,0 0,-1 0,1-17,-2 10,0-1,-2 0,0 1,-2-1,0 1,0-1,-2 1,0 0,-10-20,11 30,0 1,0 0,-1 0,0 1,-1-1,1 1,-1 1,0-1,-12-8,-68-35,31 19,28 17,0 0,-1 2,-1 2,-39-10,-8-2,59 16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26.7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27.8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1,'13'16,"-1"1,0 0,-1 1,-1 0,-1 1,8 21,13 25,-13-31,67 115,-75-135,1 0,0-1,1 0,1 0,0-1,1-1,24 17,-33-25,1 0,0 0,0-1,0 1,0-1,0-1,1 1,-1-1,1 0,-1 0,1 0,-1-1,1 0,-1 0,1 0,-1-1,1 0,-1 0,1 0,-1 0,9-5,-7 2,0 0,0-1,0 0,-1 0,0 0,0-1,0 0,-1 0,0-1,0 1,-1-1,1 0,5-15,0 0,-1-1,7-29,-14 44,0 0,0 0,-1 0,-1 0,1 0,-1 0,-1 0,1 0,-1 0,-4-12,5 20,0-1,0 1,0-1,0 1,0 0,0-1,0 1,0 0,0-1,0 1,0-1,0 1,0 0,0-1,-1 1,1 0,0-1,0 1,0 0,-1-1,1 1,0 0,-1 0,1-1,0 1,0 0,-1 0,1-1,0 1,-1 0,1 0,-1 0,1 0,0 0,-1 0,1-1,0 1,-1 0,0 0,-6 16,1 28,5-13,3 1,0 0,2-1,1 1,11 36,59 151,-65-191,25 53,-21-50,20 61,-28-67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29.3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549 709,'15'0,"43"-1,-1 3,73 12,-114-11,0 0,0 1,0 1,-1 0,0 1,0 1,0 1,-1 0,0 0,-1 2,0-1,22 23,-33-31,0 1,0 0,-1-1,1 1,0 0,-1 0,0 0,1 0,-1 0,0 0,0 0,0 0,-1 1,1-1,0 0,-1 1,1-1,-1 0,0 1,0-1,0 0,0 1,-1 4,-1-4,0 0,0 0,0 0,-1 0,1-1,-1 1,0-1,1 1,-1-1,0 0,-1 0,1 0,0-1,0 1,-4 0,-3 3,0 0,0-2,0 1,0-1,-1 0,0-1,-12 1,17-3,0-1,0 1,0-1,0 0,1-1,-1 1,0-1,1 0,-1 0,1-1,0 0,0 0,0 0,-9-8,-4-5,1 0,0-2,1 0,1 0,1-2,0 0,2 0,0-1,1-1,1 0,2 0,0-1,-8-37,8 14,2 0,2 0,2 0,2-1,2 1,9-51,-6 63,-1 0,-2 0,-2-40,0 71,-1 1,1 0,0 0,-1-1,1 1,-1 0,0 0,0 0,0 0,0 0,0 0,0 0,-1 0,1 0,0 0,-1 1,0-1,1 0,-1 1,0-1,0 1,0 0,0 0,0 0,0 0,0 0,0 0,0 0,-1 1,1-1,0 1,0 0,-1 0,1-1,0 1,0 1,-1-1,-2 1,-4 0,-1 0,1 1,0 1,0 0,0 0,0 0,1 1,-11 7,-239 167,103-67,148-107,0 1,1 0,0 0,0 0,1 1,0 0,-5 7,9-13,1 1,-1 0,1 0,-1 0,1-1,0 1,-1 0,1 0,0 0,0 0,0-1,0 1,0 0,0 0,0 0,0 0,0 0,0 0,0-1,0 1,0 0,1 0,-1 0,0 0,1-1,0 2,1-1,-1 1,1-1,0 1,0-1,0 0,1 0,-1 0,0 0,0 0,0-1,1 1,-1-1,0 1,5-1,65 9,213 31,-214-26,-2 2,69 27,-93-30,-35-10,0-1,0 1,-1 0,1 1,-1 1,0-1,13 10,-11-5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30.7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0 161,'10'40,"0"-7,3 62,51 295,-63-389,-1 1,0 0,0 0,1 0,-1 0,1 0,0 0,-1-1,1 1,0 0,0 0,0-1,0 1,3 2,-4-4,1-1,0 1,-1 0,1-1,-1 1,1-1,-1 1,1-1,-1 1,1-1,-1 0,1 1,-1-1,0 1,1-1,-1 0,0 1,0-1,0 0,1 1,-1-1,0 0,0 0,0-1,8-64,-22-230,0 15,14 267,0 7,-1 0,1 0,1 0,0 1,0-1,3-13,-3 19,-1 1,0-1,1 0,-1 0,1 0,0 1,-1-1,1 0,-1 1,1-1,0 0,0 1,-1-1,1 1,0-1,0 1,0-1,-1 1,1 0,0-1,0 1,1 0,0 0,1 0,-1 0,1 0,-1 1,0-1,1 1,-1 0,0-1,1 1,-1 0,0 0,3 2,49 30,-2 3,94 81,82 106,-128-121,-75-77,32 41,-49-54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31.5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1 266,'1'-2,"0"0,0 0,0 0,0 1,0-1,0 0,0 0,1 1,-1-1,1 1,-1-1,1 1,0 0,0 0,-1 0,5-2,33-17,13 1,0 3,57-10,-31 8,368-116,-429 129,-6 5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32.6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0 131,'16'-2,"0"-1,-1-1,0 0,1-1,-1 0,-1-1,25-14,10-3,-22 11,1 2,-1 1,2 1,-1 2,1 1,0 1,0 1,1 2,53 4,-81-3,1 0,-1 1,0-1,1 1,-1-1,0 1,0 0,0 0,0 0,0 0,0 1,0-1,0 1,0-1,-1 1,1-1,-1 1,1 0,-1 0,1 0,0 2,0 0,0 1,-1-1,0 0,0 0,0 1,-1-1,1 1,-1-1,0 1,-1 6,-1 2,0-1,-1 0,0 1,-1-1,0 0,-1-1,-7 13,-14 17,-1-1,-3-2,0-1,-3-1,-43 37,72-70,-40 40,42-41,0 0,0 1,0-1,0 1,1-1,-1 1,1 0,-1 0,1 0,0 0,0 0,0 0,1 0,-1 0,1 0,-1 4,2-6,0 1,-1 0,1-1,0 1,0-1,0 1,0-1,0 1,0-1,1 0,-1 0,0 1,1-1,-1 0,1 0,-1 0,1-1,-1 1,1 0,0-1,-1 1,1 0,0-1,-1 0,1 0,0 1,3-1,58 1,-51-1,245-4,-234 4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37.6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836 1,'-1'8,"0"0,0 0,0 0,-1 0,-1 0,1-1,-1 1,-1 0,1-1,-7 10,-9 10,-28 33,19-25,-20 31,-79 145,-15 85,49-96,25-72,-19 40,68-128,-2 0,-1-1,-47 60,55-82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41.2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219 54,'-5'94,"-4"1,-27 117,13-84,-90 359,99-453,11-29,1 1,-1-1,1 1,0 0,0 0,1-1,0 1,-1 10,19-66,-3-14,-4-1,5-125,-12 128,2-138,2-31,-3 181,2 1,20-76,-25 121,0-1,0 1,1 0,-1 0,1 1,0-1,0 0,1 0,-1 1,1 0,0-1,0 1,0 0,0 0,0 1,0-1,1 0,0 1,-1 0,1 0,0 0,0 1,0-1,6-1,-4 3,0-1,0 1,0 0,1 0,-1 1,0 0,0 0,0 0,-1 1,1 0,0 0,0 0,-1 1,0-1,1 2,7 5,49 43,-2 3,-3 2,73 96,28 59,-56-70,-88-125,-2-6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42.1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0 364,'1'-2,"-1"-1,1 1,0 0,-1 0,1 0,1-1,-1 1,0 0,0 0,1 0,-1 1,1-1,-1 0,1 0,0 1,0-1,3-1,39-25,-35 23,108-62,166-67,-239 118,-36 14,1 0,0-1,-1 0,0-1,0 0,0 0,0 0,0-1,-1-1,0 1,0-1,10-11,-8 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02.7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5,2 5,-1 3,4 6,0 2,2 5,5 1,-2-3,2 3,-2 2,1 0,2-3,-1-3,-5-3,-3-2,-3-7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43.2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1,'2'12,"1"0,-1 0,2 0,8 21,-8-22,14 30,8 28,-3 9,-14-49,-1 1,6 37,-12-47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43.6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1 458,'12'-11,"0"0,0 1,1 1,1 0,26-13,377-176,-98 49,-244 118,-50 23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44.3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0 502,'13'-10,"0"0,1 1,-1 0,2 1,-1 1,27-10,6-4,701-278,-524 217,-165 57,-45 21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45.2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2 256,'13'161,"0"-22,-13 91,-20-838,17 577,1 18,0-1,2 1,-1 0,1 0,1 0,5-25,-6 37,1-1,-1 1,1-1,0 0,-1 1,1-1,0 1,0 0,0-1,0 1,0 0,1 0,-1-1,0 1,0 0,1 0,-1 0,1 1,-1-1,1 0,-1 0,1 1,0-1,-1 1,1 0,0-1,-1 1,1 0,0 0,-1 0,1 0,0 0,-1 0,1 1,0-1,-1 0,1 1,0-1,-1 1,1 0,-1 0,1-1,1 3,8 3,1 0,-1 2,0-1,10 11,-20-18,101 90,-4 5,125 153,-200-220,1-1,54 45,-62-59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45.8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0 324,'1'-5,"-1"0,1 1,0-1,0 0,1 0,-1 0,1 1,0-1,0 1,1 0,-1-1,1 1,0 0,0 0,7-6,6-4,0 0,26-17,-10 8,20-14,74-42,-57 38,-52 34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47.3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1 127,'17'-2,"1"0,-1-1,0-1,0-1,-1 0,1-2,-1 1,21-13,-12 6,1 2,33-10,-27 12,1 3,-1 0,1 2,0 2,1 0,-1 3,0 1,0 1,0 2,-1 1,1 1,-1 2,43 18,-72-25,1-1,-1 1,1 0,-1 0,0 1,0-1,0 1,0-1,0 1,-1 0,1 0,-1 0,4 6,-6-8,1 1,-1-1,1 1,-1-1,0 1,1-1,-1 1,0-1,0 1,0-1,0 1,-1-1,1 1,0-1,-1 1,1-1,-1 1,1-1,-1 0,0 1,1-1,-1 0,0 1,0-1,0 0,0 0,0 0,0 0,0 0,0 0,-1 0,1 0,0 0,-1-1,1 1,-2 0,-44 23,50-20,10-2,14 0,3-2,292 14,-279-11,-27-2,-1 0,1 1,19 6,-34-8,0 0,0 0,-1 0,1 0,0 1,-1-1,1 0,0 0,-1 1,1-1,-1 0,1 1,-1-1,1 0,0 1,-1-1,1 1,-1-1,0 1,1 0,-1-1,1 1,-1-1,0 1,1 0,-1-1,0 1,0 0,0-1,1 1,-1 0,-14 17,-39 13,47-28,-10 6,-1-1,-1 0,1-1,-1-1,-1-1,-35 5,14-7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49.5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752 577,'-38'1,"1"-2,-1-2,0-1,1-1,0-3,-42-13,77 21,0-1,-1 0,1 0,0 0,0 0,-1 0,1-1,0 1,0 0,0-1,0 0,1 1,-1-1,0 0,1 0,-1 0,1 0,0 0,0 0,0-1,0 1,0 0,-1-4,1-1,1 0,0 0,1 1,-1-1,1 0,3-12,-1 11,-2-1,1 1,-1-1,-1-16,-4-10,2 21,0-1,1 0,0 0,1 0,1 0,1 0,0 0,5-18,-3 20,-2 2,2 1,-1-1,1 1,1 0,8-14,-12 22,1 0,0 0,0 0,0 0,0 0,0 0,0 0,0 1,0-1,1 1,-1 0,1 0,-1-1,1 1,-1 1,1-1,0 0,-1 1,1-1,0 1,0 0,-1 0,1 0,0 0,0 1,-1-1,5 2,15 5,0 2,-1 1,0 0,0 2,-1 0,21 18,-3-4,2-2,-28-18,0 1,0 0,-1 1,0 0,0 1,-1 0,0 1,15 19,-24-27,0 1,0-1,-1 1,1 0,-1 0,1 0,-1-1,0 1,0 0,0 0,0 0,-1-1,1 1,-1 0,0 0,0-1,0 1,0-1,0 1,0-1,-1 1,1-1,-1 0,0 1,0-1,1 0,-1 0,-1 0,1-1,-3 3,-4 4,-1 0,0-1,0-1,-1 0,-19 9,11-9,1-1,-1 0,0-2,0 0,0-2,-1 0,-19-1,-7-3,-81-16,84 9,1-2,0-2,1-1,0-2,2-2,0-2,-57-41,91 59,1 0,0 0,1 0,-1 0,1-1,-1 1,1-1,0 0,0 0,1-1,-1 1,1 0,0-1,0 1,0-1,1 0,-2-7,3 7,0 1,1 0,-1 0,1-1,0 1,0 0,1 0,-1 0,1 0,0 0,0 0,0 0,1 1,-1-1,1 1,0-1,0 1,0 0,0 0,4-2,7-6,1 1,0 1,1 0,0 1,0 0,0 2,1 0,19-4,9 0,89-9,-87 17,-1 2,1 2,0 2,-1 2,0 2,-1 2,0 2,0 2,-1 2,65 34,-71-30,0 1,-2 3,0 0,-2 3,-1 1,-1 1,-2 1,-1 2,-1 1,-2 1,36 61,-56-84,0 0,-1 0,0 0,-1 1,0 0,-1 0,0 0,-1 0,0 0,-1 1,0-1,-1 0,0 1,-1-1,-1 1,0-1,-1 0,0 0,0 0,-1-1,-1 1,0-1,-1 0,0 0,-1 0,-8 9,-147 155,137-152,-2-1,0-1,-1-1,-58 30,74-45,0-1,0 0,-1-1,1 0,-1-1,0 0,0-1,0-1,0 0,0-1,0 0,0-1,1 0,-1-1,1-1,-1 0,-15-7,12 4,1-1,0 0,0-1,1-1,0 0,0-1,1 0,1-1,0-1,1 0,0 0,-14-24,22 31,0 0,0 0,0-1,1 1,0-1,1 1,0-1,-1 0,2 0,-1 1,1-1,0 0,1 0,0 1,1-9,-1 11,1 0,-1 0,0 0,1 0,0 1,0-1,0 0,1 1,-1 0,1-1,0 1,-1 0,1 0,1 1,-1-1,0 1,1 0,-1-1,1 1,0 1,0-1,-1 1,1-1,0 1,7-1,31-3,1 3,83 5,-29 0,221 17,-165-13,-131-7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51.2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 51,'0'62,"1"110,-32 254,9-223,24-184,5-30,5-31,2-43,6-146,-21-90,-1 147,1 171,1 0,0-1,0 1,0 0,0 0,1 0,-1 0,1 0,0 0,0 0,0 0,0 0,1 0,-1 1,1-1,-1 0,1 1,0-1,2-2,-1 4,0 0,-1 0,1 0,0 0,0 1,0-1,-1 1,1-1,0 1,0 0,0 0,0 0,0 1,0-1,0 1,-1-1,1 1,0 0,0 0,3 2,37 16,-2 1,0 3,70 51,-39-25,314 221,-317-220,-51-36,-6-2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52.1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1 287,'0'-1,"0"0,1-1,0 1,-1 0,1-1,0 1,0 0,-1 0,1 0,0 0,0 0,0 0,0 0,1 0,-1 0,0 0,0 1,0-1,2 0,32-16,-24 13,156-63,-113 49,0-4,69-37,-26-10,-81 59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53.3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80,'1'-2,"-1"0,1 0,0 0,0 0,0 0,1 0,-1 0,0 1,1-1,-1 0,1 1,-1-1,1 1,0 0,0-1,0 1,3-2,37-19,-40 22,13-6,-1 2,1-1,-1 2,1 0,0 1,0 0,1 2,-1-1,0 2,0 0,0 1,0 0,0 1,24 9,-30-9,0 1,0 0,0 0,-1 1,1 1,-1-1,0 1,-1 0,0 1,10 10,-13-11,0 0,0 0,0 0,-1 0,0 1,0-1,-1 1,1 0,-2 0,1 0,-1 0,0 0,0 0,-1 1,0 9,-1-12,0 1,0-1,0 0,-1 0,0 0,0 1,-3 5,-6 14,11-24,0-1,0 1,1-1,-1 1,0-1,0 1,1 0,-1-1,0 0,0 1,1-1,-1 1,1-1,-1 1,0-1,1 0,-1 1,1-1,-1 0,1 1,-1-1,1 0,-1 0,1 1,-1-1,1 0,-1 0,1 0,0 0,-1 0,1 0,-1 0,1 0,-1 0,1 0,0 0,-1 0,1 0,-1 0,1-1,29-1,-29 2,180-40,-86 17,-33 6,107-45,-147 54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15.8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357 272,'-17'21,"1"0,1 0,0 2,2 0,0 0,-16 45,28-65,-52 128,-59 224,89-257,4 1,5 0,-2 112,15-196,1-1,1 1,0 0,1 0,1-1,0 1,1-1,11 27,-12-33,2-1,-1-1,1 1,0-1,0 0,0 0,1 0,0-1,0 1,1-2,-1 1,1-1,0 0,0 0,1-1,-1 0,1 0,8 2,14 1,0-1,0-1,1-1,-1-2,1-1,-1-1,31-6,209-49,-263 55,119-31,123-48,-211 65,-1-1,0-2,-1-1,-2-3,0 0,-1-2,49-46,-70 57,-1 0,0 0,0-1,-2 0,0-1,0 0,-2-1,0 0,0 0,-2 0,0-1,-1 1,2-19,-4 15,-1-1,-1 1,-1-1,-1 1,0-1,-2 1,0 0,-1 0,-2 0,-13-30,-5 0,-2 1,-3 2,-1 0,-3 3,-1 0,-2 3,-2 1,-75-60,12 24,-3 4,-197-101,234 140,-73-24,138 56,0 0,-1 0,1 1,-1-1,1 1,-1-1,1 1,-1 1,1-1,-1 0,1 1,-1 0,1-1,-1 1,1 1,0-1,0 0,-1 1,-3 2,-4 4,1 0,-1 1,-16 17,-2 3,-18 23,36-39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49.6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2922 1692,'-3'-2,"0"0,-1 0,1 0,0 0,0 0,1-1,-1 1,0-1,1 0,0 0,-1 0,1 0,-2-5,-6-4,-138-191,36 44,-23-12,-8 6,-6 6,-7 8,-179-134,119 128,164 123,-2 3,-77-33,101 52,-1 1,0 1,0 2,-1 2,-65-6,72 11,1 2,-1 0,0 2,0 1,1 0,0 2,0 1,-42 19,-5 8,3 4,-110 79,-111 114,218-173,67-54,0-1,0 1,1 0,-1 0,1 0,0 0,0 0,0 1,0 0,1-1,0 1,-3 8,3 0,0-1,0 1,2-1,0 16,0 68,7 377,3-318,30 160,128 449,-119-600,7-2,119 241,185 431,-150-223,8 127,-97-298,112 164,-71-208,-131-314,19 58,6-3,82 145,-113-243,2-1,1-1,2-1,2-2,1-1,2-2,1-1,1-2,45 26,-33-23,298 170,-283-168,2-4,2-2,108 28,337 48,-405-89,0-4,198-8,-292-3,-1-1,1-1,-1 0,1-1,-1 0,0-1,0 0,-1-1,0 0,0-2,0 1,-1-1,19-18,2-6,-2-1,50-73,11-14,-35 57,-3-4,56-91,-89 125,-2-1,-2-1,-1-1,-2 0,-1-1,-2 0,8-54,-6-25,-7-211,-41-116,-61-239,60 499,-102-297,-175-293,-181-261,334 715,63 126,7 19,-79-218,140 310,6 23,3-2,3-1,2 0,-9-78,-20-348,24 309,21 177,0 0,0 0,0 0,-1 0,1 0,0 0,-1 0,0 0,1 0,-1 0,0 0,0 0,0 1,0-1,0 0,0 1,-1-1,1 1,-1-1,1 1,-1 0,1-1,-1 1,0 0,1 0,-1 0,0 0,0 0,0 1,0-1,0 1,0-1,0 1,0 0,0-1,0 1,0 0,0 0,0 1,-3-1,-7 4,1 0,0 0,-1 1,2 1,-19 11,2-2,-217 120,-57 27,278-149,6-2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53.7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0 256,'11'-8,"0"0,1 1,0 0,0 1,1 1,-1 0,27-6,-5 0,482-155,-497 160,0 2,0 0,38-3,-36 7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54.3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1 279,'24'-2,"1"-1,-1-1,1-1,-1-2,27-10,21-5,66-15,360-90,-290 77,-182 46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55.5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98,'0'108,"20"463,-17-541,0 10,-2-38,-1-24,-1-767,6 757,-5 32,0-1,0 1,0 0,0-1,0 1,1 0,-1-1,0 1,0 0,1 0,-1-1,0 1,0 0,1 0,-1 0,0-1,1 1,-1 0,0 0,1 0,-1 0,0 0,1-1,-1 1,0 0,1 0,-1 0,1 0,-1 0,0 0,1 0,-1 0,0 1,1-1,-1 0,0 0,1 0,-1 0,6 4,-1 0,0 1,0-1,-1 1,1 0,4 7,-6-8,323 453,-291-405,5 22,-31-59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56.3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0 387,'8'-2,"-1"0,0 0,0 0,0-1,0 0,-1-1,1 1,-1-1,7-6,2 1,282-150,-72 43,-115 53,-100 59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56.8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0,'0'5,"0"5,5 5,1 5,3 11,6 5,3 5,4 9,2 3,5-2,-1-2,-3-4,0-6,-4-6,-3-7,-3-5,-5-5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3:59.9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6395 834,'0'-1,"-1"0,1 0,0 0,-1 0,1 0,-1 0,1 0,-1 1,1-1,-1 0,0 0,1 0,-1 1,0-1,0 0,1 1,-1-1,0 1,0-1,0 1,0-1,0 1,0 0,0 0,0-1,0 1,0 0,0 0,0 0,0 0,-1 0,-37 0,37 0,-254 22,-428 93,159 8,-439 99,-18-12,675-129,-69 12,-449 28,545-71,138-21,95-23,0-2,-93-5,-17 1,148 1,0 0,0 1,0 0,0 0,0 1,0 0,1 1,0 0,0 0,0 1,0 0,0 0,1 1,0 0,0 0,1 0,0 1,0 0,-10 15,-1 9,1-1,1 2,-20 65,21-57,-45 143,-54 297,9 195,101-652,-44 390,41-318,4 0,14 126,-10-210,-1 7,0 0,2-1,0 1,2-1,-1 0,2 0,14 30,-17-44,0 0,0 0,0-1,1 1,-1-1,1 0,-1 0,1 0,0 0,0-1,0 1,0-1,0 0,0 0,5 0,73 6,-57-6,1198 12,-941-33,-1-13,367-90,349-179,-419 100,11 46,-288 97,238-50,-86 26,185-48,-160-41,-196 65,587-145,-750 220,120-47,-234 77,6-2,1-1,-1 0,0 0,0-1,12-9,-20 13,-1 0,1 0,-1-1,0 1,0 0,0-1,-1 0,1 1,0-1,-1 0,0 0,1 0,-1 0,0 0,-1 0,1 0,-1 0,1 0,-1 0,0 0,0-1,0 1,0 0,-1 0,1 0,-2-4,-91-302,29 51,-124-550,55-6,122 747,-3 0,-43-120,54 179,-4-10,0 0,-1 1,-10-17,16 30,-1 1,1-1,-1 0,0 1,0 0,0 0,0 0,0 0,-1 0,1 1,-1 0,0-1,0 1,0 0,0 1,0-1,0 1,-9-2,-8 2,1 1,-1 1,1 1,-1 1,1 0,-29 10,-121 48,115-39,-848 268,808-265,-99 39,108-33,28-10,-98 49,101-39,-2-2,-1-3,-110 34,128-49,11-1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7:23.7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2534,'1'19,"1"1,1-1,1 0,0 0,2 0,0 0,12 24,3 0,48 73,-56-96,1-2,1 1,1-2,0 0,1-1,1-1,0-1,37 23,-29-24,1 0,0-2,1-1,0-1,1-1,45 6,-28-8,0-2,0-2,1-2,-1-2,1-3,-1-1,0-2,-1-2,0-2,-1-2,0-2,41-22,11-13,-3-4,-3-5,-2-3,134-125,271-347,91-249,-56-38,-528 821,267-455,-264 450,-7 9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7:24.7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2297,'51'0,"-16"2,1-2,0-1,0-2,-1-2,1-1,38-12,-15-5,0-3,-2-3,103-68,147-136,-258 193,902-848,-525 483,-358 350,2 3,2 3,2 3,139-61,-118 66,-27 9,1 4,1 2,140-30,-200 54,7 0,-1-1,1-1,23-8,-20 2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1.4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361 0,'-12'1,"1"1,-1 0,1 0,0 1,0 0,0 1,0 1,1-1,0 2,0-1,0 1,0 1,1 0,0 0,1 1,-1 0,-11 16,0 0,2 1,1 1,1 1,1 0,-16 42,20-41,2 1,1 0,-8 58,14-68,1 0,0 1,1-1,1 0,1 0,1 1,6 21,-6-35,0 0,0 0,0 0,1 0,0-1,0 0,0 1,1-1,-1-1,1 1,1-1,-1 1,0-2,1 1,0-1,0 1,0-2,0 1,1-1,-1 0,13 3,-8-3,1 1,-1-2,1 0,0 0,0-1,0 0,-1-1,1 0,0-1,-1-1,21-6,-27 6,1 0,-1-1,0 0,1 0,-2 0,1-1,0 0,-1 0,0 0,7-11,33-65,-34 60,1-5,-1-1,-1 0,-2 0,0-1,-2 0,1-29,6-27,-8 61,-1 1,1-40,-4 56,0 1,-1-1,0 0,0 0,0 0,0 0,-1 0,0 1,0-1,-1 1,0 0,1-1,-2 1,1 0,-6-6,-6-2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2.7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51.5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657 139,'-1'0,"-1"1,0-1,1 1,-1 0,1-1,-1 1,1 0,0 0,-1 0,1 0,0 0,-1 0,1 0,0 1,0-1,0 0,-1 3,-19 31,14-23,-177 354,126-241,-290 626,334-711,14-40,0 0,0 0,0 0,1 0,-1 0,0 0,0 0,0 0,0 0,0 0,0 0,0 0,0 0,0 0,0 0,0 0,1 0,-1 0,0 0,0 1,0-1,0 0,0 0,0 0,0 0,0 0,0 0,0 0,0 0,0 0,0 0,0 0,0 0,0 1,0-1,0 0,0 0,0 0,0 0,0 0,0 0,0 0,0 0,0 0,0 0,0 0,0 1,11-22,349-1011,-339 959,-2 1,3 2,60-128,-81 196,0 0,0 0,0 1,0-1,0 0,1 1,-1-1,1 1,-1-1,1 1,-1 0,3-2,-3 3,0-1,-1 1,1 0,0 0,-1 0,1 0,0 0,0 0,-1 0,1 0,0 0,-1 0,1 0,0 0,0 0,-1 0,1 1,0-1,-1 0,1 1,-1-1,1 0,1 2,2 2,0 1,0 0,0 0,-1 0,1 1,3 8,8 13,55 61,101 100,-72-83,304 315,-284-298,-104-107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4.1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257 1,'-2'3,"1"0,-1 1,0-1,0 0,0 0,-1 0,1 0,-1 0,1-1,-1 1,-4 2,-8 9,-11 23,1 1,2 0,1 2,3 1,1 0,2 1,2 1,2 0,1 1,-7 76,17-107,-2 3,2 0,0 0,0 0,2 0,3 21,-3-34,-1 1,1-1,1 1,-1-1,0 1,1-1,0 1,0-1,0 0,0 0,0 0,1-1,-1 1,1 0,0-1,0 1,0-1,0 0,0 0,0 0,1-1,-1 1,1-1,-1 0,1 0,-1 0,1 0,4 0,6 0,0 0,0-1,0 0,0-1,0-1,0 0,0-1,-1-1,18-6,14-9,56-31,-82 40,-15 9,-1-1,0 1,0-1,0 0,0 0,0 0,0-1,0 1,-1-1,1 1,-1-1,0 0,0 0,0 0,0 0,0 0,-1-1,0 1,1 0,-1-1,0 1,0-1,-1 1,1-1,-1 1,0-1,0 0,0 1,0-1,-1 0,1 1,-1-1,0 1,0-1,-1 1,1 0,0-1,-1 1,0 0,0 0,0 0,0 0,0 0,-1 1,1-1,-1 1,-3-3,-11-9,0 1,-2 1,1 1,-1 0,-41-16,-28-15,85 40,0 0,-1 0,1 1,-1-1,1 1,-1 0,0 0,1 0,-1 0,0 1,-6-1,-3 3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5.5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0,'1'13,"0"-1,1 1,0-1,2 1,-1-1,1 0,1 0,8 15,2 2,39 53,-49-78,-1 1,1-1,0 0,0-1,0 1,1-1,-1 0,1 0,0-1,-1 1,1-1,0 0,0-1,1 0,-1 0,0 0,0-1,1 0,-1 0,0 0,0-1,1 0,-1 0,0 0,0-1,0 0,0 0,0-1,-1 0,1 0,-1 0,0-1,0 1,8-8,-3-4,-1 0,0 0,-1-1,-1 0,8-25,-8 20,1 0,17-30,-25 51,0-1,0 1,0 0,0-1,0 1,0 0,0-1,1 1,-1 0,0-1,0 1,0 0,1-1,-1 1,0 0,0-1,1 1,-1 0,0 0,0-1,1 1,-1 0,0 0,1 0,-1-1,0 1,1 0,-1 0,0 0,1 0,-1 0,0 0,1 0,-1 0,1 0,-1 0,0 0,1 0,-1 0,0 0,1 0,-1 0,0 0,1 1,5 19,-4 39,-2-55,-1 34,2 1,1-1,2 1,2-1,1-1,14 40,-11-51,-5-16,-1 1,0 1,-1-1,0 0,2 22,-4-12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6.7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53,'14'299,"-1"-12,-14-148,-19-810,19 660,-1 3,1-1,1 0,0 1,0-1,2-13,-2 21,1-1,-1 1,1-1,-1 1,1-1,-1 1,1-1,0 1,0-1,0 1,0 0,0 0,0 0,0-1,0 1,0 0,1 0,-1 0,0 1,1-1,-1 0,0 0,1 1,-1-1,1 1,0-1,-1 1,1 0,-1 0,1 0,-1-1,1 1,0 1,-1-1,1 0,1 1,7 1,-1 0,0 1,-1 0,1 0,0 1,-1 0,0 1,0 0,0 0,-1 0,0 1,8 8,10 12,39 50,-13-3,-4 2,46 100,-81-150,0 0,-4-4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7.62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1 276,'17'-14,"1"1,1 0,0 2,1 0,0 1,33-12,8-5,118-43,-122 48,1 2,96-19,-129 35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8.2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1,'0'4,"0"10,0 7,0 9,0 7,0 2,0-2,0 2,0-1,0-4,0-3,0-2,0-2,0-1,0-5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8.8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0 215,'102'-3,"156"-26,97-38,-282 51,331-73,-382 84,-7-1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9.4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1,'1'3,"0"1,1-1,-1 0,1 0,0 1,0-1,0-1,0 1,1 0,3 3,6 8,51 81,-4 3,-4 2,-4 2,63 188,-104-257,-1-5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1.09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61,'0'-3,"0"0,-1 0,1 0,-1 0,1 0,-1 1,0-1,0 0,0 0,-1 1,1-1,-1 0,1 1,-1-1,0 1,0 0,0 0,-3-3,4 4,-1 0,1 0,0 0,-1 1,1-1,-1 0,0 1,1-1,-1 1,1 0,-1-1,0 1,1 0,-1 0,0 0,1 0,-1 0,0 1,1-1,-1 0,1 1,-1-1,1 1,-1 0,1-1,-1 1,1 0,-1 0,1 0,0 0,-1 0,1 0,-2 3,-7 7,1 0,0 2,0-1,1 1,1 0,-11 26,-26 90,38-107,-2 4,1 0,1 0,2 1,1 0,0 51,3-74,1 1,1-1,-1 0,0 0,1 1,0-1,0 0,0 0,1-1,-1 1,1 0,0-1,0 0,0 0,1 0,-1 0,1 0,-1 0,1-1,0 0,0 0,0 0,0 0,1-1,-1 1,5 0,7 3,0-2,1 1,-1-2,1 0,28-1,-13-3,-1-1,0-1,-1-1,1-2,-1-1,0-2,-1 0,0-2,-1-2,45-27,-69 38,0 0,1 0,-2 0,1-1,0 1,-1-1,1 0,-1 0,0 0,-1 0,1-1,-1 1,1-1,-1 0,-1 1,1-1,-1 0,0 0,1-9,-2 8,-1 0,0 0,0 0,-1 0,0 0,0 0,0 1,-1-1,0 1,0 0,0-1,-1 1,1 1,-1-1,0 0,-5-3,-29-29,-1 1,-52-36,67 56,-1 0,0 2,-1 0,-1 2,-44-14,47 20,2 3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1.7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2.30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5,0 5,0 11,4 10,2 5,-1 5,4 1,4 1,5 0,-2-1,-3-5,1-10,-2-7,-4-5,-2-2,-3-5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52.2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1 505,'0'-4,"1"0,0 0,0 0,0 0,0 0,1 0,0 1,-1-1,1 0,1 1,-1-1,0 1,1 0,0 0,0 0,0 0,3-2,63-43,-66 46,113-64,221-90,144-4,-458 154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3.3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97,'10'-8,"0"0,0 0,1 1,0 1,1 0,19-7,75-21,-94 31,-1 2,0-1,1 1,-1 1,1 0,-1 1,1 0,-1 1,1 0,-1 1,0 0,0 0,-1 2,1-1,-1 1,0 1,0 0,0 0,-1 1,16 14,-19-14,0-1,-1 1,0 1,0-1,-1 0,0 1,0 0,-1 0,0 0,-1 1,1-1,0 9,-2-11,0-1,0 0,-1 1,1-1,-1 1,-1-1,1 1,-1-1,0 1,0-1,0 0,-1 0,0 1,0-1,0 0,-1-1,1 1,-1 0,-7 7,-250 220,259-231,-1 0,1 0,0 0,-1 0,1 1,0-1,0 0,0 1,0-1,0 1,0 0,0-1,1 1,-1 0,1-1,-1 1,1 0,-1 0,1 1,0-2,1 0,-1 0,1 0,-1 0,1 0,-1 0,1-1,0 1,0 0,-1 0,1-1,0 1,0 0,0-1,0 1,-1-1,1 1,0-1,0 1,0-1,0 0,0 0,2 1,10 1,1 0,-1-2,26 0,-28 0,368-3,-354 3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4.4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20,'-1'6,"0"0,-1 1,1-1,-1 0,0 0,-6 10,-5 19,-1 19,-10 43,-41 107,53-166,8-28,9-30,1-6,19-79,14-120,-38 213,8-53,-8 61,-1 0,1 0,1 1,-1-1,1 0,-1 0,1 1,0-1,0 1,1-1,-1 1,5-5,-6 7,0 1,1-1,-1 0,0 1,1-1,-1 1,0-1,1 1,-1 0,1 0,-1 0,1-1,-1 1,0 0,1 1,-1-1,1 0,-1 0,0 1,1-1,-1 0,1 1,-1 0,0-1,0 1,1 0,-1-1,0 1,1 1,35 33,-27-24,19 21,-2 2,29 44,34 45,-67-98,-11-12,0 0,0 1,-1 0,10 20,-13-18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5.2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1 203,'22'-1,"0"-2,0-1,0-1,0-1,21-8,20-5,228-69,-123 41,-145 42,0 1,0 1,0 1,41 1,-42 1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6.6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1,'22'0,"-5"-1,0 1,1 1,23 5,-35-5,0 1,1 0,-1 1,0-1,-1 1,1 0,0 0,-1 1,0 0,0 0,0 0,7 9,7 10,0 1,-2 1,-1 0,-2 1,0 1,-2 1,0-1,-2 2,9 42,-17-64,-1 0,0 1,0-1,0 0,-1 0,0 1,-1-1,0 0,0 1,0-1,-1 0,0 0,0 0,-1 0,0-1,0 1,-1-1,-4 8,7-14,0 1,1-1,-1 1,0-1,1 1,-1 0,0-1,1 1,-1 0,1 0,0-1,-1 1,1 0,0 0,-1 0,1-1,0 1,0 0,0 0,-1 0,1 0,0 0,0 0,1-1,-1 1,0 0,0 0,0 0,0 0,1 1,1-1,-1 0,0-1,1 1,-1 0,1-1,-1 1,1-1,-1 0,1 1,0-1,-1 0,1 0,-1 0,1 0,2-1,73-12,-68 10,16-1,0 0,27 0,-30 3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7.8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26,'144'1,"489"-17,-483 7,-113 8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8.3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1,'3'0,"-1"1,0 0,1 0,-1 0,0 0,0 0,0 1,0-1,0 0,0 1,0 0,-1-1,1 1,-1 0,1 0,-1 0,1 0,-1 0,0 0,0 0,1 3,21 51,-22-52,21 64,-3 0,14 98,-29-142,5 44,21 74,-23-119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9.3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 21,'-54'-20,"47"20,1 0,0 0,0 0,0 1,0-1,0 2,0-1,0 0,0 1,0 0,0 1,1 0,-1-1,1 1,0 1,0-1,0 1,-7 8,-8 7,1 2,-30 42,34-43,0 0,1 0,1 1,1 1,0 0,2 0,1 1,-11 43,17-58,2 1,-1 0,1 0,1 1,-1-1,2 0,-1 0,1 0,1 0,-1 0,1 0,1-1,0 1,0-1,1 1,0-1,0 0,1 0,0-1,0 1,1-1,0 0,0-1,10 8,9 5,1-1,0-1,2-2,48 21,123 34,-162-58,0 0,1-3,0-1,0-2,76 3,-111-9,-1-1,1 1,0-1,0 1,0-1,-1 0,1 0,0 0,-1 0,1-1,-1 1,1-1,-1 1,0-1,0 0,0 0,0 0,0 0,0 0,0-1,-1 1,1-1,-1 1,1-1,-1 1,0-1,0 0,0 1,-1-1,1 0,-1 0,1-5,0-11,0 0,-1 0,-1 0,-4-20,1 8,1 0,-1 1,-2 0,-1 0,-1 0,-1 1,-2 0,-23-44,30 67,0-1,-1 1,0 0,0 1,0-1,-1 1,1 0,-1 0,0 1,-1 0,1 0,-1 0,0 1,0 0,0 0,-10-2,-4 1,-1 1,0 1,0 1,-26 1,24 1,0-1,1-1,-35-7,37 3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9.9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0,'-4'0,"-6"0,-1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0.5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1,'-2'0,"1"1,0-1,0 1,-1 0,1 0,0-1,0 1,0 0,0 0,0 0,0 0,0 0,0 1,0-1,1 0,-1 0,0 0,1 1,-1-1,1 0,-1 1,1-1,0 0,-1 1,1-1,0 1,0 1,-3 42,5-21,1 0,0 0,2-1,10 31,40 91,-43-114,79 176,-83-186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1.5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58 73,'4'-1,"0"-1,-1 1,0-1,1 0,-1 0,0 0,0-1,0 1,5-6,7-5,-8 8,0 1,0 0,0 0,1 1,-1 0,1 0,0 1,0 0,0 1,0-1,0 1,0 1,1 0,-1 0,0 0,0 1,0 1,0-1,0 1,0 0,0 1,-1 0,1 0,-1 1,11 6,0 3,0 0,-1 1,0 1,-1 0,0 1,-2 1,0 1,16 25,-27-39,0 0,-1 1,1-1,-1 1,0 0,0 0,0 0,-1 0,0 0,0 1,0-1,0 0,-1 0,0 1,0-1,0 0,-1 0,-2 9,0-6,0-1,0 0,-1-1,0 1,-1-1,1 0,-1 0,0 0,-1 0,1-1,-1 0,-9 6,-140 93,103-73,2 3,2 1,-67 64,114-98,0 0,0 0,0-1,0 1,0 0,0 0,0 0,0 0,0 0,1 0,-1 1,0-1,1 0,-1 0,1 0,-1 1,1-1,0 0,-1 0,1 1,0-1,0 0,0 1,0-1,0 0,1 2,0-2,0 0,0 0,0 0,1 0,-1 0,0 0,1-1,-1 1,1-1,-1 1,1-1,-1 1,1-1,-1 0,1 0,-1 0,1 0,1 0,13 0,1-2,27-5,37-7,-33 7,54-17,-76 17,0 1,1 1,-1 1,50 0,-49 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53.20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0 452,'3'-1,"-1"0,0-1,1 1,-1 0,0-1,0 1,0-1,0 0,0 0,0 0,-1 1,1-2,0 1,-1 0,2-4,4-3,36-45,2 3,3 2,2 1,1 3,3 3,93-58,-142 97,-1 0,1 1,0-1,0 1,0 0,1 0,-1 1,0 0,1 0,-1 0,1 0,-1 1,1 0,-1 0,1 1,6 0,-8 1,0 0,0 0,0 0,-1 1,1-1,0 1,-1 0,0 0,1 0,-1 0,-1 1,1-1,0 1,-1 0,0 0,0 0,0 0,0 0,-1 0,2 7,6 25,-2 0,-2 0,-1 1,-2 0,-2-1,-4 39,2 3,2-33,-2 1,-2-1,-3 1,-1-2,-2 1,-2-1,-2 0,-2-2,-26 53,22-56,5-9,-1 0,-1 0,-41 51,32-60,20-16,23-12,16-7,0 2,0 1,1 2,36-6,21 2,41-7,209-6,-307 26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2.9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70 282,'-5'148,"-7"0,-36 170,44-285,12-53,13-53,29-134,28-105,-59 252,3 0,2 2,33-59,-56 116,-1 0,0 0,1 0,-1-1,0 1,1 0,0 0,-1 0,1 0,0 0,-1 1,1-1,0 0,0 0,0 0,0 1,0-1,0 0,0 1,0-1,0 1,0-1,0 1,0-1,0 1,0 0,0 0,0-1,1 1,-1 0,0 0,0 0,0 0,1 0,-1 1,0-1,0 0,0 1,2 0,2 2,-1 1,0 0,0 0,0 1,0-1,5 10,-1-2,103 144,66 89,-157-217,24 44,-36-57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3.8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1 122,'0'-1,"0"0,0 0,1 0,-1 1,1-1,-1 0,1 0,-1 0,1 0,-1 1,1-1,0 0,-1 1,1-1,0 0,0 1,-1-1,1 1,0-1,0 1,0-1,0 1,0 0,0-1,1 1,32-9,-18 6,22-11,-12 5,0 0,42-7,133-24,-179 35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5.2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67,'0'-3,"1"0,-1 0,1 0,-1 1,1-1,0 0,1 0,-1 1,0-1,1 1,-1 0,1-1,0 1,0 0,-1 0,2 0,-1 0,0 0,0 0,1 1,-1-1,1 1,-1-1,1 1,-1 0,1 0,0 0,0 1,5-2,0 1,1-1,-1 1,1 0,-1 1,1 0,-1 0,1 1,16 3,9 9,-1 0,0 2,-1 2,-1 1,0 1,-2 2,43 38,-68-55,1 0,-1 0,0 0,-1 0,1 1,-1 0,1-1,-1 1,-1 1,1-1,-1 0,0 1,0-1,-1 1,1-1,0 12,-2-13,0 1,-1-1,1 1,-1-1,0 1,0-1,-1 0,1 1,-1-1,0 0,0 0,0 0,-1-1,1 1,-1 0,0-1,0 0,0 1,-1-1,1-1,-1 1,-4 2,-32 17,33-19,0 0,-1 1,1 0,1 0,-1 1,0-1,1 1,0 1,0-1,1 1,-6 8,10-13,1 0,0 1,-1-1,1 0,0 1,0-1,0 1,0-1,0 0,0 1,0-1,0 1,1-1,-1 0,0 1,1-1,-1 0,1 0,0 1,-1-1,1 0,0 0,0 0,1 2,30 26,-20-19,37 29,-33-28,-1 1,-1 0,0 1,13 15,-26-28,-1 1,1 0,0 0,0 0,-1 0,1 0,0 0,-1 0,1 0,-1 0,1 0,-1 0,0 0,1 0,-1 0,0 0,0 0,0 1,0-1,0 0,0 0,0 0,0 0,0 0,0 1,-1-1,1 0,0 0,-1 0,1 0,-1 0,1 0,-1 0,0 0,1 0,-1 0,0-1,-1 3,-2-1,0 0,1 0,-1 0,0 0,0-1,0 1,0-1,0 0,-7 0,-12 2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6.1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1 227,'0'-1,"1"-1,-1 0,1 1,-1-1,1 1,0-1,0 1,0-1,0 1,0-1,0 1,0 0,0 0,1-1,-1 1,0 0,1 0,-1 0,1 0,-1 1,1-1,-1 0,1 1,0-1,1 0,48-12,-45 12,624-128,-413 81,-189 44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6.6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1,'4'1,"0"1,0 0,0 0,0 0,0 1,-1-1,1 1,-1 0,0 0,0 0,0 0,0 0,-1 1,1-1,-1 1,2 4,2 0,24 39,-2 1,-2 2,-3 0,-2 2,26 93,-42-124,-1 1,0-1,-2 1,-1-1,-1 25,0-24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7.5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0,'-9'1,"1"1,-1-1,1 2,-1-1,1 1,0 0,0 1,0-1,1 2,-1-1,1 1,0 0,0 1,1 0,-1 0,-5 7,-5 7,0 0,1 1,1 1,-13 26,18-27,1 0,1 0,1 1,1 0,0 0,2 0,-2 36,5-46,0 0,1 0,0 0,1 0,1 0,0 0,0 0,1-1,1 1,0-1,0 1,1-1,1-1,0 1,13 17,-4-15,1-1,1 0,0-1,1 0,0-2,0 0,1-1,39 10,-47-14,-1-1,2-1,-1 0,0 0,0-1,16-1,-24 0,-1 0,1 0,0-1,0 1,0-1,-1 0,1 1,0-1,-1-1,1 1,-1 0,1-1,-1 1,1-1,-1 1,0-1,0 0,0 0,0 0,0-1,0 1,-1 0,1-1,-1 1,0-1,1 1,-1-1,0 1,-1-1,2-4,2-27,-1 0,-2 0,-5-56,1 10,3 57,-2 1,0-1,-1 1,-1-1,-9-24,11 40,0 0,-1 0,0 0,0 1,0-1,-1 1,0 0,-1 0,1 0,-1 1,0-1,0 1,-1 1,0-1,0 1,0 0,0 0,0 0,-13-4,-1 2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8.0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8.5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0,'-4'0,"-2"4,1 6,0 6,2 3,1 8,5 8,3 6,-1 1,4 1,0 3,3-3,-1-4,-2-5,-2-4,-3 2,-2-5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9.7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0,'11'0,"0"1,0 0,1 1,-1 0,0 0,-1 1,1 1,0 0,-1 0,0 1,0 0,0 1,-1 0,0 1,0 0,0 0,-1 1,0 0,13 17,-13-13,0 1,0 0,-2 1,1-1,-2 1,0 1,0-1,-1 1,-1 0,-1 0,0 0,-1 0,0 0,-3 21,-1-7,-2-1,0 0,-3 0,0 0,-22 49,-78 121,82-154,23-40,0 1,0 0,1 0,0 0,0 0,0 0,0 0,0 6,2-10,0 0,0 0,0-1,0 1,0 0,0-1,1 1,-1 0,0 0,0-1,1 1,-1 0,0-1,1 1,-1 0,0-1,1 1,-1-1,1 1,-1-1,1 1,0-1,0 1,1 0,0 0,0 0,0-1,1 1,-1-1,0 1,0-1,0 0,0 0,1 0,3-1,24-4,1-1,-2-1,34-14,16-3,38-11,-89 26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0.9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167 0,'-4'7,"0"0,0 0,0 0,1 0,0 1,0-1,1 1,0 0,-1 14,-4 7,-41 218,36-165,-31 108,25-155,12-33,8-22,67-214,-34 124,-14 43,22-132,-43 197,0-1,1 1,-1-1,1 1,-1-1,1 1,0 0,0-1,0 1,0 0,1-1,-1 1,1 0,2-3,-3 4,-1 1,1 0,-1-1,1 1,0 0,-1 0,1 0,-1-1,1 1,0 0,-1 0,1 0,0 0,-1 0,1 0,-1 0,1 0,0 0,-1 0,1 1,0-1,0 1,19 17,202 311,-128-183,-70-110,134 217,-147-229,-7-8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53.7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51,'805'-29,"-223"7,-567 23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1.6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77,'4'-4,"11"-2,6 1,8 1,8 1,11-4,9 1,9 0,5 1,0 2,0-3,-8 0,-10 0,-9 2,-9 1,-6 2,-3 0,-6 1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2.86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1,'6'8,"0"0,0 1,0 0,7 16,14 23,0-13,1 0,2-2,1-2,61 49,-90-78,0 0,1 0,-1-1,1 1,0-1,-1 1,1-1,0 0,0 0,0 0,0 0,0 0,0-1,0 0,0 1,0-1,0 0,6-1,-7 0,0-1,0 1,0-1,-1 1,1-1,0 1,-1-1,1 0,-1 0,0 0,0 0,1 0,-1 0,-1 0,1 0,0 0,0-1,-1 1,1 0,-1 0,0-1,0 1,0 0,0-1,0-2,0-1,2-20,-2 1,0 0,-1-1,-10-46,11 71,0 1,0-1,0 1,0-1,0 1,0-1,0 1,0-1,-1 1,1 0,0-1,0 1,0-1,-1 1,1-1,0 1,0 0,-1-1,1 1,0 0,-1-1,1 1,-1 0,1 0,0-1,-1 1,1 0,-1 0,1 0,-1-1,-5 14,1 24,8-5,1 0,2 0,1-1,21 57,-15-59,24 43,6 10,-36-64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3.63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0 123,'5'0,"5"0,5 0,5 0,11 0,14 0,16-4,10-2,11-3,3-6,1 1,-1-2,-8 2,-7-1,-7 2,-11 3,-13 4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4.1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1 146,'53'-21,"120"-18,-32 8,-93 20,0 1,1 3,0 2,74 1,-110 4,-1-1,1-1,-1 0,21-6,-17 3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5.3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0 256,'20'428,"-14"-309,-5-174,3 0,2 0,17-70,64-171,-69 242,-14 36,2 0,0 0,1 0,1 1,20-32,-27 47,0 0,1 1,-1-1,1 0,-1 1,1-1,0 1,-1-1,1 1,0 0,0 0,0 0,0 0,0 0,0 0,1 1,-1-1,0 1,0-1,0 1,1 0,-1 0,0 0,0 0,1 0,-1 1,0-1,0 1,0-1,1 1,-1 0,0 0,0 0,0 0,0 0,2 2,7 5,-1 0,1 1,-1 1,16 19,-11-11,72 84,140 216,-200-266,-19-32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6.1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0 205,'1'-2,"-1"1,1-1,0 0,0 1,0 0,0-1,0 1,0 0,0-1,0 1,0 0,1 0,-1 0,0 0,1 0,-1 0,1 0,2-1,34-15,-32 14,211-75,-55 22,-146 51,0 0,1 0,0 2,0 0,0 1,17-1,-13 3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8.3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294 266,'23'26,"-2"1,29 47,-34-50,-4-6,0 1,-1 1,-1 0,13 39,-26-54,-5-9,-8-8,-142-140,74 68,-26-29,95 95,1 0,1-1,0 0,-17-37,29 53,0 1,0-1,0 1,0-1,0 1,1-1,-1 0,1 0,0 1,-1-1,1 0,1 1,-1-1,0 0,1 0,-1 1,1-1,1-3,-2 6,1-1,-1 0,1 1,-1-1,1 1,-1-1,1 1,0-1,-1 1,1-1,0 1,-1 0,1-1,0 1,-1 0,1-1,0 1,0 0,-1 0,1 0,0 0,0 0,-1 0,2 0,1 0,-1 1,1 0,0 0,-1 0,0 0,1 0,-1 0,0 0,1 1,3 2,23 23,-1 1,-1 1,-2 1,-1 1,29 48,-44-63,-1 0,-1 1,6 18,4 11,-8-25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9.42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1,'1'25,"1"-1,1 1,1-1,1 0,1 0,1 0,2-1,12 26,-13-27,-1 1,7 40,-9-37,0-4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3.9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1161,'57'-5,"0"-2,-1-2,-1-3,83-29,-69 21,1347-386,-1240 359,86-28,-262 75,1 0,-1 0,0-1,1 1,-1 0,0 0,1 0,-1 0,0 0,1 0,-1 0,0 0,1-1,-1 1,0 0,0 0,1 0,-1-1,0 1,0 0,1 0,-1-1,0 1,0 0,0-1,0 1,1 0,-1 0,0-1,0 1,0 0,0-1,0 1,0 0,0-1,0 1,0 0,0-1,0 1,0 0,0-1,0 1,0 0,0-1,0 1,0 0,-1-1,-18-15,-44-13,51 24,-179-88,-197-131,360 207,-46-29,68 41,-1 0,1 0,1 0,-1 0,1-1,0 0,0 0,-4-7,8 12,1 0,0 0,-1 1,1-1,-1 0,1 0,0 0,0 0,0 1,-1-1,1 0,0 0,0 0,0 0,0 0,0 1,0-1,1 0,-1 0,0 0,0 0,0 1,1-1,-1 0,1 0,-1 0,0 1,2-2,-1 1,1-1,0 1,0 0,0 0,0 0,0 0,0 0,0 0,0 1,0-1,3 0,65-3,-62 4,141 4,-1 7,-1 6,200 49,-336-63,0-1,-1 1,0 1,1 0,-1 0,10 7,-17-9,0 1,0-1,-1 0,0 1,1 0,-1 0,0-1,0 1,0 0,-1 0,1 1,-1-1,1 0,-1 1,0-1,0 0,-1 1,1-1,-1 1,0-1,0 1,0 6,-14 163,-40 188,13-181,22-105,-20 154,38-205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4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0,'5'0,"0"4,1 6,2 6,5 3,4 9,0 2,0 1,-1 0,-5-2,1-1,2-1,-1-1,-2-5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54.3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8,'439'14,"1"-1,-383-12,61-1,-106-1,0-1,1 0,-1 0,0-1,0-1,21-8,-18 3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5.6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604 535,'-1'-1,"1"0,0 0,-1 0,1 0,-1-1,0 1,1 1,-1-1,0 0,0 0,0 0,1 0,-1 0,0 1,0-1,0 0,0 1,0-1,0 1,0-1,-1 1,1 0,0-1,0 1,0 0,0 0,-2 0,-39-5,38 5,-9 0,-1 1,1 0,0 1,0 1,0 0,1 1,-1 0,1 1,0 0,0 1,0 0,1 1,-21 16,-8 10,2 1,-39 45,72-74,-24 26,1 2,-29 45,48-64,1-1,0 2,1-1,1 1,0 0,1 0,1 1,0-1,-1 21,5-27,0 0,1 0,0 1,0-1,1 0,1-1,-1 1,2 0,-1-1,1 1,0-1,1 0,0 0,0-1,0 1,1-1,0-1,1 1,8 6,14 11,1-1,2-2,41 22,-61-37,402 213,-348-189,2-3,1-3,1-3,102 16,-163-35,-1-1,1 0,0 0,0-1,0 0,0-1,0 0,0 0,13-5,-17 4,0-1,1 0,-1 0,-1 0,1-1,0 1,-1-1,0-1,1 1,-2 0,1-1,-1 0,1 0,-1 0,3-7,7-17,0 0,-2-1,-2 0,7-35,15-127,-29 179,8-64,-3-2,-3 1,-3-1,-5 1,-21-132,18 176,-1-1,-2 2,-1-1,-2 2,-1 0,-2 0,-1 1,-1 1,-2 1,0 1,-2 1,-2 0,0 2,-1 1,-33-24,34 32,-1 1,0 2,0 1,-2 0,1 2,-1 1,-1 2,0 0,-33-3,3 4,-1 2,0 3,-85 9,80 2,-119 33,87-17,85-24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7.0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 0,'-4'0,"-2"4,5 6,6 1,7 7,10 1,1 5,6-1,-3 0,-1 0,-5 1,-1-4,-5-1,-4 0,-4 2,2-4,-1 1,-2-4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39.8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27,'-5'0,"0"1,0 0,0 0,0 0,0 1,0 0,0 0,0 0,0 1,1 0,0-1,-1 2,1-1,0 0,0 1,1 0,-6 6,-7 11,1 0,-18 31,18-26,-12 20,2 1,2 1,-22 67,34-81,2 0,1 1,1 0,3 0,0 0,2 37,2-67,0 0,1 0,-1 1,1-1,0 0,0 0,1 1,-1-1,1 0,1-1,-1 1,0 0,1-1,4 6,-4-8,0 1,0 0,1-1,0 1,-1-1,1 0,0 0,0-1,0 1,0-1,0 0,0 0,1 0,-1 0,0-1,1 0,6 0,9 0,0-1,0-1,0-1,0-1,0 0,-1-2,1 0,-1-1,-1-1,1 0,-2-2,1 0,-1-1,-1-1,0 0,19-19,3-3,160-153,-193 183,-1-1,0 0,-1-1,1 1,-1-1,0 0,0 1,-1-1,0 0,0-1,0 1,-1 0,1-11,-1 6,-1 0,-1-1,0 1,0 0,-1 0,0 0,-6-14,-1 1,-1 0,-2 0,0 1,-1 0,-2 1,-17-20,22 30,-1 1,0 0,-1 1,0 0,-27-15,33 21,0 0,0 1,0 0,-1 1,1-1,-1 1,1 0,-1 1,0 0,0 0,0 0,0 1,0 0,0 0,-11 2,3 4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0.33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0.8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5,4 5,2 3,4 6,0 7,3 5,3 9,-1 5,-3 1,1 4,2-4,-1-7,1-3,-1-6,-4-9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1.7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6,'107'-2,"-56"-1,0 2,-1 2,1 3,81 16,-127-18,1-1,-2 0,1 1,0 0,0 0,0 1,-1-1,1 1,-1 0,0 0,0 0,0 1,0 0,-1-1,0 1,1 1,2 4,-3-3,-1 0,0 0,0 1,-1-1,0 0,0 1,0-1,-1 0,0 1,0-1,-1 1,0-1,-2 11,-4 7,0-1,-2 0,-1-1,-23 40,21-40,0 0,2 0,0 1,-7 29,16-51,1 0,0 0,0 0,-1 0,1 0,0 0,0 0,0 0,0 0,0 0,0 0,1 0,-1 0,0 0,0 0,1 0,-1 0,1 0,-1 0,1 0,-1-1,1 1,-1 0,1 0,0 0,-1-1,1 1,1 0,0 0,0 0,1 0,-1 0,1 0,-1 0,1-1,-1 0,1 1,-1-1,1 0,3 0,11-2,-1-1,31-8,-36 9,40-10,0 3,0 2,92 0,-119 8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2.7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0,'-20'586,"15"-526,5-111,-11-88,-1 2,11 98,-3-29,7-70,-3 136,0 1,-1-1,1 0,0 1,1-1,-1 0,0 1,0-1,1 1,-1-1,1 0,-1 1,1-1,0 1,0-1,0 1,-1 0,1-1,1 1,-1 0,0 0,0 0,0-1,1 1,-1 0,0 1,1-1,-1 0,1 0,-1 1,1-1,-1 0,1 1,-1 0,1-1,0 1,-1 0,1 0,0 0,-1 0,1 0,0 0,-1 1,1-1,-1 0,1 1,0-1,-1 1,1 0,-1-1,0 1,3 1,7 4,0 0,0 1,-1 0,0 1,15 13,54 59,128 167,-143-145,-55-86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3.4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0 194,'1'-2,"0"0,0-1,0 1,1 0,-1 0,0 0,1 0,-1 1,1-1,0 0,-1 1,1-1,0 1,0-1,0 1,2-1,36-21,10 1,-5 2,61-36,-32 21,-59 28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4.0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1,'0'4,"0"10,5 8,0 11,1 10,3 2,-1 1,4 2,-1 5,2 3,-1-1,2-4,-2-7,-2-7,-4-10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4.5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1 171,'61'0,"0"-2,86-15,47-16,185-41,-264 37,-89 29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57.8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502 1,'-1'8,"0"0,0 1,-1-1,-1 0,1 0,-1 0,-6 9,-3 14,-282 978,150-475,114-440,97-342,48-201,-105 404,126-524,-134 562,48-146,-42 132,2 0,1 1,0 0,28-36,-38 55,0 0,0 0,1 0,-1 0,0 0,0 0,1 0,-1 1,1-1,-1 0,1 1,-1-1,1 1,-1-1,1 1,0 0,-1 0,1 0,-1 0,1 0,0 0,-1 0,1 0,-1 0,1 1,0-1,-1 1,1-1,-1 1,1 0,-1 0,0-1,1 1,-1 0,0 0,0 0,1 1,-1-1,1 1,9 9,0 1,0 0,11 16,-9-11,163 219,-57-74,-44-60,118 141,-182-232,0 0,0 1,-1 0,14 22,-15-17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5.2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0,'0'40,"1"-1,2 1,2-1,1 0,2 0,20 55,68 236,-74-245,-17-67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6.5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1,'-2'0,"-1"1,0-1,0 1,0 0,1 0,-1 0,1 1,-1-1,1 0,-1 1,1 0,0 0,-1-1,1 1,0 1,0-1,1 0,-1 0,0 1,1-1,-1 1,1-1,-2 5,-4 10,0 1,-6 27,8-29,-5 23,1 1,2 0,1 0,3 0,1 0,4 54,1-63,1 1,2-1,1 0,2 0,0-1,2 0,2-1,24 44,-32-65,1-1,-1 0,1 0,1-1,-1 1,1-1,0 0,0-1,1 0,0 0,-1-1,2 0,-1 0,0-1,1 0,9 2,-5-2,0-1,1 0,-1-1,0 0,1-1,-1-1,1 0,-1-1,1 0,16-5,-27 5,1 1,-1-1,1 0,-1 0,0 0,0 0,0 0,0-1,0 1,0-1,-1 0,1 0,-1 0,0 0,1 0,-2 0,1-1,0 1,-1-1,1 1,-1-1,0 0,0 1,0-6,1-10,0 0,-1-1,-4-32,2 19,0 19,0-51,-14-90,12 135,-1 1,-1 0,-1 1,0-1,-2 1,0 0,0 1,-2 0,-15-21,21 33,-1 0,0 1,0-1,-1 1,1 0,-1 1,0-1,0 1,0 0,0 0,0 1,-1 0,1 0,-1 1,0 0,1 0,-1 0,0 1,-11 0,-4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6.9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0,'-4'0,"-6"0,-1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8.1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357 1,'-4'1,"1"0,0 1,-1-1,1 1,0 0,0 0,0 0,1 0,-1 1,0-1,1 1,-1-1,1 1,0 0,0 0,0 0,-1 4,-2 0,-45 72,3 2,4 2,3 2,-41 132,72-191,1 0,1 0,1 1,2 0,0 0,1 28,3-46,1-1,0 1,0 0,0-1,1 0,0 1,1-1,0 0,0 0,1 0,0-1,0 1,1-1,0 0,0 0,1-1,0 1,0-1,0 0,1-1,0 0,14 9,22 5,0-1,2-2,-1-3,89 16,-63-15,-62-11,0-1,1-1,0 0,-1 0,1 0,0-1,-1-1,1 1,13-4,-17 2,-1 0,0 0,0 0,0 0,0-1,-1 1,1-1,-1 0,1 0,-1-1,0 1,0-1,-1 1,1-1,-1 0,0 0,0 0,0 0,2-8,1-2,-1 0,-1-1,0 1,-1 0,0-1,-2 0,1 1,-2-1,0 0,-1 1,-5-24,5 34,0-1,0 1,0 0,0 0,-1 0,0 0,0 0,0 0,0 1,0-1,-1 1,1 0,-1 0,0 1,0-1,0 1,-1-1,1 1,0 1,-1-1,1 1,-1-1,0 1,-6 0,0 0,1 1,0 0,-1 1,1 0,0 1,-1 0,1 0,0 1,1 0,-12 6,-306 126,299-126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8.81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10,'0'-4,"0"-1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0.1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83 121,'-2'-10,"0"0,-1 1,0-1,-1 1,0 0,0 0,-1 0,0 0,-8-10,-3 3,16 15,-1 1,1 0,0 0,0 0,-1 0,1 0,0 0,-1 0,1 0,0 0,0 0,-1 0,1 0,0 0,-1 0,1 0,0 0,0 0,-1 0,1 0,0 0,-1 0,1 0,0 1,0-1,-1 0,1 0,0 0,0 0,0 1,-1-1,1 0,0 0,0 1,0-1,-1 0,0 4,-1 1,1-1,0 0,1 1,-1-1,1 0,-1 7,-3 123,15 174,-8-273,2-1,20 67,-23-92,1 0,1 0,-1 0,1 0,1-1,0 1,0-1,1 0,0-1,0 0,0 0,1 0,0 0,1-1,13 9,-12-12,-1 0,0 0,1 0,0-1,0-1,0 1,0-1,0-1,-1 0,1 0,10-2,-14 2,0-1,0 0,0 0,0 0,0-1,0 0,0 0,0 0,-1 0,1-1,-1 1,0-1,0-1,0 1,0 0,0-1,-1 0,1 0,5-8,-4 2,0-1,-1 1,0-1,0 0,-1 0,0 0,-1 0,-1 0,0-1,0 1,-1-1,0 1,-3-18,-4 19,1 21,-1 24,1 45,6 99,3-134,2 0,2 0,21 76,-19-98,1-6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1.0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1 240,'16'217,"-8"-143,-8-74,0 1,0-1,0 0,0 0,-1 0,1 0,0 0,0 1,0-1,0 0,0 0,0 0,0 0,0 1,0-1,0 0,0 0,0 0,0 0,0 1,0-1,0 0,1 0,-1 0,0 0,0 0,0 1,0-1,0 0,0 0,0 0,0 0,0 0,1 0,-1 0,0 1,0-1,0 0,0 0,0 0,1 0,-1 0,0 0,0 0,0 0,0 0,1 0,-1 0,0 0,0 0,0 0,0 0,0 0,1 0,-1 0,0 0,0 0,0 0,0 0,1 0,-1 0,0 0,0 0,0-1,10-13,6-22,86-246,-42 122,-60 158,1-1,0 1,0-1,0 1,0-1,0 1,0 0,0 0,1-1,-1 1,1 0,0 0,-1 1,1-1,0 0,0 0,0 1,1 0,-1-1,4-1,-4 3,0 1,0-1,0 1,0-1,1 1,-1 0,0-1,0 1,0 0,-1 0,1 1,0-1,0 0,0 1,-1-1,1 1,-1-1,1 1,-1 0,0-1,1 1,-1 0,0 0,1 3,150 257,-65-108,-72-132,-3-7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2.0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0 117,'5'-4,"0"0,0 0,1 1,-1-1,1 1,-1 0,1 1,0 0,0-1,11-1,66-8,-67 10,144-20,83-7,-168 21,-53 5,-1 0,44 2,-48 3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3.4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0 203,'0'-12,"0"0,1 0,0-1,1 1,0 0,1 1,0-1,8-17,-8 24,0 0,0 0,1 0,-1 0,1 1,0-1,1 1,-1 0,1 1,0-1,0 1,0 0,0 0,0 0,1 1,-1-1,1 1,0 1,9-3,-4 2,1 1,-1 0,1 0,-1 1,1 0,-1 1,1 1,-1 0,0 0,1 1,-1 1,15 6,-20-8,-1 1,1 0,0 1,-1-1,0 1,1 0,-2 1,1-1,0 1,-1 0,0 0,0 0,0 1,-1-1,0 1,0 0,0 0,-1 0,0 0,0 0,0 1,-1-1,1 10,-2-10,-1-1,1 0,-1 1,0-1,0 0,0 0,-1 1,0-1,0 0,0 0,-1-1,1 1,-1 0,0-1,-4 5,-8 7,0 0,-26 20,-2 2,42-37,0 0,0-1,0 1,1 0,-1 0,0 0,0 0,1 0,-1 0,1 0,-1 0,1 0,-1 0,1 0,-1 0,1 0,0 0,0 0,0 0,-1 0,1 0,0 1,1 1,-1-2,1 0,0 0,0-1,-1 1,1 0,0 0,0-1,0 1,0 0,0-1,0 1,0-1,0 1,0-1,0 1,0-1,1 0,1 1,10 0,0 0,0 0,16-2,-19 0,46 1,-18 0,-1-1,64-11,-77 6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3.9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1 180,'30'-2,"-1"-1,0-2,45-13,-15 4,148-45,-151 39,1 4,1 1,0 4,61-5,-107 15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58.5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1 729,'14'-12,"1"0,24-16,6-3,87-65,213-115,162-41,-303 173,-181 71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4.9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0,'1'27,"1"-1,1 0,1 1,10 33,42 98,-55-155,3 10,0 1,-1 0,-1 0,0 0,0 17,7 42,-4-58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6.2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159 8,'-6'0,"-1"0,1 0,-1 0,1 1,-1 0,1 1,0-1,0 1,-1 0,1 1,-7 3,9-2,-1 0,1 0,0 0,0 0,0 1,0-1,1 1,0 0,0 0,0 0,1 1,-4 10,0 3,0 1,1 1,1-1,2 1,0 0,1 35,1-42,1-1,0 0,1 1,1-1,0 0,0 0,2-1,-1 1,2-1,0 0,10 17,-10-23,-1 0,0-1,1 0,0 0,0-1,1 0,-1 0,1 0,0-1,0 1,0-2,9 3,13 3,53 6,-55-10,-18-3,0 1,0-1,1-1,-1 0,0 0,0-1,0 0,0 0,1-1,-2 0,1-1,0 0,0 0,-1-1,0 0,0-1,0 0,0 0,-1 0,0-1,0 0,0-1,-1 1,8-11,15-20,-2 0,38-72,-57 94,-1-1,0 1,-1-2,-1 1,0-1,-2 0,1 0,-2 0,-1 0,0-27,-1 41,-1 1,0-1,0 0,0 1,0-1,0 0,0 1,-1-1,1 1,-1 0,1 0,-1-1,0 1,0 0,0 0,0 1,-1-1,1 0,0 1,-1-1,1 1,-1 0,1 0,-1 0,0 0,1 0,-1 1,0-1,0 1,1-1,-6 1,-10-1,-1 1,1 1,-30 4,40-4,-25 4,-45 15,48-12,-57 9,66-15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7.1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7.70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0,'0'5,"5"5,0 10,0 5,4 8,4 10,4 11,0 5,-4 6,1-1,2-2,-2-3,-3-3,-4-7,-2-7,-3-7,-1-5,-2-7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8.8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23,'4'-3,"-1"1,1-1,0 1,0 0,0 0,0 0,0 1,0-1,1 1,-1 0,0 1,1-1,-1 1,1-1,-1 1,1 0,-1 1,1-1,-1 1,0 0,1 0,-1 1,8 2,7 4,1 1,-1 0,28 19,-6 0,-2 0,0 3,64 67,-97-91,0 1,-1-1,0 1,-1 0,0 0,0 0,-1 1,0-1,0 1,-1 0,0 0,0 0,-1 0,-1 0,1 0,-1 0,-1 0,0 1,0-1,-3 9,-5 17,-2 0,-2-1,-28 57,20-46,20-44,0 0,0 1,1-1,-1 1,1-1,-1 0,1 1,-1-1,1 1,0-1,0 1,0-1,0 1,0-1,0 1,0-1,0 1,1-1,-1 0,0 1,1-1,-1 1,1-1,0 0,-1 1,1-1,1 1,0 0,1 0,-1 0,1-1,-1 0,1 1,-1-1,1 0,0 0,-1-1,1 1,0 0,0-1,3 1,9-1,1 0,-1 0,0-2,22-4,-17 0,-1 0,36-17,-40 15,1 1,0 1,0 0,0 2,19-4,29-5,-48 8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0.0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53 135,'-1'37,"-1"0,-2 0,-2 0,-11 38,0 31,13-82,3-19,1-8,4-30,1 0,1 0,2 0,24-60,-3 18,47-84,-75 157,-1 0,1 1,-1-1,1 0,0 1,0-1,0 1,0 0,0-1,0 1,0 0,0-1,1 1,-1 0,0 0,1 0,-1 0,1 0,-1 1,1-1,0 0,-1 1,1-1,0 1,-1-1,1 1,0 0,-1 0,1 0,0 0,0 0,-1 0,1 0,0 0,-1 1,1-1,0 1,-1-1,1 1,0 0,-1 0,1 0,-1 0,0 0,3 2,7 6,-1 1,-1 1,0 0,15 22,-8-11,60 80,80 141,-139-199,-13-26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0.7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0 100,'0'-4,"5"-2,9 0,7 2,13 1,8-3,7-1,-1 1,-1 2,1 1,5-3,-2 0,-6 0,-6-2,-6-1,-3 2,-4 2,-5 1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2.0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46,'12'-2,"0"1,1-1,-1-1,0-1,19-7,-20 6,1 1,0 1,0-1,0 2,17-2,-25 4,0 0,0 0,0 1,0 0,0-1,-1 1,1 1,0-1,-1 0,1 1,-1 0,1 0,-1 0,0 0,0 0,0 1,0 0,0-1,-1 1,1 0,3 5,0 1,-1 0,0 0,0 0,0 0,-1 1,-1 0,4 15,-6-21,0 1,0-1,-1 1,0-1,1 1,-2-1,1 1,0 0,-1-1,0 1,0-1,-1 1,1-1,-1 0,0 0,0 1,0-1,0 0,-4 3,4-5,1-1,-1 1,1-1,0 1,-1-1,1 1,0 0,0-1,0 1,0 0,0 0,1 0,-1 0,1 0,-1 0,1 0,-1 0,1 0,0 4,2-2,0-1,0 0,0 0,1 0,-1 0,1 0,0 0,0 0,6 3,-6-2,6 4,0 1,-1 0,-1 1,1 0,-2 0,11 21,-14-25,0-1,-1 1,1 0,-1 0,-1 0,1 1,-1-1,0 0,-1 1,1-1,-1 0,0 1,-1-1,-2 13,2-16,-1-1,1 1,-1 0,1-1,-1 1,0-1,0 0,0 0,0 1,-1-1,-1 1,-12 9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3.3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51,'11'-1,"0"0,0 0,18-7,15-1,162-11,310 9,-403 12,-92-1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3.94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1,'2'22,"1"0,1-1,1 1,1-1,1 0,10 22,3 11,-4-7,-3 1,-2 0,-2 1,-3 0,-1 1,-2 52,0-47,3-37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1:59.3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1,'4'4,"2"6,-1 5,4 5,4 7,0 8,2 6,3 1,-2 6,1-2,-2-3,-1-1,-1-3,-4 0,-2-2,0-8,0-8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4.9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0,'-5'0,"0"1,0 0,0 0,0 0,0 0,0 1,0 0,1 0,-1 0,1 1,-1-1,1 1,0 0,0 0,0 0,1 1,-1 0,1-1,0 1,0 0,0 1,1-1,-1 0,1 1,-2 6,-5 10,1 1,2 0,0 0,-3 30,6-29,1 0,1 1,1-1,1 0,1 0,1 0,1 0,1 0,14 37,-16-50,1 0,1 0,-1 0,2-1,-1 0,1 0,1 0,0-1,0 0,0 0,1-1,0 0,1 0,-1-1,1 0,0 0,1-1,0 0,-1-1,1 0,1-1,-1 0,14 2,-20-4,0-1,1 1,-1-1,0 0,1-1,-1 1,1-1,-1 0,0 0,0 0,1 0,-1-1,0 1,0-1,0 0,-1-1,8-4,-6 2,0 0,-1 0,0 0,0-1,0 0,0 0,-1 0,0 0,0 0,2-10,1-9,-1 1,-1-1,-1 0,-1 0,-1-26,-1 35,0 0,-1 1,-1-1,0 0,-9-27,9 38,0 0,0 0,-1 0,0 0,0 1,0 0,0-1,-1 1,0 0,1 0,-1 1,-1-1,1 1,-1 0,1 0,-1 1,0-1,0 1,0 0,-9-2,-34-5,26 8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5.68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6.2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0,'0'4,"0"6,0 6,0 4,4 7,2 12,3 8,5 0,1 1,-4 0,2-3,-2-5,-3-6,-2-3,-3-8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7.5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88,'27'-33,"-23"26,1 1,-1 0,1 1,0-1,9-6,-12 10,1 1,-1-1,1 1,-1 0,1 0,-1 0,1 0,0 0,0 1,-1-1,1 1,0 0,0 0,0 0,-1 0,1 0,0 1,5 1,7 2,0 1,-1 1,1 0,-1 1,-1 1,1 0,-1 1,-1 0,1 1,-2 0,12 14,-13-14,-1 0,-1 1,0 1,0-1,-1 1,-1 0,0 1,0-1,-1 1,-1 0,0 1,3 24,-7-32,0 1,-1-1,1 0,-1 0,-1 0,1 0,-1 0,0 0,0 0,-1 0,0-1,0 1,0-1,-6 6,-7 10,-2 0,-20 18,11-13,-26 27,21-22,2 1,-36 48,66-80,-1 1,1-1,-1 1,1 0,-1-1,1 1,-1 0,1-1,0 1,-1 0,1-1,0 1,0 0,0 0,-1-1,1 1,0 0,0 0,0 0,0-1,0 1,0 0,0 0,1-1,-1 1,0 0,0 0,1-1,-1 1,1 1,0-1,0 0,1-1,-1 1,1 0,-1-1,0 1,1-1,-1 1,1-1,-1 0,1 1,-1-1,1 0,2 0,51-7,-38 3,151-42,-142 37,3-2,0 1,36-6,-44 11,-5-1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8.7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86,'-1'10,"-1"-1,0 1,0 0,-1-1,-1 1,-5 10,-3 9,-16 56,3 2,4 1,4 1,4 0,-2 145,18-192,4-34,5-23,24-66,36-117,-14 30,-16 63,66-181,-107 285,16-42,-4 27,-13 16,0 0,0 0,1 0,-1-1,0 1,1 0,-1 0,0 0,1 0,-1 0,0 0,1 0,-1 0,0 0,1 0,-1 0,0 0,1 0,-1 0,0 0,1 0,-1 0,0 0,1 1,-1-1,0 0,1 0,-1 0,0 1,0-1,1 0,-1 0,0 0,0 1,1-1,-1 0,0 1,0-1,0 0,1 1,105 194,-11-19,-64-123,99 173,-121-210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9.4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0 142,'8'-1,"-1"0,0 0,1-1,-1 0,10-5,13-3,58-7,0 3,145-4,-138 13,0-3,98-23,-140 14,-36 9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0.7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1,'-1'22,"1"1,1 0,2-1,0 0,1 1,1-1,1-1,1 1,1-1,0 0,16 24,-22-40,1-1,0 1,1-1,-1 0,1 0,-1 0,1 0,1 0,-1-1,0 0,1 0,0 0,-1-1,1 1,0-1,1 0,-1-1,9 3,-7-4,-1 0,1 0,-1-1,0 0,1 0,-1-1,0 1,0-1,0-1,0 1,0-1,0 0,8-6,7-7,0-2,-1 0,0-1,-2-1,-1 0,18-27,-24 33,-1-2,0 0,-1 0,-1 0,0-1,-1-1,7-27,-18 81,2 0,4 49,-1-12,-1-29,2 0,1 1,3-1,13 49,-13-72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1.2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92,'4'0,"2"-4,4-2,4 0,4 2,4-3,2-1,1-2,1-1,0 3,0-3,0 2,-4 1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2.0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1 123,'16'-2,"0"0,0-1,0 0,20-8,15-3,300-69,-329 79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3.34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279 328,'-1'3,"-1"0,1 0,-1 0,1 0,-1 0,0 0,0 0,-1-1,1 1,-4 2,-9 14,-72 144,56-100,-70 105,82-137,17-26,13-19,78-111,93-177,-30-20,-150 318,-1 0,1 0,0 0,1 0,-1 0,1 1,0-1,-1 1,2 0,3-4,-7 7,1-1,0 1,0-1,0 1,-1 0,1-1,0 1,0 0,0 0,0 0,0 0,0 0,-1 0,1 0,0 0,0 0,0 0,0 0,0 0,0 1,0-1,1 2,1-1,-1 0,0 1,0 0,-1-1,1 1,0 0,0 0,-1 0,3 4,72 110,118 175,-82-110,-59-93,-43-72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2.23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1 176,'0'0,"3"19,21-13,10-5,0-1,-1-2,56-9,97-30,-182 40,231-71,-127 37,-57 21,62-9,-96 21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4.0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26,'282'-13,"17"0,-276 14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5.4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1 347,'20'-34,"2"2,2 0,1 2,54-52,-7 6,-65 68,0 1,1-1,0 1,0 1,15-10,-22 15,1 0,0 0,-1 0,1 0,0 1,0-1,0 1,0-1,0 1,0-1,0 1,0 0,0 0,0 0,0 0,0 0,0 0,-1 1,1-1,0 1,0-1,0 1,0 0,0 0,-1 0,1 0,0 0,-1 0,1 0,0 1,-1-1,0 0,1 1,-1-1,0 1,0 0,1 1,14 23,-2 0,0 1,-2 1,-1 0,-2 1,0 0,6 45,-12-54,0 1,-2 0,0 1,-2-1,0 0,-1 0,-2-1,0 1,-1 0,-1-1,-13 30,-12 12,-4-2,-79 106,114-166,1 1,-1-1,1 1,0-1,-1 1,1-1,-1 0,1 1,0-1,-1 0,1 1,0-1,0 0,-1 0,1 0,0 1,-1-1,1 0,0 0,0 0,-1 0,1 0,0-1,0 1,-1 0,1 0,0 0,-1-1,2 0,33-3,100-33,-98 24,1 2,72-11,-88 20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6.8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0 933,'15'-2,"0"0,-1-1,1 0,-1-1,17-8,6 0,268-80,267-84,-429 126,96-30,23-12,-204 70,-56 22,-1 0,1-1,-1 1,1-1,-1 0,1 1,-1-1,1 0,-1 0,0 0,1 0,-1 0,0 0,0 0,0 0,0-1,0 1,0 0,0-1,0 1,0 0,0-1,-1 1,1-1,-1 0,1 1,-1-1,0 1,1-3,-2 1,0 0,0-1,0 1,0 0,-1 0,1 0,-1 0,0 1,0-1,0 0,0 1,0-1,-4-2,-10-9,1 2,-2 0,-27-16,-63-26,-2 5,-2 5,-135-34,192 64,83 18,54 8,-2 15,109 52,-58-21,-85-39,28 11,125 68,-196-95,0 0,0 0,-1 0,1 1,-1-1,1 1,-1 0,-1 0,1 0,0 0,-1 1,0-1,0 1,0-1,-1 1,0 0,0 0,0 0,1 5,-1 12,0 0,-2-1,-3 27,0 1,2 134,2-161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8.0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0 200,'1'-4,"0"0,-1 1,1-1,1 0,-1 0,1 1,-1-1,1 0,0 1,0 0,4-5,33-37,-27 31,-3 3,0 1,1 0,0 1,1 0,0 0,22-12,-28 18,0 1,0 0,0 1,0-1,0 1,1 0,-1 0,0 1,1-1,-1 1,0 0,1 1,-1-1,0 1,0 0,1 1,-1-1,0 1,0 0,8 4,3 4,0 0,-1 0,-1 2,0 0,0 0,-2 1,15 18,-19-20,1 0,-1 1,-1 0,0 0,-1 1,0-1,-1 2,0-1,5 27,-9-34,-1 1,0-1,0 1,0 0,-1-1,0 1,-1-1,1 0,-1 1,0-1,-1 0,1 0,-1 0,-4 5,-6 8,-1-1,-28 29,-7 8,-51 61,62-75,1 1,-45 72,81-113,0 1,-1 0,1 0,0 0,0 0,1 0,-1 0,0 0,1 0,-1 0,1 0,-1 0,1 0,0 0,0 0,0 1,1 2,-1-4,1 0,-1 0,1 0,0-1,-1 1,1 0,0 0,0-1,0 1,-1 0,1-1,0 1,0-1,0 1,0-1,0 0,0 1,0-1,0 0,0 0,0 1,0-1,0 0,2 0,6-1,0 1,0-1,-1-1,1 0,0 0,13-6,564-227,-543 217,-9 2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9.2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1861 77,'-11'0,"1"-2,0 0,1 0,-1-1,-12-5,-19-4,-54-6,-1 4,-1 5,0 4,0 4,0 4,0 4,0 5,-139 35,195-35,0 1,1 2,0 2,1 1,2 2,-69 48,60-32,2 2,1 1,2 3,-54 70,79-91,1 0,1 1,1 1,1 0,1 1,1 0,-12 45,18-49,0 0,2-1,0 1,2 0,0 0,1 0,1 0,1 0,0 0,12 32,-2-14,3 0,1-2,1 0,2-1,2-1,1 0,2-2,1-1,39 36,-22-28,1-2,3-3,0-1,2-2,103 46,-133-70,1-1,0 0,0-2,0 0,0-1,1-2,-1 0,1-1,-1-1,0 0,1-2,29-7,-2-3,-1-2,0-1,-2-3,45-25,91-60,-148 82,-1-1,-2-1,38-38,-56 47,-1 0,0 0,-1-1,8-18,22-32,-26 44,-1 0,-1-1,-1 0,11-33,25-103,-40 133,7-25,-3-1,8-73,-18 104,0-1,-1 1,-2 0,0 0,-1-1,-1 2,-1-1,-15-37,16 47,1 0,0-1,0 1,1 0,-1-19,2 10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5.3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30 174,'-8'16,"-3"17,6 3,2 1,1-1,2 1,1 0,3-1,0 1,2-1,17 52,-22-82,1-1,0 1,0-1,1 1,0-1,0 0,0 0,0 0,1-1,0 1,0-1,0 0,1 0,-1 0,1 0,0-1,0 0,0 0,0 0,1-1,-1 1,1-1,-1-1,1 1,0-1,0 0,0 0,0-1,-1 0,1 0,0 0,0-1,0 1,0-1,0-1,-1 1,1-1,0 0,6-4,76-40,-2-4,86-65,-93 60,-72 51,-1 0,0-1,-1 0,1 0,-1 0,0-1,0 1,-1-1,0-1,0 1,0 0,-1-1,0 0,0 0,0 0,-1 0,0 0,-1 0,0-1,0 1,0-1,-1 1,0-1,-1 1,1 0,-1-1,-1 1,1 0,-1-1,-1 1,1 0,-1 1,-1-1,-6-11,1 5,0 0,-1 1,-1 0,0 1,0 0,-1 1,0 0,-1 1,0 0,0 1,-1 1,0 0,0 1,-1 0,0 1,0 1,0 0,-17-1,-17-4,35 6,-1 0,0 0,0 1,0 1,0 0,0 2,0-1,0 2,0 0,0 1,-20 6,-20 10,37-14,-1 2,1 0,-22 13,27-12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5.9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6.4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0,'0'5,"4"5,6 10,1 5,4 12,2 8,4 5,1 2,3 1,0 0,-4 0,-1-5,1-7,-4-5,-1-6,-2-2,-4-7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7.4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72,'5'-1,"0"-1,1 0,-1 0,0-1,0 1,0-1,0 0,7-7,9-4,-13 10,1-1,0 2,0-1,0 1,1 0,-1 1,1 0,-1 0,16 0,-22 2,0 1,0-1,0 0,0 1,0 0,0-1,0 1,0 0,0 1,0-1,-1 0,1 1,0 0,-1-1,1 1,-1 0,0 1,0-1,0 0,0 0,0 1,0-1,0 1,-1 0,1-1,-1 1,0 0,0 0,0 0,0 0,-1 0,1 0,-1 5,3 16,-2-1,0 1,-2-1,-1 1,0 0,-2-1,-1 0,-14 42,18-64,0 1,1-1,-1 0,1 0,-1 0,1 0,0 0,-1 1,1-1,0 0,0 0,0 0,0 1,0-1,0 0,0 0,0 1,1-1,-1 0,0 0,1 0,-1 0,1 0,-1 1,1-1,0 0,-1 0,1 0,1 1,0-1,0 0,0 0,1-1,-1 1,0 0,0-1,1 0,-1 1,0-1,1 0,-1 0,1 0,-1-1,3 1,14-4,0-1,33-12,-48 15,47-17,-6 1,0 2,68-15,-94 29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8.4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1 122,'3'0,"0"1,0 0,0 0,0 0,0 0,0 0,0 1,-1 0,1-1,0 1,-1 0,1 0,-1 0,0 1,0-1,0 1,0-1,0 1,0 0,-1-1,3 5,26 63,-29-68,50 186,-26-89,-18-80,-5-25,-8-35,-8-18,3 0,2-1,3 0,2 0,7-97,-3 155,0 0,0 1,0-1,0 0,1 0,-1 0,1 1,-1-1,1 0,0 1,0-1,-1 0,1 1,0-1,1 1,-1-1,0 1,0 0,1-1,-1 1,0 0,1 0,-1 0,3-1,-1 1,0 1,0-1,0 1,0-1,0 1,0 0,0 1,0-1,0 0,0 1,0-1,-1 1,6 2,10 5,-1 0,1 2,25 18,-32-20,25 18,-2 1,-1 3,-1 0,-2 2,-1 1,25 39,-41-55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16.3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1,'4'4,"10"6,8 1,7 8,12 4,8 7,0 2,4 5,-2-4,-6-3,-2-3,-8-1,-11-6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2.88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0,'0'4,"0"6,0 6,0 12,0 6,0 6,4 0,1 7,5-1,0-4,-1-1,-3-2,-2-4,3-9,-1-3,0-6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9.3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0 254,'18'-1,"0"0,-1-1,0-1,1-1,-1-1,24-9,-19 2,-1-1,31-25,23-14,-25 20,-32 20,1 0,0 1,1 1,0 0,28-7,-29 12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0.0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0,'0'5,"4"1,2 3,-1 6,4-1,0 2,-2 2,-2-1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0.7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0 138,'89'-4,"106"-19,-5 0,147-14,-181 18,-99 14,-29 3,0-1,52-12,-64 8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1.4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0,'0'5,"5"5,5 5,1 5,-1 7,1 3,4 6,0 0,-4-1,-3-3,1-2,-1-2,-1-1,-3-2,-1-4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2.82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208 434,'-2'0,"-32"3,32 5,17 7,11 3,0-1,2-2,-1 0,48 16,127 32,-132-43,-30-7,1-3,0-1,0-1,0-3,80 1,-118-7,1 1,-1 0,0-1,0 0,1 1,-1-1,0-1,0 1,0 0,0-1,0 1,-1-1,1 0,0 0,-1 0,1-1,-1 1,0 0,0-1,2-2,-1-1,0 0,0 0,-1 0,1 0,-2 0,1-1,-1 1,0 0,1-11,-2-10,-1 0,-2 1,-9-49,3 35,-1 1,-1 0,-3 0,-1 2,-1 0,-3 0,0 2,-33-44,48 75,0 0,-1 0,1 0,-1 0,1 1,-1 0,0 0,-1 0,1 1,0-1,-1 1,1 1,-1-1,0 1,1 0,-10-1,-7 1,1 1,-1 1,-22 4,30-2,0 0,0 1,1 1,-1 0,1 1,0 0,-19 13,-78 62,-224 207,316-273,0-1,-25 15,32-23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3.4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1,'-4'0,"-6"0,-6 0,-3 0,-4 0,-2 0,3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4.4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1,'-4'0,"-2"4,1 6,1 6,5 4,7 3,2 6,8 2,1 5,-3 0,0-1,-2-3,0-2,-2-3,-3 0,-3-6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5.40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27,'3'-3,"1"1,-1-1,1 1,-1 0,1 0,0 0,0 0,0 1,0 0,0 0,0 0,8-1,58 0,-48 2,-3 0,0 2,-1 0,1 1,-1 1,0 0,0 2,0 0,24 13,-19-8,-1 1,0 2,-1 0,-1 1,33 32,-49-43,-1-1,1 1,-1 0,1 0,-2 1,1-1,0 1,-1-1,0 1,0 0,3 9,-5-11,0 0,0 1,0-1,0 0,-1 0,1 1,-1-1,0 0,0 0,0 0,0 0,0 0,-1 0,0 0,1 0,-1-1,0 1,0 0,-5 3,-75 69,31-31,50-44,1 1,-1-1,1 0,0 0,-1 1,1-1,-1 0,1 0,0 1,0-1,-1 0,1 1,0-1,-1 1,1-1,0 0,0 1,0-1,0 1,-1-1,1 0,0 1,0-1,0 1,0-1,0 1,0-1,0 1,0-1,0 1,0-1,0 0,0 1,1-1,-1 1,0-1,0 1,0-1,1 0,-1 1,0-1,1 1,24 7,41-5,-61-3,332-3,-314 3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6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43 47,'1'62,"1"-40,-1 1,-1 0,-1 0,-1-1,-1 1,-1-1,-10 33,2-35,12-20,0 0,-1 0,1 0,0 0,0 0,0 0,-1 0,1 0,0 0,0 0,0 0,-1 0,1 0,0 0,0 0,0 0,-1 0,1 0,0 0,0 0,0 0,-1 0,1 0,0 0,0 0,0 0,0-1,-1 1,1 0,0 0,0 0,0 0,0 0,0-1,-1 1,1 0,0 0,0 0,0-1,0 1,0 0,0 0,0 0,0-1,0 1,0 0,-1-4,0-1,0 1,1 0,0-1,0 1,0 0,1-7,9-35,1 0,3 1,35-81,-48 124,0 0,0 0,0 0,0 0,0 1,0-1,0 0,1 0,-1 1,1-1,-1 1,1-1,0 1,0-1,-1 1,1 0,0 0,0 0,0 0,0 0,0 1,3-2,-1 2,0 0,-1 0,1 0,0 1,0-1,-1 1,1 0,0 0,-1 0,1 1,-1-1,4 3,10 6,0 1,-1 1,28 26,-37-32,65 64,-2 3,69 94,-131-155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7.2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1 120,'4'-5,"6"-1,5-3,9-1,5 1,1 3,5 2,0 1,-6-2,1-5,-1-1,0 2,-1 2,-2 2,-4-2,-2 0,-5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3.8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0,'-1'1,"-1"-1,0 1,0 0,0 0,0 0,1 0,-1 0,0 0,1 0,-1 1,1-1,-1 0,1 1,0 0,-1-1,-1 4,-19 31,21-34,-41 82,5 2,3 1,4 2,-28 142,38-138,5 0,4 2,4-1,8 148,-1-238,0 0,0 0,1 0,0-1,-1 1,1 0,0 0,1-1,-1 1,1-1,-1 1,1-1,0 1,0-1,1 0,-1 0,1 0,-1 0,7 4,-3-4,-1-1,1 0,0 0,0 0,0-1,0 1,0-1,0-1,0 0,1 1,9-3,7 1,-1-2,0-1,0-1,0-1,31-12,-6-2,59-35,-97 49,0-1,0 0,0 0,-1-1,0 0,0 0,-1-1,0 0,-1 0,0 0,-1-1,1 0,-2 0,0-1,0 1,0-1,-2 0,3-16,1-18,-2 0,-2-1,-5-55,2 74,-3-21,-1 0,-3 1,-1 0,-29-81,11 56,-4 1,-47-80,70 136,6 10,-1-1,0 0,0 1,-1-1,0 1,0 0,0 0,0 1,-1-1,0 1,-6-5,10 9,0 0,1 0,-1 0,0 0,1 0,-1-1,0 2,0-1,1 0,-1 0,0 0,1 0,-1 0,0 0,1 1,-1-1,0 0,1 1,-1-1,0 0,1 1,-1-1,1 1,-1-1,1 1,-1-1,1 1,-1-1,1 1,0 0,-1-1,1 2,-15 25,10-16,-35 70,32-65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8.7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49,'6'-1,"-1"0,0 0,1-1,-1 0,0 0,0 0,0 0,0-1,6-4,34-15,-38 21,0 0,0 0,-1 1,1-1,0 1,0 1,-1-1,1 1,0 1,-1-1,1 1,-1 0,1 0,-1 1,0 0,0 0,0 1,0-1,8 8,-11-8,1 1,-1-1,0 0,-1 1,1 0,-1-1,1 1,-1 0,-1 0,1 1,0-1,-1 0,0 1,0-1,0 0,0 1,-1-1,0 1,0-1,0 1,0-1,-1 1,0-1,0 1,0-1,0 0,-1 0,1 1,-5 6,3-5,-1 0,1-1,-1 1,0-1,0 0,0 0,-1 0,0 0,0-1,0 0,0 0,-1 0,0-1,1 0,-1 0,-1 0,1-1,-9 3,38-8,-1 2,0 0,24 3,7-1,-30-1,-12-1,1 1,-1 0,1 1,17 4,-13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9.6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0 172,'12'-1,"-1"-1,0 0,1-1,-1 0,16-7,30-8,83-14,-64 13,141-16,-179 33,-12 1,0 0,0-2,0-1,0-1,-1-1,36-14,-51 15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0.3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1,'3'0,"0"0,0 1,0 0,-1-1,1 1,0 0,0 0,0 1,-1-1,1 0,-1 1,1 0,-1 0,1-1,-1 1,0 1,0-1,3 3,30 52,-23-34,14 27,-3 1,-1 1,14 59,-8-26,-13-31,-11-33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1.5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0,'-3'0,"0"1,-1 0,1-1,0 1,0 0,0 0,0 1,0-1,0 1,0-1,0 1,0 0,1 0,-1 0,1 1,-1-1,1 1,0-1,0 1,0 0,0-1,1 1,-1 0,1 0,0 0,0 1,-1 2,-4 14,0 0,2 0,-2 26,3-27,2-10,-2 6,1 1,1 0,0-1,1 1,2 18,-1-30,-1-1,1 1,0-1,0 1,1-1,-1 0,1 1,-1-1,1 0,0 0,0 0,1 0,-1-1,0 1,1 0,0-1,0 0,-1 0,1 0,1 0,-1 0,0 0,0-1,1 0,-1 1,0-1,1 0,3 0,15 3,0-2,34 1,-47-3,0-1,0 1,0-1,0-1,0 1,0-2,0 1,15-8,-20 7,0-1,1 0,-2 0,1 0,0 0,-1-1,0 1,0-1,0 0,0 0,-1 0,0 0,0-1,1-5,1 0,-2-1,1 1,-2-1,1 1,-2-23,0 32,0 0,0 0,0 0,-1 0,1 0,-1 0,0 0,0 0,0 0,0 0,0 0,0 0,0 0,0 1,-1-1,1 0,-1 1,1-1,-1 1,0 0,-2-2,0 1,-1 0,1 0,-1 0,1 1,-1 0,0 0,1 0,-8 0,-10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2.2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3.78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1,'-4'0,"-1"1,1 0,0 0,1 0,-1 1,0-1,0 1,0 0,1 0,-1 1,1-1,0 1,0-1,0 1,0 0,0 0,1 0,-1 1,1-1,0 1,-3 5,-4 8,1 0,0 0,-6 24,-3 13,3 1,2 1,3 1,2-1,3 1,2 0,2 0,11 72,-10-118,1 0,1 0,0 0,0-1,1 1,0-1,1 0,10 16,-11-22,-1 0,1 0,0 0,0-1,0 1,0-1,1 0,-1 0,1-1,0 1,0-1,0 0,0 0,0-1,1 1,-1-1,0 0,1-1,7 1,2-2,-1 1,1-2,-1 0,0-1,0 0,0-1,0-1,-1 0,1-1,-1 0,-1-1,1-1,-1 0,-1 0,1-1,-1-1,9-10,4-6,-1-1,-1 0,-2-2,-1-1,29-60,-44 84,-1-1,-1 0,1 0,-1 0,0 0,1-13,-3 19,1-1,-1 1,-1-1,1 0,0 1,0-1,-1 0,1 1,0-1,-1 1,0-1,1 1,-1-1,0 1,0-1,0 1,0 0,0-1,0 1,0 0,0 0,-1 0,1 0,0 0,-1 0,1 0,-1 0,1 1,-1-1,1 1,-1-1,1 1,-1-1,1 1,-4 0,-7-2,0 1,0 1,-1 0,1 1,0 1,0 0,0 0,0 1,0 0,-17 8,-15 9,-56 33,57-28,23-13,6-2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5.2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1,'0'36,"1"0,1 1,2-1,2 0,1 0,13 38,-12-51,1-1,1 0,1-1,25 37,-32-53,1 1,-1-1,1 0,0 0,1-1,-1 1,1-1,0 0,0-1,0 0,0 1,1-2,-1 1,1-1,0 0,0-1,0 1,-1-1,1-1,0 1,8-1,-13-1,1 1,-1-1,0 1,1-1,-1 1,0-1,0 0,0 0,1 0,-1-1,0 1,0 0,-1-1,1 1,0-1,0 0,-1 0,1 1,-1-1,1 0,-1 0,0-1,0 1,0 0,0 0,0 0,0-1,-1 1,1 0,-1-1,1-2,0-9,0 1,0-1,-1 0,-2-14,2 24,32 84,5 24,-23-69,-1 1,10 52,-19-66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6.4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42,'-1'18,"-1"-1,-7 31,-2 20,4 84,-4 52,1-36,23-314,-2 52,-1 28,3 1,3 1,27-72,-38 121,0 0,1 0,1 1,0 0,1 0,0 0,16-18,-23 31,0 0,1 0,-1 0,0 0,0 0,1 0,-1 0,1 0,-1 1,0-1,1 1,-1-1,1 1,-1 0,1-1,0 1,-1 0,1 0,-1 0,1 0,-1 0,1 1,0-1,-1 0,1 1,-1-1,1 1,-1-1,0 1,1 0,-1 0,1-1,-1 1,0 0,0 0,0 0,0 1,0-1,0 0,0 0,1 3,5 5,0 1,-1 0,0 1,5 14,-8-17,63 130,38 89,-97-210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7.6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1 128,'4'0,"6"0,5-4,5-2,7 1,4-4,0-4,4 0,0-2,3 1,-1 0,-3 1,-2 3,-3 4,-2 2,-5 2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8.84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0 124,'16'-1,"-1"-1,0-1,1-1,-1 0,-1-1,1 0,-1-1,0-1,0 0,18-13,-10 7,1 0,41-15,-62 27,1 0,-1 1,1-1,-1 0,1 1,-1-1,1 1,-1 0,1 0,-1 0,1 0,0 0,-1 0,1 1,-1-1,1 1,-1 0,1 0,-1 0,0 0,1 0,-1 0,0 1,0-1,0 1,0 0,0-1,0 1,0 0,-1 0,1 0,-1 0,1 0,-1 1,0-1,0 0,0 1,0-1,0 1,-1-1,1 1,0 3,2 13,0 0,-2 1,0-1,-2 31,0-32,2-8,0 0,1-1,0 1,0 0,1-1,0 1,1-1,0 0,1 0,0 0,0-1,1 1,12 13,-11-14,0 1,-1-1,0 1,0 0,-1 1,0 0,-1 0,0 0,-1 0,0 0,0 1,0 11,-3-18,-1 1,0-1,0 1,0-1,0 0,-1 0,0 1,0-1,0 0,0-1,-1 1,0 0,1-1,-1 1,0-1,-1 0,1 0,-1 0,1 0,-1-1,0 1,0-1,0 0,0 0,0-1,-9 3,-5 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4.55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1 250,'61'-3,"-1"-2,1-3,-1-3,-1-2,67-24,-77 22,334-122,-355 125,-5 4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9.9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1 148,'4'0,"6"0,9-4,15-6,14-1,12 2,5 1,3-1,3-4,3 1,1-3,-3 2,-6 3,-9-1,-7 1,-6 2,-12 3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0.6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1,'0'8,"0"8,0 14,0 9,0 4,0 2,0 2,0 2,0 1,4-3,2-7,4-4,-1-5,0-3,1-3,0-4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1.96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52 157,'-2'-1,"0"1,0 1,1-1,-1 0,0 0,0 1,0-1,1 1,-1 0,0-1,0 1,1 0,-1 0,1 0,-1 0,1 0,-1 1,1-1,0 0,-1 1,0 1,0 1,0-1,0 1,0 0,1-1,0 1,0 0,0 0,0 0,0 7,1 3,0 1,1-1,0 1,6 23,-3-23,1 0,0-1,1 0,0 0,1-1,1 1,0-2,18 22,-21-27,1-1,0 0,0 0,0-1,1 0,-1 0,1 0,0-1,1 0,-1-1,1 1,0-2,0 1,-1-1,2 0,-1 0,15 0,-18-3,1 0,-1-1,1 0,-1 0,0 0,1 0,-1-1,0 0,-1 0,1 0,0-1,-1 1,0-1,0 0,0-1,6-8,4-5,-1-1,19-37,-28 48,59-128,-56 118,0-1,-1-1,-2 1,0-1,2-27,-5 44,-1-1,0 1,0-1,0 0,0 1,0-1,-1 1,0-1,0 1,0 0,0-1,0 1,-1 0,1 0,-1-1,0 1,0 1,0-1,-1 0,1 0,0 1,-1-1,-3-1,0 1,0 0,-1 0,1 1,0 0,-1 0,0 1,1 0,-1 0,0 0,0 1,-8 1,-5-1,-1 2,1 0,-1 2,1 0,0 1,0 1,1 1,0 1,0 0,1 2,0 0,-25 19,3-4,24-17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2.8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 0,'-5'0,"-1"0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3.4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0,'0'5,"0"5,0 5,0 5,4 7,6 8,2 6,2 5,-1 3,1 2,0-3,0-2,-2-4,-3-5,2-9,-1-5,-3-6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4.5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43,'0'-2,"1"0,-1 0,0 1,1-1,-1 0,1 0,0 1,0-1,-1 0,1 1,0-1,0 0,1 1,-1-1,0 1,0 0,1-1,-1 1,1 0,-1 0,1 0,-1 0,1 0,0 0,-1 1,1-1,0 0,0 1,0-1,-1 1,1 0,2 0,0-1,1 0,-1 1,1 0,-1 0,0 0,1 1,-1-1,1 1,-1 0,0 0,0 0,6 4,4 3,-1 0,0 1,-1 1,0 0,0 1,-1 0,0 1,-1 0,-1 1,0 0,13 25,-18-27,1 0,-2 0,1 0,-2 0,1 1,-2 0,1-1,-2 1,1 0,-2 0,1-1,-2 1,0 0,0-1,-1 1,-6 15,-30 69,-83 147,122-242,-1-1,0 1,1 0,-1 0,1 0,-1-1,1 1,0 0,-1 0,1 0,0 0,0 0,0 0,-1 0,1 0,0 0,0 0,0 0,0-1,1 1,-1 0,0 0,0 0,1 0,-1 0,0 0,1 0,-1 0,1-1,0 3,1-2,0 0,-1 0,1-1,0 1,0 0,0 0,0-1,0 0,0 1,0-1,0 0,0 0,3 0,7-1,0 0,0-1,-1 0,13-4,248-76,-208 65,-44 10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5.7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66,'0'377,"0"-415,-1 2,1 0,2 0,1 0,2 1,11-43,-6 37,-9 33,0 0,0 0,1 0,0 0,1 1,0-1,0 1,1-1,0 1,0 0,6-8,-8 14,0 0,0 0,0 0,0 0,1 1,-1-1,0 0,0 1,0 0,1 0,-1-1,0 1,0 1,1-1,-1 0,0 0,0 1,0-1,1 1,-1 0,0 0,0 0,0 0,0 0,0 0,-1 0,1 1,0-1,2 3,9 7,0 0,20 24,-26-27,45 50,76 111,-116-148,-5-3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6.5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1,'9'0,"7"0,4 0,5 0,1 0,0 0,5 0,2 0,-2 0,0 0,-3 0,0 0,-2 0,0 0,-6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8.4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1,'-1'71,"-2"-39,3 0,0 1,2-1,1 0,2 0,17 59,-18-82,0-1,1 0,0-1,0 1,1-1,0 0,0 0,0-1,1 0,0 0,0-1,1 1,0-1,-1-1,13 5,-16-7,0 0,1 0,-1 0,1-1,-1 0,1 0,0 0,-1 0,1-1,0 0,0 0,-1 0,1 0,0-1,0 0,-1 0,1 0,-1-1,1 1,-1-1,1 0,-1 0,0-1,0 1,0-1,-1 0,1 0,0 0,-1-1,3-3,2-3,-1 0,-1-1,0 1,0-1,-1 0,0 0,3-15,-7 40,1-1,0 1,6 20,0 0,41 145,-28-111,-16-48,-1-2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9.0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0 147,'5'0,"0"-4,5-2,5-4,3-4,4 0,2-2,1 1,1 0,-4-2,-2 1,0 4,-3 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5.02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1,'15'18,"-1"0,0 2,-1-1,11 26,4 4,64 103,258 401,-323-518,-4-8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0.0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63,'4'0,"6"0,6 0,4 0,2 0,7 0,3 0,-1-5,-4-5,-4-1,0 1,-1 3,1 2,-4-2,-5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1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123 316,'-2'14,"-1"-1,0 1,-1 0,0-1,-1 0,-11 21,6-11,-66 164,93-256,-8 22,98-328,-106 371,5-17,1 0,14-30,-18 46,0 0,0 0,0 0,1 0,-1 1,7-7,-8 10,-1 0,1 0,0-1,-1 1,1 0,0 0,-1 1,1-1,0 0,0 1,0-1,0 1,0-1,0 1,0 0,0 0,0 0,-1 0,4 0,-2 1,1 1,-1-1,1 1,-1-1,0 1,0 0,0 0,0 0,0 1,0-1,0 1,4 5,28 40,-25-32,46 64,59 117,-89-150,-15-32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2.0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1,'5'0,"5"0,5 0,5 0,7 0,12 0,12 0,6 0,6 0,6 0,-2 0,-6 0,-6 0,-8 0,-8 0,-6 0,-8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3.3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74,'9'-2,"0"1,1-1,-1-1,0 1,0-2,0 1,-1-1,1 0,9-8,-6 6,-1-1,1 2,0 0,17-5,-21 9,0 0,0 0,0 1,0 0,0 0,0 1,0 0,0 0,0 1,-1 0,1 1,-1-1,1 2,-1-1,0 1,0 0,0 0,-1 1,1 0,-1 0,0 0,-1 1,1 0,-1 0,7 12,-4-7,0 1,-1 0,-1 1,0-1,-1 1,0 0,-1 1,0-1,-1 1,-1 0,0-1,-1 1,0 0,-2 16,0-24,1-1,0 1,0-1,1 1,-1-1,1 0,0 1,1-1,-1 0,1 0,0 0,1 0,-1 0,1 0,0 0,0-1,0 1,7 6,18 27,-22-26,0-1,-1 1,0 0,-1 0,0 0,-1 0,0 1,1 24,-3-29,-1 0,0 0,0 0,-1 0,0 0,-1 0,0-1,0 1,0 0,-1-1,0 1,-1-1,0 0,0 0,-6 7,2-5,0 0,-1-1,0 0,0 0,-1-1,0 0,0-1,-1 0,0-1,-21 7,6-3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4.2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1 175,'4'0,"6"0,10-4,10-2,12-4,13 0,9-2,6 0,10-2,2-3,10-3,-2 3,-9 3,-9 4,-12 1,-8 0,-9 3,-11 2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4.8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0,'58'1,"-1"3,0 2,0 2,90 26,-51-9,-57-17,0 2,-1 2,0 1,-1 2,38 21,-71-33,0 0,-1 1,1-1,-1 1,1-1,-1 1,0 0,0 1,-1-1,1 0,-1 1,0-1,0 1,0 0,-1 0,0-1,0 1,1 10,-1 7,0 1,-6 44,3-39,-9 54,-3-1,-35 114,28-118,16-55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6.1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59 123,'3'-6,"0"0,0 0,0 0,1 0,-1 1,1-1,1 1,-1 0,1 0,0 1,11-9,-8 7,0 0,1 1,-1-1,1 2,1-1,-1 1,1 1,-1-1,14-1,-21 4,0 1,1 0,-1 0,1 0,-1 0,0 0,1 1,-1-1,0 1,1 0,-1-1,0 1,1 0,-1 0,0 0,0 1,3 2,-2-2,-1 1,0 0,0 0,0 0,-1 0,1 0,-1 0,1 0,-1 0,0 1,0-1,-1 1,1-1,-1 1,1 6,-1 12,-1 0,-1-1,-1 1,-1 0,-1-1,-7 21,-52 124,57-149,-35 74,-72 117,103-192,9-12,-1 0,0-1,1 1,0 0,0 0,0 0,-2 9,4-12,0 0,0 0,1 0,-1 0,0 1,0-1,1 0,-1 0,1 0,-1 0,1 0,0 0,-1 0,1 0,0 0,0-1,-1 1,1 0,0 0,0 0,0-1,0 1,0-1,0 1,0-1,0 1,0-1,0 1,1-1,-1 0,0 0,0 0,0 1,0-1,3-1,9 4,0 1,-1 0,1 0,-1 2,0-1,0 1,0 1,11 8,-19-12,0 1,0-1,0 0,0 1,-1 0,1 0,-1 0,0 0,0 0,-1 1,1 0,-1-1,0 1,0 0,0 0,-1 0,0 0,0 0,0 0,-1 0,1 1,-1-1,-1 9,0-10,0 0,0-1,-1 1,1-1,-1 1,0-1,0 0,0 1,0-1,-4 4,-10 10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8.03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1489 677,'-3'-18,"0"0,-1 0,-1 0,0 1,-2 0,0 0,-16-28,6 12,-18-38,-4 0,-3 3,-66-84,99 141,-1 0,0 0,0 2,-1-1,0 1,-1 0,1 1,-26-12,30 17,-1 0,1 1,-1 0,0 0,0 1,0-1,0 2,0-1,0 1,0 1,0-1,0 1,0 1,0-1,0 1,1 1,-10 3,-14 9,2 1,0 1,1 2,1 0,1 2,-36 36,1 9,-65 87,-103 181,116-162,81-127,2 2,2 1,-27 67,52-108,1-1,-1 1,2 0,-1 0,1-1,0 1,1 0,-1 0,1 0,1 0,-1 0,1 0,3 9,-2-10,0-1,1 0,0 0,-1-1,2 1,-1 0,1-1,-1 0,1 0,0 0,1 0,-1-1,1 0,-1 0,1 0,10 4,370 175,498 160,-863-335,1-2,0 0,34 4,-48-9,-1 1,0-1,0-1,0 1,1-1,-1 0,0 0,0-1,0 0,-1 0,1 0,0-1,-1 0,1 0,-1 0,9-7,13-17,-2-1,0-1,40-61,43-108,-96 175,-1-1,-1-1,-2 0,0 0,-2-1,0 0,-2 0,-1 0,-1-1,-2 1,0-1,-2 1,0-1,-2 1,-1 0,-15-43,-6-2,-3 1,-74-126,89 173,-1 1,-33-38,42 53,-1 0,0 1,-1 0,1 1,-1 0,0 0,-1 1,1-1,-1 2,1-1,-17-3,-92-28,91 28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2.8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427 127,'-28'-1,"0"3,0 0,-28 6,40-4,1 1,-1 0,1 1,0 0,1 2,-22 13,8-3,-52 36,76-50,-1-1,1 1,-1 0,1 1,0-1,1 1,-1 0,1 0,0 0,0 0,1 0,-4 10,6-13,-1 0,1 0,0 1,0-1,0 0,0 1,0-1,0 0,1 1,-1-1,1 0,0 0,-1 0,1 1,0-1,0 0,0 0,1 0,-1 0,0-1,1 1,-1 0,1-1,0 1,0 0,-1-1,1 0,0 1,0-1,0 0,0 0,3 0,9 5,0-1,1-1,-1-1,17 3,7 1,83 32,-71-21,0-3,75 13,-120-27,0 0,0-1,0 0,0 0,0 0,0 0,0-1,0 0,0 0,0 0,0-1,0 1,0-1,-1 0,1-1,-1 1,1-1,-1 0,0 0,0 0,0-1,-1 1,1-1,-1 0,0 0,4-7,3-8,-1-1,-1 1,-1-1,0-1,3-24,7-16,-13 47,1 1,-1 0,0-1,-1 1,2-27,-5 36,0 0,-1 0,1 0,-1-1,0 1,0 0,0 0,-1 0,1 0,-1 1,0-1,0 0,0 1,-1-1,1 1,-1 0,0 0,0 0,0 0,-4-3,-5-3,-1 0,0 1,0 1,-1 0,0 0,0 2,0 0,-1 0,-25-4,-2 4,0 2,-51 3,78 0,-10 1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3.4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10,'0'-4,"0"-2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5.5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0,'0'24,"2"-1,0 0,1 0,2 0,0 0,2-1,0 1,1-2,1 1,2-1,20 33,47 59,-39-60,33 62,-60-92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4.2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5,0 5,0 3,4 1,2 2,0 1,-2-1,-1 0,3 0,1-1,-1-4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5.6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0 225,'3'-7,"0"0,0 0,0 0,1 1,0-1,0 1,1 0,0 0,0 1,7-7,-5 5,17-22,42-42,-61 67,1-1,-1 1,1 0,0 0,-1 1,2 0,-1 0,0 0,1 1,-1-1,8 0,-10 3,-1 0,1 0,-1 0,1 0,-1 1,1 0,-1-1,1 1,-1 1,0-1,0 0,1 1,-1-1,0 1,0 0,-1 0,1 1,0-1,-1 0,1 1,-1 0,0-1,0 1,0 0,0 0,0 0,-1 0,1 1,-1-1,1 4,2 2,-1 0,-1 0,1 1,-1-1,-1 1,0 0,0-1,-1 1,-2 18,-3-12,0 0,-1-1,-1 0,0 0,-1-1,-1 0,0 0,-16 18,11-13,0 0,-19 39,32-57,1-1,-1 1,1 0,-1 0,1-1,0 1,-1 0,1 0,0 0,0 0,-1-1,1 1,0 0,0 0,0 0,0 0,0 0,0 0,1-1,-1 1,0 0,0 0,1 0,-1 0,0-1,1 1,-1 0,1 0,-1-1,1 1,-1 0,1-1,0 1,-1 0,1-1,0 1,-1-1,1 1,0-1,0 0,-1 1,1-1,0 0,0 1,0-1,0 0,-1 0,1 0,0 0,0 0,0 0,0 0,0 0,0 0,-1 0,1 0,1-1,59-9,-54 9,69-14,1 3,152-3,-217 16,0-1,0-1,1 0,-2-1,1 0,0 0,0-2,-1 1,21-11,-16 6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6.7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0 229,'17'168,"-7"-78,-12-171,-1 21,3 0,2 0,20-118,-22 176,0 0,1 0,-1-1,0 1,1 0,0 0,-1 0,1 0,0 0,0 0,0 1,0-1,1 0,-1 0,0 1,1-1,-1 1,1-1,0 1,-1-1,1 1,0 0,0 0,0 0,0 0,0 0,0 1,0-1,0 0,0 1,0 0,0-1,1 1,-1 0,0 0,0 0,0 0,0 1,0-1,1 1,-1-1,0 1,0 0,0 0,0-1,0 1,1 2,13 6,-1 0,1 1,-2 1,21 19,-22-19,37 31,4 3,-1 2,49 58,-83-81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7.5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1 114,'327'-18,"-227"10,-86 6,0-1,0-1,-1 1,1-2,-1 0,24-13,-20 9,0 1,33-10,-30 12,-5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8.1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6,0 3,0 4,0 2,0 1,0 0,5 1,0-1,0-1,0 1,2-1,1 1,-2-1,-1-4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9.2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1,'183'2,"356"52,-124-5,-357-41,-37-3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0.1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1,'2'76,"3"1,28 147,-29-207,-2-1,0 1,-1 0,-1-1,0 1,-2 0,1 0,-8 26,4-22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2.2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352 393,'0'-26,"-1"1,-2-1,0 1,-2 0,0 0,-2 0,-1 0,-1 1,-14-28,21 47,-4-7,0 0,-1 0,0 0,-1 1,0 0,-10-10,16 19,0 0,-1 0,1 0,0 1,-1-1,1 1,-1 0,0 0,1 0,-1 0,0 0,1 0,-1 1,0-1,0 1,0 0,0 0,1 0,-1 0,0 1,0-1,0 1,0-1,1 1,-1 0,0 0,1 0,-1 1,1-1,-1 1,1-1,0 1,-1 0,1 0,-3 3,-7 6,0 1,1 1,0 0,1 0,0 1,2 0,-1 1,2 0,-8 18,10-21,1 1,0 0,1 0,0 0,1 0,0 0,1 0,1 0,0 1,1-1,0 0,3 14,1-13,0-1,1 1,1-1,0-1,1 1,0-1,0-1,2 0,14 15,16 12,47 35,-78-67,205 143,-85-64,-128-84,1 0,-1 0,1 0,0 0,-1 0,1 0,0 0,-1-1,1 1,0 0,0-1,-1 0,1 1,0-1,0 0,0 0,0 0,-1 0,1-1,0 1,0 0,0-1,0 1,1-2,0 0,0 0,-1 0,1 0,-1 0,0 0,1-1,-1 1,0-1,0 0,-1 1,1-1,1-5,3-8,-1 1,0-1,-1 1,2-27,-1 3,-1 1,-3-1,-1 1,-10-74,8 105,0-1,-1 1,0 0,0 1,-1-1,0 1,0-1,0 1,-1 0,0 1,0-1,0 1,-1 0,-12-8,-9-5,0 2,-40-17,2 0,12 3,-115-60,147 81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2.8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1,'4'0,"2"0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3.9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11,'0'-5,"0"0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6.0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0 398,'3'-3,"-1"-1,0 1,1 0,-1 0,1 0,0 0,0 0,0 0,7-4,2-3,37-37,68-51,-90 79,0 1,1 1,1 2,54-22,-59 27,-1-1,33-21,16-7,-51 30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4.7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1,'2'15,"0"-1,0 1,2 0,9 27,3 10,50 202,-14-42,-46-189,0-4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6.31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1 129,'21'-22,"-2"4,0 0,25-17,-38 30,1 1,0 0,1 0,-1 1,1-1,0 2,0-1,0 1,0 0,0 1,9-1,1 3,1 0,-1 1,1 0,-1 2,0 0,0 1,0 1,0 1,20 11,-9-3,-1 1,-1 2,-1 1,38 34,-59-49,-1 1,1-1,-1 1,0 0,-1 0,1 0,-1 1,0-1,-1 1,1 0,-1 0,0 0,0 0,-1 0,0 0,0 0,0 1,-1-1,0 0,0 1,-1-1,0 0,0 0,0 0,-1 0,0 0,0 0,-3 6,1-3,-2 1,1-1,-1-1,0 1,0-1,-1 0,0-1,-1 0,0 0,0 0,0-1,-1 0,0-1,0 0,-1 0,-12 4,-104 33,114-35,12-2,27 2,42-3,496-5,-538 1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7.7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241 1,'-5'7,"-1"0,2 1,-1 0,1 0,0 0,1 1,-4 12,-5 10,-173 441,184-467,0-1,0 1,0-1,0 1,1 0,-1-1,1 1,1 0,-1-1,2 8,-2-12,0 1,0-1,0 1,0-1,1 1,-1 0,0-1,0 1,1-1,-1 1,0-1,1 0,-1 1,1-1,-1 1,1-1,-1 0,0 1,1-1,-1 0,1 1,-1-1,1 0,0 0,-1 1,1-1,-1 0,1 0,-1 0,2 0,0-1,0 1,0-1,0 0,0 0,0 0,-1 0,1 0,0 0,0-1,-1 1,1-1,-1 1,1-1,0-1,16-22,-1 0,-2-1,0 0,-2-1,16-47,-14 37,20-58,-26 64,2 0,1 1,2 0,0 1,33-46,-46 73,0 1,0-1,1 1,-1 0,0-1,1 1,-1 0,1 0,-1 0,1 0,0 0,-1 0,1 0,0 1,0-1,-1 1,1-1,0 1,0 0,0 0,0-1,-1 1,1 1,3-1,-1 1,-1 0,1 1,0-1,0 1,-1 0,1 0,-1 1,0-1,0 0,6 6,4 7,0 0,0 1,14 26,-26-40,223 355,-182-301,-32-43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8.64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0 103,'11'-1,"-1"-1,1 0,-1 0,0-1,0 0,14-7,-11 5,0 0,0 1,23-5,47-1,85-13,224 0,-213 24,-159-1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0.1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50,'0'-2,"0"1,0-1,0 0,1 0,-1 0,0 0,1 0,-1 0,1 1,0-1,-1 0,1 0,0 1,0-1,0 1,0-1,1 0,-1 1,0 0,1-1,-1 1,2-1,0 0,0 1,1-1,-1 1,0 0,1 0,-1 0,0 1,1-1,-1 1,1 0,4 0,9 2,0 0,0 1,31 10,-42-11,22 7,-1 1,0 1,27 16,-43-21,0 1,0 0,-1 1,0 0,0 0,-1 1,0 0,-1 1,11 14,-18-22,0 0,0-1,1 1,-1 0,0 0,-1 0,1 1,0-1,-1 0,1 0,-1 0,1 0,-1 1,0-1,0 0,0 0,0 1,-1-1,1 0,-1 0,1 0,-1 1,0-1,1 0,-1 0,0 0,0 0,-1 0,1-1,0 1,-1 0,1 0,-1-1,-3 3,-5 4,-1-2,0 0,0 0,0-1,-17 5,-6 4,14-5,13-7,1 0,0 0,0 1,0 0,0 1,0-1,0 1,1 0,0 1,-9 8,14-12,0-1,0 1,0-1,0 1,0 0,0-1,0 1,0-1,0 1,0 0,0-1,0 1,0-1,0 1,1-1,-1 1,0 0,0-1,1 1,-1-1,0 1,1-1,-1 1,1-1,-1 0,0 1,1-1,-1 1,1-1,-1 0,1 0,-1 1,1-1,0 0,-1 0,1 1,-1-1,1 0,-1 0,1 0,0 0,-1 0,1 0,-1 0,1 0,0 0,34 3,-32-3,23 1,31 1,0 2,87 17,-101-13,0-2,0-1,78-2,-100-4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0.8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0 112,'144'-6,"146"-27,-182 19,262-34,-346 44,-4-2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1.6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1,'-2'0,"1"0,-1 0,0 0,0 1,1-1,-1 1,0-1,0 1,1-1,-1 1,1 0,-1 0,1 0,-1 0,1 0,-1 0,1 0,0 0,0 1,-2 1,0 1,1 0,0 0,0 0,1 0,-1 0,1 0,0 1,-1 5,0 10,0-1,4 40,-2-48,5 30,1 0,2 0,2-1,17 42,13 60,-26-70,-9-57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2.88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1,'-20'0,"6"-1,-1 1,0 1,1 1,-23 4,32-5,0 1,0 0,-1 1,1-1,1 1,-1 0,0 0,1 1,-1-1,1 1,0 0,0 0,1 1,-1-1,-3 7,-6 15,1 0,1 1,1 0,1 1,2-1,1 2,-3 28,8-49,0 1,0-1,1 1,0-1,1 1,0-1,0 1,1-1,0 0,1 0,3 9,-4-13,0 0,1 0,0 0,-1 0,1-1,0 1,1-1,-1 0,0 0,1 0,0 0,0-1,0 1,0-1,0 0,0 0,1-1,-1 1,0-1,1 0,6 1,35 1,0-1,81-9,-86 5,-14-1,0-1,0 0,44-15,-58 15,-1-1,1 0,-1 0,0-2,0 0,0 0,-1-1,0 0,13-13,-20 15,0 0,-1 0,1 0,-1 0,-1 0,1-1,-1 1,0-1,-1 0,1 0,0-9,-2 12,1 1,-1 0,0 0,1 0,-2-1,1 1,0 0,-1 0,1 0,-1 0,0-1,0 1,0 0,0 0,-1 0,1 1,-1-1,0 0,0 1,0-1,0 1,0-1,0 1,-1 0,1 0,-3-2,-16-4,0 1,-39-8,38 11,1-2,-38-14,41 12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4.4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10,'4'0,"6"0,6-4,-1-2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5.4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11,'4'0,"2"-5,0-1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6.9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117 155,'2'-5,"1"0,0-1,0 2,1-1,-1 0,1 1,0-1,0 1,1 0,8-6,-4 2,3-2,-1 0,2 1,-1 0,1 1,1 0,-1 1,1 1,0 0,1 1,23-6,-37 11,1 0,0-1,-1 1,1 0,0 0,-1 0,1 1,-1-1,1 0,0 1,-1-1,1 1,-1-1,1 1,-1 0,1-1,-1 1,0 0,1 0,-1 0,0 0,0 0,1 0,-1 1,1 1,0 0,-1 0,0 0,0 1,0-1,0 0,0 1,-1-1,0 1,1-1,-1 0,-1 6,-1 6,0-1,-1 1,0-1,-10 24,-31 54,-68 110,31-63,58-96,-7 10,-42 102,71-153,1-1,-1 1,0-1,1 1,0 0,-1-1,1 1,0 0,0-1,0 1,0 0,0-1,0 1,0 0,1-1,-1 1,1 2,0-4,-1 1,1-1,-1 1,1-1,0 1,-1-1,1 1,0-1,0 1,-1-1,1 0,0 1,0-1,-1 0,1 0,0 1,0-1,0 0,0 0,-1 0,1 0,0 0,2-1,6-1,0 0,0-1,0 0,14-7,-14 6,617-220,-609 218,-1 0,30-15,-31 12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6.2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1,'0'4,"0"6,4 5,2 5,4 7,0 7,2 3,5 4,-2 2,1 0,3-5,-3-3,-3-5,-4-2,0-1,-1-2,-2-5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7.5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1 326,'3'-1,"-1"0,1 0,0-1,0 1,-1 0,1-1,-1 0,0 0,1 0,-1 0,0 0,3-3,24-29,-4 5,1 2,1 0,1 2,2 1,0 1,2 2,0 1,40-18,-60 32,0 1,0 0,1 1,-1 0,1 1,0 1,0 0,0 1,15 0,-20 2,0 0,1 0,-1 1,0 0,0 1,0-1,0 2,-1-1,1 1,-1 0,0 1,0 0,-1 0,1 0,7 9,7 6,-17-17,0 0,0 0,0 1,-1-1,1 1,-1 0,0 0,0 1,-1-1,1 0,-1 1,0 0,0 0,0-1,-1 1,1 0,-1 0,0 0,0 8,-1-8,0-1,0 1,-1 0,1 0,-1 0,0 0,0 0,-1-1,1 1,-1-1,0 1,0-1,-1 1,1-1,-1 0,0 0,0-1,-4 5,-5 2,0 0,-1 0,0-2,-18 10,-22 15,34-20,0 0,0 1,1 0,1 2,-18 20,10-10,-41 35,35-34,31-26,-1-1,0 1,0-1,1 1,-1-1,0 1,1-1,-1 1,1 0,-1-1,1 1,-1 0,1-1,-1 1,1 0,0 0,-1 0,1-1,0 1,0 0,-1 0,1 0,0 0,0-1,0 1,0 2,1-3,0 1,0 0,-1-1,1 1,0-1,0 1,0-1,0 0,0 1,0-1,0 0,0 1,0-1,0 0,0 0,0 0,2 0,50-5,172-16,-48 8,-133 9,-24 3,0-2,0 0,21-6,-24 3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8.9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1,'-2'23,"-1"0,-1 0,-1 0,-1 0,-12 29,1-2,-40 183,50-213,7-37,8-40,24-77,-10 51,-20 73,1 0,0 1,1-1,0 1,0 0,1 0,0 1,1-1,0 1,0 0,11-10,-15 16,1 0,-1 0,1 0,0 0,-1 1,1-1,0 1,0 0,0 0,0 0,0 0,1 0,-1 1,0 0,6-1,-5 2,0 0,0 0,0 0,-1 0,1 0,0 1,-1 0,1 0,-1 0,0 0,0 0,0 1,0-1,0 1,5 6,33 41,43 66,8 13,-84-118,0 0,-1 1,-1 0,0 0,5 15,-3-8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9.7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96,'4'0,"6"0,6-4,3-2,8 0,12-2,12-1,11 2,2 1,4 3,-1 1,-3-3,-9-1,-5-3,-2-1,-6 2,-9 2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1.35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82,'10'-2,"0"1,-1-1,1-1,-1 0,0 0,0-1,0 0,0 0,9-7,-6 4,-1 1,2 0,-1 1,17-5,8 5,0 1,-1 2,1 2,51 6,-78-5,0 0,0 0,0 1,0 1,-1 0,1 0,15 7,-22-8,1 1,-1-1,0 0,1 1,-1 0,0-1,-1 1,1 0,0 1,-1-1,0 0,0 1,0-1,0 1,0 0,-1 0,1 0,-1-1,0 1,-1 0,2 6,-2-2,1 1,-1 0,-1-1,1 1,-1 0,-1-1,0 1,0-1,0 0,-7 12,0-2,-1-2,0 0,-21 24,30-39,0-1,0 1,0 0,0 0,1 0,-1 0,0 0,0 0,1 0,-1 1,0-1,1 0,-1 0,1 0,0 1,-1-1,1 0,0 1,0-1,-1 0,1 0,0 1,1-1,-1 0,0 1,0-1,0 0,1 1,-1-1,1 0,-1 0,1 0,-1 1,1-1,0 0,0 0,1 1,3 2,0-1,0 0,1 0,-1-1,1 0,0 0,6 2,22 8,-10 0,0 1,0 2,-2 0,0 2,35 33,-55-48,0-1,-1 1,1 0,-1 0,1 0,-1 0,0 1,0-1,0 0,0 1,0-1,0 0,-1 1,1-1,-1 1,1-1,-1 1,0-1,0 1,0-1,-1 5,-1-3,1-1,-1 1,0 0,0-1,0 1,0-1,0 0,-1 0,0 0,1 0,-1 0,-5 3,-2 2,0-2,0 1,-1-1,0-1,0 0,-1 0,1-1,-15 3,-47 6,-1 2,-148 11,195-26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2.19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0 227,'23'-2,"0"-1,0-1,0-1,-1-1,1-1,28-13,-15 6,43-11,199-27,-135 27,-33-6,-8 2,-82 26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3.1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1,'-1'0,"0"0,0 1,0 0,-1-1,1 1,0 0,0-1,0 1,1 0,-1 0,0 0,0 0,0 0,0 0,1 0,-1 0,1 0,-1 0,1 1,-1-1,0 2,-11 35,10-28,-12 39,3-1,2 2,2-1,3 1,1 0,8 90,0-109,1 0,11 34,5 25,0-2,-19-69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5.3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462 1,'-14'-1,"0"2,1 0,-1 0,0 1,1 1,-22 7,26-6,-1 1,1 0,0 0,0 1,1 0,0 1,0 0,0 0,-9 13,-20 28,3 3,1 1,3 1,3 2,-26 70,23-34,28-85,1 0,0 0,0 1,1-1,-1 0,1 1,0-1,1 0,0 0,0 1,0-1,4 10,-3-13,0-1,-1 0,1 0,0 1,0-2,0 1,1 0,-1 0,0-1,1 1,-1-1,1 0,-1 1,1-1,0-1,-1 1,1 0,0-1,0 1,0-1,2 0,70-1,-51-1,8 2,-12 0,1-1,0-1,31-7,-46 8,0-1,0 0,0-1,0 1,0-1,-1 0,1-1,-1 1,0-1,0 0,-1-1,1 1,-1-1,0 0,0 0,3-5,126-250,-132 256,7-17,-1-1,-2 1,0-1,-1-1,-1 1,-1-1,-2 1,-3-45,2 18,1 28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5.9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26,'0'-5,"0"-4,0-3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7.8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1,'-11'1,"0"0,0 1,0 0,0 1,1 0,-1 1,-15 8,4-1,0 1,-25 19,41-27,0-1,0 2,0-1,0 1,1-1,0 2,0-1,1 0,-1 1,1 0,0 0,1 0,-1 1,1-1,0 1,1 0,0 0,0-1,0 2,0 12,-2 56,3 1,12 94,-10-161,1 1,0-1,0 0,1 0,0 0,1 0,0-1,7 11,-8-16,-1 0,1-1,0 0,0 0,1 0,-1 0,1 0,-1-1,1 1,0-1,0 0,0 0,0-1,0 1,1-1,-1 0,0 0,1 0,-1 0,0-1,6 0,54-1,1-2,111-22,-174 25,1-1,-1 1,1-1,-1 0,0 0,1 0,-1 0,0 0,0 0,1-1,-1 1,0-1,0 1,-1-1,1 0,0 0,0 0,-1 0,0 0,1 0,-1 0,1-3,0 0,-1 1,0 0,0-1,-1 1,1 0,-1-1,0 1,0-1,-1 1,1-1,-1 1,-1-5,1 3,-1-1,0 1,0 0,-1 0,0 0,0 0,0 1,0-1,-1 1,0 0,0 0,-1 0,1 1,-1-1,0 1,0 0,0 1,-7-4,3 5,-1 0,0 1,0 1,0-1,0 2,0-1,0 1,0 1,1 0,-14 4,-27 4,-76 18,118-26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7.8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52,'-15'50,"-16"111,-89 270,79-292,41-139,0 0,0 1,0-1,0 1,0-1,0 0,-1 1,1-1,0 0,0 1,0-1,0 1,0-1,0 0,-1 1,1-1,0 0,0 1,-1-1,1 0,0 0,0 1,-1-1,1 0,0 0,-1 1,1-1,0 0,-1 0,1 0,-1 0,1 0,0 1,-1-1,1 0,0 0,-1 0,1 0,-1 0,1 0,-1 0,-5-19,2-30,3-94,5 0,37-219,-39 352,0 0,0 1,1-1,1 1,0 0,0-1,0 2,1-1,7-9,-10 16,0 0,0 0,0 0,0 0,0 0,0 1,0-1,1 1,-1-1,0 1,1 0,-1 0,1 0,-1 1,1-1,0 0,-1 1,1 0,0-1,0 1,-1 0,1 1,0-1,-1 0,1 1,0-1,-1 1,1 0,-1 0,1 0,-1 0,1 1,-1-1,0 1,0-1,0 1,0 0,3 2,22 21,-1 1,0 1,-3 1,35 51,1 2,95 112,186 244,-320-407,-6-8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9.3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11,'0'0,"-1"0,1-1,0 1,0 0,0-1,0 1,0 0,0-1,0 1,0 0,0-1,0 1,0 0,0 0,0-1,0 1,0 0,0-1,1 1,-1 0,0-1,0 1,0 0,0 0,1-1,-1 1,0 0,0 0,1-1,-1 1,0 0,0 0,1 0,-1 0,0-1,0 1,1 0,-1 0,0 0,1 0,-1 0,0 0,1 0,-1 0,0 0,1 0,-1 0,0 0,1 0,-1 0,0 0,1 0,-1 0,0 0,0 0,1 1,-1-1,0 0,1 0,-1 0,0 0,0 1,1-1,-1 0,0 0,0 1,0-1,1 0,15 21,-9 2,-1 0,-1 1,-1 0,-1 0,-1 0,-2 39,5 55,-1-85,-3-18,1 0,0 0,1-1,1 1,7 20,-8-30,-1 0,1-1,0 1,1-1,-1 0,0 0,1 0,0-1,0 1,0-1,1 0,-1 0,1 0,-1 0,1-1,0 0,0 0,0-1,8 3,18 1,-1-1,1-2,0-1,0-1,40-6,-67 6,0-2,1 1,-1 0,0-1,0 0,0 0,0 0,0 0,0-1,-1 1,1-1,-1 0,0 0,0 0,0-1,0 1,0-1,-1 0,1 1,-1-1,0 0,2-6,0-1,0 0,0-1,-1 1,-1 0,0-1,0 0,-1-17,0 27,-1 0,0 1,0-1,0 0,-1 0,1 0,0 0,-1 0,1 1,-1-1,1 0,-1 0,0 1,0-1,0 0,0 1,0-1,0 1,0 0,-2-2,1 2,1 0,0 1,-1-1,1 1,-1 0,1-1,-1 1,1 0,-1 0,1 0,-1 0,1 0,-1 0,1 0,-1 0,1 1,0-1,-1 1,-1 0,-3 2,0 0,0 0,0 1,1-1,-1 1,1 0,0 1,0 0,-7 8,6-2,0-1,0 1,1 1,0-1,1 1,0 0,1 0,1 0,-3 22,2 14,4 57,0-60,2 115,-3-134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0.95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154 187,'-1'20,"-2"0,0 0,-7 23,2-11,-47 173,30-122,-23 145,50-251,4-23,14-60,11-9,-5-2,16-166,-42 237,-1 36,0 1,1-1,1 0,-1 0,2 0,-1 0,4-11,-5 21,0-1,1 0,-1 1,0-1,1 1,-1-1,0 0,1 1,-1-1,1 1,-1-1,1 1,-1-1,1 1,-1-1,1 1,-1-1,1 1,0 0,-1 0,1-1,0 1,-1 0,1 0,0-1,-1 1,1 0,0 0,-1 0,1 0,1 0,21 14,12 30,181 326,-210-361,17 25,-2 1,25 57,-40-75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2.4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0 178,'17'-2,"0"0,-1-2,1 0,20-8,-25 8,61-19,-11 1,2 3,68-10,173-14,-165 31,-108 10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3.5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0,'1'0,"0"1,0-1,0 0,-1 1,1-1,0 1,0-1,0 1,0-1,-1 1,1-1,0 1,-1 0,1-1,0 1,-1 0,1 0,-1-1,1 1,-1 0,0 0,1 0,-1 0,0 0,1-1,-1 1,0 2,5 29,-5-28,3 27,2 0,1 0,1-1,1 1,2-1,1-1,1 0,2-1,1 0,1-1,1-1,38 45,-48-65,-1 0,1-1,0 0,1 0,-1 0,1-1,0 0,0-1,0 0,0 0,16 2,-18-3,0-1,0-1,1 1,-1-1,0 0,1 0,-1-1,0 0,1 0,-1-1,0 1,0-1,0-1,0 1,-1-1,11-6,-12 5,0 0,-1 0,0 0,0-1,0 1,0-1,-1 0,1 1,-1-1,0 0,-1 0,1-1,-1 1,0 0,0-9,0 4,0 1,-1-1,0 0,-1 0,0 1,0-1,-5-16,6 26,0-1,0 1,0-1,-1 1,1-1,0 0,0 1,0-1,0 1,-1-1,1 1,0-1,-1 1,1-1,0 1,-1-1,1 1,-1-1,1 1,0 0,-1-1,1 1,-1 0,1-1,-1 1,0 0,1 0,-1-1,-7 14,2 29,5-1,3 1,1-1,1 1,13 45,1-13,39 97,-17-77,-33-74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4.1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0 227,'11'-1,"-1"-2,0 1,0-1,0-1,0 0,17-9,-12 6,58-22,1 3,126-27,31-9,-176 47,-34 11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4.7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48,'4'0,"11"0,6 0,4 0,6 0,7 0,10 0,4 0,3 0,0 0,0-4,-2-1,0-5,-2 0,-4 2,-6 2,-11 1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6.0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 37,'-1'9,"-1"-1,0 1,0-1,-1 0,0 1,0-2,-6 10,-6 17,-9 32,2 2,3 1,3 1,4 0,2 1,4 0,2 86,-17-335,9 61,-6-103,18 189,1 1,1 0,1 0,2 0,10-33,-14 59,0 0,0 1,0-1,1 1,-1-1,1 1,0 0,0 0,0 0,0 0,1 0,-1 0,1 0,0 1,0-1,4-2,-4 4,-1 1,1-1,-1 1,1-1,-1 1,1 0,-1 0,1 0,-1 0,1 1,-1-1,1 1,-1-1,1 1,-1 0,0 0,1 0,-1 0,0 1,0-1,0 0,0 1,0 0,0-1,3 4,44 43,54 66,-46-49,288 292,-288-301,-48-44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6.9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0 140,'5'0,"5"0,9 0,7-4,6-2,7-4,10 0,9 2,7-3,2-3,-3-4,-3 2,-3 3,-8 3,-7 5,-8 2,-9-3,-9 1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8.6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0,'-1'4,"0"0,0 0,0 0,0 0,0 0,-1 0,1-1,-5 7,-5 14,1 23,2 0,2 0,2 1,2 0,5 61,-2-42,-1-63,0 6,0 0,1 0,0 0,4 14,-5-23,0 0,1 0,-1 0,0 0,1 0,-1 0,1 0,0 0,-1 0,1 0,0 0,-1 0,1-1,0 1,0 0,0-1,0 1,-1 0,1-1,2 1,-2-1,1 0,-1 0,0 0,1 0,-1 0,1 0,-1-1,1 1,-1-1,0 1,1-1,-1 1,0-1,0 0,1 0,-1 0,0 0,0 0,0 0,1-1,68-63,76-92,-151 184,2 2,0 49,2-65,0 75,3 1,15 92,-11-107,-5-54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0.1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1 528,'39'-10,"-4"0,354-64,-174 29,-112 26,259-55,-342 69,-1-2,0 0,0-1,-1 0,19-14,-35 22,-1 0,0-1,0 0,0 1,0-1,0 1,0-1,0 0,-1 0,1 0,0 0,0 1,0-1,-1 0,1 0,-1 0,1 0,-1-1,1 1,-1 0,1 0,-1 0,0 0,0 0,0-1,1 1,-1 0,0 0,0 0,-1-3,0 2,-1 0,1-1,-1 1,1 0,-1 0,0 0,0 0,0 0,0 1,0-1,0 0,-5-2,-10-4,-1 0,-32-11,48 18,-93-29,-127-44,219 73,1 0,-1 1,1-2,-1 1,1 0,0 0,0-1,0 1,-1-1,1 0,0 0,1 0,-1 0,-2-3,4 5,0 0,0-1,0 1,0 0,0-1,0 1,0 0,0-1,0 1,0 0,0-1,0 1,0 0,0-1,0 1,0 0,0-1,1 1,-1 0,0-1,0 1,0 0,1-1,-1 1,0 0,0 0,1-1,-1 1,0 0,0 0,1 0,-1-1,0 1,1 0,26-5,-12 6,1 0,-1 1,1 1,-1 0,0 1,26 10,87 48,-85-40,243 151,-169-97,-113-73,0-1,-1 1,1 0,-1 0,0 0,0 0,0 0,0 1,0-1,-1 1,0 0,0 0,0 0,0 0,0 0,-1 0,0 1,0-1,0 0,0 1,-1-1,0 1,1-1,-2 6,-1 2,0 0,0-1,-2 1,1-1,-1 0,-1 0,-11 20,8-17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8.5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0 467,'13'-10,"0"0,1 2,0 0,0 0,1 1,0 1,0 1,17-5,13-5,80-33,-1-5,209-124,-294 149,-30 21,1 0,-1 0,1 1,0 0,1 0,-1 1,1 1,0 0,1 0,-1 1,0 1,13-2,24 0,-27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1.3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0,'-3'4,"1"-1,-1 0,1 1,0 0,0 0,0-1,1 1,-1 0,1 1,0-1,0 0,0 6,-2 57,3-47,0 12,-2 30,3 0,9 61,-7-103,1 0,1-1,0 0,2 0,0 0,1-1,1 0,0 0,2-1,16 21,-26-36,1 0,-1 0,1 0,0 0,-1 0,1 0,0-1,0 1,0-1,0 1,0-1,1 0,-1 0,0 0,0 0,1 0,-1-1,1 1,3 0,-4-2,0 1,0-1,0 1,0-1,-1 0,1 0,0 0,0 0,-1 0,1 0,0 0,-1 0,1-1,-1 1,0-1,1 1,-1-1,0 1,1-3,6-11,-1 0,-1 0,0 0,6-27,-8 28,5-26,-1 1,-2-1,-2 0,-1-79,39 488,-10-131,-27-207,17 60,-12-58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2.9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1367 562,'20'-53,"-18"43,0 1,0-1,-1 0,0 0,-1 0,0 0,-1 0,0 1,0-1,-1 0,0 0,-1 1,0-1,-1 1,0 0,0 0,-1 0,0 1,0 0,-1 0,0 0,-15-14,-18-14,-2 2,-1 1,-2 2,-1 2,-1 2,-70-29,97 48,-1 2,0 0,0 1,0 2,0 0,0 0,-1 2,1 1,-1 0,1 2,-1 0,1 1,0 1,0 1,0 1,1 1,-35 16,8 3,0 2,1 2,2 2,2 1,0 3,-58 66,78-76,0 1,2 1,1 0,1 1,2 1,0 1,3 0,0 1,2 0,2 1,-8 54,10-22,4-1,9 116,-5-170,0-1,0 0,1 0,0 0,0 0,1-1,0 1,1-1,0 0,0 0,1-1,0 1,0-1,1-1,0 1,0-1,0 0,1-1,0 0,13 7,14 5,1-1,1-2,58 15,-75-23,43 10,0-3,124 9,130-16,-230-6,-78 0,0-1,0 0,-1-1,1 0,-1 0,1-1,-1 0,0 0,0-1,0 0,0 0,-1-1,1 0,-1 0,-1-1,1 0,10-12,1-5,0-1,-1-1,25-52,-34 59,0-1,-1 0,-1-1,0 1,-2-1,0 0,-2-1,1-23,-3-20,-12-81,0-29,13 23,-1 130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40.55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0,'2'1,"0"0,0-1,0 1,0 0,0 1,0-1,-1 0,1 0,0 1,-1-1,1 1,-1 0,0-1,1 1,-1 0,0 0,0 0,0-1,1 4,19 42,-21-46,133 448,-111-323,-16-109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41.2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1,'5'1,"1"1,-1 0,0 1,0-1,0 1,0 0,-1 0,1 0,-1 1,0 0,0 0,5 6,2 0,22 21,-2 1,-2 1,0 2,-3 1,0 0,32 68,-45-78,-2 0,-1 1,-1 0,-1 1,-2 0,-1 0,-1 0,-1 1,-1-1,-2 1,-5 43,-20 175,7-167,15-62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42.0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77 1,'-1'0,"-1"0,1 1,0 0,-1-1,1 1,0 0,-1-1,1 1,0 0,0 0,-1 0,1 0,0 0,0 0,0 0,1 1,-1-1,0 0,0 1,1-1,-1 0,0 1,0 2,-10 36,-4 55,5 0,3 100,5-119,-1 0,1 211,4-240,3 1,2 0,25 90,-24-118,0-6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42.85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24,'256'-12,"-169"5,-1 3,1 4,101 13,-131-5,-35-6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43.90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1 103,'9'-8,"0"0,1 1,1 1,-1 0,1 0,21-7,71-18,-75 25,0 1,0 2,1 0,34 2,-48 2,1 1,-1 0,1 0,-1 2,0 0,0 1,0 0,-1 1,18 10,-26-11,1 0,-1 0,0 0,-1 1,0 0,1 0,-2 1,1-1,-1 1,0 0,0 0,-1 0,0 1,0-1,2 16,1 4,-1 1,-2-1,0 33,-3-49,-1 1,-1-1,0 1,0-1,-1 0,0 0,-1 0,0-1,-1 1,-1-1,1 0,-1-1,-1 1,-10 10,-4 11,21-31,-1 0,1 1,-1-1,1 1,-1-1,1 0,0 1,-1-1,1 1,0-1,-1 1,1-1,0 1,0-1,-1 1,1-1,0 1,0-1,0 1,0-1,-1 1,1-1,0 1,0 0,0-1,0 1,1-1,-1 1,0-1,0 1,0-1,0 1,0 0,1-1,-1 1,0-1,1 1,-1-1,0 0,1 1,-1-1,0 1,1-1,-1 1,1-1,-1 0,1 1,-1-1,1 0,-1 0,1 1,-1-1,1 0,-1 0,1 0,-1 0,1 0,-1 0,1 0,0 0,-1 0,1 0,-1 0,1 0,-1 0,1 0,0 0,0-1,53-9,-38 6,7 1,1 2,0 0,-1 1,1 2,0 0,-1 2,0 0,0 2,0 0,0 2,-1 0,0 1,-1 2,33 21,-51-31,0 1,1-1,-1 1,-1 0,1 0,0 1,0-1,-1 0,1 1,-1 0,0 0,0-1,0 1,0 0,-1 1,1-1,-1 0,1 0,-1 1,0-1,-1 0,1 1,0 5,-2-3,0 0,-1 0,1-1,-2 1,1 0,0-1,-1 1,0-1,0 0,-1 0,1 0,-9 8,-12 12,-2-1,0-1,-2-2,-39 25,3-2,-1 1,38-29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44.52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1,'23'1,"-1"2,1 0,-1 1,0 1,0 1,-1 1,0 2,0-1,-1 2,35 22,1 7,-2 2,62 60,-56-46,-2 3,-3 2,-3 3,-2 1,-3 3,-3 2,48 104,-69-124,-10-24,-2 0,10 34,-16-40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45.3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0,'2'0,"0"1,0-1,-1 0,1 1,0-1,0 1,-1 0,1-1,0 1,-1 0,1 0,-1 0,1 0,-1 1,1-1,-1 0,0 1,0-1,1 0,-1 1,0-1,0 1,0 0,-1-1,1 1,0 0,0 1,12 59,-9-40,60 267,-44-215,56 133,-35-133,-22-49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52.4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280 0,'-7'1,"1"0,0 0,0 1,0-1,0 1,0 0,0 1,0 0,1 0,-1 0,1 0,0 1,0 0,0 0,0 0,1 1,-1 0,1 0,1 0,-1 0,-4 8,-7 13,2 1,0 1,-9 31,20-55,-22 66,2 1,-16 93,33-134,1-1,2 1,1-1,1 1,2 0,1-1,1 1,13 47,-12-65,0 0,1 0,1 0,0-1,0 0,1-1,1 1,0-1,0-1,1 0,0 0,0-1,1 0,0-1,0-1,1 1,0-2,0 1,1-2,-1 0,1 0,0-1,0-1,0 0,0-1,1 0,-1-1,0 0,0-1,22-5,-30 4,1 0,-1 0,1-1,-1 0,0 0,0 0,0-1,0 0,-1 0,0 0,1 0,-1-1,-1 1,1-1,-1 0,0 0,0-1,0 1,-1-1,0 1,0-1,0 0,-1 1,1-8,4-18,-2 0,-1-1,-2-41,-1 54,1-36,2 11,-3 0,-2 0,-1 0,-3 0,-14-57,-89-188,107 283,-4-9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09.5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0 449,'10'-3,"-1"1,0-1,0-1,0 1,0-1,-1-1,0 0,0 0,0-1,0 0,7-8,20-12,94-58,3 5,229-99,-358 177,7-3,0 0,0 1,1 0,19-3,-28 6,0 0,0-1,0 1,-1 0,1 1,0-1,0 0,-1 0,1 1,0-1,0 1,-1-1,1 1,0 0,-1 0,1 0,-1 0,1 0,-1 0,0 0,1 0,-1 0,0 1,0-1,0 1,0-1,0 1,0-1,0 1,0-1,-1 1,1 0,-1 0,1-1,-1 1,0 0,1 1,0 11,0-1,0 1,-1-1,-1 0,0 1,-1-1,-1 0,0 0,-5 15,-3-1,-1 0,-1-1,-18 26,2-6,2 1,2 2,-23 64,47-109,0-1,0 1,0-1,0 1,1-1,0 1,0-1,0 1,0-1,0 1,1-1,-1 1,1-1,0 1,0-1,0 0,1 1,-1-1,1 0,0 0,0 0,0 0,0 0,0-1,1 1,-1-1,1 1,0-1,4 3,9 5,0-1,1-1,-1 0,31 8,-10-2,-28-11,25 11,46 24,-72-33,0-1,-1 1,1 1,-1-1,0 1,-1 0,0 1,1 0,-2 0,1 0,6 12,-11-16,1 0,-1-1,0 1,0 0,0 0,0 1,-1-1,1 0,-1 0,0 0,0 0,0 0,0 0,0 1,-1-1,0 0,1 0,-1 0,0 0,0 0,-1 0,1 0,-1-1,1 1,-1 0,0-1,0 1,0-1,0 0,0 0,-1 0,1 0,-1 0,1 0,-6 2,-10 6,0-2,-1 0,0-1,-33 7,8-1,-27 16,52-22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52.8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54.0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230 1,'-4'0,"1"1,-1-1,1 1,-1 0,1 0,0 1,-1-1,1 1,0-1,0 1,0 0,0 0,0 0,1 1,-1-1,1 1,-1-1,1 1,0 0,0 0,0 0,0 0,-1 4,-6 11,1 0,-10 39,10-33,-28 88,-38 205,71-302,1 0,1 0,0 1,1-1,1 1,3 23,-3-35,0 0,1 0,-1 0,1 0,-1 0,1 0,0-1,1 1,-1-1,1 1,0-1,-1 0,1 0,1 0,-1 0,0-1,1 1,-1-1,1 0,0 0,0 0,-1 0,1-1,1 0,-1 1,0-2,0 1,5 0,53 4,121-6,-80-2,-63 2,0-2,74-15,-112 18,1-1,-1 1,0-1,1 0,-1 1,1-1,-1 0,0-1,0 1,0 0,0-1,0 1,0-1,0 1,0-1,0 0,1-3,-2 4,0-1,-1 1,0-1,1 0,-1 1,0-1,0 1,0-1,0 0,0 1,0-1,0 0,0 1,-1-1,1 1,-1-1,1 1,-1-1,1 1,-2-2,-2-4,-1 0,0 1,0 0,-1 0,1 0,-1 0,-1 1,-12-9,3 5,1 1,-1 1,-1 0,1 1,-1 1,0 0,0 1,-22-2,-15 2,-72 4,69 1,32-1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55.0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1,'1'32,"2"0,1 0,2 0,1-1,15 44,3-9,46 87,-59-131,1-1,0 0,2-1,0-1,22 21,-29-33,0 0,1 0,0 0,0-1,0 0,13 5,-17-9,0 0,0-1,0 1,1-1,-1 0,0 0,1-1,-1 1,0-1,1 0,-1-1,1 1,6-3,-8 2,-1-1,0 1,1-1,-1 0,0 0,0 0,0 0,0-1,0 1,-1-1,1 0,-1 0,1 0,-1 0,0 0,0 0,-1-1,1 1,-1-1,0 1,1-1,0-5,2-12,0 0,0-41,-2 32,5-289,-7 293,2 72,1 0,3 0,17 65,47 131,-70-242,116 337,-106-313,-1-7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56.0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1 165,'19'621,"-15"-540,-3-40,0-86,-1 37,-20-717,18 697,0 18,1 0,0 0,1 0,0 0,1 0,3-17,-4 26,1 0,-1 1,0-1,0 0,1 1,-1-1,0 0,1 1,-1-1,0 0,1 1,-1-1,1 1,-1-1,1 1,-1-1,1 1,0-1,-1 1,1 0,0-1,-1 1,1 0,0-1,-1 1,1 0,0 0,0 0,-1 0,1 0,0-1,-1 1,1 1,0-1,0 0,-1 0,1 0,0 0,0 0,-1 1,1-1,0 0,-1 1,1-1,0 0,-1 1,1-1,-1 1,1-1,-1 1,1-1,-1 1,1 0,0 0,33 37,-32-35,77 109,66 122,3 8,-109-181,-26-38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56.8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1 269,'0'-4,"1"1,0 0,0-1,0 1,0 0,1 0,-1-1,1 1,0 0,0 1,0-1,0 0,0 0,1 1,-1 0,1-1,-1 1,1 0,0 0,0 0,5-2,11-5,-1 0,28-9,-35 14,372-121,-289 93,-74 24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4:57.9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1,'0'4,"0"6,4 1,2 7,4 1,0 5,2-1,5 0,-2 0,-3 1,1-4,-2-2,1-2,-1-1,-2 1,-3-1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02.1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0 216,'1'-3,"-1"0,1 0,-1 0,1 0,0 0,0 1,0-1,1 0,-1 1,1-1,-1 1,1-1,0 1,0 0,0-1,0 1,0 0,1 1,-1-1,1 0,-1 1,1-1,-1 1,1 0,3-2,12-3,-1 0,1 1,19-3,-9 1,375-64,-275 53,-99 13,54-16,-59 12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03.1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 1,'-8'167,"1"94,8-243,0 14,2-1,0 1,3-1,13 49,-16-73,0 1,0-1,0 0,1 1,0-2,1 1,-1 0,1-1,1 0,-1 0,1 0,0-1,0 0,1 0,-1-1,1 1,0-2,0 1,1-1,-1 0,1 0,-1-1,13 3,5-2,1-1,-1-1,1-1,-1-1,1-2,25-5,4-3,87-32,-131 40,4-2,1-1,-1 0,26-16,-37 19,-1 1,1-1,-1 1,0-1,0 0,0 0,-1 0,1-1,-1 1,1 0,-1-1,0 0,-1 0,1 1,-1-1,1 0,-1 0,0 0,-1 0,1-6,0-9,-1 0,-2 0,1 1,-2-1,-1 0,0 1,-2 0,0 0,0 0,-2 1,0 0,-1 0,-1 1,0 0,-1 1,-23-24,17 19,0 1,-2 1,0 0,-23-15,32 26,0 1,0 1,0 0,-1 0,0 1,0 0,0 1,0 0,-1 1,1 0,-18 0,-149 4,156-2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03.6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30.8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0 223,'0'-1,"1"0,-1 0,0 0,1 0,-1 0,1 0,-1 0,1 0,-1 1,1-1,-1 0,1 0,0 1,0-1,-1 1,1-1,0 0,0 1,0-1,0 1,-1 0,1-1,0 1,0 0,1-1,32-7,-18 4,20-6,52-9,6 0,-18 1,0 3,85-4,-123 13,0-1,60-19,14-3,-112 29,29-7,-28 7,0 0,0 0,0-1,0 1,0 0,0 0,0-1,0 1,0-1,0 1,0-1,0 1,0-1,0 1,-1-1,1 0,0 0,0 1,-1-1,1 0,0 0,0-1,-1 1,-1 1,0-1,1 1,-1-1,0 1,1 0,-1-1,0 1,1 0,-1 0,0 0,1-1,-1 1,0 0,1 0,-1 0,0 0,0 0,1 0,-1 1,0-1,0 0,1 0,-2 1,-10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17.1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11 913,'-1'0,"1"0,0 0,-1 0,1 0,0 0,0 0,-1 0,1 0,0 0,-1 0,1 0,0 0,-1 0,1 0,0 0,-1 0,1 0,0 0,-1 0,1-1,0 1,0 0,-1 0,1 0,0-1,0 1,-1 0,1 0,0 0,0-1,0 1,-1 0,1 0,0-1,0 1,0 0,0-1,0 1,0 0,-1-1,1 1,0 0,0-1,10-14,22-11,36-15,127-55,-122 63,1028-416,-755 316,-259 101,110-48,-222 95,0 1,1 1,0 1,2 1,-35 38,26-20,2 2,1 1,3 1,1 1,2 1,2 1,-20 64,37-100,1 0,0 0,1 0,0 0,0 1,1-1,0 0,0 0,2 11,-1-16,0 1,0 0,1-1,0 1,-1-1,1 1,0-1,1 0,-1 0,0 0,1 0,0 0,0 0,0-1,0 1,0-1,0 0,0 0,1 0,-1-1,8 3,8 3,1-2,0 0,0-1,39 2,88-5,-93-2,274-5,-324 5,-1 1,1 0,0 0,-1 1,1-1,-1 1,1-1,-1 1,1 0,-1 0,0 1,1-1,-1 1,0 0,0 0,0 0,4 3,-6-2,0-1,0 1,0-1,0 1,0 0,-1 0,1-1,-1 1,0 0,0 0,0 0,0 0,0-1,0 1,-1 0,0 0,1 0,-1-1,0 1,0 0,-1-1,-1 4,-8 16,0-1,-2 0,0-1,-2 0,0-1,-23 22,-117 99,101-94,-72 59,-4-6,-169 97,280-184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10.1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0 475,'5'0,"-1"-1,0 0,0 0,1-1,-1 1,0-1,0 0,5-3,13-5,336-119,217-83,-315 114,-227 87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31.7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1,'2'40,"2"0,2-1,2 1,2-1,1 0,2-1,1-1,2 0,25 40,-22-46,-14-25,-1 1,0-1,0 1,-1 0,6 14,-5-4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35.4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359 42,'-5'-5,"1"1,0 1,-1-1,0 1,0 0,0 0,-1 0,1 1,0-1,-1 1,0 1,1-1,-1 1,0 0,0 0,0 1,0-1,0 2,0-1,1 0,-1 1,0 0,0 1,0-1,1 1,-1 0,1 0,-1 1,1 0,0 0,0 0,0 0,1 1,-1 0,1 0,-6 7,-7 9,0 1,1 1,2 0,0 1,1 1,2 0,0 1,2 0,0 1,2-1,1 2,1-1,1 0,2 1,0 0,5 50,-3-73,0 1,1-1,-1 0,1 0,0 0,1 1,-1-1,1 0,0-1,0 1,0 0,0-1,1 1,-1-1,1 1,0-1,0 0,0 0,0-1,1 1,-1-1,5 3,5 0,-1 0,1-1,0 0,0-1,21 2,8 2,-39-6,-1 0,0-1,0 1,0-1,1 0,-1 0,0 0,1 0,-1 0,0 0,0 0,1-1,-1 1,0-1,0 0,0 1,0-1,0 0,0 0,0 0,0-1,3-2,-3 1,0 0,0 0,0-1,-1 1,1-1,-1 1,0-1,0 0,-1 1,1-1,-1 0,0 0,0-4,-5-237,4 237,-1 0,0-1,0 1,-1 0,0 1,-6-12,6 14,1 0,-1 0,1 0,0 0,0 0,1-1,-1 1,1-1,0 1,1 0,-1-1,1 0,0 1,1-1,0-6,2 2,1 0,-1 0,1 1,1-1,0 1,0 0,1 0,0 0,11-10,-4 7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36.0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10,'-5'-4,"0"-1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36.7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0,'5'5,"4"5,7 9,4 7,2 6,3 7,1 6,4 3,2 6,4 3,0 0,-6-5,-4-3,-2-6,-5-5,-2-6,-3-7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37.5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1 132,'0'-5,"1"0,1 1,-1-1,0 1,1-1,0 1,0 0,0 0,1 0,0 0,-1 0,1 0,0 1,1 0,-1-1,1 1,-1 0,1 1,6-4,0-1,0 1,1 0,0 1,0 0,0 1,20-5,-17 6,1 0,0 1,0 1,1 1,-1 0,0 1,0 0,20 5,-25-3,0 0,-1 1,1 0,-1 1,0 0,0 0,0 1,0 0,-1 0,0 1,-1 0,14 17,-13-14,0 0,-1 1,0 0,-1 0,0 1,-1 0,7 23,-7-14,-1 0,-2 0,0 0,-1 24,0 28,-4 0,-2 0,-4 0,-25 100,31-165,1 0,-1 1,1-1,1 1,-1 12,1-20,1 0,0-1,0 1,0 0,1 0,-1 0,0 0,0-1,0 1,0 0,1 0,-1 0,0-1,1 1,-1 0,1 0,-1-1,1 1,-1 0,1-1,0 1,-1-1,1 1,0-1,-1 1,1-1,0 1,-1-1,1 1,0-1,0 0,0 0,-1 1,1-1,0 0,0 0,0 0,0 0,0 0,-1 0,1 0,0 0,0 0,0-1,0 1,-1 0,1 0,0-1,0 1,-1 0,1-1,0 1,0-1,-1 1,2-2,63-29,111-71,-106 58,-36 23,-6 1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38.5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0 366,'0'364,"0"-423,6-231,-1 231,2 0,29-110,-31 147,-3 15,-1 1,1-1,0 0,1 1,-1-1,1 1,7-10,-10 15,1 1,0-1,0 0,0 0,0 0,0 1,0-1,0 0,0 1,0-1,0 1,0 0,0-1,0 1,0 0,1-1,-1 1,0 0,2 0,0 1,0-1,0 1,0 0,0 0,-1 0,1 0,0 0,-1 1,1-1,-1 1,4 2,78 65,142 150,-219-213,-1 1,0 0,-1 1,0 0,0-1,7 17,-6-5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39.4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0 385,'2'-4,"1"0,-1 1,1-1,0 0,0 1,0-1,1 1,-1 0,1 0,-1 1,1-1,0 1,6-3,1-3,68-47,30-21,117-107,-209 167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40.7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 2,'73'-2,"81"4,-152-2,0 0,0 0,0 0,0 1,0-1,0 0,0 1,0-1,-1 1,1 0,0 0,0 0,-1-1,1 1,0 1,-1-1,1 0,-1 0,0 1,1-1,-1 1,0-1,2 4,-2-3,-1 1,1-1,-1 0,0 1,0-1,0 1,0-1,0 1,-1-1,1 1,-1-1,1 1,-1-1,0 0,-2 5,-3 5,-1 0,-1 0,0-1,0 0,-14 13,6-9,10-10,0 0,0 1,0 0,1 0,-6 9,10-14,0 0,1 1,-1-1,1 1,-1-1,1 1,-1-1,1 1,-1-1,1 1,0-1,0 1,0-1,0 1,0 0,1-1,-1 1,0-1,1 1,-1-1,1 1,-1-1,1 0,-1 1,1-1,0 1,0-1,0 0,0 0,0 0,0 0,0 1,2 0,30 24,43 27,-26-20,-3-1,75 57,-104-74,-2 0,0 0,0 2,21 29,-36-44,1 0,-1 0,1 0,-1 1,0-1,0 0,0 1,0-1,0 1,0-1,-1 1,1-1,-1 1,0-1,0 1,0-1,0 1,0 0,0-1,-1 1,1-1,-1 1,0-1,0 1,0-1,0 0,0 1,0-1,-1 0,1 0,-1 0,1 0,-1 0,0 0,0-1,0 1,0 0,0-1,-3 2,-11 7,0-2,-1 0,0-1,-30 8,10-3,-300 130,317-134,3 0,-1-1,0-1,-19 3,15-5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04.2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1,'0'8,"0"8,0 5,0 11,4 14,2 7,4 12,8 8,2 4,2 2,-4 0,1-4,0-7,-2-11,-5-10,-4-5,-3-6,-3-8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05.1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1 203,'5'-2,"0"0,0-1,0 1,0-1,0 0,-1-1,1 1,-1-1,0 0,5-5,3-2,11-8,1 2,0 0,2 2,0 1,0 1,34-12,-39 18,0 0,0 2,1 0,-1 1,1 2,0 0,0 1,0 1,23 4,-35-3,-1 2,0-1,1 1,-1 0,0 1,0 0,-1 1,1 0,-1 0,0 0,0 1,-1 1,0-1,0 1,0 0,-1 1,0 0,0 0,-1 0,0 0,6 15,-3-1,0 0,-1 1,-1 0,-1 0,-1 0,-1 1,0 40,-3-46,-5 129,3-128,-1-2,0 1,-2 0,0-1,-1 1,-9 17,13-30,-12 33,14-38,0 1,0-1,0 1,0-1,0 1,0-1,0 1,0-1,0 1,0-1,1 1,-1-1,0 1,0-1,0 1,1-1,-1 0,0 1,1-1,-1 1,0-1,1 0,-1 1,1-1,0 1,22-1,-8-4,0-1,0 0,0-2,-1 0,17-10,-13 7,-1 1,30-11,-19 12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10.7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1,'15'18,"-2"2,0 0,-1 0,-1 1,-1 1,10 30,6 10,38 80,133 278,-187-398,2 0,1-1,1 0,0-1,2-1,18 19,-6-12,-15-16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06.1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1 329,'15'286,"-5"-141,16 169,-39-733,-1-121,14 538,-1-11,2 0,0 0,0 0,5-19,-6 30,1 1,0-1,-1 0,1 1,0-1,-1 1,1-1,0 1,0-1,1 1,-1-1,0 1,0 0,0 0,1 0,-1 0,3-2,-2 3,0-1,0 1,-1 0,1 0,0 0,0 0,0 0,0 0,-1 1,1-1,0 1,0-1,-1 1,1-1,0 1,-1 0,1 0,-1 0,1 0,-1 0,2 2,7 5,0 0,-1 1,-1 0,0 1,0 0,11 19,37 75,-24-40,224 497,-244-529,-4-6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06.9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1 225,'0'-5,"4"0,14-5,9-4,8 0,6 2,10-5,9-4,2 1,4 0,-1 4,-3 0,-3 2,-8 0,-8 2,-7 3,-10 4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07.5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0,'0'4,"4"6,1 10,5 5,4 3,5 6,-2 0,1 4,-2 4,-5-1,1-4,-2-3,2-7,-2-5,-2-1,-2-5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09.6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0 235,'6'-1,"-1"0,0-1,0 1,0-1,0-1,0 1,0-1,4-3,15-7,59-19,145-35,3-1,-183 46,-35 11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10.1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0,'6'1,"-1"0,0 1,0-1,1 1,-1 0,0 0,0 1,-1-1,1 1,-1 0,1 0,-1 1,0 0,0-1,0 1,-1 0,5 6,10 14,27 46,-39-60,80 157,-54-101,49 78,-71-131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11.2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0,'0'51,"-1"-4,7 56,-4-87,1 1,0-1,2 0,0-1,0 1,2-1,9 17,-4-11,1 0,1-1,1-1,0 0,2-1,0-1,1 0,1-1,0-2,1 0,1 0,0-2,0-1,1-1,1 0,0-2,0 0,1-2,-1-1,1-1,1 0,43-1,-33 0,-29-1,-1-1,1 0,0 0,0-1,0 1,0-1,0-1,0 1,0-1,0 0,0-1,11-3,-15 2,0 1,0-1,-1 0,1 0,-1 0,1 0,-1 0,0-1,0 1,0 0,-1 0,1-1,-1 1,0-1,0 1,0-6,-7-59,6 62,-5-27,0 0,-3 1,0 0,-2 0,-2 1,-1 1,-1 0,-1 1,-2 1,-1 0,-25-29,39 53,1 1,0-1,-1 1,1 0,-1 0,0 0,0 0,0 1,0 0,-1 0,1 1,-1-1,1 1,-1 0,-6 0,-13 0,0 1,-31 4,0 0,13-5,28 0,0 1,-1 0,1 1,-27 5,26-1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11.7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12.4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0,'5'0,"0"9,1 6,2 6,5 3,0 6,-2 3,1-1,3 3,-1 0,1-6,-1-3,-4-7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13.4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74,'0'-2,"1"0,0 1,0-1,-1 1,1-1,0 1,1-1,-1 1,0 0,0-1,1 1,-1 0,0 0,1 0,-1 0,1 0,-1 0,4 0,31-14,-4 6,1 1,-1 2,1 1,0 2,50 0,-69 4,-1 1,1 0,-1 0,0 2,0 0,0 0,0 1,-1 0,0 1,0 1,0 0,-1 0,0 1,-1 1,0 0,12 13,-12-10,-1 0,-1 0,0 1,0 1,-1-1,-1 1,-1 0,0 0,0 1,-2-1,4 29,-3-6,-3 0,-1 0,-7 63,6-94,-1-1,1 0,-1 0,0 1,0-1,0 0,-1-1,0 1,0 0,-6 7,-9 15,18-27,0 0,-1 1,1-1,0 0,0 0,0 1,0-1,0 0,0 1,0-1,0 0,1 1,-1-1,0 0,0 1,0-1,0 0,0 1,0-1,1 0,-1 0,0 1,0-1,0 0,1 0,-1 1,0-1,0 0,1 0,-1 0,0 1,0-1,1 0,-1 0,0 0,1 0,-1 0,0 0,0 0,1 0,-1 0,0 1,1-1,-1 0,0-1,1 1,-1 0,0 0,1 0,-1 0,0 0,1 0,-1 0,1-1,21-1,178-43,-59 11,-71 21,-43 8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14.5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2 311,'0'326,"-2"-484,5-175,-3 323,1-1,0 1,0-1,1 1,1 0,0 0,0 0,9-17,-11 24,1 0,0 1,1-1,-1 1,0-1,1 1,0 0,-1 0,1 0,0 0,0 1,0-1,0 1,0 0,0 0,0 0,1 0,-1 0,0 1,1-1,-1 1,0 0,1 0,-1 0,0 1,1-1,-1 1,0 0,1-1,-1 2,3 0,8 3,0 1,-1 1,0 0,0 0,0 2,-1-1,16 16,75 78,-98-97,39 44,-2 2,-3 1,-1 3,58 115,-87-150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11.9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0,'-1'3,"0"1,0-1,0 0,-1 0,0 0,1 0,-1 0,0 0,0 0,-5 5,-5 7,6-4,0 0,1 0,1 1,0 0,0 0,-3 22,-6 82,10-76,-12 592,15-619,0 1,-1-5,1 0,1 0,0 0,0 0,3 10,-4-17,1 0,-1 0,1 0,0 0,0-1,0 1,0 0,0-1,1 1,-1-1,0 1,1-1,-1 0,1 0,-1 1,1-1,-1 0,1 0,0-1,0 1,-1 0,1 0,0-1,0 1,0-1,0 0,0 0,4 1,15-1,-1 0,1-2,0 0,0-1,-1-2,1 0,-1 0,-1-2,1-1,-1 0,0-2,-1 0,0 0,-1-2,21-18,-18 11,-1 0,0-1,-2-1,-1-1,0-1,-2 0,0-1,-2 0,0-1,-2 0,9-34,-7 15,-3 1,-1-2,-2 1,-2-1,-1 0,-3 1,-10-81,9 119,0 0,-1-1,0 1,0 0,0 0,-1 0,1 0,-2 0,1 0,-1 1,1 0,-1 0,-1 0,1 0,-1 0,0 1,0 0,0 0,0 0,-1 1,0 0,0 0,0 0,-8-2,-8 0,0 0,0 2,0 0,-1 2,-36 2,-67 0,102-1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15.2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0 210,'0'-4,"5"-6,5-1,5-3,5 1,7-2,3-2,2 1,3 0,0-3,-2 3,-2 4,-6-1,-3 3,-2-2,-3 1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16.4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74,'4'-6,"1"1,0-1,0 1,0 0,1 0,0 1,0 0,9-5,-7 5,1 0,-1 0,1 1,0 1,0-1,0 2,1-1,-1 1,0 0,1 1,-1 0,0 1,1 0,-1 0,0 1,0 0,16 6,5 3,-1 1,0 2,51 31,-65-36,0 2,-1 0,23 22,-33-29,0 1,0-1,0 1,-1 0,0 0,1 0,-2 0,1 1,-1-1,1 1,-2-1,1 1,-1 0,1 0,-1 6,-1-9,-1 0,1 0,-1 0,0 0,0 0,0-1,0 1,-1 0,1 0,-1-1,1 1,-1-1,0 1,0-1,0 0,-1 0,1 0,0 0,-3 2,-59 33,34-20,-39 21,69-38,0 0,1 0,-1 0,0 0,0 0,0 0,0 0,0 0,0 0,0 0,1 0,-1 0,0 0,0 0,0 0,0 0,0 0,0 0,0 0,1 0,-1 0,0 0,0 0,0 0,0 0,0 0,0 1,0-1,0 0,0 0,0 0,1 0,-1 0,0 0,0 0,0 0,0 1,0-1,0 0,0 0,0 0,0 0,0 0,0 0,0 0,0 1,0-1,0 0,0 0,0 0,0 0,0 0,0 0,0 0,0 1,0-1,-1 0,1 0,0 0,0 0,0 0,0 0,0 0,0 0,0 0,0 0,0 1,18 1,22-1,-40-1,54-1,103-16,-135 13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20.2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26,'4'0,"10"0,11 0,11-4,2-2,0 1,1 1,-1 1,-3 1,-3 1,-3 0,-6 1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21.3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183 229,'-4'1,"1"0,0 0,-1 0,1 0,0 0,-1 1,1-1,0 1,0 0,0 0,1 0,-1 1,0-1,-3 4,-31 39,24-24,1 0,0 1,2 0,1 1,0 0,2 1,0-1,2 1,1 0,-2 27,5-34,1 0,0 0,1 0,1 0,0 0,2 0,0-1,0 1,2-1,0 0,1-1,0 1,1-2,1 1,14 17,-7-15,0 0,2-1,0-2,0 0,2 0,-1-2,2 0,0-2,0 0,1-1,0-1,0-2,1 0,-1-1,1-1,1-1,-1-1,25-2,-44 0,-1 0,1 0,0-1,-1 1,1-1,0 0,-1-1,1 1,-1 0,0-1,0 0,1 0,-1 0,0 0,0 0,-1-1,1 1,0-1,-1 1,0-1,1 0,-1 0,0-1,-1 1,1 0,-1 0,1-1,-1 1,0-1,0 1,0-5,2-12,0 0,-2-1,-1 1,-3-33,1 8,1-46,-4 1,-19-105,19 165,-2 1,-1 0,-2 0,0 1,-2 0,-1 1,-2 0,0 1,-2 1,-29-36,38 52,0 1,0 0,-1 1,0 0,-10-6,15 11,0 0,1 0,-1 0,0 0,0 1,0 0,0 0,0 0,0 1,0-1,-1 1,1 0,0 0,0 0,0 1,-8 1,-3 3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22.1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1,'-4'0,"-2"0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22.9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1,'0'8,"0"8,0 5,0 7,0 8,5 6,5 4,1 4,3 1,3 5,0 1,0-4,-3-3,2-5,-4-7,-2-9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24.4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1 234,'6'-2,"1"0,-1 0,0-1,0 0,0 0,-1 0,1 0,-1-1,8-7,7-3,31-18,-4 2,1 1,79-33,-113 56,0 1,1 0,0 1,0 1,0 0,0 1,0 1,0 0,1 1,-1 1,0 0,0 1,0 1,18 5,-27-6,0 0,1 0,-2 1,1 0,0 0,0 1,-1 0,0 0,0 0,0 0,0 1,-1 0,0 0,0 0,0 0,0 1,-1-1,0 1,0 0,-1 0,0 0,0 0,0 1,0-1,-1 0,0 1,-1-1,1 1,-1 0,-1-1,-1 12,0-4,-1-1,0 0,-1 0,0 0,-1 0,-1-1,0 1,0-1,-1-1,-1 0,0 0,0 0,-1-1,-16 14,2-3,2 1,-29 37,-2 2,51-61,1 0,0 0,-1 0,1 1,0-1,0 0,-1 1,1-1,0 0,0 1,-1-1,1 0,0 1,0-1,0 0,0 1,-1-1,1 0,0 1,0-1,0 1,0-1,0 0,0 1,0-1,0 1,0-1,0 0,0 1,0-1,1 1,-1-1,0 0,0 1,0-1,1 1,16 5,31-6,-41 0,146 1,102-5,-229 0,-5-1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27.2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189 1,'-3'41,"-3"0,-1 0,-2 0,-2-1,-27 65,16-44,14-36,-1 4,-2 0,0-1,-2 0,-20 32,27-57,5-11,3-16,5-34,3 1,3 0,2 1,29-73,-42 125,-1 1,0 0,1 0,0 0,-1 0,1 0,1 0,-1 0,0 0,1 1,-1-1,1 1,0 0,-1 0,1 0,0 0,1 0,-1 1,0-1,0 1,1 0,-1 0,0 0,1 0,-1 1,1-1,-1 1,1 0,0 0,-1 1,1-1,-1 0,1 1,-1 0,0 0,1 0,5 3,10 5,0 2,0 0,-1 1,0 1,16 15,-10-9,17 12,-1 2,-2 2,-2 1,52 65,-78-82,-3-3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28.1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1 224,'1'-4,"0"-1,0 1,0 0,1 0,-1 0,1 0,0 0,1 0,-1 0,1 1,-1-1,1 1,0-1,0 1,1 0,-1 1,1-1,-1 0,1 1,6-3,12-8,1 2,28-10,-22 12,-1 1,60-8,-52 11,52-15,31-19,-103 34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29.3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29,'45'-10,"-7"0,6 5,71 1,-100 4,-1 1,0 1,1 0,-1 1,0 0,0 1,0 1,25 12,-37-16,-1 0,1-1,-1 1,0 0,0 0,1 0,-1 0,0 0,0 1,0-1,0 0,0 0,0 1,-1-1,1 1,0-1,-1 1,1-1,-1 1,1-1,-1 1,1 2,-2-1,1-1,0 1,-1 0,0 0,0 0,1-1,-2 1,1 0,0-1,0 1,-4 4,-6 6,0 0,-1 0,-21 17,16-15,-4 4,-72 75,83-82,0 0,1 1,0 0,1 0,0 1,-6 14,14-27,-1 1,0-1,1 0,-1 0,1 0,-1 1,1-1,-1 0,1 1,0-1,0 0,0 1,0-1,0 0,0 1,0-1,0 0,0 1,1-1,-1 0,0 1,1-1,-1 0,1 0,-1 1,1-1,0 0,0 0,0 0,-1 0,1 0,0 0,0 0,0 0,0 0,1-1,-1 1,0 0,0-1,0 1,1 0,-1-1,0 0,0 1,1-1,-1 0,0 0,1 1,-1-1,1 0,1-1,12 1,-1-1,0-1,0 0,16-5,-10 3,42-3,-1 3,75 5,-64 0,-49-1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19.7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240 119,'-3'76,"-3"0,-3 0,-32 123,-91 209,110-360,-4 14,47-138,18-78,139-624,-178 775,1 0,-1 1,1-1,0 1,-1-1,1 1,1-1,-1 1,0 0,0-1,1 1,0 0,-1 0,1 0,0 0,0 0,0 1,0-1,0 0,0 1,1 0,-1-1,0 1,1 0,-1 0,1 0,-1 1,1-1,-1 1,5-1,0 2,-1 0,1 0,-1 0,0 1,0 0,1 1,-1-1,-1 1,1 0,0 1,5 4,34 26,-2 2,58 63,-36-34,509 532,-550-570,-8-6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43.2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1 120,'0'-2,"0"-1,1 0,0 0,0 0,-1 0,1 0,1 1,-1-1,0 0,1 1,-1-1,1 1,0 0,0-1,0 1,0 0,0 0,1 0,-1 0,0 1,1-1,0 1,-1-1,1 1,0 0,-1 0,1 0,4 0,7-3,2 0,-1 2,31-3,143 7,33-3,-140-11,-51 7,54-3,-67 7,0 0,0-1,0-1,20-5,-22 3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44.8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255 83,'-1'-3,"0"0,0 0,0 1,0-1,0 0,-1 1,1-1,-1 1,1 0,-1-1,0 1,0 0,-4-3,-30-25,35 28,-1 1,0-1,0 1,0 0,-1 0,1-1,0 1,0 1,0-1,-1 0,1 1,-1-1,1 1,0-1,-1 1,1 0,-1 0,1 0,0 1,-1-1,1 1,-1-1,-2 2,1 0,1 0,-1 1,1-1,0 1,-1 0,1 0,0 0,1 0,-1 0,1 1,-1-1,-1 6,-6 12,1 0,1 0,-10 42,18-63,-15 59,2 1,4 0,1 1,4 0,2 0,7 72,-5-125,1 0,0 0,1 0,0 0,0-1,1 1,0-1,0 0,0 1,1-1,0-1,1 1,-1-1,1 1,1-1,-1-1,1 1,0-1,0 0,1 0,-1-1,1 0,0 0,0 0,0-1,1 0,-1-1,1 0,0 0,-1 0,1-1,11 1,9 0,0 0,0-2,0-1,-1-1,1-2,36-8,-60 10,0 1,0-1,0-1,0 1,0 0,-1-1,1 0,-1 0,1 0,-1 0,0 0,0-1,-1 0,1 1,-1-1,0 0,0 0,0 0,0 0,-1-1,1 1,-1 0,0-7,3-11,-2 0,-1 0,-2-35,0 26,1-66,1 28,-12-116,10 178,0 1,0-1,-1 1,0 0,0 0,-1-1,1 1,-1 1,0-1,-1 0,0 1,0 0,0-1,0 2,-1-1,-7-6,5 7,1 0,-2 0,1 1,0 0,-1 0,1 1,-1 0,0 0,0 1,1 0,-1 0,0 1,-9 0,-8 1,0 0,0 2,-26 6,29-3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45.3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46.3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81 1,'-2'31,"-2"1,-1-1,-16 58,-7 36,18-48,0 107,10-154,1 0,2-1,1 1,1-1,2 0,18 51,-23-77,-1 1,1 0,0-1,0 0,0 1,1-1,-1 0,1 0,0 0,0-1,0 1,0 0,0-1,0 0,1 0,-1 0,1 0,-1-1,1 1,6 1,-7-3,0 0,-1 0,1 0,-1 0,1-1,-1 1,1-1,-1 0,1 1,-1-1,0 0,1 0,-1-1,0 1,0 0,0-1,1 1,-2-1,1 0,0 0,0 1,-1-1,1 0,-1-1,1 1,-1 0,0 0,0-1,0 1,0 0,0-1,0-4,8-27,-2 0,-1-1,-2 0,-1-52,-2 85,-1 1,0 0,0-1,1 1,-1-1,0 1,-1 0,1-1,0 1,0-1,-1 1,1 0,0-1,-1 1,1 0,-1-1,0 1,1 0,-1 0,0 0,0 0,0 0,0 0,0 0,0 0,0 0,0 0,0 0,-1 0,1 1,0-1,0 0,-1 1,1 0,0-1,-1 1,1 0,-3-1,-2 2,-1 0,0 0,0 1,1 0,-1 0,-10 5,12-5,-39 20,26-12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47.4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 1,'-2'125,"-1"-52,3 1,15 114,-13-178,0 0,0 0,1 0,0 0,1-1,0 1,1-1,0 0,11 16,-13-21,0-1,1 0,-1 0,1 0,-1-1,1 1,0-1,0 0,0 0,0 0,0-1,1 1,-1-1,0 0,1 0,-1 0,1-1,-1 0,1 0,-1 0,1 0,-1-1,1 0,6-1,15-6,-1-2,0 0,-1-1,0-2,24-16,13-6,-49 29,0-1,0 0,-1 0,20-18,-28 21,0 0,0 0,0 0,0 0,-1 0,0-1,1 1,-2-1,1 0,0 0,-1 0,0 1,0-1,-1 0,1 0,-1-7,-5-56,5 58,6 46,88 553,-88-553,10 63,32 109,-39-185,-1-8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48.3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26 308,'2'1,"-1"-1,0 1,0 0,0-1,0 1,0 0,0 0,0 0,0 0,0-1,-1 1,1 0,0 1,-1-1,1 0,0 0,-1 0,0 0,2 3,9 28,-10-28,13 50,-3 2,-2 0,-2 0,-1 72,-6-128,0 1,1-1,-1 0,0 1,0-1,0 0,0 1,0-1,1 1,-1-1,0 1,0-1,0 0,0 1,0-1,0 1,-1-1,1 0,0 1,0-1,0 1,0-1,0 0,0 1,-1-1,1 0,0 1,0-1,-1 0,1 1,0-1,-1 0,1 1,0-1,-1 0,1 0,0 0,-1 1,0-1,-10-16,-9-34,-2-62,-6-114,21 162,5 51,-5-100,7 104,0-1,1 1,0-1,1 1,0-1,0 1,1 0,0 0,6-12,-7 18,0 1,0 0,0 0,0 0,1 0,-1 0,0 0,1 0,0 1,-1-1,1 1,0 0,-1 0,1 0,0 0,0 0,0 1,0-1,0 1,0 0,0 0,0 0,0 0,0 0,0 1,0-1,0 1,0 0,0 0,-1 0,6 2,6 3,-1 0,1 1,-1 0,24 19,78 68,152 161,-246-233,-2 0,0 1,23 38,-30-39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49.1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0 307,'1'-4,"0"1,0 0,0 0,0 0,1 0,-1 0,1 0,0 0,0 0,0 1,0-1,0 1,0-1,1 1,4-3,40-30,-2 10,81-33,-11 6,30-23,-125 62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0.2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1 103,'15'-1,"0"-1,0-1,-1-1,1 0,-1-1,1-1,-2 0,15-8,54-21,-64 30,0 0,0 1,1 0,-1 2,29-1,-43 3,0 0,0 0,-1 1,1-1,0 1,-1-1,1 1,0 0,-1 1,0-1,1 0,-1 1,1 0,-1 0,0 0,0 0,0 1,-1-1,1 1,0-1,-1 1,0 0,1 0,-1 0,0 1,-1-1,1 0,-1 1,1-1,-1 1,0-1,0 1,0 0,-1 3,2 17,-1-1,-1 1,-2 0,-6 36,-29 94,7-30,20-86,7-28,0 0,1 1,0-1,1 1,-1 19,2-29,1 0,-1 0,1 0,-1 0,1 0,-1 0,1-1,-1 1,1 0,0 0,-1-1,1 1,0 0,-1-1,1 1,0-1,0 1,0-1,0 1,0-1,0 0,-1 1,1-1,0 0,0 0,0 0,0 0,0 0,0 0,0 0,0 0,2 0,42-6,-31 4,20-2,-15 1,0 1,0 0,0 1,0 1,1 1,34 6,-52-6,0 0,0-1,0 1,0 0,0 0,0 0,0 0,0 0,0 1,-1-1,1 1,-1-1,1 1,-1-1,1 1,-1 0,0 0,0-1,0 1,0 0,1 4,-1-2,0 0,-1 0,0-1,0 1,0 0,0 0,-1 0,1 0,-1-1,0 1,-2 5,-4 6,0 0,0-1,-1 1,-16 19,-95 111,65-82,-53 79,93-120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0.9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0 397,'4'-1,"0"1,0-1,0-1,0 1,0-1,-1 1,1-1,-1 0,7-5,19-9,306-71,-103 30,390-151,-596 199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1.5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1,'2'0,"-1"0,1 1,0-1,0 1,-1-1,1 1,0 0,-1 0,1 0,0 0,-1 0,0 0,1 0,-1 1,0-1,3 3,19 30,-14-21,186 322,-162-273,1 1,8 13,-3 2,54 154,-86-208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0.3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1 377,'48'-43,"3"2,1 2,2 3,81-42,-106 62,17-7,2 1,0 3,2 1,88-18,-110 30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3.1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259 0,'-4'1,"-1"0,0 0,1 0,-1 0,1 0,0 1,-1 0,1 0,0 0,0 1,0-1,1 1,-1 0,0 0,1 0,0 1,0-1,0 1,0 0,-2 4,-8 12,1 0,-15 38,19-39,-18 39,3 1,-17 67,32-95,2 0,1 0,1 0,2 1,1-1,4 38,-3-62,1-1,0 0,1 0,-1 0,1 0,0-1,1 1,-1 0,1-1,0 0,1 1,-1-1,1 0,0-1,0 1,6 4,-2-3,0-1,0 0,0-1,0 0,1 0,-1-1,1 0,0 0,16 2,8-2,0-1,-1-1,1-2,0-1,32-7,-49 7,-1-1,1-1,-1 0,0-1,0-1,0 0,-1-1,26-16,-34 18,0 1,0-1,-1-1,0 1,0-1,0 0,0 0,-1 0,0-1,0 1,-1-1,0 0,0 0,-1 0,0-1,0 1,0-1,-1 1,0-1,0-9,-1-9,0 0,-2 1,0-1,-2 1,-1 0,0 0,-2 0,-20-45,13 41,-1 1,-38-52,47 72,0 0,-1 0,1 1,-2 0,1 0,-1 1,0 0,0 0,-1 1,1 0,-1 1,0 0,-16-5,3 5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3.8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1,'-4'0,"-2"0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4.3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1,'0'4,"5"10,0 7,5 9,0 7,3 6,3 14,4 4,-2-3,0-3,2 2,-4-5,-3-6,0-7,-3-11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5.3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1 129,'3'-5,"1"0,0 0,1 0,-1 0,1 1,-1 0,1 0,7-4,0-1,-2 0,1 2,1-1,-1 2,1-1,1 2,-1-1,1 2,0 0,0 0,0 1,18-1,21-1,82 2,-87 4,-47-1,27-1,-1 2,0 0,1 2,36 8,-55-9,0 1,-1 0,0 0,0 0,0 1,0 0,0 1,-1-1,1 1,-1 1,-1-1,1 1,-1 0,0 0,0 0,-1 1,0 0,0 0,4 10,0 5,-1 0,0 0,-2 1,-1 0,-1 0,-1 1,0-1,-2 0,-1 1,-1-1,-1 0,-1 0,-1 0,-8 25,-5 2,-1-1,-3-1,-1 0,-3-2,-36 49,60-92,-1 0,1 0,1 0,-1 1,0-1,1 0,-1 1,0 6,2-10,0 0,0 1,0-1,0 0,0 1,0-1,0 0,0 1,0-1,0 0,0 1,0-1,1 0,-1 1,0-1,0 0,0 1,1-1,-1 0,0 0,0 1,1-1,-1 0,0 0,1 0,-1 1,0-1,1 0,-1 0,0 0,1 0,23-2,116-35,-59 13,159-24,-69 39,-131 9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6.2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0 304,'2'42,"9"53,-5-53,1 46,-7-79,1-27,2-87,3 38,3 1,3 0,3 1,26-72,-41 134,1 0,0 0,1 0,-1 0,0 0,1 0,0 1,-1-1,1 0,0 1,0 0,1-1,-1 1,0 0,1 0,-1 0,1 0,0 1,0-1,-1 1,1 0,0 0,0 0,0 0,6-1,-3 2,-1 1,1 0,0-1,-1 2,1-1,-1 1,0 0,1 0,-1 0,0 1,0 0,-1 0,9 6,18 17,0 1,-2 1,29 36,73 104,-100-127,-22-29,11 13,-2 0,0 1,-2 1,-1 0,23 57,-32-62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7.0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1 222,'4'-4,"6"-2,9-3,7-6,6-3,3-4,0 3,-3-1,-1 4,-3 0,-1 3,-6-1,-5-2,-3 1,2 4,-2 4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5:58.3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0,'10'42,"0"-11,-4 11,-4-19,1 0,1-1,2 0,0 0,1 0,10 21,-14-39,0 0,0-1,0 1,1-1,-1 0,1 0,0 0,0 0,0-1,0 1,1-1,-1 0,0 0,1-1,0 0,-1 1,1-2,0 1,-1 0,1-1,0 0,0 0,0 0,-1-1,7-1,14-1,-1-2,0-1,32-12,-39 12,0 1,1-1,29-16,-45 22,0-1,1-1,-1 1,0 0,0 0,0-1,0 1,0-1,0 0,-1 0,1 1,0-1,-1 0,0 0,1-1,-1 1,0 0,0 0,0-1,0 1,-1 0,1-1,0 1,-1-1,0 1,0 0,0-1,0-3,0 5,0 0,0 1,0-1,0 0,0 1,0-1,0 1,0-1,0 0,0 1,0-1,0 1,-1-1,1 0,0 1,-1-1,1 1,0-1,-1 1,1-1,0 1,-1-1,1 1,-1 0,1-1,-1 1,1-1,-1 1,1 0,-1 0,0-1,1 1,-1 0,1 0,-1 0,0 0,1-1,-1 1,1 0,-1 0,0 0,1 0,-1 0,1 1,-1-1,0 0,1 0,-1 0,1 0,-1 1,0-1,1 0,-1 1,1-1,-1 1,-1 1,0-1,0 1,0 0,1 1,-1-1,0 0,1 0,0 1,0-1,-1 1,0 4,-1 7,1 0,0 0,1 0,1 0,0 0,1 0,1 0,4 19,5 10,23 56,-22-67,0 1,-3 1,8 41,-15-53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0.6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0 343,'18'-3,"0"-2,0-1,-1 0,1-1,-1-1,25-15,17-7,50-20,253-102,-340 145,-1-2,35-18,-38 17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1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1,'-1'105,"3"117,-1-216,0 0,0 0,1 0,0 0,0 0,1 0,-1-1,1 1,0-1,1 0,0 0,-1 0,2 0,-1-1,0 1,1-1,0 0,0-1,7 5,-5-3,1-1,-1-1,0 1,1-1,0 0,0-1,0 0,0 0,0-1,0 0,1 0,-1-1,0 0,10-1,-15 0,1 0,-1 0,0-1,-1 1,1-1,0 1,0-1,-1 0,1 0,-1 0,1 0,-1-1,0 1,0-1,0 1,0-1,0 0,-1 1,1-1,-1 0,0 0,0 0,0 0,0-1,-1 1,1 0,0-6,1-13,-1 1,-1-1,-2-24,0 17,2-18,1 30,0 0,-2 0,0-1,-8-32,8 47,0-1,-1 1,0 0,0 0,0-1,0 1,0 1,-1-1,1 0,-1 1,0-1,0 1,0 0,0 0,0 0,0 0,-1 0,1 1,-1-1,-6 0,-2-2,-1 2,0 0,0 0,-20 1,12 1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2.3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1.2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1 128,'0'-6,"0"1,1 0,-1-1,1 1,1 0,-1 0,1 0,0 0,0 0,0 0,1 0,0 0,0 1,0 0,0-1,1 1,0 0,-1 1,2-1,-1 1,0 0,1 0,-1 0,1 0,0 1,5-3,-4 3,0 0,1 0,-1 1,0 0,0 0,1 0,-1 1,1-1,-1 2,0-1,1 1,-1 0,0 0,1 1,-1 0,0 0,0 0,0 1,-1 0,1 0,9 7,0 3,-1 0,-1 1,0 1,-1 0,0 1,-1 0,-1 1,-1 0,0 1,11 32,-16-36,1 0,-2-1,0 1,-1 0,0 1,-1-1,0 0,-1 1,-1-1,0 0,-1 0,-1 0,0 0,-1 0,-8 18,3-16,0-1,-1-1,-1 0,-1 0,-13 12,-18 21,32-27,11-20,0 1,0-1,0 1,0-1,0 0,0 1,0-1,0 1,0-1,0 0,0 1,0-1,1 1,-1-1,0 0,0 1,0-1,1 0,-1 1,0-1,0 0,1 1,-1-1,0 0,1 0,-1 1,0-1,1 0,3 2,1-1,-1 0,1 0,-1-1,1 0,-1 1,6-2,1 1,549 29,-284-11,-235-16,0 1,0 3,58 14,-73-11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2.9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1,'4'4,"2"6,4 5,4 9,1 5,1 6,2 5,-1 4,0 4,1 2,3 1,-3 1,0-5,-3-2,-5-3,-3-10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4.0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1 276,'1'-6,"1"-1,1 0,-1 1,1-1,0 1,1 0,-1 0,10-11,-4 3,10-14,0 0,32-33,-45 53,1 1,1 0,0 0,0 1,0 0,0 0,1 1,0 0,0 0,1 1,-1 1,11-4,-14 7,-1 0,1 0,-1 0,1 1,-1 0,1 0,-1 0,0 1,1-1,-1 1,0 1,0-1,0 1,0-1,-1 1,1 1,4 3,11 11,-1 0,22 26,-27-29,6 7,-1 0,0 2,-2 0,24 43,-37-60,-1 0,0 0,0 1,-1-1,0 0,0 1,-1 0,0-1,0 1,-1 0,0-1,0 1,-1 0,0-1,0 1,-1 0,0-1,0 0,-1 1,0-1,0 0,-1 0,-4 7,-40 50,-89 92,81-96,33-38,-12 17,35-39,0 0,0 1,-1-1,1 0,0 1,0-1,0 0,-1 1,1-1,0 0,0 1,0-1,0 1,0-1,0 0,0 1,0-1,0 1,0-1,0 0,0 1,0-1,0 1,0-1,0 0,0 1,0-1,0 0,1 1,-1-1,0 0,0 1,0-1,1 0,-1 1,0-1,1 0,-1 1,1-1,19 3,27-9,-45 5,200-54,3 0,-171 48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5.3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 0,'10'258,"-3"-141,-13 194,-27-84,4-32,37-215,3-21,76-516,-52 354,-30 167,-4 24,0 0,1 0,0 1,1-1,1 0,5-13,-7 23,-1-1,1 1,0-1,0 1,0 0,0 0,0 0,0 0,0 0,1 0,-1 0,1 1,-1-1,1 1,0 0,0 0,-1 0,1 0,0 1,0-1,0 1,0-1,0 1,0 0,0 0,0 0,0 1,0-1,0 1,4 1,6 1,1 1,-1 1,0 0,0 1,0 0,-1 1,0 1,20 16,6 8,38 44,-38-37,5 6,-2 2,-2 2,-2 2,-3 1,-1 1,-4 2,27 65,-46-99,-1-5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6.0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0 225,'5'0,"0"-5,5-5,9-1,5-3,8 1,6-1,1-4,7-1,0-4,-3 4,-6 0,-4 3,-3 1,-3 2,-2 3,-5 4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7.2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0,'1'8,"0"-1,0 0,0 1,1-1,0 0,1 0,0 0,0 0,6 9,43 60,-31-48,-16-21,14 21,1-2,45 46,-59-65,1-1,0-1,0 0,0 0,1 0,-1-1,1 0,0 0,0-1,1 0,-1 0,1-1,-1 0,1-1,0 0,12 0,-19-1,1 0,-1-1,1 1,-1-1,1 0,-1 0,1 0,-1 0,0 0,0-1,1 1,-1-1,0 1,0-1,2-2,-3 3,0 0,-1 0,1 0,0 0,-1 0,1 0,-1 0,1 0,-1 0,1 0,-1 0,0 0,1 0,-1 0,0 0,0 0,0-1,0 1,0 0,0 0,0 0,0 0,0 0,-1 0,1-1,0 1,-1 0,1 0,-1 0,1 0,-1 0,0 0,1 0,-1 1,-1-2,2 1,-1 1,1-1,0 1,-1-1,1 1,0-1,-1 1,1-1,-1 1,1 0,-1-1,1 1,-1 0,1 0,-1-1,1 1,-1 0,1 0,-1 0,1 0,-1-1,0 1,1 0,-1 0,1 0,-1 0,1 0,-1 1,0-1,1 0,-1 0,1 0,-1 0,1 1,-1-1,1 0,-1 0,1 1,-1-1,1 0,-1 1,1-1,-1 1,1-1,0 0,-1 1,1-1,0 1,-1-1,1 1,0-1,0 1,0-1,-1 1,1 0,0-1,0 1,0-1,0 2,-3 36,11-12,2 0,0 0,2 0,1-2,1 0,20 27,1 4,-2 2,-22-34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7.9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0 378,'9'0,"2"-4,4-6,4-5,3-5,1-3,6-6,7 1,5-2,9-1,0 1,0 1,1 1,-5-3,-6 4,-5 6,-5 7,-6 6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8.6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1 152,'4'0,"6"0,5-5,5-5,3-1,1 2,6-3,7-3,4 1,1 2,1 0,2 2,-3-2,-3 1,-5 2,-4 3,-6 3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09.6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56 206,'19'103,"-12"-10,-9 152,2-242,0-1,0 1,-1 0,1-1,0 1,-1 0,0-1,0 1,0-1,0 1,0-1,-2 4,2-6,1 0,0 0,0 0,0 0,-1 0,1 0,0 0,0 0,0 0,-1 0,1 0,0 0,0 0,0 0,-1 0,1 0,0 0,0 0,0 0,0 0,-1 0,1 0,0 0,0 0,0-1,0 1,-1 0,1 0,0 0,0 0,0 0,0-1,0 1,0 0,-1 0,1 0,0 0,0-1,0 1,0 0,0 0,0 0,0-1,0 1,-5-24,-43-415,45 406,0 17,1-1,1 0,0 0,1 0,1 0,1 0,4-18,-5 33,-1 0,1 0,0 0,0 1,0-1,0 0,1 1,-1-1,0 1,1-1,-1 1,1 0,-1 0,1 0,0 0,-1 0,1 0,0 0,0 0,0 0,-1 1,1-1,0 1,0 0,0-1,0 1,0 0,0 0,0 0,0 0,0 1,0-1,0 1,0-1,0 1,0-1,0 1,-1 0,4 2,4 0,-1 2,1-1,-1 2,1-1,-2 1,14 12,26 31,-3 2,-2 1,68 115,-101-151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10.3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0 146,'0'-4,"9"-6,7-1,9 1,9-2,11 1,3-1,2 0,-4-1,-1-3,0 1,-2 4,-10 2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10.9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0,'0'5,"0"5,0 5,5 9,5 9,1 3,3-1,-1-1,2-7,-2-3,-3-3,1-3,-1-6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1.7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99,'4'0,"10"0,11 0,6 0,10 0,16 0,14 0,22 0,16 0,15-4,8-6,3-6,-9 1,-13 2,-17-1,-16 3,-18 2,-19 3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11.6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1 271,'4'0,"6"0,5-5,5-5,3-1,6-7,3-1,4-5,0 1,3-4,3-2,-1 5,-4 1,1 5,-6 1,-4 4,-7 4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12.9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0 180,'2'38,"2"1,13 56,3 26,14 513,-34-623,0-8,1 1,-1 0,0-1,0 1,0 0,-1-1,1 1,-1-1,0 1,0-1,0 1,-1-1,1 1,-3 3,4-7,-1-1,0 1,1 0,-1-1,1 1,-1 0,1-1,0 1,-1 0,1-1,-1 1,1-1,0 1,-1-1,1 1,0-1,-1 1,1-1,0 1,0-1,-1 0,1 1,0-1,0 1,0-1,0 0,0 1,0-1,0 1,0-1,0 0,-4-25,-1-387,8 230,-4 90,6-143,-2 220,-1 1,2-1,0 1,1 0,9-19,-11 26,1 1,0 0,0 1,0-1,1 1,-1 0,2 0,-1 0,1 1,-1 0,1 0,12-7,-15 10,0 1,-1-1,1 1,0 0,0 0,0 0,1 1,-1-1,0 1,0 0,0-1,0 1,1 1,-1-1,0 0,0 1,0 0,0-1,0 1,0 0,0 1,0-1,0 1,0-1,-1 1,1 0,-1 0,1 0,-1 0,0 0,0 0,1 1,1 4,6 7,-2 1,0 0,0 1,10 33,-11-28,33 104,30 160,-34-125,-30-132,-1-5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13.7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1 276,'7'-7,"1"0,1 1,-1 0,1 1,0 0,0 0,17-6,77-20,-57 19,238-70,-39-10,-223 86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15.4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51,'72'-3,"110"-19,2-1,-173 22,0 0,0 1,0 0,-1 1,1 0,16 5,-24-5,0 0,0 0,0 0,0 1,0-1,0 1,-1 0,1 0,-1 0,1 0,-1 0,0 0,0 1,0-1,0 1,0-1,-1 1,1 0,-1 0,0 0,0 0,0 0,0 0,0 0,0 0,0 5,-1 4,1-1,-2 0,1 0,-2 0,1 1,-2-1,1-1,-1 1,-1 0,0-1,0 1,-1-1,-11 15,0-2,-1-1,-1-1,-1-1,-29 25,46-43,0 0,0-1,0 1,1 0,-1 0,0 0,1 1,0-1,-1 0,0 4,1-5,1 0,0 0,0 0,0 0,0 0,0 0,0 0,0 0,0 0,0 0,0 0,0 0,1 0,-1 0,0 0,1 0,-1 0,1 0,0 1,3 2,1 0,-1 0,1-1,-1 0,1 1,0-2,1 1,5 2,38 22,0 3,-2 1,-2 2,-1 3,50 51,-85-78,-1 0,0 0,0 1,-1 0,0 1,-1-1,8 19,-13-26,0-1,0 1,0 0,0-1,-1 1,1 0,-1-1,0 1,0 0,0 0,0-1,0 1,-1 0,1-1,-1 1,0 0,0-1,0 1,0-1,0 1,0-1,-1 0,1 1,-1-1,1 0,-1 0,0 0,0 0,0 0,0-1,0 1,-1 0,1-1,0 0,-1 1,1-1,-1 0,1 0,-5 0,-299 101,277-95,0-2,-55 3,54-7,0 2,-43 10,25 5,27-10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26.6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165 398,'-9'192,"-61"338,8-103,39-245,66-493,32-198,57-302,-130 802,1-1,0 0,0 1,1 0,0 0,9-15,-12 22,0 1,0 0,0 0,0-1,0 1,0 0,0 0,0 0,1 0,-1 0,1 1,-1-1,0 0,1 1,-1-1,1 1,-1-1,1 1,2-1,-1 2,-1-1,0 1,0-1,1 1,-1 0,0 0,0 0,0 0,0 0,0 1,0-1,-1 1,1-1,0 1,-1 0,1-1,-1 1,2 2,48 67,-4 3,53 108,-87-158,387 710,-387-706,-11-23,0 0,0 0,0 0,1 0,-1 0,1 0,1-1,-1 1,0-1,1 0,5 4,-3-7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27.3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0 422,'5'-4,"9"-6,11-5,15-1,12-5,15-9,14 2,5-3,1-1,7-8,-4 3,-8 4,-6 2,-11 4,-13 5,-15 3,-9 4,-10 4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27.8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1,'0'4,"0"6,0 5,0 9,0 5,9 1,7 13,4 8,4 3,-2-3,-1 3,5 1,-3-5,0-3,0-4,-4-6,-5-4,-5-9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28.2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1 197,'4'0,"10"0,7 0,4-4,7-2,10-4,20 0,16 2,12-3,16-3,12-3,7-4,-1-2,-13-2,-16 4,-12 5,-20 6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28.8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0 493,'6'-5,"0"0,1 0,0 1,-1 0,1 1,0-1,1 1,11-3,14-6,993-385,-893 358,-119 33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32.5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203 524,'-29'136,"17"-59,-48 254,31-183,15-71,-26 84,30-143,5-30,2-38,3 48,2-893,23 463,-25 426,1 1,0 0,0-1,0 1,1 0,0 0,0 0,0 0,0 0,1 0,6-7,-8 11,0 0,0 0,0 0,0 0,0 0,0 0,0 1,1-1,-1 0,0 1,0-1,1 1,-1 0,1-1,-1 1,0 0,1 0,-1 0,2 0,0 1,-1-1,1 1,0 0,-1 0,1 0,-1 0,1 1,-1-1,0 0,1 1,-1 0,4 4,31 32,-3 2,57 83,-22-26,89 106,151 207,-292-388,-4-6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2.3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0 195,'27'-2,"-1"-1,36-8,2-1,421-65,-61 9,-340 53,-53 9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33.1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1 470,'0'-2,"0"0,1 0,-1 0,1 0,0 1,-1-1,1 0,0 0,0 0,0 1,0-1,1 0,-1 1,0-1,1 1,-1 0,3-2,33-23,-20 16,423-289,-278 206,-146 83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34.2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204 78,'0'-2,"0"1,0-1,1 0,-1 0,1 1,0-1,-1 0,1 1,0-1,0 0,0 1,0-1,1 1,-1 0,0-1,0 1,1 0,-1 0,1 0,-1 0,1 0,-1 0,1 0,2 0,47-15,-42 14,23-6,0 2,1 2,56-2,-73 6,-1 1,1 0,0 1,-1 1,0 0,0 1,0 1,0 0,27 15,-38-18,-1 0,1 1,-1-1,1 1,-1 0,0 0,0 0,0 0,-1 1,1-1,-1 1,0-1,0 1,0 0,0 0,2 7,-3-4,0-1,-1 0,1 1,-1-1,0 1,-1-1,0 0,0 1,0-1,-3 8,-6 12,-1-1,-1 0,-1-1,-21 28,21-32,-75 97,21-32,66-84,0 0,0 0,0 1,1-1,-1 0,0 1,0-1,1 0,-1 1,1-1,-1 1,1-1,-1 1,1-1,0 1,0-1,0 1,0-1,0 3,1-3,-1 0,1 0,0 0,-1-1,1 1,0 0,0 0,-1-1,1 1,0-1,0 1,0-1,0 1,0-1,0 0,0 1,0-1,0 0,0 0,0 1,0-1,1 0,11 0,0 0,0-1,23-5,-14 3,88-11,-38 5,110-2,-180 11,1 0,0 0,0 0,0 0,-1 0,1 1,0-1,-1 1,1 0,0 0,-1 0,1 0,-1 0,1 1,-1-1,0 1,1 0,-1-1,0 1,0 0,2 3,-3-2,0-1,0 1,0 0,0 0,-1 0,1-1,-1 1,1 0,-1 0,0 0,0 0,-1 0,1 0,-1 0,1 0,-2 4,-3 6,0-1,-1 1,0-1,-1-1,0 1,-1-1,-13 15,-51 44,-4-2,-144 97,128-99,-275 216,316-242,9-7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35.7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586 47,'-1'9,"-1"1,0-1,0 0,-1 1,0-1,-1 0,-5 9,-5 14,-510 1418,519-1436,1-4,1 0,1 0,-1 0,1 0,0 16,2-26,0 1,0-1,0 0,0 0,0 0,-1 0,1 1,0-1,0 0,0 0,0 0,0 0,0 1,0-1,0 0,1 0,-1 0,0 0,0 1,0-1,0 0,0 0,0 0,0 0,0 1,0-1,0 0,0 0,1 0,-1 0,0 0,0 0,0 0,0 1,0-1,1 0,-1 0,0 0,0 0,0 0,0 0,1 0,-1 0,0 0,0 0,0 0,0 0,1 0,-1 0,0 0,0 0,0 0,10-9,7-15,7-28,-2-1,24-93,-25 77,122-479,21-64,-152 573,14-72,-26 109,0 0,0-1,1 1,-1 0,1-1,0 1,-1 0,1-1,0 1,1 0,-1 0,0 0,0 0,1 0,0 0,-1 1,4-3,-4 3,0 0,1 1,-1-1,1 1,-1-1,1 1,-1 0,1 0,-1 0,1 0,-1 0,1 0,0 0,-1 0,1 1,-1-1,1 0,-1 1,0-1,3 2,4 3,0 0,0 0,0 1,-1 0,0 0,0 1,7 8,110 120,44 52,50 99,-175-223,-3 2,54 119,-81-144,-11-32,0 0,1 0,0-1,0 1,1-1,8 14,-3-11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36.5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0 580,'0'-9,"1"0,0 0,1 0,-1 0,2 0,-1 0,1 1,1-1,-1 1,2 0,-1 0,1 0,0 0,0 1,13-13,5-2,2 1,0 1,34-20,12-9,189-158,-181 147,-61 47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37.6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81,'-10'6,"10"-6,1 0,-1 0,0 1,0-1,1 0,-1 0,0 0,1 1,-1-1,0 0,1 0,-1 0,0 0,1 0,-1 0,0 0,1 0,-1 0,0 0,1 0,-1 0,1 0,-1 0,0 0,1 0,-1 0,0 0,1 0,-1 0,0-1,1 1,-1 0,0 0,0 0,1-1,-1 1,0 0,0 0,1-1,53-22,93-24,-129 42,0 1,0 2,0-1,0 2,0 1,1 0,-1 1,0 1,31 7,-44-8,-1 1,1-1,-1 1,1 0,-1 0,0 0,0 0,0 1,0 0,0 0,-1 0,1 0,-1 0,0 1,0-1,0 1,0 0,-1 0,1 0,-1 1,0-1,0 0,-1 1,1-1,-1 1,0-1,-1 1,1 0,-1 0,1-1,-1 1,-1 0,1-1,-3 10,-2 12,-2 0,-1 0,0-1,-24 45,24-53,-7 11,0 0,-28 35,17-26,25-36,0 0,1 0,-1 0,0 0,0 1,0-1,1 0,-1 1,1-1,-1 1,1-1,0 0,-1 1,1-1,0 1,0-1,0 1,0-1,0 1,1 2,0-3,0 0,-1 0,1 0,0 0,0 0,0 0,0 0,0-1,0 1,0 0,0-1,0 1,0 0,1-1,-1 1,0-1,0 0,3 1,8 1,0-1,0-1,0 0,14-1,-10 0,31-2,-29 1,1 1,-1 1,1 0,-1 1,22 5,-38-6,0 1,0-1,0 1,0 0,0 0,0-1,-1 1,1 0,0 1,-1-1,1 0,0 0,-1 1,0-1,1 1,-1-1,0 1,0 0,1 0,-1-1,-1 1,2 2,-1 0,-1-1,1 1,-1-1,0 1,0-1,0 1,0-1,-1 1,1-1,-1 1,-2 5,-4 8,0-1,-1 0,-20 29,25-41,-81 109,-4-4,-125 118,109-119,61-56,31-32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38.1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0 526,'34'-3,"-1"-1,1-2,-1-1,53-19,-15 5,177-51,-3-10,392-190,-592 247,-32 17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38.6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0 595,'16'-1,"-1"-1,0-1,0-1,0 0,25-11,-12 5,584-189,-262 87,-302 97,680-197,-688 202,-12 2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40.0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229 0,'-26'433,"10"-245,-82 775,93-934,3-19,0 0,1 0,0 0,1 0,0 1,2 18,-2-29,0 0,0 0,0 1,0-1,0 0,0 1,0-1,0 0,0 1,0-1,0 0,1 0,-1 1,0-1,0 0,0 1,0-1,0 0,1 0,-1 1,0-1,0 0,0 0,1 0,-1 1,0-1,0 0,1 0,-1 0,0 0,0 1,1-1,-1 0,0 0,0 0,1 0,-1 0,0 0,1 0,-1 0,0 0,1 0,-1 0,11-13,4-23,-13 12,0 0,-2 0,-1 1,-1-1,-6-33,1 13,-27-195,5 48,-7-273,36 455,0-1,1 0,0 1,1-1,0 1,0-1,1 1,0 0,7-12,-1 5,2 0,-1 1,26-25,-16 14,-16 20,1 0,-1 0,2 0,-1 1,10-8,-13 11,0 1,0 0,0 0,0 0,0 0,0 1,0-1,0 0,0 1,1 0,-1-1,0 1,1 0,-1 0,0 0,0 1,1-1,-1 0,0 1,0 0,0-1,0 1,4 2,10 7,0 1,-1 1,0 0,-1 1,0 0,-1 2,-1-1,13 20,10 10,69 85,-7 5,90 162,-171-264,-2 1,-2 0,0 1,9 51,10 29,-29-105,5 13,1 1,1-1,19 34,-16-39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40.8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0 617,'21'-18,"1"1,0 1,1 2,28-14,-2 0,254-142,-73 42,118-57,-325 172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41.4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1,'5'0,"5"4,1 6,3 10,4 5,2 12,3 8,1 9,1 4,1 0,-5 0,-1-6,1-8,-5-3,-3 1,-1-4,-2-7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5.2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222 1,'-4'106,"-4"-1,-29 137,-69 212,100-428,-32 86,15-50,47-152,-5-1,16-182,-1-4,-24 216,12-63,-18 111,0 0,0 0,2 0,-1 0,2 1,13-21,-19 31,0 1,0-1,0 1,-1-1,1 1,1 0,-1 0,0-1,0 1,0 0,1 0,-1 0,0 0,1 1,-1-1,1 0,-1 0,1 1,-1-1,1 1,-1-1,1 1,0 0,-1 0,1 0,0 0,-1 0,1 0,0 0,-1 0,1 1,-1-1,1 1,0-1,-1 1,1-1,-1 1,1 0,-1 0,0 0,1 0,-1 0,0 0,0 0,0 0,1 1,-1-1,0 0,1 3,7 10,0 0,-1 1,0 0,6 19,-1-6,47 79,5-4,4-3,113 127,-124-154,-42-47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6:44.7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9017 400,'-68'4,"1"3,0 4,-108 30,29-7,-976 190,-346 27,724-132,700-112,-901 181,482-61,-414 102,-79 41,852-232,-394 133,367-134,-253 39,264-62,-377 54,490-67,-6 1,0 0,0 0,0 1,0 1,1 0,-1 1,-21 11,34-15,-1-1,1 0,-1 0,1 0,-1 1,1-1,-1 0,1 1,-1-1,1 0,-1 1,1-1,0 0,-1 1,1-1,0 1,-1-1,1 1,0-1,0 1,-1-1,1 1,0-1,0 1,0-1,0 1,-1-1,1 1,0 0,0-1,0 1,0-1,1 1,-1-1,0 1,0-1,0 1,0-1,1 2,24 8,35-5,3-5,-12-1,-1 2,0 2,81 16,-83-5,0 3,-2 1,0 2,0 3,-2 1,-2 2,51 40,25 30,109 117,-109-94,-5 5,-6 4,-5 6,84 146,275 506,-287-522,-90-141,-61-88,-13-19,0 0,24 26,-29-36,1-1,0 0,0 0,1-1,-1 0,1 0,0 0,0-1,0 0,10 3,57 10,0-2,1-4,85 0,-70-5,305 11,532-47,388-126,1491-184,-2747 335,832-81,-8-42,-490 49,448-153,-23-17,-814 250,-1-1,0 0,0 0,0 0,0 0,1 0,-2-1,1 1,0-1,0 0,0 0,-1 0,1 0,-1-1,0 1,0-1,0 1,0-1,0 0,3-5,-4 3,0 0,-1 0,1 0,-1 0,0 0,0 0,-1 0,1 1,-1-1,0 0,0 0,-1 0,-3-7,-18-40,-1 1,-41-60,0 0,-316-718,64-32,-5-14,99 279,220 586,-2-1,1 1,-2 0,1 0,-1 1,-1-1,0 1,0 1,0-1,-1 1,-1 1,1-1,-1 1,-1 1,1 0,-1 0,0 1,0 0,-1 1,1 0,-1 0,0 1,0 1,0 0,-16-1,-109-7,84 5,0 2,0 2,-71 7,-152 39,-349 103,433-95,-210 69,370-110,-55 19,78-29,0 0,0 0,0-1,0 0,0 0,0-1,-1 0,-9-2,1-2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7:31.4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2665,'18'0,"0"0,0-1,0-1,0-1,-1 0,1-2,-1 0,0 0,0-2,0 0,29-18,540-402,-569 413,861-765,-707 602,-9-7,245-362,-353 464,-4-3,-4-1,42-113,-80 177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7:32.22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2235,'1'18,"1"-1,0 1,1-1,1 0,1 0,7 17,46 95,-57-128,8 19,2-1,0-1,2 0,-1 0,2-1,1-1,0 0,31 25,-33-33,-1 1,1-2,0 1,1-2,0 0,0-1,0 0,1-1,0 0,-1-2,1 1,0-2,27 0,-5-4,1-2,0-1,-1-3,-1 0,51-21,172-89,-114 42,-4-7,160-125,-131 72,180-187,-79 30,343-484,-336 379,-130 182,-122 182,-9 16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1.4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361 0,'-12'1,"1"1,-1 0,1 0,0 1,0 0,0 1,0 1,1-1,0 2,0-1,0 1,0 1,1 0,0 0,1 1,-1 0,-11 16,0 0,2 1,1 1,1 1,1 0,-16 42,20-41,2 1,1 0,-8 58,14-68,1 0,0 1,1-1,1 0,1 0,1 1,6 21,-6-35,0 0,0 0,0 0,1 0,0-1,0 0,0 1,1-1,-1-1,1 1,1-1,-1 1,0-2,1 1,0-1,0 1,0-2,0 1,1-1,-1 0,13 3,-8-3,1 1,-1-2,1 0,0 0,0-1,0 0,-1-1,1 0,0-1,-1-1,21-6,-27 6,1 0,-1-1,0 0,1 0,-2 0,1-1,0 0,-1 0,0 0,7-11,33-65,-34 60,1-5,-1-1,-1 0,-2 0,0-1,-2 0,1-29,6-27,-8 61,-1 1,1-40,-4 56,0 1,-1-1,0 0,0 0,0 0,0 0,-1 0,0 1,0-1,-1 1,0 0,1-1,-2 1,1 0,-6-6,-6-2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2.7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10,'0'-4,"0"-2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4.1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257 1,'-2'3,"1"0,-1 1,0-1,0 0,0 0,-1 0,1 0,-1 0,1-1,-1 1,-4 2,-8 9,-11 23,1 1,2 0,1 2,3 1,1 0,2 1,2 1,2 0,1 1,-7 76,17-107,-2 3,2 0,0 0,0 0,2 0,3 21,-3-34,-1 1,1-1,1 1,-1-1,0 1,1-1,0 1,0-1,0 0,0 0,0 0,1-1,-1 1,1 0,0-1,0 1,0-1,0 0,0 0,0 0,1-1,-1 1,1-1,-1 0,1 0,-1 0,1 0,4 0,6 0,0 0,0-1,0 0,0-1,0-1,0 0,0-1,-1-1,18-6,14-9,56-31,-82 40,-15 9,-1-1,0 1,0-1,0 0,0 0,0 0,0-1,0 1,-1-1,1 1,-1-1,0 0,0 0,0 0,0 0,0 0,-1-1,0 1,1 0,-1-1,0 1,0-1,-1 1,1-1,-1 1,0-1,0 0,0 1,0-1,-1 0,1 1,-1-1,0 1,0-1,-1 1,1 0,0-1,-1 1,0 0,0 0,0 0,0 0,0 0,-1 1,1-1,-1 1,-3-3,-11-9,0 1,-2 1,1 1,-1 0,-41-16,-28-15,85 40,0 0,-1 0,1 1,-1-1,1 1,-1 0,0 0,1 0,-1 0,0 1,-6-1,-3 3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5.5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0,'1'13,"0"-1,1 1,0-1,2 1,-1-1,1 0,1 0,8 15,2 2,39 53,-49-78,-1 1,1-1,0 0,0-1,0 1,1-1,-1 0,1 0,0-1,-1 1,1-1,0 0,0-1,1 0,-1 0,0 0,0-1,1 0,-1 0,0 0,0-1,1 0,-1 0,0 0,0-1,0 0,0 0,0-1,-1 0,1 0,-1 0,0-1,0 1,8-8,-3-4,-1 0,0 0,-1-1,-1 0,8-25,-8 20,1 0,17-30,-25 51,0-1,0 1,0 0,0-1,0 1,0 0,0-1,1 1,-1 0,0-1,0 1,0 0,1-1,-1 1,0 0,0-1,1 1,-1 0,0 0,0-1,1 1,-1 0,0 0,1 0,-1-1,0 1,1 0,-1 0,0 0,1 0,-1 0,0 0,1 0,-1 0,1 0,-1 0,0 0,1 0,-1 0,0 0,1 0,-1 0,0 0,1 1,5 19,-4 39,-2-55,-1 34,2 1,1-1,2 1,2-1,1-1,14 40,-11-51,-5-16,-1 1,0 1,-1-1,0 0,2 22,-4-12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6.7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53,'14'299,"-1"-12,-14-148,-19-810,19 660,-1 3,1-1,1 0,0 1,0-1,2-13,-2 21,1-1,-1 1,1-1,-1 1,1-1,-1 1,1-1,0 1,0-1,0 1,0 0,0 0,0 0,0-1,0 1,0 0,1 0,-1 0,0 1,1-1,-1 0,0 0,1 1,-1-1,1 1,0-1,-1 1,1 0,-1 0,1 0,-1-1,1 1,0 1,-1-1,1 0,1 1,7 1,-1 0,0 1,-1 0,1 0,0 1,-1 0,0 1,0 0,0 0,-1 0,0 1,8 8,10 12,39 50,-13-3,-4 2,46 100,-81-150,0 0,-4-4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7.62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1 276,'17'-14,"1"1,1 0,0 2,1 0,0 1,33-12,8-5,118-43,-122 48,1 2,96-19,-129 35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8.2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1,'0'4,"0"10,0 7,0 9,0 7,0 2,0-2,0 2,0-1,0-4,0-3,0-2,0-2,0-1,0-5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5.7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0 123,'189'-14,"-78"4,17 1,0-5,204-51,-308 59,-4 2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8.8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0 215,'102'-3,"156"-26,97-38,-282 51,331-73,-382 84,-7-1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49.4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1,'1'3,"0"1,1-1,-1 0,1 0,0 1,0-1,0-1,0 1,1 0,3 3,6 8,51 81,-4 3,-4 2,-4 2,63 188,-104-257,-1-5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1.09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61,'0'-3,"0"0,-1 0,1 0,-1 0,1 0,-1 1,0-1,0 0,0 0,-1 1,1-1,-1 0,1 1,-1-1,0 1,0 0,0 0,-3-3,4 4,-1 0,1 0,0 0,-1 1,1-1,-1 0,0 1,1-1,-1 1,1 0,-1-1,0 1,1 0,-1 0,0 0,1 0,-1 0,0 1,1-1,-1 0,1 1,-1-1,1 1,-1 0,1-1,-1 1,1 0,-1 0,1 0,0 0,-1 0,1 0,-2 3,-7 7,1 0,0 2,0-1,1 1,1 0,-11 26,-26 90,38-107,-2 4,1 0,1 0,2 1,1 0,0 51,3-74,1 1,1-1,-1 0,0 0,1 1,0-1,0 0,0 0,1-1,-1 1,1 0,0-1,0 0,0 0,1 0,-1 0,1 0,-1 0,1-1,0 0,0 0,0 0,0 0,1-1,-1 1,5 0,7 3,0-2,1 1,-1-2,1 0,28-1,-13-3,-1-1,0-1,-1-1,1-2,-1-1,0-2,-1 0,0-2,-1-2,45-27,-69 38,0 0,1 0,-2 0,1-1,0 1,-1-1,1 0,-1 0,0 0,-1 0,1-1,-1 1,1-1,-1 0,-1 1,1-1,-1 0,0 0,1-9,-2 8,-1 0,0 0,0 0,-1 0,0 0,0 0,0 1,-1-1,0 1,0 0,0-1,-1 1,1 1,-1-1,0 0,-5-3,-29-29,-1 1,-52-36,67 56,-1 0,0 2,-1 0,-1 2,-44-14,47 20,2 3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1.7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2.30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5,0 5,0 11,4 10,2 5,-1 5,4 1,4 1,5 0,-2-1,-3-5,1-10,-2-7,-4-5,-2-2,-3-5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3.3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97,'10'-8,"0"0,0 0,1 1,0 1,1 0,19-7,75-21,-94 31,-1 2,0-1,1 1,-1 1,1 0,-1 1,1 0,-1 1,1 0,-1 1,0 0,0 0,-1 2,1-1,-1 1,0 1,0 0,0 0,-1 1,16 14,-19-14,0-1,-1 1,0 1,0-1,-1 0,0 1,0 0,-1 0,0 0,-1 1,1-1,0 9,-2-11,0-1,0 0,-1 1,1-1,-1 1,-1-1,1 1,-1-1,0 1,0-1,0 0,-1 0,0 1,0-1,0 0,-1-1,1 1,-1 0,-7 7,-250 220,259-231,-1 0,1 0,0 0,-1 0,1 1,0-1,0 0,0 1,0-1,0 1,0 0,0-1,1 1,-1 0,1-1,-1 1,1 0,-1 0,1 1,0-2,1 0,-1 0,1 0,-1 0,1 0,-1 0,1-1,0 1,0 0,-1 0,1-1,0 1,0 0,0-1,0 1,-1-1,1 1,0-1,0 1,0-1,0 0,0 0,2 1,10 1,1 0,-1-2,26 0,-28 0,368-3,-354 3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4.4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20,'-1'6,"0"0,-1 1,1-1,-1 0,0 0,-6 10,-5 19,-1 19,-10 43,-41 107,53-166,8-28,9-30,1-6,19-79,14-120,-38 213,8-53,-8 61,-1 0,1 0,1 1,-1-1,1 0,-1 0,1 1,0-1,0 1,1-1,-1 1,5-5,-6 7,0 1,1-1,-1 0,0 1,1-1,-1 1,0-1,1 1,-1 0,1 0,-1 0,1-1,-1 1,0 0,1 1,-1-1,1 0,-1 0,0 1,1-1,-1 0,1 1,-1 0,0-1,0 1,1 0,-1-1,0 1,1 1,35 33,-27-24,19 21,-2 2,29 44,34 45,-67-98,-11-12,0 0,0 1,-1 0,10 20,-13-18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5.2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1 203,'22'-1,"0"-2,0-1,0-1,0-1,21-8,20-5,228-69,-123 41,-145 42,0 1,0 1,0 1,41 1,-42 1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6.6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1,'22'0,"-5"-1,0 1,1 1,23 5,-35-5,0 1,1 0,-1 1,0-1,-1 1,1 0,0 0,-1 1,0 0,0 0,0 0,7 9,7 10,0 1,-2 1,-1 0,-2 1,0 1,-2 1,0-1,-2 2,9 42,-17-64,-1 0,0 1,0-1,0 0,-1 0,0 1,-1-1,0 0,0 1,0-1,-1 0,0 0,0 0,-1 0,0-1,0 1,-1-1,-4 8,7-14,0 1,1-1,-1 1,0-1,1 1,-1 0,0-1,1 1,-1 0,1 0,0-1,-1 1,1 0,0 0,-1 0,1-1,0 1,0 0,0 0,-1 0,1 0,0 0,0 0,1-1,-1 1,0 0,0 0,0 0,0 0,1 1,1-1,-1 0,0-1,1 1,-1 0,1-1,-1 1,1-1,-1 0,1 1,0-1,-1 0,1 0,-1 0,1 0,2-1,73-12,-68 10,16-1,0 0,27 0,-30 3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7.8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26,'144'1,"489"-17,-483 7,-113 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17.8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910 0,'-76'23,"-145"65,182-70,-39 18,0 3,3 4,2 4,2 2,-66 60,129-102,-1 0,1 1,1 0,0 0,-8 13,14-20,0 1,0-1,0 1,1-1,-1 1,1-1,-1 1,1-1,-1 1,1 0,0-1,0 1,0 0,0-1,0 1,0 0,0-1,1 1,-1 0,1-1,-1 1,1-1,-1 1,1-1,0 1,0-1,0 1,0-1,0 0,0 0,0 1,0-1,0 0,1 0,-1 0,0 0,1 0,-1-1,1 1,-1 0,1-1,-1 1,1-1,2 1,33 13,0-3,52 9,-19-4,184 37,436 35,-577-79,215 45,-321-53,-1 1,0 0,-1 0,1 1,0 0,-1 0,1 0,-1 0,0 1,8 7,-11-9,-1 0,0-1,1 1,-1 0,0 0,0 0,-1 0,1 0,0 0,0 0,-1 0,0 0,1 0,-1 0,0 1,0-1,0 0,0 0,0 0,-1 0,1 0,-1 0,1 1,-1-1,0 0,0 0,0-1,0 1,0 0,0 0,0 0,-1-1,-1 3,-13 13,-1-1,-1 0,0-2,-1 0,-40 22,29-18,-34 19,-1-3,-2-3,-2-3,-96 26,-292 47,402-90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6.3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0,'4'58,"2"0,3 0,24 86,-7-35,17 28,-39-119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8.3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1,'3'0,"-1"1,0 0,1 0,-1 0,0 0,0 0,0 1,0-1,0 0,0 1,0 0,-1-1,1 1,-1 0,1 0,-1 0,1 0,-1 0,0 0,0 0,1 3,21 51,-22-52,21 64,-3 0,14 98,-29-142,5 44,21 74,-23-119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9.3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 21,'-54'-20,"47"20,1 0,0 0,0 0,0 1,0-1,0 2,0-1,0 0,0 1,0 0,0 1,1 0,-1-1,1 1,0 1,0-1,0 1,-7 8,-8 7,1 2,-30 42,34-43,0 0,1 0,1 1,1 1,0 0,2 0,1 1,-11 43,17-58,2 1,-1 0,1 0,1 1,-1-1,2 0,-1 0,1 0,1 0,-1 0,1 0,1-1,0 1,0-1,1 1,0-1,0 0,1 0,0-1,0 1,1-1,0 0,0-1,10 8,9 5,1-1,0-1,2-2,48 21,123 34,-162-58,0 0,1-3,0-1,0-2,76 3,-111-9,-1-1,1 1,0-1,0 1,0-1,-1 0,1 0,0 0,-1 0,1-1,-1 1,1-1,-1 1,0-1,0 0,0 0,0 0,0 0,0 0,0-1,-1 1,1-1,-1 1,1-1,-1 1,0-1,0 0,0 1,-1-1,1 0,-1 0,1-5,0-11,0 0,-1 0,-1 0,-4-20,1 8,1 0,-1 1,-2 0,-1 0,-1 0,-1 1,-2 0,-23-44,30 67,0-1,-1 1,0 0,0 1,0-1,-1 1,1 0,-1 0,0 1,-1 0,1 0,-1 0,0 1,0 0,0 0,-10-2,-4 1,-1 1,0 1,0 1,-26 1,24 1,0-1,1-1,-35-7,37 3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3:59.9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0,'-4'0,"-6"0,-1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0.5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1,'-2'0,"1"1,0-1,0 1,-1 0,1 0,0-1,0 1,0 0,0 0,0 0,0 0,0 0,0 1,0-1,1 0,-1 0,0 0,1 1,-1-1,1 0,-1 1,1-1,0 0,-1 1,1-1,0 1,0 1,-3 42,5-21,1 0,0 0,2-1,10 31,40 91,-43-114,79 176,-83-186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1.5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58 73,'4'-1,"0"-1,-1 1,0-1,1 0,-1 0,0 0,0-1,0 1,5-6,7-5,-8 8,0 1,0 0,0 0,1 1,-1 0,1 0,0 1,0 0,0 1,0-1,0 1,0 1,1 0,-1 0,0 0,0 1,0 1,0-1,0 1,0 0,0 1,-1 0,1 0,-1 1,11 6,0 3,0 0,-1 1,0 1,-1 0,0 1,-2 1,0 1,16 25,-27-39,0 0,-1 1,1-1,-1 1,0 0,0 0,0 0,-1 0,0 0,0 1,0-1,0 0,-1 0,0 1,0-1,0 0,-1 0,-2 9,0-6,0-1,0 0,-1-1,0 1,-1-1,1 0,-1 0,0 0,-1 0,1-1,-1 0,-9 6,-140 93,103-73,2 3,2 1,-67 64,114-98,0 0,0 0,0-1,0 1,0 0,0 0,0 0,0 0,0 0,1 0,-1 1,0-1,1 0,-1 0,1 0,-1 1,1-1,0 0,-1 0,1 1,0-1,0 0,0 1,0-1,0 0,1 2,0-2,0 0,0 0,0 0,1 0,-1 0,0 0,1-1,-1 1,1-1,-1 1,1-1,-1 1,1-1,-1 0,1 0,-1 0,1 0,1 0,13 0,1-2,27-5,37-7,-33 7,54-17,-76 17,0 1,1 1,-1 1,50 0,-49 4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2.9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70 282,'-5'148,"-7"0,-36 170,44-285,12-53,13-53,29-134,28-105,-59 252,3 0,2 2,33-59,-56 116,-1 0,0 0,1 0,-1-1,0 1,1 0,0 0,-1 0,1 0,0 0,-1 1,1-1,0 0,0 0,0 0,0 1,0-1,0 0,0 1,0-1,0 1,0-1,0 1,0-1,0 1,0 0,0 0,0-1,1 1,-1 0,0 0,0 0,0 0,1 0,-1 1,0-1,0 0,0 1,2 0,2 2,-1 1,0 0,0 0,0 1,0-1,5 10,-1-2,103 144,66 89,-157-217,24 44,-36-57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3.8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1 122,'0'-1,"0"0,0 0,1 0,-1 1,1-1,-1 0,1 0,-1 0,1 0,-1 1,1-1,0 0,-1 1,1-1,0 0,0 1,-1-1,1 1,0-1,0 1,0-1,0 1,0 0,0-1,1 1,32-9,-18 6,22-11,-12 5,0 0,42-7,133-24,-179 35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5.2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67,'0'-3,"1"0,-1 0,1 0,-1 1,1-1,0 0,1 0,-1 1,0-1,1 1,-1 0,1-1,0 1,0 0,-1 0,2 0,-1 0,0 0,0 0,1 1,-1-1,1 1,-1-1,1 1,-1 0,1 0,0 0,0 1,5-2,0 1,1-1,-1 1,1 0,-1 1,1 0,-1 0,1 1,16 3,9 9,-1 0,0 2,-1 2,-1 1,0 1,-2 2,43 38,-68-55,1 0,-1 0,0 0,-1 0,1 1,-1 0,1-1,-1 1,-1 1,1-1,-1 0,0 1,0-1,-1 1,1-1,0 12,-2-13,0 1,-1-1,1 1,-1-1,0 1,0-1,-1 0,1 1,-1-1,0 0,0 0,0 0,-1-1,1 1,-1 0,0-1,0 0,0 1,-1-1,1-1,-1 1,-4 2,-32 17,33-19,0 0,-1 1,1 0,1 0,-1 1,0-1,1 1,0 1,0-1,1 1,-6 8,10-13,1 0,0 1,-1-1,1 0,0 1,0-1,0 1,0-1,0 0,0 1,0-1,0 1,1-1,-1 0,0 1,1-1,-1 0,1 0,0 1,-1-1,1 0,0 0,0 0,1 2,30 26,-20-19,37 29,-33-28,-1 1,-1 0,0 1,13 15,-26-28,-1 1,1 0,0 0,0 0,-1 0,1 0,0 0,-1 0,1 0,-1 0,1 0,-1 0,0 0,1 0,-1 0,0 0,0 0,0 1,0-1,0 0,0 0,0 0,0 0,0 0,0 1,-1-1,1 0,0 0,-1 0,1 0,-1 0,1 0,-1 0,0 0,1 0,-1 0,0-1,-1 3,-2-1,0 0,1 0,-1 0,0 0,0-1,0 1,0-1,0 0,-7 0,-12 2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6.1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1 227,'0'-1,"1"-1,-1 0,1 1,-1-1,1 1,0-1,0 1,0-1,0 1,0-1,0 1,0 0,0 0,1-1,-1 1,0 0,1 0,-1 0,1 0,-1 1,1-1,-1 0,1 1,0-1,1 0,48-12,-45 12,624-128,-413 81,-189 44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6.6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1,'4'1,"0"1,0 0,0 0,0 0,0 1,-1-1,1 1,-1 0,0 0,0 0,0 0,0 0,-1 1,1-1,-1 1,2 4,2 0,24 39,-2 1,-2 2,-3 0,-2 2,26 93,-42-124,-1 1,0-1,-2 1,-1-1,-1 25,0-24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6.80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1 319,'251'-10,"313"-55,-381 38,-1-8,272-89,-354 81,-73 29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7.5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288 0,'-9'1,"1"1,-1-1,1 2,-1-1,1 1,0 0,0 1,0-1,1 2,-1-1,1 1,0 0,0 1,1 0,-1 0,-5 7,-5 7,0 0,1 1,1 1,-13 26,18-27,1 0,1 0,1 1,1 0,0 0,2 0,-2 36,5-46,0 0,1 0,0 0,1 0,1 0,0 0,0 0,1-1,1 1,0-1,0 1,1-1,1-1,0 1,13 17,-4-15,1-1,1 0,0-1,1 0,0-2,0 0,1-1,39 10,-47-14,-1-1,2-1,-1 0,0 0,0-1,16-1,-24 0,-1 0,1 0,0-1,0 1,0-1,-1 0,1 1,0-1,-1-1,1 1,-1 0,1-1,-1 1,1-1,-1 1,0-1,0 0,0 0,0 0,0-1,0 1,-1 0,1-1,-1 1,0-1,1 1,-1-1,0 1,-1-1,2-4,2-27,-1 0,-2 0,-5-56,1 10,3 57,-2 1,0-1,-1 1,-1-1,-9-24,11 40,0 0,-1 0,0 0,0 1,0-1,-1 1,0 0,-1 0,1 0,-1 1,0-1,0 1,-1 1,0-1,0 1,0 0,0 0,0 0,-13-4,-1 2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8.0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8.5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0,'-4'0,"-2"4,1 6,0 6,2 3,1 8,5 8,3 6,-1 1,4 1,0 3,3-3,-1-4,-2-5,-2-4,-3 2,-2-5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09.7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0,'11'0,"0"1,0 0,1 1,-1 0,0 0,-1 1,1 1,0 0,-1 0,0 1,0 0,0 1,-1 0,0 1,0 0,0 0,-1 1,0 0,13 17,-13-13,0 1,0 0,-2 1,1-1,-2 1,0 1,0-1,-1 1,-1 0,-1 0,0 0,-1 0,0 0,-3 21,-1-7,-2-1,0 0,-3 0,0 0,-22 49,-78 121,82-154,23-40,0 1,0 0,1 0,0 0,0 0,0 0,0 0,0 6,2-10,0 0,0 0,0-1,0 1,0 0,0-1,1 1,-1 0,0 0,0-1,1 1,-1 0,0-1,1 1,-1 0,0-1,1 1,-1-1,1 1,-1-1,1 1,0-1,0 1,1 0,0 0,0 0,0-1,1 1,-1-1,0 1,0-1,0 0,0 0,1 0,3-1,24-4,1-1,-2-1,34-14,16-3,38-11,-89 26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0.9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167 0,'-4'7,"0"0,0 0,0 0,1 0,0 1,0-1,1 1,0 0,-1 14,-4 7,-41 218,36-165,-31 108,25-155,12-33,8-22,67-214,-34 124,-14 43,22-132,-43 197,0-1,1 1,-1-1,1 1,-1-1,1 1,0 0,0-1,0 1,0 0,1-1,-1 1,1 0,2-3,-3 4,-1 1,1 0,-1-1,1 1,0 0,-1 0,1 0,-1-1,1 1,0 0,-1 0,1 0,0 0,-1 0,1 0,-1 0,1 0,0 0,-1 0,1 1,0-1,0 1,19 17,202 311,-128-183,-70-110,134 217,-147-229,-7-8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1.6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77,'4'-4,"11"-2,6 1,8 1,8 1,11-4,9 1,9 0,5 1,0 2,0-3,-8 0,-10 0,-9 2,-9 1,-6 2,-3 0,-6 1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2.86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1,'6'8,"0"0,0 1,0 0,7 16,14 23,0-13,1 0,2-2,1-2,61 49,-90-78,0 0,1 0,-1-1,1 1,0-1,-1 1,1-1,0 0,0 0,0 0,0 0,0 0,0-1,0 0,0 1,0-1,0 0,6-1,-7 0,0-1,0 1,0-1,-1 1,1-1,0 1,-1-1,1 0,-1 0,0 0,0 0,1 0,-1 0,-1 0,1 0,0 0,0-1,-1 1,1 0,-1 0,0-1,0 1,0 0,0-1,0-2,0-1,2-20,-2 1,0 0,-1-1,-10-46,11 71,0 1,0-1,0 1,0-1,0 1,0-1,0 1,0-1,-1 1,1 0,0-1,0 1,0-1,-1 1,1-1,0 1,0 0,-1-1,1 1,0 0,-1-1,1 1,-1 0,1 0,0-1,-1 1,1 0,-1 0,1 0,-1-1,-5 14,1 24,8-5,1 0,2 0,1-1,21 57,-15-59,24 43,6 10,-36-64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3.63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0 123,'5'0,"5"0,5 0,5 0,11 0,14 0,16-4,10-2,11-3,3-6,1 1,-1-2,-8 2,-7-1,-7 2,-11 3,-13 4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4.1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1 146,'53'-21,"120"-18,-32 8,-93 20,0 1,1 3,0 2,74 1,-110 4,-1-1,1-1,-1 0,21-6,-17 3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5.3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0 256,'20'428,"-14"-309,-5-174,3 0,2 0,17-70,64-171,-69 242,-14 36,2 0,0 0,1 0,1 1,20-32,-27 47,0 0,1 1,-1-1,1 0,-1 1,1-1,0 1,-1-1,1 1,0 0,0 0,0 0,0 0,0 0,0 0,1 1,-1-1,0 1,0-1,0 1,1 0,-1 0,0 0,0 0,1 0,-1 1,0-1,0 1,0-1,1 1,-1 0,0 0,0 0,0 0,0 0,2 2,7 5,-1 0,1 1,-1 1,16 19,-11-11,72 84,140 216,-200-266,-19-32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7.3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0,'1'4,"1"1,-1-1,0 0,1 0,0 0,0 0,5 6,6 14,100 242,22 57,-129-303,0-1,-1 1,-1 0,2 33,-5-30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6.17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0 205,'1'-2,"-1"1,1-1,0 0,0 1,0 0,0-1,0 1,0 0,0-1,0 1,0 0,1 0,-1 0,0 0,1 0,-1 0,1 0,2-1,34-15,-32 14,211-75,-55 22,-146 51,0 0,1 0,0 2,0 0,0 1,17-1,-13 3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8.3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294 266,'23'26,"-2"1,29 47,-34-50,-4-6,0 1,-1 1,-1 0,13 39,-26-54,-5-9,-8-8,-142-140,74 68,-26-29,95 95,1 0,1-1,0 0,-17-37,29 53,0 1,0-1,0 1,0-1,0 1,1-1,-1 0,1 0,0 1,-1-1,1 0,1 1,-1-1,0 0,1 0,-1 1,1-1,1-3,-2 6,1-1,-1 0,1 1,-1-1,1 1,-1-1,1 1,0-1,-1 1,1-1,0 1,-1 0,1-1,0 1,-1 0,1-1,0 1,0 0,-1 0,1 0,0 0,0 0,-1 0,2 0,1 0,-1 1,1 0,0 0,-1 0,0 0,1 0,-1 0,0 0,1 1,3 2,23 23,-1 1,-1 1,-2 1,-1 1,29 48,-44-63,-1 0,-1 1,6 18,4 11,-8-25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19.42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1,'1'25,"1"-1,1 1,1-1,1 0,1 0,1 0,2-1,12 26,-13-27,-1 1,7 40,-9-37,0-4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3.9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1161,'57'-5,"0"-2,-1-2,-1-3,83-29,-69 21,1347-386,-1240 359,86-28,-262 75,1 0,-1 0,0-1,1 1,-1 0,0 0,1 0,-1 0,0 0,1 0,-1 0,0 0,1-1,-1 1,0 0,0 0,1 0,-1-1,0 1,0 0,1 0,-1-1,0 1,0 0,0-1,0 1,1 0,-1 0,0-1,0 1,0 0,0-1,0 1,0 0,0-1,0 1,0 0,0-1,0 1,0 0,0-1,0 1,0 0,0-1,0 1,0 0,-1-1,-18-15,-44-13,51 24,-179-88,-197-131,360 207,-46-29,68 41,-1 0,1 0,1 0,-1 0,1-1,0 0,0 0,-4-7,8 12,1 0,0 0,-1 1,1-1,-1 0,1 0,0 0,0 0,0 1,-1-1,1 0,0 0,0 0,0 0,0 0,0 1,0-1,1 0,-1 0,0 0,0 0,0 1,1-1,-1 0,1 0,-1 0,0 1,2-2,-1 1,1-1,0 1,0 0,0 0,0 0,0 0,0 0,0 0,0 1,0-1,3 0,65-3,-62 4,141 4,-1 7,-1 6,200 49,-336-63,0-1,-1 1,0 1,1 0,-1 0,10 7,-17-9,0 1,0-1,-1 0,0 1,1 0,-1 0,0-1,0 1,0 0,-1 0,1 1,-1-1,1 0,-1 1,0-1,0 0,-1 1,1-1,-1 1,0-1,0 1,0 6,-14 163,-40 188,13-181,22-105,-20 154,38-205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4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0,'5'0,"0"4,1 6,2 6,5 3,4 9,0 2,0 1,-1 0,-5-2,1-1,2-1,-1-1,-2-5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5.6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604 535,'-1'-1,"1"0,0 0,-1 0,1 0,-1-1,0 1,1 1,-1-1,0 0,0 0,0 0,1 0,-1 0,0 1,0-1,0 0,0 1,0-1,0 1,0-1,-1 1,1 0,0-1,0 1,0 0,0 0,-2 0,-39-5,38 5,-9 0,-1 1,1 0,0 1,0 1,0 0,1 1,-1 0,1 1,0 0,0 1,0 0,1 1,-21 16,-8 10,2 1,-39 45,72-74,-24 26,1 2,-29 45,48-64,1-1,0 2,1-1,1 1,0 0,1 0,1 1,0-1,-1 21,5-27,0 0,1 0,0 1,0-1,1 0,1-1,-1 1,2 0,-1-1,1 1,0-1,1 0,0 0,0-1,0 1,1-1,0-1,1 1,8 6,14 11,1-1,2-2,41 22,-61-37,402 213,-348-189,2-3,1-3,1-3,102 16,-163-35,-1-1,1 0,0 0,0-1,0 0,0-1,0 0,0 0,13-5,-17 4,0-1,1 0,-1 0,-1 0,1-1,0 1,-1-1,0-1,1 1,-2 0,1-1,-1 0,1 0,-1 0,3-7,7-17,0 0,-2-1,-2 0,7-35,15-127,-29 179,8-64,-3-2,-3 1,-3-1,-5 1,-21-132,18 176,-1-1,-2 2,-1-1,-2 2,-1 0,-2 0,-1 1,-1 1,-2 1,0 1,-2 1,-2 0,0 2,-1 1,-33-24,34 32,-1 1,0 2,0 1,-2 0,1 2,-1 1,-1 2,0 0,-33-3,3 4,-1 2,0 3,-85 9,80 2,-119 33,87-17,85-24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27.0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 0,'-4'0,"-2"4,5 6,6 1,7 7,10 1,1 5,6-1,-3 0,-1 0,-5 1,-1-4,-5-1,-4 0,-4 2,2-4,-1 1,-2-4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39.8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27,'-5'0,"0"1,0 0,0 0,0 0,0 1,0 0,0 0,0 0,0 1,1 0,0-1,-1 2,1-1,0 0,0 1,1 0,-6 6,-7 11,1 0,-18 31,18-26,-12 20,2 1,2 1,-22 67,34-81,2 0,1 1,1 0,3 0,0 0,2 37,2-67,0 0,1 0,-1 1,1-1,0 0,0 0,1 1,-1-1,1 0,1-1,-1 1,0 0,1-1,4 6,-4-8,0 1,0 0,1-1,0 1,-1-1,1 0,0 0,0-1,0 1,0-1,0 0,0 0,1 0,-1 0,0-1,1 0,6 0,9 0,0-1,0-1,0-1,0-1,0 0,-1-2,1 0,-1-1,-1-1,1 0,-2-2,1 0,-1-1,-1-1,0 0,19-19,3-3,160-153,-193 183,-1-1,0 0,-1-1,1 1,-1-1,0 0,0 1,-1-1,0 0,0-1,0 1,-1 0,1-11,-1 6,-1 0,-1-1,0 1,0 0,-1 0,0 0,-6-14,-1 1,-1 0,-2 0,0 1,-1 0,-2 1,-17-20,22 30,-1 1,0 0,-1 1,0 0,-27-15,33 21,0 0,0 1,0 0,-1 1,1-1,-1 1,1 0,-1 1,0 0,0 0,0 0,0 1,0 0,0 0,-11 2,3 4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0.33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0.8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5,4 5,2 3,4 6,0 7,3 5,3 9,-1 5,-3 1,1 4,2-4,-1-7,1-3,-1-6,-4-9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7.9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1,'0'8,"0"8,0 13,0 11,4 7,6 8,5 16,5 14,3 4,6 1,-2-3,-5-7,-3-9,0-17,-3-12,-4-10,-4-11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1.7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6,'107'-2,"-56"-1,0 2,-1 2,1 3,81 16,-127-18,1-1,-2 0,1 1,0 0,0 0,0 1,-1-1,1 1,-1 0,0 0,0 0,0 1,0 0,-1-1,0 1,1 1,2 4,-3-3,-1 0,0 0,0 1,-1-1,0 0,0 1,0-1,-1 0,0 1,0-1,-1 1,0-1,-2 11,-4 7,0-1,-2 0,-1-1,-23 40,21-40,0 0,2 0,0 1,-7 29,16-51,1 0,0 0,0 0,-1 0,1 0,0 0,0 0,0 0,0 0,0 0,0 0,1 0,-1 0,0 0,0 0,1 0,-1 0,1 0,-1 0,1 0,-1-1,1 1,-1 0,1 0,0 0,-1-1,1 1,1 0,0 0,0 0,1 0,-1 0,1 0,-1 0,1-1,-1 0,1 1,-1-1,1 0,3 0,11-2,-1-1,31-8,-36 9,40-10,0 3,0 2,92 0,-119 8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2.7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0,'-20'586,"15"-526,5-111,-11-88,-1 2,11 98,-3-29,7-70,-3 136,0 1,-1-1,1 0,0 1,1-1,-1 0,0 1,0-1,1 1,-1-1,1 0,-1 1,1-1,0 1,0-1,0 1,-1 0,1-1,1 1,-1 0,0 0,0 0,0-1,1 1,-1 0,0 1,1-1,-1 0,1 0,-1 1,1-1,-1 0,1 1,-1 0,1-1,0 1,-1 0,1 0,0 0,-1 0,1 0,0 0,-1 1,1-1,-1 0,1 1,0-1,-1 1,1 0,-1-1,0 1,3 1,7 4,0 0,0 1,-1 0,0 1,15 13,54 59,128 167,-143-145,-55-86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3.4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0 194,'1'-2,"0"0,0-1,0 1,1 0,-1 0,0 0,1 0,-1 1,1-1,0 0,-1 1,1-1,0 1,0-1,0 1,2-1,36-21,10 1,-5 2,61-36,-32 21,-59 28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4.0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1,'0'4,"0"10,5 8,0 11,1 10,3 2,-1 1,4 2,-1 5,2 3,-1-1,2-4,-2-7,-2-7,-4-10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4.5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1 171,'61'0,"0"-2,86-15,47-16,185-41,-264 37,-89 29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5.2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0,'0'40,"1"-1,2 1,2-1,1 0,2 0,20 55,68 236,-74-245,-17-67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6.5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1,'-2'0,"-1"1,0-1,0 1,0 0,1 0,-1 0,1 1,-1-1,1 0,-1 1,1 0,0 0,-1-1,1 1,0 1,0-1,1 0,-1 0,0 1,1-1,-1 1,1-1,-2 5,-4 10,0 1,-6 27,8-29,-5 23,1 1,2 0,1 0,3 0,1 0,4 54,1-63,1 1,2-1,1 0,2 0,0-1,2 0,2-1,24 44,-32-65,1-1,-1 0,1 0,1-1,-1 1,1-1,0 0,0-1,1 0,0 0,-1-1,2 0,-1 0,0-1,1 0,9 2,-5-2,0-1,1 0,-1-1,0 0,1-1,-1-1,1 0,-1-1,1 0,16-5,-27 5,1 1,-1-1,1 0,-1 0,0 0,0 0,0 0,0-1,0 1,0-1,-1 0,1 0,-1 0,0 0,1 0,-2 0,1-1,0 1,-1-1,1 1,-1-1,0 0,0 1,0-6,1-10,0 0,-1-1,-4-32,2 19,0 19,0-51,-14-90,12 135,-1 1,-1 0,-1 1,0-1,-2 1,0 0,0 1,-2 0,-15-21,21 33,-1 0,0 1,0-1,-1 1,1 0,-1 1,0-1,0 1,0 0,0 0,0 1,-1 0,1 0,-1 1,0 0,1 0,-1 0,0 1,-11 0,-4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6.9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26 0,'-4'0,"-6"0,-1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8.1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357 1,'-4'1,"1"0,0 1,-1-1,1 1,0 0,0 0,0 0,1 0,-1 1,0-1,1 1,-1-1,1 1,0 0,0 0,0 0,-1 4,-2 0,-45 72,3 2,4 2,3 2,-41 132,72-191,1 0,1 0,1 1,2 0,0 0,1 28,3-46,1-1,0 1,0 0,0-1,1 0,0 1,1-1,0 0,0 0,1 0,0-1,0 1,1-1,0 0,0 0,1-1,0 1,0-1,0 0,1-1,0 0,14 9,22 5,0-1,2-2,-1-3,89 16,-63-15,-62-11,0-1,1-1,0 0,-1 0,1 0,0-1,-1-1,1 1,13-4,-17 2,-1 0,0 0,0 0,0 0,0-1,-1 1,1-1,-1 0,1 0,-1-1,0 1,0-1,-1 1,1-1,-1 0,0 0,0 0,0 0,2-8,1-2,-1 0,-1-1,0 1,-1 0,0-1,-2 0,1 1,-2-1,0 0,-1 1,-5-24,5 34,0-1,0 1,0 0,0 0,-1 0,0 0,0 0,0 0,0 1,0-1,-1 1,1 0,-1 0,0 1,0-1,0 1,-1-1,1 1,0 1,-1-1,1 1,-1-1,0 1,-6 0,0 0,1 1,0 0,-1 1,1 0,0 1,-1 0,1 0,0 1,1 0,-12 6,-306 126,299-126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48.81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8.4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0 279,'89'-5,"-1"-3,91-22,-108 18,278-65,-218 46,46-19,58-12,-215 59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0.1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83 121,'-2'-10,"0"0,-1 1,0-1,-1 1,0 0,0 0,-1 0,0 0,-8-10,-3 3,16 15,-1 1,1 0,0 0,0 0,-1 0,1 0,0 0,-1 0,1 0,0 0,0 0,-1 0,1 0,0 0,-1 0,1 0,0 0,0 0,-1 0,1 0,0 0,-1 0,1 0,0 1,0-1,-1 0,1 0,0 0,0 0,0 1,-1-1,1 0,0 0,0 1,0-1,-1 0,0 4,-1 1,1-1,0 0,1 1,-1-1,1 0,-1 7,-3 123,15 174,-8-273,2-1,20 67,-23-92,1 0,1 0,-1 0,1 0,1-1,0 1,0-1,1 0,0-1,0 0,0 0,1 0,0 0,1-1,13 9,-12-12,-1 0,0 0,1 0,0-1,0-1,0 1,0-1,0-1,-1 0,1 0,10-2,-14 2,0-1,0 0,0 0,0 0,0-1,0 0,0 0,0 0,-1 0,1-1,-1 1,0-1,0-1,0 1,0 0,0-1,-1 0,1 0,5-8,-4 2,0-1,-1 1,0-1,0 0,-1 0,0 0,-1 0,-1 0,0-1,0 1,-1-1,0 1,-3-18,-4 19,1 21,-1 24,1 45,6 99,3-134,2 0,2 0,21 76,-19-98,1-6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1.0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1 240,'16'217,"-8"-143,-8-74,0 1,0-1,0 0,0 0,-1 0,1 0,0 0,0 1,0-1,0 0,0 0,0 0,0 0,0 1,0-1,0 0,0 0,0 0,0 0,0 1,0-1,0 0,1 0,-1 0,0 0,0 0,0 1,0-1,0 0,0 0,0 0,0 0,0 0,1 0,-1 0,0 1,0-1,0 0,0 0,0 0,1 0,-1 0,0 0,0 0,0 0,0 0,1 0,-1 0,0 0,0 0,0 0,0 0,0 0,1 0,-1 0,0 0,0 0,0 0,0 0,1 0,-1 0,0 0,0 0,0-1,10-13,6-22,86-246,-42 122,-60 158,1-1,0 1,0-1,0 1,0-1,0 1,0 0,0 0,1-1,-1 1,1 0,0 0,-1 1,1-1,0 0,0 0,0 1,1 0,-1-1,4-1,-4 3,0 1,0-1,0 1,0-1,1 1,-1 0,0-1,0 1,0 0,-1 0,1 1,0-1,0 0,0 1,-1-1,1 1,-1-1,1 1,-1 0,0-1,1 1,-1 0,0 0,1 3,150 257,-65-108,-72-132,-3-7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2.0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0 117,'5'-4,"0"0,0 0,1 1,-1-1,1 1,-1 0,1 1,0 0,0-1,11-1,66-8,-67 10,144-20,83-7,-168 21,-53 5,-1 0,44 2,-48 3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3.4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0 203,'0'-12,"0"0,1 0,0-1,1 1,0 0,1 1,0-1,8-17,-8 24,0 0,0 0,1 0,-1 0,1 1,0-1,1 1,-1 0,1 1,0-1,0 1,0 0,0 0,0 0,1 1,-1-1,1 1,0 1,9-3,-4 2,1 1,-1 0,1 0,-1 1,1 0,-1 1,1 1,-1 0,0 0,1 1,-1 1,15 6,-20-8,-1 1,1 0,0 1,-1-1,0 1,1 0,-2 1,1-1,0 1,-1 0,0 0,0 0,0 1,-1-1,0 1,0 0,0 0,-1 0,0 0,0 0,0 1,-1-1,1 10,-2-10,-1-1,1 0,-1 1,0-1,0 0,0 0,-1 1,0-1,0 0,0 0,-1-1,1 1,-1 0,0-1,-4 5,-8 7,0 0,-26 20,-2 2,42-37,0 0,0-1,0 1,1 0,-1 0,0 0,0 0,1 0,-1 0,1 0,-1 0,1 0,-1 0,1 0,-1 0,1 0,0 0,0 0,0 0,-1 0,1 0,0 1,1 1,-1-2,1 0,0 0,0-1,-1 1,1 0,0 0,0-1,0 1,0 0,0-1,0 1,0-1,0 1,0-1,0 1,0-1,1 0,1 1,10 0,0 0,0 0,16-2,-19 0,46 1,-18 0,-1-1,64-11,-77 6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3.9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1 180,'30'-2,"-1"-1,0-2,45-13,-15 4,148-45,-151 39,1 4,1 1,0 4,61-5,-107 15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4.9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0,'1'27,"1"-1,1 0,1 1,10 33,42 98,-55-155,3 10,0 1,-1 0,-1 0,0 0,0 17,7 42,-4-58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6.2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159 8,'-6'0,"-1"0,1 0,-1 0,1 1,-1 0,1 1,0-1,0 1,-1 0,1 1,-7 3,9-2,-1 0,1 0,0 0,0 0,0 1,0-1,1 1,0 0,0 0,0 0,1 1,-4 10,0 3,0 1,1 1,1-1,2 1,0 0,1 35,1-42,1-1,0 0,1 1,1-1,0 0,0 0,2-1,-1 1,2-1,0 0,10 17,-10-23,-1 0,0-1,1 0,0 0,0-1,1 0,-1 0,1 0,0-1,0 1,0-2,9 3,13 3,53 6,-55-10,-18-3,0 1,0-1,1-1,-1 0,0 0,0-1,0 0,0 0,1-1,-2 0,1-1,0 0,0 0,-1-1,0 0,0-1,0 0,0 0,-1 0,0-1,0 0,0-1,-1 1,8-11,15-20,-2 0,38-72,-57 94,-1-1,0 1,-1-2,-1 1,0-1,-2 0,1 0,-2 0,-1 0,0-27,-1 41,-1 1,0-1,0 0,0 1,0-1,0 0,0 1,-1-1,1 1,-1 0,1 0,-1-1,0 1,0 0,0 0,0 1,-1-1,1 0,0 1,-1-1,1 1,-1 0,1 0,-1 0,0 0,1 0,-1 1,0-1,0 1,1-1,-6 1,-10-1,-1 1,1 1,-30 4,40-4,-25 4,-45 15,48-12,-57 9,66-15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7.1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7.70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0,'0'5,"5"5,0 10,0 5,4 8,4 10,4 11,0 5,-4 6,1-1,2-2,-2-3,-3-3,-4-7,-2-7,-3-7,-1-5,-2-7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4:58.8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23,'4'-3,"-1"1,1-1,0 1,0 0,0 0,0 0,0 1,0-1,1 1,-1 0,0 1,1-1,-1 1,1-1,-1 1,1 0,-1 1,1-1,-1 1,0 0,1 0,-1 1,8 2,7 4,1 1,-1 0,28 19,-6 0,-2 0,0 3,64 67,-97-91,0 1,-1-1,0 1,-1 0,0 0,0 0,-1 1,0-1,0 1,-1 0,0 0,0 0,-1 0,-1 0,1 0,-1 0,-1 0,0 1,0-1,-3 9,-5 17,-2 0,-2-1,-28 57,20-46,20-44,0 0,0 1,1-1,-1 1,1-1,-1 0,1 1,-1-1,1 1,0-1,0 1,0-1,0 1,0-1,0 1,0-1,0 1,1-1,-1 0,0 1,1-1,-1 1,1-1,0 0,-1 1,1-1,1 1,0 0,1 0,-1 0,1-1,-1 0,1 1,-1-1,1 0,0 0,-1-1,1 1,0 0,0-1,3 1,9-1,1 0,-1 0,0-2,22-4,-17 0,-1 0,36-17,-40 15,1 1,0 1,0 0,0 2,19-4,29-5,-48 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29.2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82,'16'-2,"0"0,0-1,0-1,-1 0,1-1,20-10,-14 6,-1 1,29-6,-19 8,0 2,56-1,-78 5,-1 0,1 0,-1 1,1 1,-1-1,1 1,-1 1,0-1,0 1,0 1,0 0,0 0,-1 0,14 11,-17-10,-1 0,0-1,0 1,0 1,-1-1,0 0,0 1,0-1,0 1,-1-1,0 1,0 0,-1-1,0 1,0 0,0 0,0 0,-3 9,-1 5,0 0,-1-1,-1 1,-9 19,-6 3,-1-2,-2 0,-2-1,-1-1,-2-2,-2-1,-1-1,-56 45,72-60,16-19,0 0,0 1,1-1,-1 0,0 0,0 1,0-1,0 0,1 0,-1 1,0-1,0 0,1 0,-1 0,0 1,0-1,1 0,-1 0,0 0,0 0,1 0,-1 0,0 1,1-1,-1 0,0 0,1 0,-1 0,0 0,1 0,-1 0,0 0,0 0,1 0,-1-1,0 1,1 0,47-10,-43 8,369-70,-103 26,-230 37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0.0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53 135,'-1'37,"-1"0,-2 0,-2 0,-11 38,0 31,13-82,3-19,1-8,4-30,1 0,1 0,2 0,24-60,-3 18,47-84,-75 157,-1 0,1 1,-1-1,1 0,0 1,0-1,0 1,0 0,0-1,0 1,0 0,0-1,1 1,-1 0,0 0,1 0,-1 0,1 0,-1 1,1-1,0 0,-1 1,1-1,0 1,-1-1,1 1,0 0,-1 0,1 0,0 0,0 0,-1 0,1 0,0 0,-1 1,1-1,0 1,-1-1,1 1,0 0,-1 0,1 0,-1 0,0 0,3 2,7 6,-1 1,-1 1,0 0,15 22,-8-11,60 80,80 141,-139-199,-13-26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0.7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0 100,'0'-4,"5"-2,9 0,7 2,13 1,8-3,7-1,-1 1,-1 2,1 1,5-3,-2 0,-6 0,-6-2,-6-1,-3 2,-4 2,-5 1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2.0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46,'12'-2,"0"1,1-1,-1-1,0-1,19-7,-20 6,1 1,0 1,0-1,0 2,17-2,-25 4,0 0,0 0,0 1,0 0,0-1,-1 1,1 1,0-1,-1 0,1 1,-1 0,1 0,-1 0,0 0,0 0,0 1,0 0,0-1,-1 1,1 0,3 5,0 1,-1 0,0 0,0 0,0 0,-1 1,-1 0,4 15,-6-21,0 1,0-1,-1 1,0-1,1 1,-2-1,1 1,0 0,-1-1,0 1,0-1,-1 1,1-1,-1 0,0 0,0 1,0-1,0 0,-4 3,4-5,1-1,-1 1,1-1,0 1,-1-1,1 1,0 0,0-1,0 1,0 0,0 0,1 0,-1 0,1 0,-1 0,1 0,-1 0,1 0,0 4,2-2,0-1,0 0,0 0,1 0,-1 0,1 0,0 0,0 0,6 3,-6-2,6 4,0 1,-1 0,-1 1,1 0,-2 0,11 21,-14-25,0-1,-1 1,1 0,-1 0,-1 0,1 1,-1-1,0 0,-1 1,1-1,-1 0,0 1,-1-1,-2 13,2-16,-1-1,1 1,-1 0,1-1,-1 1,0-1,0 0,0 0,0 1,-1-1,-1 1,-12 9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3.3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51,'11'-1,"0"0,0 0,18-7,15-1,162-11,310 9,-403 12,-92-1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3.94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1,'2'22,"1"0,1-1,1 1,1-1,1 0,10 22,3 11,-4-7,-3 1,-2 0,-2 1,-3 0,-1 1,-2 52,0-47,3-37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4.9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0,'-5'0,"0"1,0 0,0 0,0 0,0 0,0 1,0 0,1 0,-1 0,1 1,-1-1,1 1,0 0,0 0,0 0,1 1,-1 0,1-1,0 1,0 0,0 1,1-1,-1 0,1 1,-2 6,-5 10,1 1,2 0,0 0,-3 30,6-29,1 0,1 1,1-1,1 0,1 0,1 0,1 0,1 0,14 37,-16-50,1 0,1 0,-1 0,2-1,-1 0,1 0,1 0,0-1,0 0,0 0,1-1,0 0,1 0,-1-1,1 0,0 0,1-1,0 0,-1-1,1 0,1-1,-1 0,14 2,-20-4,0-1,1 1,-1-1,0 0,1-1,-1 1,1-1,-1 0,0 0,0 0,1 0,-1-1,0 1,0-1,0 0,-1-1,8-4,-6 2,0 0,-1 0,0 0,0-1,0 0,0 0,-1 0,0 0,0 0,2-10,1-9,-1 1,-1-1,-1 0,-1 0,-1-26,-1 35,0 0,-1 1,-1-1,0 0,-9-27,9 38,0 0,0 0,-1 0,0 0,0 1,0 0,0-1,-1 1,0 0,1 0,-1 1,-1-1,1 1,-1 0,1 0,-1 1,0-1,0 1,0 0,-9-2,-34-5,26 8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5.68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6.2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0,'0'4,"0"6,0 6,0 4,4 7,2 12,3 8,5 0,1 1,-4 0,2-3,-2-5,-3-6,-2-3,-3-8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7.5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88,'27'-33,"-23"26,1 1,-1 0,1 1,0-1,9-6,-12 10,1 1,-1-1,1 1,-1 0,1 0,-1 0,1 0,0 0,0 1,-1-1,1 1,0 0,0 0,0 0,-1 0,1 0,0 1,5 1,7 2,0 1,-1 1,1 0,-1 1,-1 1,1 0,-1 1,-1 0,1 1,-2 0,12 14,-13-14,-1 0,-1 1,0 1,0-1,-1 1,-1 0,0 1,0-1,-1 1,-1 0,0 1,3 24,-7-32,0 1,-1-1,1 0,-1 0,-1 0,1 0,-1 0,0 0,0 0,-1 0,0-1,0 1,0-1,-6 6,-7 10,-2 0,-20 18,11-13,-26 27,21-22,2 1,-36 48,66-80,-1 1,1-1,-1 1,1 0,-1-1,1 1,-1 0,1-1,0 1,-1 0,1-1,0 1,0 0,0 0,-1-1,1 1,0 0,0 0,0 0,0-1,0 1,0 0,0 0,1-1,-1 1,0 0,0 0,1-1,-1 1,1 1,0-1,0 0,1-1,-1 1,1 0,-1-1,0 1,1-1,-1 1,1-1,-1 0,1 1,-1-1,1 0,2 0,51-7,-38 3,151-42,-142 37,3-2,0 1,36-6,-44 11,-5-1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8.7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86,'-1'10,"-1"-1,0 1,0 0,-1-1,-1 1,-5 10,-3 9,-16 56,3 2,4 1,4 1,4 0,-2 145,18-192,4-34,5-23,24-66,36-117,-14 30,-16 63,66-181,-107 285,16-42,-4 27,-13 16,0 0,0 0,1 0,-1-1,0 1,1 0,-1 0,0 0,1 0,-1 0,0 0,1 0,-1 0,0 0,1 0,-1 0,0 0,1 0,-1 0,0 0,1 0,-1 0,0 0,1 1,-1-1,0 0,1 0,-1 0,0 1,0-1,1 0,-1 0,0 0,0 1,1-1,-1 0,0 1,0-1,0 0,1 1,105 194,-11-19,-64-123,99 173,-121-210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30.2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73,'-10'64,"1"-12,0 142,7-107,-4 0,-18 98,22-179,-12 48,13-51,0 0,1-1,-2 1,1-1,0 1,0-1,-1 0,1 1,-1-1,0 0,0 0,1 0,-1 0,-1 0,1-1,-3 3,4-4,0 0,0 0,1-1,-1 1,0 0,0 0,0-1,1 1,-1 0,0-1,0 1,1-1,-1 1,0-1,1 1,-1-1,1 1,-1-1,0 0,1 1,-1-1,1 0,0 1,-1-1,1 0,0 0,-1 1,1-1,0 0,0 0,-1 0,1 0,0 1,0-1,0 0,0 0,1-1,-4-37,8-36,4 0,19-74,-9 53,2-14,40-126,-60 234,-1 0,1-1,0 1,0 0,0-1,0 1,0 0,0 0,0 0,1 0,-1 0,1 0,0 1,-1-1,1 0,0 1,3-3,-4 4,0 0,1 0,-1 0,0 0,0 0,1 0,-1 0,0 0,0 0,0 1,1-1,-1 0,0 1,0-1,0 1,0 0,0-1,0 1,0 0,0-1,0 1,0 0,1 2,6 6,0 1,-1 0,-1 0,0 1,6 13,349 625,-323-580,-27-43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09.4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0 142,'8'-1,"-1"0,0 0,1-1,-1 0,10-5,13-3,58-7,0 3,145-4,-138 13,0-3,98-23,-140 14,-36 9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0.7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1,'-1'22,"1"1,1 0,2-1,0 0,1 1,1-1,1-1,1 1,1-1,0 0,16 24,-22-40,1-1,0 1,1-1,-1 0,1 0,-1 0,1 0,1 0,-1-1,0 0,1 0,0 0,-1-1,1 1,0-1,1 0,-1-1,9 3,-7-4,-1 0,1 0,-1-1,0 0,1 0,-1-1,0 1,0-1,0-1,0 1,0-1,0 0,8-6,7-7,0-2,-1 0,0-1,-2-1,-1 0,18-27,-24 33,-1-2,0 0,-1 0,-1 0,0-1,-1-1,7-27,-18 81,2 0,4 49,-1-12,-1-29,2 0,1 1,3-1,13 49,-13-72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1.2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92,'4'0,"2"-4,4-2,4 0,4 2,4-3,2-1,1-2,1-1,0 3,0-3,0 2,-4 1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2.0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1 123,'16'-2,"0"0,0-1,0 0,20-8,15-3,300-69,-329 79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3.34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279 328,'-1'3,"-1"0,1 0,-1 0,1 0,-1 0,0 0,0 0,-1-1,1 1,-4 2,-9 14,-72 144,56-100,-70 105,82-137,17-26,13-19,78-111,93-177,-30-20,-150 318,-1 0,1 0,0 0,1 0,-1 0,1 1,0-1,-1 1,2 0,3-4,-7 7,1-1,0 1,0-1,0 1,-1 0,1-1,0 1,0 0,0 0,0 0,0 0,0 0,-1 0,1 0,0 0,0 0,0 0,0 0,0 0,0 1,0-1,1 2,1-1,-1 0,0 1,0 0,-1-1,1 1,0 0,0 0,-1 0,3 4,72 110,118 175,-82-110,-59-93,-43-72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4.0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26,'282'-13,"17"0,-276 14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5.43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1 347,'20'-34,"2"2,2 0,1 2,54-52,-7 6,-65 68,0 1,1-1,0 1,0 1,15-10,-22 15,1 0,0 0,-1 0,1 0,0 1,0-1,0 1,0-1,0 1,0-1,0 1,0 0,0 0,0 0,0 0,0 0,0 0,-1 1,1-1,0 1,0-1,0 1,0 0,0 0,-1 0,1 0,0 0,-1 0,1 0,0 1,-1-1,0 0,1 1,-1-1,0 1,0 0,1 1,14 23,-2 0,0 1,-2 1,-1 0,-2 1,0 0,6 45,-12-54,0 1,-2 0,0 1,-2-1,0 0,-1 0,-2-1,0 1,-1 0,-1-1,-13 30,-12 12,-4-2,-79 106,114-166,1 1,-1-1,1 1,0-1,-1 1,1-1,-1 0,1 1,0-1,-1 0,1 1,0-1,0 0,-1 0,1 0,0 1,-1-1,1 0,0 0,0 0,-1 0,1 0,0-1,0 1,-1 0,1 0,0 0,-1-1,2 0,33-3,100-33,-98 24,1 2,72-11,-88 20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6.8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0 933,'15'-2,"0"0,-1-1,1 0,-1-1,17-8,6 0,268-80,267-84,-429 126,96-30,23-12,-204 70,-56 22,-1 0,1-1,-1 1,1-1,-1 0,1 1,-1-1,1 0,-1 0,0 0,1 0,-1 0,0 0,0 0,0 0,0-1,0 1,0 0,0-1,0 1,0 0,0-1,-1 1,1-1,-1 0,1 1,-1-1,0 1,1-3,-2 1,0 0,0-1,0 1,0 0,-1 0,1 0,-1 0,0 1,0-1,0 0,0 1,0-1,-4-2,-10-9,1 2,-2 0,-27-16,-63-26,-2 5,-2 5,-135-34,192 64,83 18,54 8,-2 15,109 52,-58-21,-85-39,28 11,125 68,-196-95,0 0,0 0,-1 0,1 1,-1-1,1 1,-1 0,-1 0,1 0,0 0,-1 1,0-1,0 1,0-1,-1 1,0 0,0 0,0 0,1 5,-1 12,0 0,-2-1,-3 27,0 1,2 134,2-161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8.0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0 200,'1'-4,"0"0,-1 1,1-1,1 0,-1 0,1 1,-1-1,1 0,0 1,0 0,4-5,33-37,-27 31,-3 3,0 1,1 0,0 1,1 0,0 0,22-12,-28 18,0 1,0 0,0 1,0-1,0 1,1 0,-1 0,0 1,1-1,-1 1,0 0,1 1,-1-1,0 1,0 0,1 1,-1-1,0 1,0 0,8 4,3 4,0 0,-1 0,-1 2,0 0,0 0,-2 1,15 18,-19-20,1 0,-1 1,-1 0,0 0,-1 1,0-1,-1 2,0-1,5 27,-9-34,-1 1,0-1,0 1,0 0,-1-1,0 1,-1-1,1 0,-1 1,0-1,-1 0,1 0,-1 0,-4 5,-6 8,-1-1,-28 29,-7 8,-51 61,62-75,1 1,-45 72,81-113,0 1,-1 0,1 0,0 0,0 0,1 0,-1 0,0 0,1 0,-1 0,1 0,-1 0,1 0,0 0,0 0,0 1,1 2,-1-4,1 0,-1 0,1 0,0-1,-1 1,1 0,0 0,0-1,0 1,-1 0,1-1,0 1,0-1,0 1,0-1,0 0,0 1,0-1,0 0,0 0,0 1,0-1,0 0,2 0,6-1,0 1,0-1,-1-1,1 0,0 0,13-6,564-227,-543 217,-9 2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19.2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1861 77,'-11'0,"1"-2,0 0,1 0,-1-1,-12-5,-19-4,-54-6,-1 4,-1 5,0 4,0 4,0 4,0 4,0 5,-139 35,195-35,0 1,1 2,0 2,1 1,2 2,-69 48,60-32,2 2,1 1,2 3,-54 70,79-91,1 0,1 1,1 1,1 0,1 1,1 0,-12 45,18-49,0 0,2-1,0 1,2 0,0 0,1 0,1 0,1 0,0 0,12 32,-2-14,3 0,1-2,1 0,2-1,2-1,1 0,2-2,1-1,39 36,-22-28,1-2,3-3,0-1,2-2,103 46,-133-70,1-1,0 0,0-2,0 0,0-1,1-2,-1 0,1-1,-1-1,0 0,1-2,29-7,-2-3,-1-2,0-1,-2-3,45-25,91-60,-148 82,-1-1,-2-1,38-38,-56 47,-1 0,0 0,-1-1,8-18,22-32,-26 44,-1 0,-1-1,-1 0,11-33,25-103,-40 133,7-25,-3-1,8-73,-18 104,0-1,-1 1,-2 0,0 0,-1-1,-1 2,-1-1,-15-37,16 47,1 0,0-1,0 1,1 0,-1-19,2 10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30.9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0 238,'12'-1,"-1"-1,1-1,-1 0,0 0,0-1,0-1,17-9,1 0,90-46,-78 38,1 1,62-21,28 18,-98 14,-3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5.3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30 174,'-8'16,"-3"17,6 3,2 1,1-1,2 1,1 0,3-1,0 1,2-1,17 52,-22-82,1-1,0 1,0-1,1 1,0-1,0 0,0 0,0 0,1-1,0 1,0-1,0 0,1 0,-1 0,1 0,0-1,0 0,0 0,0 0,1-1,-1 1,1-1,-1-1,1 1,0-1,0 0,0 0,0-1,-1 0,1 0,0 0,0-1,0 1,0-1,0-1,-1 1,1-1,0 0,6-4,76-40,-2-4,86-65,-93 60,-72 51,-1 0,0-1,-1 0,1 0,-1 0,0-1,0 1,-1-1,0-1,0 1,0 0,-1-1,0 0,0 0,0 0,-1 0,0 0,-1 0,0-1,0 1,0-1,-1 1,0-1,-1 1,1 0,-1-1,-1 1,1 0,-1-1,-1 1,1 0,-1 1,-1-1,-6-11,1 5,0 0,-1 1,-1 0,0 1,0 0,-1 1,0 0,-1 1,0 0,0 1,-1 1,0 0,0 1,-1 0,0 1,0 1,0 0,-17-1,-17-4,35 6,-1 0,0 0,0 1,0 1,0 0,0 2,0-1,0 2,0 0,0 1,-20 6,-20 10,37-14,-1 2,1 0,-22 13,27-12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5.90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6.4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0,'0'5,"4"5,6 10,1 5,4 12,2 8,4 5,1 2,3 1,0 0,-4 0,-1-5,1-7,-4-5,-1-6,-2-2,-4-7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7.4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72,'5'-1,"0"-1,1 0,-1 0,0-1,0 1,0-1,0 0,7-7,9-4,-13 10,1-1,0 2,0-1,0 1,1 0,-1 1,1 0,-1 0,16 0,-22 2,0 1,0-1,0 0,0 1,0 0,0-1,0 1,0 0,0 1,0-1,-1 0,1 1,0 0,-1-1,1 1,-1 0,0 1,0-1,0 0,0 0,0 1,0-1,0 1,-1 0,1-1,-1 1,0 0,0 0,0 0,0 0,-1 0,1 0,-1 5,3 16,-2-1,0 1,-2-1,-1 1,0 0,-2-1,-1 0,-14 42,18-64,0 1,1-1,-1 0,1 0,-1 0,1 0,0 0,-1 1,1-1,0 0,0 0,0 0,0 1,0-1,0 0,0 0,0 1,1-1,-1 0,0 0,1 0,-1 0,1 0,-1 1,1-1,0 0,-1 0,1 0,1 1,0-1,0 0,0 0,1-1,-1 1,0 0,0-1,1 0,-1 1,0-1,1 0,-1 0,1 0,-1-1,3 1,14-4,0-1,33-12,-48 15,47-17,-6 1,0 2,68-15,-94 29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8.4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1 122,'3'0,"0"1,0 0,0 0,0 0,0 0,0 0,0 1,-1 0,1-1,0 1,-1 0,1 0,-1 0,0 1,0-1,0 1,0-1,0 1,0 0,-1-1,3 5,26 63,-29-68,50 186,-26-89,-18-80,-5-25,-8-35,-8-18,3 0,2-1,3 0,2 0,7-97,-3 155,0 0,0 1,0-1,0 0,1 0,-1 0,1 1,-1-1,1 0,0 1,0-1,-1 0,1 1,0-1,1 1,-1-1,0 1,0 0,1-1,-1 1,0 0,1 0,-1 0,3-1,-1 1,0 1,0-1,0 1,0-1,0 1,0 0,0 1,0-1,0 0,0 1,0-1,-1 1,6 2,10 5,-1 0,1 2,25 18,-32-20,25 18,-2 1,-1 3,-1 0,-2 2,-1 1,25 39,-41-55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29.3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0 254,'18'-1,"0"0,-1-1,0-1,1-1,-1-1,24-9,-19 2,-1-1,31-25,23-14,-25 20,-32 20,1 0,0 1,1 1,0 0,28-7,-29 12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0.0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0,'0'5,"4"1,2 3,-1 6,4-1,0 2,-2 2,-2-1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0.7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0 138,'89'-4,"106"-19,-5 0,147-14,-181 18,-99 14,-29 3,0-1,52-12,-64 8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1.4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0,'0'5,"5"5,5 5,1 5,-1 7,1 3,4 6,0 0,-4-1,-3-3,1-2,-1-2,-1-1,-3-2,-1-4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2.82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208 434,'-2'0,"-32"3,32 5,17 7,11 3,0-1,2-2,-1 0,48 16,127 32,-132-43,-30-7,1-3,0-1,0-1,0-3,80 1,-118-7,1 1,-1 0,0-1,0 0,1 1,-1-1,0-1,0 1,0 0,0-1,0 1,-1-1,1 0,0 0,-1 0,1-1,-1 1,0 0,0-1,2-2,-1-1,0 0,0 0,-1 0,1 0,-2 0,1-1,-1 1,0 0,1-11,-2-10,-1 0,-2 1,-9-49,3 35,-1 1,-1 0,-3 0,-1 2,-1 0,-3 0,0 2,-33-44,48 75,0 0,-1 0,1 0,-1 0,1 1,-1 0,0 0,-1 0,1 1,0-1,-1 1,1 1,-1-1,0 1,1 0,-10-1,-7 1,1 1,-1 1,-22 4,30-2,0 0,0 1,1 1,-1 0,1 1,0 0,-19 13,-78 62,-224 207,316-273,0-1,-25 15,32-23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32.23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0 100,'25'-2,"1"-1,-1-2,0 0,0-2,-1 0,29-14,-28 11,0 1,0 1,1 1,0 1,42-4,-62 10,0 0,1 1,-1-1,0 1,0 1,-1-1,1 1,0 0,0 0,-1 0,1 1,-1 0,0 0,0 1,0-1,0 1,-1 0,1 1,-1-1,0 1,0-1,-1 1,1 0,-1 1,0-1,-1 0,1 1,-1 0,0 0,0-1,-1 1,0 0,0 0,0 0,-1 0,0 1,0-1,0 0,-1 0,-2 7,-17 56,-3-2,-3-1,-3-1,-48 79,76-143,0 0,0 0,1 0,-1 0,0 0,0 0,1 1,-1-1,1 0,-1 0,1 1,0-1,-1 0,1 1,0-1,0 0,0 1,0-1,0 0,0 1,1-1,-1 1,0-1,1 0,-1 0,0 1,1-1,0 0,-1 0,1 0,0 1,0-1,-1 0,1 0,0 0,0 0,2 1,3 1,0-1,0 0,0 0,0 0,0-1,12 2,6 1,-15-2,0 2,0-1,-1 1,1 0,-1 1,0 0,-1 0,1 1,-1 0,0 0,0 1,-1 0,0 0,0 1,-1-1,0 1,0 0,-1 1,7 15,2 11,-1 1,-2 0,10 57,-19-85,1 2,0-1,-1 1,0-1,-1 1,-1 15,1-23,-1 0,1 1,-1-1,0 0,0 1,0-1,0 0,0 0,0 0,-1 0,1 0,-1 0,1 0,-1 0,0-1,0 1,0-1,1 1,-2-1,1 0,0 1,0-1,0 0,0-1,-1 1,-4 1,-38 7,30-6,-1 0,1 1,-26 11,19-4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3.4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1,'-4'0,"-6"0,-6 0,-3 0,-4 0,-2 0,3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4.4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 1,'-4'0,"-2"4,1 6,1 6,5 4,7 3,2 6,8 2,1 5,-3 0,0-1,-2-3,0-2,-2-3,-3 0,-3-6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5.40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27,'3'-3,"1"1,-1-1,1 1,-1 0,1 0,0 0,0 0,0 1,0 0,0 0,0 0,8-1,58 0,-48 2,-3 0,0 2,-1 0,1 1,-1 1,0 0,0 2,0 0,24 13,-19-8,-1 1,0 2,-1 0,-1 1,33 32,-49-43,-1-1,1 1,-1 0,1 0,-2 1,1-1,0 1,-1-1,0 1,0 0,3 9,-5-11,0 0,0 1,0-1,0 0,-1 0,1 1,-1-1,0 0,0 0,0 0,0 0,0 0,-1 0,0 0,1 0,-1-1,0 1,0 0,-5 3,-75 69,31-31,50-44,1 1,-1-1,1 0,0 0,-1 1,1-1,-1 0,1 0,0 1,0-1,-1 0,1 1,0-1,-1 1,1-1,0 0,0 1,0-1,0 1,-1-1,1 0,0 1,0-1,0 1,0-1,0 1,0-1,0 1,0-1,0 1,0-1,0 0,0 1,1-1,-1 1,0-1,0 1,0-1,1 0,-1 1,0-1,1 1,24 7,41-5,-61-3,332-3,-314 3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6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43 47,'1'62,"1"-40,-1 1,-1 0,-1 0,-1-1,-1 1,-1-1,-10 33,2-35,12-20,0 0,-1 0,1 0,0 0,0 0,0 0,-1 0,1 0,0 0,0 0,0 0,-1 0,1 0,0 0,0 0,0 0,-1 0,1 0,0 0,0 0,0 0,-1 0,1 0,0 0,0 0,0 0,0-1,-1 1,1 0,0 0,0 0,0 0,0 0,0-1,-1 1,1 0,0 0,0 0,0-1,0 1,0 0,0 0,0 0,0-1,0 1,0 0,-1-4,0-1,0 1,1 0,0-1,0 1,0 0,1-7,9-35,1 0,3 1,35-81,-48 124,0 0,0 0,0 0,0 0,0 1,0-1,0 0,1 0,-1 1,1-1,-1 1,1-1,0 1,0-1,-1 1,1 0,0 0,0 0,0 0,0 0,0 1,3-2,-1 2,0 0,-1 0,1 0,0 1,0-1,-1 1,1 0,0 0,-1 0,1 1,-1-1,4 3,10 6,0 1,-1 1,28 26,-37-32,65 64,-2 3,69 94,-131-155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7.20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1 120,'4'-5,"6"-1,5-3,9-1,5 1,1 3,5 2,0 1,-6-2,1-5,-1-1,0 2,-1 2,-2 2,-4-2,-2 0,-5 1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8.7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49,'6'-1,"-1"0,0 0,1-1,-1 0,0 0,0 0,0 0,0-1,6-4,34-15,-38 21,0 0,0 0,-1 1,1-1,0 1,0 1,-1-1,1 1,0 1,-1-1,1 1,-1 0,1 0,-1 1,0 0,0 0,0 1,0-1,8 8,-11-8,1 1,-1-1,0 0,-1 1,1 0,-1-1,1 1,-1 0,-1 0,1 1,0-1,-1 0,0 1,0-1,0 0,0 1,-1-1,0 1,0-1,0 1,0-1,-1 1,0-1,0 1,0-1,0 0,-1 0,1 1,-5 6,3-5,-1 0,1-1,-1 1,0-1,0 0,0 0,-1 0,0 0,0-1,0 0,0 0,-1 0,0-1,1 0,-1 0,-1 0,1-1,-9 3,38-8,-1 2,0 0,24 3,7-1,-30-1,-12-1,1 1,-1 0,1 1,17 4,-13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39.6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0 172,'12'-1,"-1"-1,0 0,1-1,-1 0,16-7,30-8,83-14,-64 13,141-16,-179 33,-12 1,0 0,0-2,0-1,0-1,-1-1,36-14,-51 15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0.3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1,'3'0,"0"0,0 1,0 0,-1-1,1 1,0 0,0 0,0 1,-1-1,1 0,-1 1,1 0,-1 0,1-1,-1 1,0 1,0-1,3 3,30 52,-23-34,14 27,-3 1,-1 1,14 59,-8-26,-13-31,-11-33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1.5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0,'-3'0,"0"1,-1 0,1-1,0 1,0 0,0 0,0 1,0-1,0 1,0-1,0 1,0 0,1 0,-1 0,1 1,-1-1,1 1,0-1,0 1,0 0,0-1,1 1,-1 0,1 0,0 0,0 1,-1 2,-4 14,0 0,2 0,-2 26,3-27,2-10,-2 6,1 1,1 0,0-1,1 1,2 18,-1-30,-1-1,1 1,0-1,0 1,1-1,-1 0,1 1,-1-1,1 0,0 0,0 0,1 0,-1-1,0 1,1 0,0-1,0 0,-1 0,1 0,1 0,-1 0,0 0,0-1,1 0,-1 1,0-1,1 0,3 0,15 3,0-2,34 1,-47-3,0-1,0 1,0-1,0-1,0 1,0-2,0 1,15-8,-20 7,0-1,1 0,-2 0,1 0,0 0,-1-1,0 1,0-1,0 0,0 0,-1 0,0 0,0-1,1-5,1 0,-2-1,1 1,-2-1,1 1,-2-23,0 32,0 0,0 0,0 0,-1 0,1 0,-1 0,0 0,0 0,0 0,0 0,0 0,0 0,0 0,0 1,-1-1,1 0,-1 1,1-1,-1 1,0 0,-2-2,0 1,-1 0,1 0,-1 0,1 1,-1 0,0 0,1 0,-8 0,-10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2.2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37.7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0,'2'36,"2"-1,10 44,0 6,77 721,-22-183,-63-552,-3 86,-3-137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3.78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1,'-4'0,"-1"1,1 0,0 0,1 0,-1 1,0-1,0 1,0 0,1 0,-1 1,1-1,0 1,0-1,0 1,0 0,0 0,1 0,-1 1,1-1,0 1,-3 5,-4 8,1 0,0 0,-6 24,-3 13,3 1,2 1,3 1,2-1,3 1,2 0,2 0,11 72,-10-118,1 0,1 0,0 0,0-1,1 1,0-1,1 0,10 16,-11-22,-1 0,1 0,0 0,0-1,0 1,0-1,1 0,-1 0,1-1,0 1,0-1,0 0,0 0,0-1,1 1,-1-1,0 0,1-1,7 1,2-2,-1 1,1-2,-1 0,0-1,0 0,0-1,0-1,-1 0,1-1,-1 0,-1-1,1-1,-1 0,-1 0,1-1,-1-1,9-10,4-6,-1-1,-1 0,-2-2,-1-1,29-60,-44 84,-1-1,-1 0,1 0,-1 0,0 0,1-13,-3 19,1-1,-1 1,-1-1,1 0,0 1,0-1,-1 0,1 1,0-1,-1 1,0-1,1 1,-1-1,0 1,0-1,0 1,0 0,0-1,0 1,0 0,0 0,-1 0,1 0,0 0,-1 0,1 0,-1 0,1 1,-1-1,1 1,-1-1,1 1,-1-1,1 1,-4 0,-7-2,0 1,0 1,-1 0,1 1,0 1,0 0,0 0,0 1,0 0,-17 8,-15 9,-56 33,57-28,23-13,6-2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5.28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1,'0'36,"1"0,1 1,2-1,2 0,1 0,13 38,-12-51,1-1,1 0,1-1,25 37,-32-53,1 1,-1-1,1 0,0 0,1-1,-1 1,1-1,0 0,0-1,0 0,0 1,1-2,-1 1,1-1,0 0,0-1,0 1,-1-1,1-1,0 1,8-1,-13-1,1 1,-1-1,0 1,1-1,-1 1,0-1,0 0,0 0,1 0,-1-1,0 1,0 0,-1-1,1 1,0-1,0 0,-1 0,1 1,-1-1,1 0,-1 0,0-1,0 1,0 0,0 0,0 0,0-1,-1 1,1 0,-1-1,1-2,0-9,0 1,0-1,-1 0,-2-14,2 24,32 84,5 24,-23-69,-1 1,10 52,-19-66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6.4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42,'-1'18,"-1"-1,-7 31,-2 20,4 84,-4 52,1-36,23-314,-2 52,-1 28,3 1,3 1,27-72,-38 121,0 0,1 0,1 1,0 0,1 0,0 0,16-18,-23 31,0 0,1 0,-1 0,0 0,0 0,1 0,-1 0,1 0,-1 1,0-1,1 1,-1-1,1 1,-1 0,1-1,0 1,-1 0,1 0,-1 0,1 0,-1 0,1 1,0-1,-1 0,1 1,-1-1,1 1,-1-1,0 1,1 0,-1 0,1-1,-1 1,0 0,0 0,0 0,0 1,0-1,0 0,0 0,1 3,5 5,0 1,-1 0,0 1,5 14,-8-17,63 130,38 89,-97-210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7.6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1 128,'4'0,"6"0,5-4,5-2,7 1,4-4,0-4,4 0,0-2,3 1,-1 0,-3 1,-2 3,-3 4,-2 2,-5 2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8.84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0 124,'16'-1,"-1"-1,0-1,1-1,-1 0,-1-1,1 0,-1-1,0-1,0 0,18-13,-10 7,1 0,41-15,-62 27,1 0,-1 1,1-1,-1 0,1 1,-1-1,1 1,-1 0,1 0,-1 0,1 0,0 0,-1 0,1 1,-1-1,1 1,-1 0,1 0,-1 0,0 0,1 0,-1 0,0 1,0-1,0 1,0 0,0-1,0 1,0 0,-1 0,1 0,-1 0,1 0,-1 1,0-1,0 0,0 1,0-1,0 1,-1-1,1 1,0 3,2 13,0 0,-2 1,0-1,-2 31,0-32,2-8,0 0,1-1,0 1,0 0,1-1,0 1,1-1,0 0,1 0,0 0,0-1,1 1,12 13,-11-14,0 1,-1-1,0 1,0 0,-1 1,0 0,-1 0,0 0,-1 0,0 0,0 1,0 11,-3-18,-1 1,0-1,0 1,0-1,0 0,-1 0,0 1,0-1,0 0,0-1,-1 1,0 0,1-1,-1 1,0-1,-1 0,1 0,-1 0,1 0,-1-1,0 1,0-1,0 0,0 0,0-1,-9 3,-5 1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49.9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1 148,'4'0,"6"0,9-4,15-6,14-1,12 2,5 1,3-1,3-4,3 1,1-3,-3 2,-6 3,-9-1,-7 1,-6 2,-12 3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0.63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1,'0'8,"0"8,0 14,0 9,0 4,0 2,0 2,0 2,0 1,4-3,2-7,4-4,-1-5,0-3,1-3,0-4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1.96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52 157,'-2'-1,"0"1,0 1,1-1,-1 0,0 0,0 1,0-1,1 1,-1 0,0-1,0 1,1 0,-1 0,1 0,-1 0,1 0,-1 1,1-1,0 0,-1 1,0 1,0 1,0-1,0 1,0 0,1-1,0 1,0 0,0 0,0 0,0 7,1 3,0 1,1-1,0 1,6 23,-3-23,1 0,0-1,1 0,0 0,1-1,1 1,0-2,18 22,-21-27,1-1,0 0,0 0,0-1,1 0,-1 0,1 0,0-1,1 0,-1-1,1 1,0-2,0 1,-1-1,2 0,-1 0,15 0,-18-3,1 0,-1-1,1 0,-1 0,0 0,1 0,-1-1,0 0,-1 0,1 0,0-1,-1 1,0-1,0 0,0-1,6-8,4-5,-1-1,19-37,-28 48,59-128,-56 118,0-1,-1-1,-2 1,0-1,2-27,-5 44,-1-1,0 1,0-1,0 0,0 1,0-1,-1 1,0-1,0 1,0 0,0-1,0 1,-1 0,1 0,-1-1,0 1,0 1,0-1,-1 0,1 0,0 1,-1-1,-3-1,0 1,0 0,-1 0,1 1,0 0,-1 0,0 1,1 0,-1 0,0 0,0 1,-8 1,-5-1,-1 2,1 0,-1 2,1 0,0 1,0 1,1 1,0 1,0 0,1 2,0 0,-25 19,3-4,24-17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2.8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 0,'-5'0,"-1"0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3.48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0,'0'5,"0"5,0 5,0 5,4 7,6 8,2 6,2 5,-1 3,1 2,0-3,0-2,-2-4,-3-5,2-9,-1-5,-3-6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19.0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126 877,'-2'111,"0"-48,2 0,15 110,-14-162,2 0,0 0,0-1,1 1,0-1,1 0,0 0,0 0,1 0,8 9,-8-12,1-1,0 0,0 0,0-1,0 0,1 0,0 0,0-1,0 0,0-1,1 0,0 0,10 1,32 5,1-2,71 0,110-12,-153 3,59-4,271-44,-392 46,1 0,-1-2,0 1,0-2,-1-1,26-14,-39 19,0 1,-1-1,1 0,-1 0,1 0,-1 0,0 0,-1-1,1 1,0-1,-1 0,0 0,0 0,0 0,0 0,-1-1,0 1,0 0,0-1,0 1,-1-1,1 1,-1-1,0 1,-1-1,1 1,-1-1,0 1,0 0,0-1,0 1,-1 0,-2-4,-3-7,-1 0,-1 1,0 0,-1 1,0 0,-1 0,-1 1,-19-16,-8-3,-70-42,4 13,-4 4,-1 5,-126-39,59 35,-245-43,358 88,-29-7,92 17,0 0,1 0,-1 0,0 0,1 0,-1 0,0 0,1-1,-1 1,0 0,1 0,-1-1,0 1,1-1,-1 1,1 0,-1-1,1 1,-1-1,1 1,-1-1,1 0,-1 1,1-1,-1-1,14-7,32-3,6 7,1 3,76 5,109 23,-184-19,624 89,-9 59,-622-142,0 2,0 2,-2 3,0 1,53 34,-94-52,1 0,-1 0,0 1,0-1,0 1,0-1,0 1,2 6,-4-9,0 0,-1 0,1 0,-1 0,1 0,-1 0,0 0,1 0,-1 0,0 0,0 0,0 1,0-1,0 0,0 0,0 0,0 0,0 1,0-1,-1 0,1 0,0 0,-1 0,1 0,-1 0,1 0,-1 0,0 0,1 0,-1 0,0 0,0 0,0-1,1 1,-3 1,2-2,-1 0,1 1,-1-1,1 0,-1 0,1 0,-1 0,1 0,-1-1,1 1,0 0,-1-1,1 1,-1-1,1 1,0-1,-1 0,1 1,0-1,0 0,0 0,-1 0,1 0,0 0,0 0,0 0,-1-2,-28-37,30 39,-23-36,2-1,2-1,1-1,-18-62,15 26,-18-123,34 167,2 0,1 0,2-1,1 1,9-60,-7 80,0 1,0-1,1 1,1-1,0 1,1 1,0-1,8-11,-8 16,-1-1,1 1,0 1,0-1,1 1,-1 0,1 1,0-1,1 2,-1-1,1 1,-1 0,11-3,2 3,0 0,0 1,0 1,0 1,1 0,-1 2,0 0,0 2,0 0,21 8,25 9,100 50,-54-16,-3 5,176 129,-265-175,0 1,-1 1,-1 1,0 0,-2 2,0 0,-1 0,0 2,11 23,-22-38,-1 0,1 0,-1 0,2-1,-1 1,1-1,4 5,6 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2:40.5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1 959,'432'11,"-76"0,1215-32,2-49,-548 22,1323-64,-81-124,-1421 114,280-46,-1074 159,211-42,-198 36,122-48,-163 54,-1 1,1 1,1 1,-1 2,1 0,-1 2,1 0,45 4,253-14,-53 0,-204 10,0 4,0 2,0 4,128 31,-131-18,-1 4,-1 2,-1 2,86 58,206 174,-219-156,428 379,-35 39,-495-490,-1 2,-2 0,-1 2,-2 1,-1 2,-3 0,23 58,48 124,30 90,39 189,-144-462,-13-32,0 0,-1 0,1 0,-2 1,1-1,-1 1,0 0,0 0,-1 0,0 0,-1 0,0 8,-1-15,0 1,0 0,0-1,0 1,0-1,0 0,-1 1,1-1,0 0,-1 0,1 0,-1 0,1 0,-1 0,0 0,1 0,-5 1,-38 10,24-7,-100 30,-417 133,241-71,-4-13,-3-13,-3-13,-476 28,239-73,-895-92,-1253-97,1342 111,1132 50,-488 5,530 18,-428 28,402-18,-330 32,467-43,-1303 162,1221-151,0-6,-280-14,407-1,0 0,0-2,1 0,-30-13,27 10,-1 1,-42-10,-475-68,523 81,0 0,0-2,0 1,0-2,-15-9,-41-16,-402-110,278 88,80 17,-188-88,175 69,-101-52,172 76,-78-49,120 70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4.5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43,'0'-2,"1"0,-1 0,0 1,1-1,-1 0,1 0,0 1,0-1,-1 0,1 1,0-1,0 0,1 1,-1-1,0 1,0 0,1-1,-1 1,1 0,-1 0,1 0,-1 0,1 0,0 0,-1 1,1-1,0 0,0 1,0-1,-1 1,1 0,2 0,0-1,1 0,-1 1,1 0,-1 0,0 0,1 1,-1-1,1 1,-1 0,0 0,0 0,6 4,4 3,-1 0,0 1,-1 1,0 0,0 1,-1 0,0 1,-1 0,-1 1,0 0,13 25,-18-27,1 0,-2 0,1 0,-2 0,1 1,-2 0,1-1,-2 1,1 0,-2 0,1-1,-2 1,0 0,0-1,-1 1,-6 15,-30 69,-83 147,122-242,-1-1,0 1,1 0,-1 0,1 0,-1-1,1 1,0 0,-1 0,1 0,0 0,0 0,0 0,-1 0,1 0,0 0,0 0,0 0,0-1,1 1,-1 0,0 0,0 0,1 0,-1 0,0 0,1 0,-1 0,1-1,0 3,1-2,0 0,-1 0,1-1,0 1,0 0,0 0,0-1,0 0,0 1,0-1,0 0,0 0,3 0,7-1,0 0,0-1,-1 0,13-4,248-76,-208 65,-44 10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5.77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66,'0'377,"0"-415,-1 2,1 0,2 0,1 0,2 1,11-43,-6 37,-9 33,0 0,0 0,1 0,0 0,1 1,0-1,0 1,1-1,0 1,0 0,6-8,-8 14,0 0,0 0,0 0,0 0,1 1,-1-1,0 0,0 1,0 0,1 0,-1-1,0 1,0 1,1-1,-1 0,0 0,0 1,0-1,1 1,-1 0,0 0,0 0,0 0,0 0,0 0,-1 0,1 1,0-1,2 3,9 7,0 0,20 24,-26-27,45 50,76 111,-116-148,-5-3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6.56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1,'9'0,"7"0,4 0,5 0,1 0,0 0,5 0,2 0,-2 0,0 0,-3 0,0 0,-2 0,0 0,-6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8.4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1,'-1'71,"-2"-39,3 0,0 1,2-1,1 0,2 0,17 59,-18-82,0-1,1 0,0-1,0 1,1-1,0 0,0 0,0-1,1 0,0 0,0-1,1 1,0-1,-1-1,13 5,-16-7,0 0,1 0,-1 0,1-1,-1 0,1 0,0 0,-1 0,1-1,0 0,0 0,-1 0,1 0,0-1,0 0,-1 0,1 0,-1-1,1 1,-1-1,1 0,-1 0,0-1,0 1,0-1,-1 0,1 0,0 0,-1-1,3-3,2-3,-1 0,-1-1,0 1,0-1,-1 0,0 0,3-15,-7 40,1-1,0 1,6 20,0 0,41 145,-28-111,-16-48,-1-2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5:59.0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0 147,'5'0,"0"-4,5-2,5-4,3-4,4 0,2-2,1 1,1 0,-4-2,-2 1,0 4,-3 4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0.00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63,'4'0,"6"0,6 0,4 0,2 0,7 0,3 0,-1-5,-4-5,-4-1,0 1,-1 3,1 2,-4-2,-5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1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123 316,'-2'14,"-1"-1,0 1,-1 0,0-1,-1 0,-11 21,6-11,-66 164,93-256,-8 22,98-328,-106 371,5-17,1 0,14-30,-18 46,0 0,0 0,0 0,1 0,-1 1,7-7,-8 10,-1 0,1 0,0-1,-1 1,1 0,0 0,-1 1,1-1,0 0,0 1,0-1,0 1,0-1,0 1,0 0,0 0,0 0,-1 0,4 0,-2 1,1 1,-1-1,1 1,-1-1,0 1,0 0,0 0,0 0,0 1,0-1,0 1,4 5,28 40,-25-32,46 64,59 117,-89-150,-15-32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2.0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1,'5'0,"5"0,5 0,5 0,7 0,12 0,12 0,6 0,6 0,6 0,-2 0,-6 0,-6 0,-8 0,-8 0,-6 0,-8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3.3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74,'9'-2,"0"1,1-1,-1-1,0 1,0-2,0 1,-1-1,1 0,9-8,-6 6,-1-1,1 2,0 0,17-5,-21 9,0 0,0 0,0 1,0 0,0 0,0 1,0 0,0 0,0 1,-1 0,1 1,-1-1,1 2,-1-1,0 1,0 0,0 0,-1 1,1 0,-1 0,0 0,-1 1,1 0,-1 0,7 12,-4-7,0 1,-1 0,-1 1,0-1,-1 1,0 0,-1 1,0-1,-1 1,-1 0,0-1,-1 1,0 0,-2 16,0-24,1-1,0 1,0-1,1 1,-1-1,1 0,0 1,1-1,-1 0,1 0,0 0,1 0,-1 0,1 0,0 0,0-1,0 1,7 6,18 27,-22-26,0-1,-1 1,0 0,-1 0,0 0,-1 0,0 1,1 24,-3-29,-1 0,0 0,0 0,-1 0,0 0,-1 0,0-1,0 1,0 0,-1-1,0 1,-1-1,0 0,0 0,-6 7,2-5,0 0,-1-1,0 0,0 0,-1-1,0 0,0-1,-1 0,0-1,-21 7,6-3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4.2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1 175,'4'0,"6"0,10-4,10-2,12-4,13 0,9-2,6 0,10-2,2-3,10-3,-2 3,-9 3,-9 4,-12 1,-8 0,-9 3,-11 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23.9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281 137,'-2'1,"1"0,-1 0,0 0,1 1,0-1,-1 0,1 1,0-1,0 1,0-1,0 1,0-1,0 1,0 0,0 0,1-1,-1 1,1 0,-1 0,1 0,-1 3,-1 5,-136 444,51-158,79-273,2 1,0 0,2 1,-3 37,11-250,32-208,-34 383,41-228,-35 211,1-1,1 1,2 1,0 0,29-45,-40 72,0 0,0 0,0 0,1 0,-1 0,1 0,-1 0,1 1,0-1,0 1,0-1,0 1,0 0,0 0,0 0,0 0,0 0,0 0,0 0,3 0,-2 2,-1-1,0 1,1 0,-1-1,0 1,1 0,-1 1,0-1,0 0,0 1,0-1,0 1,-1-1,1 1,0 0,-1 0,1 0,-1 0,2 2,53 65,82 79,-10-14,48 95,10 10,-166-216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4.8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0,'58'1,"-1"3,0 2,0 2,90 26,-51-9,-57-17,0 2,-1 2,0 1,-1 2,38 21,-71-33,0 0,-1 1,1-1,-1 1,1-1,-1 1,0 0,0 1,-1-1,1 0,-1 1,0-1,0 1,0 0,-1 0,0-1,0 1,1 10,-1 7,0 1,-6 44,3-39,-9 54,-3-1,-35 114,28-118,16-55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6.1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59 123,'3'-6,"0"0,0 0,0 0,1 0,-1 1,1-1,1 1,-1 0,1 0,0 1,11-9,-8 7,0 0,1 1,-1-1,1 2,1-1,-1 1,1 1,-1-1,14-1,-21 4,0 1,1 0,-1 0,1 0,-1 0,0 0,1 1,-1-1,0 1,1 0,-1-1,0 1,1 0,-1 0,0 0,0 1,3 2,-2-2,-1 1,0 0,0 0,0 0,-1 0,1 0,-1 0,1 0,-1 0,0 1,0-1,-1 1,1-1,-1 1,1 6,-1 12,-1 0,-1-1,-1 1,-1 0,-1-1,-7 21,-52 124,57-149,-35 74,-72 117,103-192,9-12,-1 0,0-1,1 1,0 0,0 0,0 0,-2 9,4-12,0 0,0 0,1 0,-1 0,0 1,0-1,1 0,-1 0,1 0,-1 0,1 0,0 0,-1 0,1 0,0 0,0-1,-1 1,1 0,0 0,0 0,0-1,0 1,0-1,0 1,0-1,0 1,0-1,0 1,1-1,-1 0,0 0,0 0,0 1,0-1,3-1,9 4,0 1,-1 0,1 0,-1 2,0-1,0 1,0 1,11 8,-19-12,0 1,0-1,0 0,0 1,-1 0,1 0,-1 0,0 0,0 0,-1 1,1 0,-1-1,0 1,0 0,0 0,-1 0,0 0,0 0,0 0,-1 0,1 1,-1-1,-1 9,0-10,0 0,0-1,-1 1,1-1,-1 1,0-1,0 0,0 1,0-1,-4 4,-10 10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08.03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1489 677,'-3'-18,"0"0,-1 0,-1 0,0 1,-2 0,0 0,-16-28,6 12,-18-38,-4 0,-3 3,-66-84,99 141,-1 0,0 0,0 2,-1-1,0 1,-1 0,1 1,-26-12,30 17,-1 0,1 1,-1 0,0 0,0 1,0-1,0 2,0-1,0 1,0 1,0-1,0 1,0 1,0-1,0 1,1 1,-10 3,-14 9,2 1,0 1,1 2,1 0,1 2,-36 36,1 9,-65 87,-103 181,116-162,81-127,2 2,2 1,-27 67,52-108,1-1,-1 1,2 0,-1 0,1-1,0 1,1 0,-1 0,1 0,1 0,-1 0,1 0,3 9,-2-10,0-1,1 0,0 0,-1-1,2 1,-1 0,1-1,-1 0,1 0,0 0,1 0,-1-1,1 0,-1 0,1 0,10 4,370 175,498 160,-863-335,1-2,0 0,34 4,-48-9,-1 1,0-1,0-1,0 1,1-1,-1 0,0 0,0-1,0 0,-1 0,1 0,0-1,-1 0,1 0,-1 0,9-7,13-17,-2-1,0-1,40-61,43-108,-96 175,-1-1,-1-1,-2 0,0 0,-2-1,0 0,-2 0,-1 0,-1-1,-2 1,0-1,-2 1,0-1,-2 1,-1 0,-15-43,-6-2,-3 1,-74-126,89 173,-1 1,-33-38,42 53,-1 0,0 1,-1 0,1 1,-1 0,0 0,-1 1,1-1,-1 2,1-1,-17-3,-92-28,91 28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2.8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427 127,'-28'-1,"0"3,0 0,-28 6,40-4,1 1,-1 0,1 1,0 0,1 2,-22 13,8-3,-52 36,76-50,-1-1,1 1,-1 0,1 1,0-1,1 1,-1 0,1 0,0 0,0 0,1 0,-4 10,6-13,-1 0,1 0,0 1,0-1,0 0,0 1,0-1,0 0,1 1,-1-1,1 0,0 0,-1 0,1 1,0-1,0 0,0 0,1 0,-1 0,0-1,1 1,-1 0,1-1,0 1,0 0,-1-1,1 0,0 1,0-1,0 0,0 0,3 0,9 5,0-1,1-1,-1-1,17 3,7 1,83 32,-71-21,0-3,75 13,-120-27,0 0,0-1,0 0,0 0,0 0,0 0,0-1,0 0,0 0,0 0,0-1,0 1,0-1,-1 0,1-1,-1 1,1-1,-1 0,0 0,0 0,0-1,-1 1,1-1,-1 0,0 0,4-7,3-8,-1-1,-1 1,-1-1,0-1,3-24,7-16,-13 47,1 1,-1 0,0-1,-1 1,2-27,-5 36,0 0,-1 0,1 0,-1-1,0 1,0 0,0 0,-1 0,1 0,-1 1,0-1,0 0,0 1,-1-1,1 1,-1 0,0 0,0 0,0 0,-4-3,-5-3,-1 0,0 1,0 1,-1 0,0 0,0 2,0 0,-1 0,-25-4,-2 4,0 2,-51 3,78 0,-10 1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3.4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10,'0'-4,"0"-2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4.2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5,0 5,0 3,4 1,2 2,0 1,-2-1,-1 0,3 0,1-1,-1-4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5.6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0 225,'3'-7,"0"0,0 0,0 0,1 1,0-1,0 1,1 0,0 0,0 1,7-7,-5 5,17-22,42-42,-61 67,1-1,-1 1,1 0,0 0,-1 1,2 0,-1 0,0 0,1 1,-1-1,8 0,-10 3,-1 0,1 0,-1 0,1 0,-1 1,1 0,-1-1,1 1,-1 1,0-1,0 0,1 1,-1-1,0 1,0 0,-1 0,1 1,0-1,-1 0,1 1,-1 0,0-1,0 1,0 0,0 0,0 0,-1 0,1 1,-1-1,1 4,2 2,-1 0,-1 0,1 1,-1-1,-1 1,0 0,0-1,-1 1,-2 18,-3-12,0 0,-1-1,-1 0,0 0,-1-1,-1 0,0 0,-16 18,11-13,0 0,-19 39,32-57,1-1,-1 1,1 0,-1 0,1-1,0 1,-1 0,1 0,0 0,0 0,-1-1,1 1,0 0,0 0,0 0,0 0,0 0,0 0,1-1,-1 1,0 0,0 0,1 0,-1 0,0-1,1 1,-1 0,1 0,-1-1,1 1,-1 0,1-1,0 1,-1 0,1-1,0 1,-1-1,1 1,0-1,0 0,-1 1,1-1,0 0,0 1,0-1,0 0,-1 0,1 0,0 0,0 0,0 0,0 0,0 0,0 0,-1 0,1 0,1-1,59-9,-54 9,69-14,1 3,152-3,-217 16,0-1,0-1,1 0,-2-1,1 0,0 0,0-2,-1 1,21-11,-16 6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6.7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0 229,'17'168,"-7"-78,-12-171,-1 21,3 0,2 0,20-118,-22 176,0 0,1 0,-1-1,0 1,1 0,0 0,-1 0,1 0,0 0,0 0,0 1,0-1,1 0,-1 0,0 1,1-1,-1 1,1-1,0 1,-1-1,1 1,0 0,0 0,0 0,0 0,0 0,0 1,0-1,0 0,0 1,0 0,0-1,1 1,-1 0,0 0,0 0,0 0,0 1,0-1,1 1,-1-1,0 1,0 0,0 0,0-1,0 1,1 2,13 6,-1 0,1 1,-2 1,21 19,-22-19,37 31,4 3,-1 2,49 58,-83-81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7.5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1 114,'327'-18,"-227"10,-86 6,0-1,0-1,-1 1,1-2,-1 0,24-13,-20 9,0 1,33-10,-30 12,-5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8.17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6,0 3,0 4,0 2,0 1,0 0,5 1,0-1,0-1,0 1,2-1,1 1,-2-1,-1-4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25.2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1 247,'3'-1,"0"0,0 0,0 0,0-1,0 0,0 1,0-1,0 0,-1 0,1-1,-1 1,0-1,3-2,18-15,7 6,2 0,0 3,1 0,-1 2,2 2,44-5,-35 6,0-2,0-2,42-16,-76 23,1 1,0 0,0 0,-1 1,1 0,0 1,0 0,11 2,-8-2,0 1,0-1,23-4,-22 0,0 0,-1-1,1-1,18-10,1 0,-17 8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19.2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1,'183'2,"356"52,-124-5,-357-41,-37-3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0.1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1,'2'76,"3"1,28 147,-29-207,-2-1,0 1,-1 0,-1-1,0 1,-2 0,1 0,-8 26,4-22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2.2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352 393,'0'-26,"-1"1,-2-1,0 1,-2 0,0 0,-2 0,-1 0,-1 1,-14-28,21 47,-4-7,0 0,-1 0,0 0,-1 1,0 0,-10-10,16 19,0 0,-1 0,1 0,0 1,-1-1,1 1,-1 0,0 0,1 0,-1 0,0 0,1 0,-1 1,0-1,0 1,0 0,0 0,1 0,-1 0,0 1,0-1,0 1,0-1,1 1,-1 0,0 0,1 0,-1 1,1-1,-1 1,1-1,0 1,-1 0,1 0,-3 3,-7 6,0 1,1 1,0 0,1 0,0 1,2 0,-1 1,2 0,-8 18,10-21,1 1,0 0,1 0,0 0,1 0,0 0,1 0,1 0,0 1,1-1,0 0,3 14,1-13,0-1,1 1,1-1,0-1,1 1,0-1,0-1,2 0,14 15,16 12,47 35,-78-67,205 143,-85-64,-128-84,1 0,-1 0,1 0,0 0,-1 0,1 0,0 0,-1-1,1 1,0 0,0-1,-1 0,1 1,0-1,0 0,0 0,0 0,-1 0,1-1,0 1,0 0,0-1,0 1,1-2,0 0,0 0,-1 0,1 0,-1 0,0 0,1-1,-1 1,0-1,0 0,-1 1,1-1,1-5,3-8,-1 1,0-1,-1 1,2-27,-1 3,-1 1,-3-1,-1 1,-10-74,8 105,0-1,-1 1,0 0,0 1,-1-1,0 1,0-1,0 1,-1 0,0 1,0-1,0 1,-1 0,-12-8,-9-5,0 2,-40-17,2 0,12 3,-115-60,147 81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2.8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1,'4'0,"2"0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3.9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11,'0'-5,"0"0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4.7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1,'2'15,"0"-1,0 1,2 0,9 27,3 10,50 202,-14-42,-46-189,0-4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6.31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1 129,'21'-22,"-2"4,0 0,25-17,-38 30,1 1,0 0,1 0,-1 1,1-1,0 2,0-1,0 1,0 0,0 1,9-1,1 3,1 0,-1 1,1 0,-1 2,0 0,0 1,0 1,0 1,20 11,-9-3,-1 1,-1 2,-1 1,38 34,-59-49,-1 1,1-1,-1 1,0 0,-1 0,1 0,-1 1,0-1,-1 1,1 0,-1 0,0 0,0 0,-1 0,0 0,0 0,0 1,-1-1,0 0,0 1,-1-1,0 0,0 0,0 0,-1 0,0 0,0 0,-3 6,1-3,-2 1,1-1,-1-1,0 1,0-1,-1 0,0-1,-1 0,0 0,0 0,0-1,-1 0,0-1,0 0,-1 0,-12 4,-104 33,114-35,12-2,27 2,42-3,496-5,-538 1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7.7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241 1,'-5'7,"-1"0,2 1,-1 0,1 0,0 0,1 1,-4 12,-5 10,-173 441,184-467,0-1,0 1,0-1,0 1,1 0,-1-1,1 1,1 0,-1-1,2 8,-2-12,0 1,0-1,0 1,0-1,1 1,-1 0,0-1,0 1,1-1,-1 1,0-1,1 0,-1 1,1-1,-1 1,1-1,-1 0,0 1,1-1,-1 0,1 1,-1-1,1 0,0 0,-1 1,1-1,-1 0,1 0,-1 0,2 0,0-1,0 1,0-1,0 0,0 0,0 0,-1 0,1 0,0 0,0-1,-1 1,1-1,-1 1,1-1,0-1,16-22,-1 0,-2-1,0 0,-2-1,16-47,-14 37,20-58,-26 64,2 0,1 1,2 0,0 1,33-46,-46 73,0 1,0-1,1 1,-1 0,0-1,1 1,-1 0,1 0,-1 0,1 0,0 0,-1 0,1 0,0 1,0-1,-1 1,1-1,0 1,0 0,0 0,0-1,-1 1,1 1,3-1,-1 1,-1 0,1 1,0-1,0 1,-1 0,1 0,-1 1,0-1,0 0,6 6,4 7,0 0,0 1,14 26,-26-40,223 355,-182-301,-32-43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28.64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0 103,'11'-1,"-1"-1,1 0,-1 0,0-1,0 0,14-7,-11 5,0 0,0 1,23-5,47-1,85-13,224 0,-213 24,-159-1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0.1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50,'0'-2,"0"1,0-1,0 0,1 0,-1 0,0 0,1 0,-1 0,1 1,0-1,-1 0,1 0,0 1,0-1,0 1,0-1,1 0,-1 1,0 0,1-1,-1 1,2-1,0 0,0 1,1-1,-1 1,0 0,1 0,-1 0,0 1,1-1,-1 1,1 0,4 0,9 2,0 0,0 1,31 10,-42-11,22 7,-1 1,0 1,27 16,-43-21,0 1,0 0,-1 1,0 0,0 0,-1 1,0 0,-1 1,11 14,-18-22,0 0,0-1,1 1,-1 0,0 0,-1 0,1 1,0-1,-1 0,1 0,-1 0,1 0,-1 1,0-1,0 0,0 0,0 1,-1-1,1 0,-1 0,1 0,-1 1,0-1,1 0,-1 0,0 0,0 0,-1 0,1-1,0 1,-1 0,1 0,-1-1,-3 3,-5 4,-1-2,0 0,0 0,0-1,-17 5,-6 4,14-5,13-7,1 0,0 0,0 1,0 0,0 1,0-1,0 1,1 0,0 1,-9 8,14-12,0-1,0 1,0-1,0 1,0 0,0-1,0 1,0-1,0 1,0 0,0-1,0 1,0-1,0 1,1-1,-1 1,0 0,0-1,1 1,-1-1,0 1,1-1,-1 1,1-1,-1 0,0 1,1-1,-1 1,1-1,-1 0,1 0,-1 1,1-1,0 0,-1 0,1 1,-1-1,1 0,-1 0,1 0,0 0,-1 0,1 0,-1 0,1 0,0 0,34 3,-32-3,23 1,31 1,0 2,87 17,-101-13,0-2,0-1,78-2,-100-4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1.8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44 1,'-2'0,"0"0,0 0,0 0,0 0,1 1,-1-1,0 1,0-1,1 1,-1 0,0 0,1 0,-1 0,1 0,-1 0,1 0,-1 0,1 1,0-1,0 0,-1 1,1-1,0 1,1 0,-1-1,0 1,0 0,1-1,-1 1,0 0,1 0,0-1,0 1,-1 0,1 0,0 0,1 3,-1 9,1 0,0 0,7 28,-4-25,5 26,2 0,2-1,36 80,-41-106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0.8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0 112,'144'-6,"146"-27,-182 19,262-34,-346 44,-4-2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1.6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1,'-2'0,"1"0,-1 0,0 0,0 1,1-1,-1 1,0-1,0 1,1-1,-1 1,1 0,-1 0,1 0,-1 0,1 0,-1 0,1 0,0 0,0 1,-2 1,0 1,1 0,0 0,0 0,1 0,-1 0,1 0,0 1,-1 5,0 10,0-1,4 40,-2-48,5 30,1 0,2 0,2-1,17 42,13 60,-26-70,-9-57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2.88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270 1,'-20'0,"6"-1,-1 1,0 1,1 1,-23 4,32-5,0 1,0 0,-1 1,1-1,1 1,-1 0,0 0,1 1,-1-1,1 1,0 0,0 0,1 1,-1-1,-3 7,-6 15,1 0,1 1,1 0,1 1,2-1,1 2,-3 28,8-49,0 1,0-1,1 1,0-1,1 1,0-1,0 1,1-1,0 0,1 0,3 9,-4-13,0 0,1 0,0 0,-1 0,1-1,0 1,1-1,-1 0,0 0,1 0,0 0,0-1,0 1,0-1,0 0,0 0,1-1,-1 1,0-1,1 0,6 1,35 1,0-1,81-9,-86 5,-14-1,0-1,0 0,44-15,-58 15,-1-1,1 0,-1 0,0-2,0 0,0 0,-1-1,0 0,13-13,-20 15,0 0,-1 0,1 0,-1 0,-1 0,1-1,-1 1,0-1,-1 0,1 0,0-9,-2 12,1 1,-1 0,0 0,1 0,-2-1,1 1,0 0,-1 0,1 0,-1 0,0-1,0 1,0 0,0 0,-1 0,1 1,-1-1,0 0,0 1,0-1,0 1,0-1,0 1,-1 0,1 0,-3-2,-16-4,0 1,-39-8,38 11,1-2,-38-14,41 12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4.4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10,'4'0,"6"0,6-4,-1-2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5.4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11,'4'0,"2"-5,0-1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6.2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1,'0'4,"0"6,4 5,2 5,4 7,0 7,2 3,5 4,-2 2,1 0,3-5,-3-3,-3-5,-4-2,0-1,-1-2,-2-5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7.59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1 326,'3'-1,"-1"0,1 0,0-1,0 1,-1 0,1-1,-1 0,0 0,1 0,-1 0,0 0,3-3,24-29,-4 5,1 2,1 0,1 2,2 1,0 1,2 2,0 1,40-18,-60 32,0 1,0 0,1 1,-1 0,1 1,0 1,0 0,0 1,15 0,-20 2,0 0,1 0,-1 1,0 0,0 1,0-1,0 2,-1-1,1 1,-1 0,0 1,0 0,-1 0,1 0,7 9,7 6,-17-17,0 0,0 0,0 1,-1-1,1 1,-1 0,0 0,0 1,-1-1,1 0,-1 1,0 0,0 0,0-1,-1 1,1 0,-1 0,0 0,0 8,-1-8,0-1,0 1,-1 0,1 0,-1 0,0 0,0 0,-1-1,1 1,-1-1,0 1,0-1,-1 1,1-1,-1 0,0 0,0-1,-4 5,-5 2,0 0,-1 0,0-2,-18 10,-22 15,34-20,0 0,0 1,1 0,1 2,-18 20,10-10,-41 35,35-34,31-26,-1-1,0 1,0-1,1 1,-1-1,0 1,1-1,-1 1,1 0,-1-1,1 1,-1 0,1-1,-1 1,1 0,0 0,-1 0,1-1,0 1,0 0,-1 0,1 0,0 0,0-1,0 1,0 2,1-3,0 1,0 0,-1-1,1 1,0-1,0 1,0-1,0 0,0 1,0-1,0 0,0 1,0-1,0 0,0 0,0 0,2 0,50-5,172-16,-48 8,-133 9,-24 3,0-2,0 0,21-6,-24 3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8.9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 1,'-2'23,"-1"0,-1 0,-1 0,-1 0,-12 29,1-2,-40 183,50-213,7-37,8-40,24-77,-10 51,-20 73,1 0,0 1,1-1,0 1,0 0,1 0,0 1,1-1,0 1,0 0,11-10,-15 16,1 0,-1 0,1 0,0 0,-1 1,1-1,0 1,0 0,0 0,0 0,0 0,1 0,-1 1,0 0,6-1,-5 2,0 0,0 0,0 0,-1 0,1 0,0 1,-1 0,1 0,-1 0,0 0,0 0,0 1,0-1,0 1,5 6,33 41,43 66,8 13,-84-118,0 0,-1 1,-1 0,0 0,5 15,-3-8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39.7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96,'4'0,"6"0,6-4,3-2,8 0,12-2,12-1,11 2,2 1,4 3,-1 1,-3-3,-9-1,-5-3,-2-1,-6 2,-9 2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1.35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82,'10'-2,"0"1,-1-1,1-1,-1 0,0 0,0-1,0 0,0 0,9-7,-6 4,-1 1,2 0,-1 1,17-5,8 5,0 1,-1 2,1 2,51 6,-78-5,0 0,0 0,0 1,0 1,-1 0,1 0,15 7,-22-8,1 1,-1-1,0 0,1 1,-1 0,0-1,-1 1,1 0,0 1,-1-1,0 0,0 1,0-1,0 1,0 0,-1 0,1 0,-1-1,0 1,-1 0,2 6,-2-2,1 1,-1 0,-1-1,1 1,-1 0,-1-1,0 1,0-1,0 0,-7 12,0-2,-1-2,0 0,-21 24,30-39,0-1,0 1,0 0,0 0,1 0,-1 0,0 0,0 0,1 0,-1 1,0-1,1 0,-1 0,1 0,0 1,-1-1,1 0,0 1,0-1,-1 0,1 0,0 1,1-1,-1 0,0 1,0-1,0 0,1 1,-1-1,1 0,-1 0,1 0,-1 1,1-1,0 0,0 0,1 1,3 2,0-1,0 0,1 0,-1-1,1 0,0 0,6 2,22 8,-10 0,0 1,0 2,-2 0,0 2,35 33,-55-48,0-1,-1 1,1 0,-1 0,1 0,-1 0,0 1,0-1,0 0,0 1,0-1,0 0,-1 1,1-1,-1 1,1-1,-1 1,0-1,0 1,0-1,-1 5,-1-3,1-1,-1 1,0 0,0-1,0 1,0-1,0 0,-1 0,0 0,1 0,-1 0,-5 3,-2 2,0-2,0 1,-1-1,0-1,0 0,-1 0,1-1,-15 3,-47 6,-1 2,-148 11,195-26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3.1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119 376,'-1'20,"-2"-1,0 0,-1 0,-1 0,-1 0,-1-1,0 0,-1 0,-21 32,27-47,0 0,0-1,0 1,-1 0,0-1,1 1,-1-1,0 0,0 0,0 0,0 0,-1 0,-5 1,9-4,-1-1,1 1,0-1,0 1,0-1,0 1,0-1,0 1,0-1,0 1,1-1,-1 1,0-1,1 1,0 0,-1-1,1 1,1-2,-1-1,119-369,-101 304,-15 50,1 0,1 0,0 1,1 0,12-22,-17 38,-1 1,0-1,0 1,1-1,-1 1,1 0,-1 0,1-1,0 1,-1 0,1 0,0 1,0-1,-1 0,1 1,0-1,0 1,0-1,0 1,0 0,0 0,0 0,0 0,0 0,0 0,0 1,0-1,0 1,0-1,-1 1,1 0,0-1,0 1,0 0,1 2,10 4,-1 1,-1 0,20 18,-23-18,69 58,-4 5,-2 2,105 144,-165-201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2.19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0 227,'23'-2,"0"-1,0-1,0-1,-1-1,1-1,28-13,-15 6,43-11,199-27,-135 27,-33-6,-8 2,-82 26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3.1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1,'-1'0,"0"0,0 1,0 0,-1-1,1 1,0 0,0-1,0 1,1 0,-1 0,0 0,0 0,0 0,0 0,1 0,-1 0,1 0,-1 0,1 1,-1-1,0 2,-11 35,10-28,-12 39,3-1,2 2,2-1,3 1,1 0,8 90,0-109,1 0,11 34,5 25,0-2,-19-69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5.37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462 1,'-14'-1,"0"2,1 0,-1 0,0 1,1 1,-22 7,26-6,-1 1,1 0,0 0,0 1,1 0,0 1,0 0,0 0,-9 13,-20 28,3 3,1 1,3 1,3 2,-26 70,23-34,28-85,1 0,0 0,0 1,1-1,-1 0,1 1,0-1,1 0,0 0,0 1,0-1,4 10,-3-13,0-1,-1 0,1 0,0 1,0-2,0 1,1 0,-1 0,0-1,1 1,-1-1,1 0,-1 1,1-1,0-1,-1 1,1 0,0-1,0 1,0-1,2 0,70-1,-51-1,8 2,-12 0,1-1,0-1,31-7,-46 8,0-1,0 0,0-1,0 1,0-1,-1 0,1-1,-1 1,0-1,0 0,-1-1,1 1,-1-1,0 0,0 0,3-5,126-250,-132 256,7-17,-1-1,-2 1,0-1,-1-1,-1 1,-1-1,-2 1,-3-45,2 18,1 28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5.99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26,'0'-5,"0"-4,0-3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7.8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1,'-11'1,"0"0,0 1,0 0,0 1,1 0,-1 1,-15 8,4-1,0 1,-25 19,41-27,0-1,0 2,0-1,0 1,1-1,0 2,0-1,1 0,-1 1,1 0,0 0,1 0,-1 1,1-1,0 1,1 0,0 0,0-1,0 2,0 12,-2 56,3 1,12 94,-10-161,1 1,0-1,0 0,1 0,0 0,1 0,0-1,7 11,-8-16,-1 0,1-1,0 0,0 0,1 0,-1 0,1 0,-1-1,1 1,0-1,0 0,0 0,0-1,0 1,1-1,-1 0,0 0,1 0,-1 0,0-1,6 0,54-1,1-2,111-22,-174 25,1-1,-1 1,1-1,-1 0,0 0,1 0,-1 0,0 0,0 0,1-1,-1 1,0-1,0 1,-1-1,1 0,0 0,0 0,-1 0,0 0,1 0,-1 0,1-3,0 0,-1 1,0 0,0-1,-1 1,1 0,-1-1,0 1,0-1,-1 1,1-1,-1 1,-1-5,1 3,-1-1,0 1,0 0,-1 0,0 0,0 0,0 1,0-1,-1 1,0 0,0 0,-1 0,1 1,-1-1,0 1,0 0,0 1,-7-4,3 5,-1 0,0 1,0 1,0-1,0 2,0-1,0 1,0 1,1 0,-14 4,-27 4,-76 18,118-26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49.31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11,'0'0,"-1"0,1-1,0 1,0 0,0-1,0 1,0 0,0-1,0 1,0 0,0-1,0 1,0 0,0 0,0-1,0 1,0 0,0-1,1 1,-1 0,0-1,0 1,0 0,0 0,1-1,-1 1,0 0,0 0,1-1,-1 1,0 0,0 0,1 0,-1 0,0-1,0 1,1 0,-1 0,0 0,1 0,-1 0,0 0,1 0,-1 0,0 0,1 0,-1 0,0 0,1 0,-1 0,0 0,1 0,-1 0,0 0,0 0,1 1,-1-1,0 0,1 0,-1 0,0 0,0 1,1-1,-1 0,0 0,0 1,0-1,1 0,15 21,-9 2,-1 0,-1 1,-1 0,-1 0,-1 0,-2 39,5 55,-1-85,-3-18,1 0,0 0,1-1,1 1,7 20,-8-30,-1 0,1-1,0 1,1-1,-1 0,0 0,1 0,0-1,0 1,0-1,1 0,-1 0,1 0,-1 0,1-1,0 0,0 0,0-1,8 3,18 1,-1-1,1-2,0-1,0-1,40-6,-67 6,0-2,1 1,-1 0,0-1,0 0,0 0,0 0,0 0,0-1,-1 1,1-1,-1 0,0 0,0 0,0-1,0 1,0-1,-1 0,1 1,-1-1,0 0,2-6,0-1,0 0,0-1,-1 1,-1 0,0-1,0 0,-1-17,0 27,-1 0,0 1,0-1,0 0,-1 0,1 0,0 0,-1 0,1 1,-1-1,1 0,-1 0,0 1,0-1,0 0,0 1,0-1,0 1,0 0,-2-2,1 2,1 0,0 1,-1-1,1 1,-1 0,1-1,-1 1,1 0,-1 0,1 0,-1 0,1 0,-1 0,1 0,-1 0,1 1,0-1,-1 1,-1 0,-3 2,0 0,0 0,0 1,1-1,-1 1,1 0,0 1,0 0,-7 8,6-2,0-1,0 1,1 1,0-1,1 1,0 0,1 0,1 0,-3 22,2 14,4 57,0-60,2 115,-3-134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0.95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154 187,'-1'20,"-2"0,0 0,-7 23,2-11,-47 173,30-122,-23 145,50-251,4-23,14-60,11-9,-5-2,16-166,-42 237,-1 36,0 1,1-1,1 0,-1 0,2 0,-1 0,4-11,-5 21,0-1,1 0,-1 1,0-1,1 1,-1-1,0 0,1 1,-1-1,1 1,-1-1,1 1,-1-1,1 1,-1-1,1 1,-1-1,1 1,0 0,-1 0,1-1,0 1,-1 0,1 0,0-1,-1 1,1 0,0 0,-1 0,1 0,1 0,21 14,12 30,181 326,-210-361,17 25,-2 1,25 57,-40-75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2.4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0 178,'17'-2,"0"0,-1-2,1 0,20-8,-25 8,61-19,-11 1,2 3,68-10,173-14,-165 31,-108 10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3.5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0,'1'0,"0"1,0-1,0 0,-1 1,1-1,0 1,0-1,0 1,0-1,-1 1,1-1,0 1,-1 0,1-1,0 1,-1 0,1 0,-1-1,1 1,-1 0,0 0,1 0,-1 0,0 0,1-1,-1 1,0 2,5 29,-5-28,3 27,2 0,1 0,1-1,1 1,2-1,1-1,1 0,2-1,1 0,1-1,1-1,38 45,-48-65,-1 0,1-1,0 0,1 0,-1 0,1-1,0 0,0-1,0 0,0 0,16 2,-18-3,0-1,0-1,1 1,-1-1,0 0,1 0,-1-1,0 0,1 0,-1-1,0 1,0-1,0-1,0 1,-1-1,11-6,-12 5,0 0,-1 0,0 0,0-1,0 1,0-1,-1 0,1 1,-1-1,0 0,-1 0,1-1,-1 1,0 0,0-9,0 4,0 1,-1-1,0 0,-1 0,0 1,0-1,-5-16,6 26,0-1,0 1,0-1,-1 1,1-1,0 0,0 1,0-1,0 1,-1-1,1 1,0-1,-1 1,1-1,0 1,-1-1,1 1,-1-1,1 1,0 0,-1-1,1 1,-1 0,1-1,-1 1,0 0,1 0,-1-1,-7 14,2 29,5-1,3 1,1-1,1 1,13 45,1-13,39 97,-17-77,-33-74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4.1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0 227,'11'-1,"-1"-2,0 1,0-1,0-1,0 0,17-9,-12 6,58-22,1 3,126-27,31-9,-176 47,-34 11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3.8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1 181,'0'-5,"4"0,10-1,3-2,7-1,7-3,8-3,1-4,3 2,-2-1,-4-2,-3 3,-4 4,-3 5,-1 3,-1 2,-5 3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4.7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48,'4'0,"11"0,6 0,4 0,6 0,7 0,10 0,4 0,3 0,0 0,0-4,-2-1,0-5,-2 0,-4 2,-6 2,-11 1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6.04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 37,'-1'9,"-1"-1,0 1,0-1,-1 0,0 1,0-2,-6 10,-6 17,-9 32,2 2,3 1,3 1,4 0,2 1,4 0,2 86,-17-335,9 61,-6-103,18 189,1 1,1 0,1 0,2 0,10-33,-14 59,0 0,0 1,0-1,1 1,-1-1,1 1,0 0,0 0,0 0,0 0,1 0,-1 0,1 0,0 1,0-1,4-2,-4 4,-1 1,1-1,-1 1,1-1,-1 1,1 0,-1 0,1 0,-1 0,1 1,-1-1,1 1,-1-1,1 1,-1 0,0 0,1 0,-1 0,0 1,0-1,0 0,0 1,0 0,0-1,3 4,44 43,54 66,-46-49,288 292,-288-301,-48-44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6.9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0 140,'5'0,"5"0,9 0,7-4,6-2,7-4,10 0,9 2,7-3,2-3,-3-4,-3 2,-3 3,-8 3,-7 5,-8 2,-9-3,-9 1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6:58.66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0,'-1'4,"0"0,0 0,0 0,0 0,0 0,-1 0,1-1,-5 7,-5 14,1 23,2 0,2 0,2 1,2 0,5 61,-2-42,-1-63,0 6,0 0,1 0,0 0,4 14,-5-23,0 0,1 0,-1 0,0 0,1 0,-1 0,1 0,0 0,-1 0,1 0,0 0,-1 0,1-1,0 1,0 0,0-1,0 1,-1 0,1-1,2 1,-2-1,1 0,-1 0,0 0,1 0,-1 0,1 0,-1-1,1 1,-1-1,0 1,1-1,-1 1,0-1,0 0,1 0,-1 0,0 0,0 0,0 0,1-1,68-63,76-92,-151 184,2 2,0 49,2-65,0 75,3 1,15 92,-11-107,-5-54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0.1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1 528,'39'-10,"-4"0,354-64,-174 29,-112 26,259-55,-342 69,-1-2,0 0,0-1,-1 0,19-14,-35 22,-1 0,0-1,0 0,0 1,0-1,0 1,0-1,0 0,-1 0,1 0,0 0,0 1,0-1,-1 0,1 0,-1 0,1 0,-1-1,1 1,-1 0,1 0,-1 0,0 0,0 0,0-1,1 1,-1 0,0 0,0 0,-1-3,0 2,-1 0,1-1,-1 1,1 0,-1 0,0 0,0 0,0 0,0 1,0-1,0 0,-5-2,-10-4,-1 0,-32-11,48 18,-93-29,-127-44,219 73,1 0,-1 1,1-2,-1 1,1 0,0 0,0-1,0 1,-1-1,1 0,0 0,1 0,-1 0,-2-3,4 5,0 0,0-1,0 1,0 0,0-1,0 1,0 0,0-1,0 1,0 0,0-1,0 1,0 0,0-1,0 1,0 0,0-1,1 1,-1 0,0-1,0 1,0 0,1-1,-1 1,0 0,0 0,1-1,-1 1,0 0,0 0,1 0,-1-1,0 1,1 0,26-5,-12 6,1 0,-1 1,1 1,-1 0,0 1,26 10,87 48,-85-40,243 151,-169-97,-113-73,0-1,-1 1,1 0,-1 0,0 0,0 0,0 0,0 1,0-1,-1 1,0 0,0 0,0 0,0 0,0 0,-1 0,0 1,0-1,0 0,0 1,-1-1,0 1,1-1,-2 6,-1 2,0 0,0-1,-2 1,1-1,-1 0,-1 0,-11 20,8-17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1.3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0,'-3'4,"1"-1,-1 0,1 1,0 0,0 0,0-1,1 1,-1 0,1 1,0-1,0 0,0 6,-2 57,3-47,0 12,-2 30,3 0,9 61,-7-103,1 0,1-1,0 0,2 0,0 0,1-1,1 0,0 0,2-1,16 21,-26-36,1 0,-1 0,1 0,0 0,-1 0,1 0,0-1,0 1,0-1,0 1,0-1,1 0,-1 0,0 0,0 0,1 0,-1-1,1 1,3 0,-4-2,0 1,0-1,0 1,0-1,-1 0,1 0,0 0,0 0,-1 0,1 0,0 0,-1 0,1-1,-1 1,0-1,1 1,-1-1,0 1,1-3,6-11,-1 0,-1 0,0 0,6-27,-8 28,5-26,-1 1,-2-1,-2 0,-1-79,39 488,-10-131,-27-207,17 60,-12-58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47:02.9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1367 562,'20'-53,"-18"43,0 1,0-1,-1 0,0 0,-1 0,0 0,-1 0,0 1,0-1,-1 0,0 0,-1 1,0-1,-1 1,0 0,0 0,-1 0,0 1,0 0,-1 0,0 0,-15-14,-18-14,-2 2,-1 1,-2 2,-1 2,-1 2,-70-29,97 48,-1 2,0 0,0 1,0 2,0 0,0 0,-1 2,1 1,-1 0,1 2,-1 0,1 1,0 1,0 1,0 1,1 1,-35 16,8 3,0 2,1 2,2 2,2 1,0 3,-58 66,78-76,0 1,2 1,1 0,1 1,2 1,0 1,3 0,0 1,2 0,2 1,-8 54,10-22,4-1,9 116,-5-170,0-1,0 0,1 0,0 0,0 0,1-1,0 1,1-1,0 0,0 0,1-1,0 1,0-1,1-1,0 1,0-1,0 0,1-1,0 0,13 7,14 5,1-1,1-2,58 15,-75-23,43 10,0-3,124 9,130-16,-230-6,-78 0,0-1,0 0,-1-1,1 0,-1 0,1-1,-1 0,0 0,0-1,0 0,0 0,-1-1,1 0,-1 0,-1-1,1 0,10-12,1-5,0-1,-1-1,25-52,-34 59,0-1,-1 0,-1-1,0 1,-2-1,0 0,-2-1,1-23,-3-20,-12-81,0-29,13 23,-1 130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20.1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 88,'4'-6,"1"1,-1-1,0 1,-1-1,6-12,16-22,-25 40,0 0,0 0,0 0,0-1,1 1,-1 0,0 0,0 0,0 0,1 0,-1 0,0 0,0 0,0 0,1 0,-1 0,0 0,0 0,0 0,1 0,-1 0,0 0,0 0,0 0,1 0,-1 0,0 0,0 0,0 0,1 1,-1-1,0 0,0 0,0 0,0 0,1 0,-1 1,0-1,0 0,0 0,0 0,0 1,0-1,0 0,0 0,1 0,-1 1,0-1,0 0,0 0,0 0,0 1,0-1,0 0,0 0,0 0,0 1,0-1,-1 0,1 0,0 0,0 1,0-1,0 0,0 0,0 0,0 1,0-1,-1 0,0 20,-71 591,65-536,-8 133,9 0,29 292,-20-470,0 13,10 42,-11-74,1-1,0 0,0 0,1 0,0-1,1 1,0-1,0 0,11 12,-13-17,0-1,1 0,-1 0,1 0,0-1,0 1,0-1,0 0,0 0,0 0,1-1,-1 1,1-1,7 1,3-1,0-1,-1 0,19-2,-22 1,17-2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20.6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9,0 11,4 12,6 17,6 19,8 14,0 4,1 7,0-1,0-10,-5-11,0-12,-5-12,0-13,-2-12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21.2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0,'12'2,"0"0,-1 1,1 1,-1-1,1 2,-1 0,0 0,-1 1,1 0,-1 0,15 15,1-4,36 28,-3 3,-1 2,-3 3,87 105,-83-81,-4 3,-3 2,55 118,-85-152,-2 1,-3 1,-2 1,-1 0,-4 1,-1 0,-3 0,-2 1,-2 0,-10 91,-4-83,6-39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5.0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10,'88'-10,"-81"11,1-1,-1 2,1-1,-1 1,0 0,0 0,0 1,0 0,0 0,-1 0,0 1,1 0,-1 1,0-1,7 9,-5-4,-1 0,0 0,-1 1,0 0,-1 0,0 0,0 1,-1-1,3 15,0 7,-1 0,-2 0,-2 0,-1 1,-1-1,-6 41,1-49,4-20,0-1,0 1,1 0,-1-1,1 1,0 0,0 0,0 4,0-7,1-1,-1 1,1 0,0 0,-1 0,1-1,0 1,-1 0,1-1,0 1,0-1,-1 1,1-1,0 1,0-1,0 1,0-1,0 0,0 0,0 1,0-1,0 0,-1 0,1 0,0 0,0 0,0 0,0 0,0 0,0-1,0 1,0 0,0-1,0 1,0 0,0-1,1 0,40-11,-18 5,1 1,0 0,0 2,36-2,115 8,-154-2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21.8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0 102,'71'0,"862"-39,-545-20,-362 56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22.9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1,'1'105,"4"0,5 0,4 0,5-1,4-1,49 133,-64-214,1-2,0 1,2-1,0-1,24 31,-29-43,-1-1,1 0,1 0,-1-1,1 0,0 0,0 0,1-1,-1 0,1 0,0-1,0 0,0-1,1 1,-1-2,0 1,1-1,9 0,10 0,-1-2,1-1,-1 0,0-3,0 0,0-1,37-15,-51 15,0 0,0-1,-1 0,0-1,0 0,-1-1,0 0,-1-1,0 0,0-1,-1 0,0-1,-1 1,-1-2,0 1,6-16,-1-5,-1 0,-2-1,-2-1,-1 1,-1-1,-2-1,-2 1,-1 0,-1 0,-9-46,9 73,-9-36,9 42,1 0,0 0,-1 1,0-1,1 0,-1 1,0-1,0 1,0-1,0 1,0-1,0 1,0 0,-1-1,1 1,0 0,-1 0,-2-2,3 3,1 0,-1 0,1 0,-1 0,1 0,-1 0,1 1,-1-1,1 0,-1 0,1 0,-1 1,1-1,-1 0,1 0,-1 1,1-1,0 0,-1 1,1-1,0 1,-1-1,1 0,0 1,-1-1,1 1,0-1,0 1,0-1,-1 1,1-1,0 1,0-1,0 1,0-1,0 1,0-1,0 1,0-1,0 2,0 23,0-25,6 52,2-1,28 94,48 99,-56-170,47 141,89 225,-133-376,-21-46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24.0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1,'9'1,"1"0,-1 1,0 0,0 1,0 0,0 0,-1 1,1 0,-1 1,0 0,0 0,0 0,10 11,8 8,-1 1,27 34,-5-2,-4 3,-2 1,-2 2,-4 1,-2 2,-3 1,40 137,-66-187,-1 0,0 0,-1 0,-1 19,-1-30,0 0,-1 1,0-1,0 0,0 0,-1 0,0 0,0-1,-1 1,1 0,-1-1,-1 0,1 1,-6 6,-7 5,2-2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24.8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0,'3'43,"2"-1,2 0,2 0,19 56,-6-22,254 747,-274-820,61 137,-53-121,0-1,2-1,0 0,1 0,19 18,-29-33,-1 1,1 0,0-1,0 0,1 1,-1-1,0-1,1 1,-1 0,1-1,-1 0,1 1,0-2,0 1,0 0,-1-1,9 1,4-5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34.5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294 479,'-4'60,"-3"1,-3-1,-2 0,-24 71,-4 21,-32 131,-21 94,84-346,7-24,0 0,0 0,1 0,-1 0,1 12,25-64,5-39,-4-1,27-165,-26 106,162-860,-185 985,13-49,-15 65,0 0,0 0,0 0,1 0,-1 0,1 0,-1 1,1-1,0 1,0-1,0 1,1 0,-1-1,1 1,-1 1,1-1,3-2,-4 4,0-1,1 1,-1 0,1 0,-1 0,0 0,1 1,-1-1,0 0,1 1,-1 0,0 0,0-1,1 1,-1 1,0-1,0 0,0 0,0 1,-1-1,1 1,0 0,0-1,1 3,42 53,-37-45,648 994,-522-768,-95-188,-23-34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35.1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0 681,'2'-2,"0"-1,-1 1,1-1,0 1,0 0,1 0,-1 0,0 0,1 0,-1 1,6-4,2-2,165-114,245-130,-240 149,-141 80,49-29,96-41,-166 85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35.6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1,'0'4,"4"6,6 5,1 5,3 7,4 8,-2 6,5 5,4 7,-3 8,4 2,-3-10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36.1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1 213,'4'0,"6"0,6 0,8 0,9-5,11-1,16-3,23-6,23-8,15-4,17-2,6-5,-4-1,-26 6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36.5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0 195,'9'0,"7"0,4 0,9-5,11-5,12-5,6-5,5-3,6-1,-1 2,-4 6,-3 0,-4 5,-8-2,-7 2,-11 3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37.5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152 283,'0'1397,"0"-1385,0 29,0-39,0-1,0 1,0 0,0-1,0 1,0-1,1 1,-1-1,1 1,-1-1,1 1,0-1,-1 1,1-1,0 0,0 1,2 1,-2-5,0 1,0-1,0 0,0 0,0 1,-1-1,1 0,-1 0,1 0,-1 0,1 1,-1-1,0 0,0-3,3-55,-3 0,-2-1,-20-116,13 121,-7-61,-80-674,84 670,-4-123,16 242,-1 0,1 0,0 0,0 1,0-1,1 0,-1 0,0 0,1 0,-1 0,1 0,0 0,0 1,-1-1,1 0,0 1,1-1,-1 0,0 1,0 0,1-1,1-1,-1 2,0 1,0 0,-1-1,1 1,0 0,0 0,0 0,0 0,-1 0,1 0,0 1,0-1,0 0,-1 1,1 0,0-1,0 1,2 1,10 7,-1 0,0 0,-1 1,12 11,-21-18,50 50,-2 1,-3 3,65 100,97 204,53 181,30 53,-254-516,-27-52,1 0,1-2,1 1,22 26,-19-34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6.2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1 230,'1'0,"0"1,-1-1,1 1,0-1,0 1,0-1,-1 1,1 0,0 0,0-1,-1 1,1 0,-1 0,1 0,-1-1,1 1,-1 0,1 0,-1 0,0 0,0 0,1 0,-1 0,0 0,0 1,5 33,-5-30,7 345,-8-236,1-97,1-8,-1-1,1 0,-2 0,1 1,-1-1,0 0,-1 0,0 0,0 0,-7 14,8-25,0 1,0-1,0 1,0-1,0 1,0-1,1 0,-1 1,1-1,0 0,0 0,0-2,23-321,-10 118,-8 175,1 0,1 0,2 1,15-38,-22 64,0 0,1 0,0 0,1 0,-1 0,1 1,0 0,0 0,1 0,-1 0,1 0,0 1,1 0,-1 0,1 1,0-1,-1 1,1 0,1 1,-1-1,0 1,1 1,-1-1,1 1,-1 0,1 0,0 1,-1 0,1 0,0 1,10 2,24 3,-1 1,-1 2,0 2,0 2,-1 1,0 2,-1 2,66 43,-75-42,-1 3,-1 0,-1 1,-1 2,-1 0,-1 2,-1 0,-2 1,0 1,27 63,-37-73,2 8,1-1,21 35,-20-43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38.1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1 383,'0'-2,"1"1,-1-1,1 0,0 1,0-1,-1 1,1-1,0 1,0 0,0-1,1 1,-1 0,0 0,0-1,1 1,-1 0,3-1,31-19,-25 15,285-148,-149 80,-128 64,15-8,1 2,1 0,0 3,39-11,-50 20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39.3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57,'1'128,"22"152,-14-222,2 0,2-1,3-1,45 104,-55-147,1 0,0 0,1 0,0-1,1 0,0-1,1 0,1-1,-1 0,13 9,-11-12,-1 0,1-1,0 0,0-1,1-1,0 0,0 0,0-2,0 1,0-2,17 1,-6-1,1-2,-1 0,1-2,-1 0,0-2,0-1,-1 0,0-2,0-1,-1-1,42-24,-49 24,0-1,-1 0,0-1,0-1,-2 0,1 0,-2-1,0-1,-1 0,0-1,-1 0,-1 0,0-1,-1 0,-1 0,6-29,-7 10,-1 1,-2 0,-1-1,-2 1,-10-62,1 35,-4 1,-30-83,38 126,-1 0,-17-29,21 42,0 0,0 1,-1-1,1 1,-1 0,0 0,0 0,0 0,-1 1,1 0,-1-1,0 2,-7-4,11 5,0 1,0-1,0 1,0-1,-1 1,1 0,0 0,0-1,0 1,-1 0,1 0,0 0,0 0,0 1,-1-1,1 0,0 0,0 1,0-1,0 1,-1-1,1 1,0-1,0 1,0 0,-1 0,1 1,0 0,0-1,0 1,0 0,0 0,0 0,1 0,-1 0,1 0,-1 0,1 1,0-1,0 4,1 10,1 1,0-1,6 20,-5-24,356 1382,-339-1328,4-1,2-1,3-1,50 79,-68-124,-5-5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0.4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251 457,'-6'99,"-4"-1,-5 0,-26 95,12-60,-113 639,141-768,-5 41,8-37,7-26,53-159,47-228,-74 265,91-407,-2 11,-124 533,19-55,-2 37,-17 21,1-1,-1 1,1 0,0 0,-1 0,1-1,-1 1,1 0,0 0,-1 0,1 0,0 0,-1 0,1 0,0 1,-1-1,1 0,-1 0,1 0,0 1,-1-1,1 0,-1 1,1-1,-1 0,1 1,-1-1,1 1,-1-1,1 1,-1-1,0 1,1 0,8 10,-1 1,-1 0,12 25,6 11,193 300,-56-90,383 603,-506-804,-8-16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0.9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0 723,'3'-6,"-1"0,1 0,0 0,1 0,-1 0,1 1,0-1,0 1,1 0,0 0,7-5,-5 3,45-43,3 3,93-63,135-65,-137 88,120-73,-239 146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1.8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0 183,'1'-7,"1"0,0 0,0 1,0-1,1 1,0 0,4-8,7-14,-8 10,-5 13,0-1,1 1,0 0,0 0,0 0,0 0,1 0,0 0,0 1,0-1,0 1,1 0,0 0,5-4,-8 8,0-1,-1 1,1 0,0 0,0 0,0-1,0 1,-1 0,1 0,0 0,0 1,0-1,0 0,-1 0,1 0,0 1,0-1,0 0,-1 1,1-1,0 0,0 1,-1-1,1 1,-1-1,1 1,0 0,-1-1,1 1,0 1,15 25,-12-19,66 146,-54-112,3-1,1 0,2-2,1 0,39 48,-58-83,-1 0,1 0,0 0,0-1,0 0,1 0,-1 0,1 0,-1-1,8 3,-11-5,0 1,1-1,-1 0,0 0,0 0,0 0,0 0,1 0,-1 0,0 0,0 0,0 0,0-1,1 1,-1 0,0-1,0 1,0-1,2-1,-2 1,0-1,1 1,-1-1,0 0,0 0,0 1,0-1,0 0,0 0,0 0,-1 0,1 0,-1 0,1-4,3-31,-2-1,-2 1,-1 0,-2 0,-2 0,-9-37,-6 4,20 70,0 0,0 0,1 0,-1 0,0 0,0 0,0 1,0-1,0 0,0 0,0 0,0 0,0 0,0 0,0 0,0 0,0 0,0 0,1 0,-1 0,0 0,0 0,0 0,0 0,0 1,0-1,0 0,0 0,0 0,1 0,-1 0,0 0,0 0,0 0,0 0,0 0,0-1,0 1,0 0,0 0,1 0,-1 0,0 0,0 0,0 0,0 0,0 0,0 0,0 0,0 0,0 0,0 0,0 0,0-1,0 1,1 0,-1 0,0 0,0 0,11 14,12 20,107 216,110 299,-106-228,-78-203,-27-60,32 88,-57-129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2.2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0 230,'4'0,"10"-5,8-5,3-1,11-3,11-3,21-8,18 1,22-4,13-2,3-5,-20 5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2.6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252 1,'-4'8,"-11"12,-14 15,-8 2,-1 2,1 5,4-7,1-9,12-9,13-8,12-10,19-14,17-4,14-9,12-7,15-4,11-3,-11 5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3.4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0 368,'5'89,"4"1,27 114,-13-79,20 109,-9-68,-8 1,4 171,-31-282,-1-38,1-36,-6-65,-25-122,7 58,-90-1016,112 1114,1 31,0-1,2 1,0 0,1 0,0-1,8-30,-8 47,-1 1,1-1,-1 0,1 1,0-1,0 1,-1-1,1 1,0-1,1 1,-1 0,0-1,0 1,0 0,1 0,-1 0,1 0,-1 0,1 0,-1 0,1 1,0-1,-1 0,4 0,-1 1,-1 0,0 0,0 1,1-1,-1 1,0 0,0 0,1 0,-1 0,0 0,0 1,3 2,8 5,0 1,-1 0,22 23,83 96,175 246,55 174,-287-453,-41-64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4.0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1 290,'53'-19,"4"4,-1-3,0-1,-2-3,87-49,-9 5,-17 15,-96 43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4.5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1,'0'4,"0"6,4 5,6 5,1 2,-1 7,2 12,3 6,3 9,4 3,1 0,2 3,0-5,1-8,-5-3,-1-6,-4-5,-5-9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6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0 214,'4'-1,"0"0,-1 0,1 0,0 0,-1-1,1 1,-1-1,5-3,25-10,474-83,-395 79,94-10,231-2,-407 28,-9-1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5.5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1,'5'100,"6"-1,43 190,-22-138,259 1514,-283-1610,-4-16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7:47.4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1 875,'3'-1,"0"0,1 0,-1 0,0 0,0-1,0 0,0 1,0-1,3-3,13-7,22-5,0 2,2 1,0 3,59-8,180-9,-213 24,1318-86,25-1,-11-35,-8-54,453-50,-1477 209,671 49,-689-8,-341-18,0-1,0 2,-1-1,1 1,-1 1,0-1,0 2,0-1,-1 1,1 1,-1-1,13 13,8 10,47 57,-72-80,80 104,-4 4,75 142,107 265,148 428,-40 16,-258-640,66 165,-144-420,-23-48,-1 0,9 23,-19-43,0-1,0 1,0 0,1 0,-1 0,0 0,0 0,0 0,0 0,0 0,-1 0,1 0,0-1,0 1,-1 0,1 0,0 0,-1 0,1 0,-1-1,1 1,-1 0,1 0,-1-1,0 1,1-1,-1 1,0 0,0-1,1 1,-1-1,0 1,0-1,0 0,0 1,-1-1,-41 10,30-8,-1225 297,429-92,-3671 616,2943-650,-3-134,726-115,784 71,1-1,0-1,0-2,0 0,1-2,-38-22,29 15,-73-25,87 36,0-1,0-1,1 0,0-2,1-1,0 0,1-2,-37-31,38 23,1-1,0-1,2-1,1 0,0-1,2 0,2-1,-14-45,-2-27,-16-113,32 149,-97-588,19 112,62 259,17 179,5 73,2-1,1 1,1 0,1-1,2 1,9-52,-6 61,-2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7:42.0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3717,'39'-2,"0"-3,0-1,-1-1,65-23,-62 18,145-48,-4-7,-2-9,-5-7,309-199,-278 139,-7-8,-7-9,231-249,-249 211,-8-7,-9-7,245-441,-284 433,247-442,-355 644,-8 13,0 0,0 1,1-1,0 0,0 1,0 0,1 0,-1 0,1 0,0 0,5-3,-9 7,1 0,-1 0,1 0,-1 0,0 0,0 0,1 1,-1-1,0 0,1 0,-1 1,0-1,0 0,1 0,-1 1,0-1,0 0,1 1,-1-1,0 0,0 1,0-1,0 0,0 1,0-1,1 0,-1 1,0-1,0 0,0 1,0-1,0 1,0-1,0 0,-1 1,1-1,0 0,0 1,0-1,0 0,0 1,0-1,-1 0,1 1,0 0,-3 15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7:42.93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3197,'330'-6,"-233"0,134-27,-91-1,-2-5,-1-7,-3-6,-2-5,-3-6,151-99,-76 24,-5-8,325-313,65-188,-112 112,-375 428,153-147,-182 197,2 3,102-54,56-7,-110 58,-79 36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09.2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0,'2'41,"3"-1,1 0,16 56,-4-19,94 556,-91-453,-4 286,-17-461,-1-2,1-1,0 0,-1 1,1-1,0 0,1 1,-1-1,0 1,1-1,-1 0,1 1,-1-1,1 0,0 0,0 0,0 1,3 2,-4-6,1 1,-1 0,1 0,-1 0,1-1,-1 1,1 0,-1-1,1 1,-1 0,0-1,1 1,-1-1,0 1,1-1,-1 1,0-1,1 1,-1-1,0 1,0-1,1 1,-1-1,0 1,0-1,0 1,0-1,0 0,0 1,0-1,0 0,3-21,-3 21,4-63,-2 0,-8-68,-25-129,2 23,15 93,-11-244,25 383,0 0,0 0,1 0,0 0,1 0,-1 0,1 0,0 1,0-1,1 1,0-1,0 1,0 0,1 0,-1 0,7-5,-3 4,0 0,0 0,1 1,0 0,0 0,0 1,1 0,0 1,16-5,-7 4,0 0,0 2,0 0,0 1,0 1,0 1,0 0,0 1,0 1,26 8,-11 1,0 3,-1 0,-1 2,-1 1,0 1,-2 2,37 34,-30-22,-2 2,-1 2,-1 1,46 77,-68-98,-2 0,0 0,-1 1,7 33,-8-31,0 0,1-1,1 0,10 19,19 20,-27-48,-2 1,1 1,-2-1,1 1,-2 0,0 0,0 1,-1 0,4 18,-6-16,1-1,1 0,0-1,1 1,0-1,1 0,8 13,59 85,-48-75,-4-6,96 126,-117-155,0-1,0 1,1-1,-1 1,0-1,1 1,-1-1,1 1,-1-1,1 1,-1-1,1 1,-1-1,1 0,-1 0,1 1,-1-1,1 0,0 0,-1 1,1-1,-1 0,1 0,0 0,-1 0,1 0,0 0,-1 0,1 0,0 0,-1 0,1 0,0-1,4-5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0.0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1 243,'7'-5,"0"1,1 0,0 1,0 0,0 0,0 0,0 1,0 0,1 1,-1 0,16 0,9-3,276-43,262-43,-290 57,-265 31,0-1,0 0,0-1,-1-1,17-7,-14 5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0.5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0,'4'5,"6"0,6 9,3 10,4 6,2 6,5 9,2 7,4 2,0 1,-2-5,-2-7,-6-1,-4-9,-2-5,-3-8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1.0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0 292,'44'-12,"1"2,67-8,-21 5,22-2,116 1,2 0,436-101,-459 72,-150 33,37-10,-73 13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1.5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1,'28'34,"0"2,-3 0,29 54,-12-19,571 982,-593-1014,-6-10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2.4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39 236,'3'0,"0"1,0-1,0 1,0 0,0 0,0 0,0 1,-1-1,1 1,0-1,-1 1,1 0,-1 0,4 3,33 39,-23-25,88 106,-6 5,150 263,-240-380,28 56,-34-64,0 0,0-1,-1 1,1 0,-1 0,0 0,-1 0,1 0,-1 0,0 0,-1 10,1-15,0 1,0-1,0 1,0 0,-1-1,1 1,0-1,0 1,-1-1,1 1,0-1,0 1,-1-1,1 1,-1-1,1 0,0 1,-1-1,1 1,-1-1,1 0,-1 1,1-1,-1 0,1 0,-1 0,1 1,-1-1,0 0,1 0,-1 0,1 0,-1 0,0 0,-22-11,-19-29,40 38,-89-109,-99-158,162 228,-135-229,147 239,2 0,1-1,2 0,1-1,2 0,1 0,-3-42,9 72,1-1,0 0,0 0,0 0,0 0,1 0,-1 0,1 0,0 0,1 0,-1 0,0 1,1-1,0 1,3-5,-3 5,1 1,0 0,-1 0,1 0,0 1,0-1,0 1,0-1,0 1,0 0,1 0,-1 0,0 1,1-1,-1 1,0 0,1 0,5 0,13 2,-1 1,0 1,0 0,0 2,0 0,27 14,116 65,193 160,-20 32,-159-128,-161-134,-6-3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8.1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1 178,'1'-2,"0"-1,1 0,0 1,0-1,0 1,0-1,0 1,0 0,0 0,1 0,-1 0,1 0,0 0,-1 1,1 0,4-2,2-3,22-10,0 2,1 0,60-15,-51 16,0 1,0 1,1 2,0 1,0 3,1 2,67 2,-106 1,1 1,-1-1,0 1,0 0,1 0,-1 0,0 1,0 0,0-1,-1 1,1 1,0-1,-1 0,1 1,-1 0,0 0,0 0,4 4,-4-2,0 1,0-1,-1 1,0-1,0 1,0 0,0 0,-1 0,0 0,0 0,-1 9,-1 13,-1 0,-2 0,-1 0,-12 39,14-58,-6 21,-2-1,-1 0,-1-1,-2 0,-1-1,0 0,-2-2,-2 0,0-1,-1-1,-36 30,56-52,-1 0,1 0,0 0,-1 0,1 0,0 0,0 1,0-1,0 0,0 1,0-1,1 0,-1 1,0-1,0 4,1-5,0 1,0-1,0 1,1-1,-1 1,0-1,1 1,-1-1,0 1,0-1,1 0,-1 1,1-1,-1 1,0-1,1 0,-1 1,1-1,-1 0,1 0,-1 1,1-1,-1 0,1 0,-1 0,1 0,0 1,-1-1,1 0,59 0,-45-1,14 1,0 2,-1 1,1 0,-1 3,0 0,0 2,50 20,-37-9,-1 1,-1 3,-1 0,48 41,-73-53,0 1,0 0,-1 1,-1 0,0 1,9 15,-17-24,0 1,0-1,0 1,-1 0,1 0,-1 0,-1 0,1 0,-1 0,0 0,-1 1,1-1,-1 0,0 1,-1-1,0 0,0 1,0-1,-4 10,3-13,0 0,0 0,0 0,0 0,-1 0,1 0,-1-1,1 1,-1-1,0 0,0 0,0 0,-1 0,1-1,-7 3,-62 17,32-11,26-6,-1-1,1 0,-29 1,23-3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3.2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0 481,'5'-1,"0"0,0-1,0 0,-1 0,1 0,-1 0,6-5,10-4,587-244,-355 151,-178 64,-64 34,1-1,-1 1,1 1,0 0,0 0,1 1,-1 0,1 1,0 1,13-2,-4 3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4.1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3,'94'-2,"76"2,-147 1,0 2,0 0,0 2,-1 0,26 10,-40-11,0 0,0 1,0-1,-1 1,0 1,0 0,0 0,0 0,-1 1,0 0,-1 0,1 0,-1 1,-1 0,0 0,0 0,0 0,-1 1,0-1,-1 1,3 16,0 10,-2 0,-1 0,-2-1,-5 52,-4-16,-2 0,-35 115,-65 129,48-143,61-164,-1 0,1 0,1 0,-1 0,0 14,2-20,0 1,0-1,0 0,0 0,0 0,1 0,-1 1,0-1,1 0,-1 0,1 0,-1 0,1 0,0 0,-1 0,1 0,0-1,0 1,0 0,0 0,-1 0,1-1,0 1,0-1,0 1,0 0,1-1,-1 0,0 1,0-1,0 0,0 1,0-1,0 0,1 0,-1 0,0 0,0 0,0 0,0-1,1 1,1-1,20-4,1-1,-1-1,0-1,-1-1,42-24,-2 3,183-71,282-77,-509 174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4.6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15,'1850'0,"-1713"-11,-105 8,-13 2,-9 3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5.1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0,'1'7,"1"0,-1-1,1 1,1-1,-1 0,1 1,0-1,6 7,4 12,212 481,49 101,-229-519,-6-13,39 106,-69-154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6.1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1 707,'12'-14,"-1"1,-1-2,0 1,8-18,26-35,-37 58,1 0,0 0,1 1,-1 0,2 1,-1 0,1 0,0 1,0 0,15-5,-19 9,-1 0,1 1,0-1,0 2,0-1,0 0,0 1,0 0,0 1,0-1,-1 1,1 0,0 1,0-1,-1 1,1 0,0 0,-1 1,0 0,0 0,0 0,6 5,17 18,-1 1,-1 1,-2 1,24 35,-12-14,-22-33,2 2,-1 1,-1 0,-1 1,18 40,-30-61,-1 1,0 0,1-1,-1 1,0-1,1 1,-1 0,0-1,0 1,0 0,0-1,0 1,0 0,0-1,0 1,0 0,0-1,0 1,0 0,0-1,0 1,-1 0,1-1,0 1,-1-1,1 2,-15-6,-18-22,2-13,2-2,1-1,3-1,1-1,3-1,1-1,3-1,1-1,3 0,-13-89,23 103,1 1,2 0,6-48,-5 77,0 0,1 0,-1 0,1 0,0 0,0 1,0-1,1 0,-1 1,1 0,0-1,0 1,0 0,1 1,-1-1,0 0,1 1,0 0,0 0,0 0,5-2,4-1,0 1,1 0,-1 0,1 2,19-3,14 4,-1 1,1 2,84 16,133 46,-231-56,0 2,0 1,-1 1,-1 2,0 2,-1 0,27 22,51 69,-88-89,0-1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6.7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0 508,'0'-2,"1"0,0 0,-1 1,1-1,0 1,0-1,0 1,0-1,0 1,0-1,0 1,1 0,-1 0,0-1,1 1,-1 0,1 0,1 0,33-19,-33 18,66-27,130-37,-76 28,602-185,-590 182,75-16,-184 52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7.7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1 107,'0'-2,"0"1,1 0,0 0,-1 0,1 0,0-1,-1 1,1 0,0 0,0 1,0-1,0 0,0 0,0 0,0 1,0-1,0 0,1 1,-1-1,1 0,33-13,-25 11,28-13,2 3,0 1,56-9,-78 18,1 0,0 2,0 0,0 2,0 0,0 1,0 0,0 2,29 9,-40-10,-1 0,1 1,-1 0,0 0,0 1,-1 0,1 0,-1 0,0 1,-1 0,1 0,7 12,-7-7,0 0,0 0,-1 1,-1 0,0 0,-1 0,4 20,-4-3,-1 0,-2 0,0 1,-2-1,-2 0,-8 40,1-28,-2-1,-2 0,-1-1,-2-1,-2-1,-1 0,-2-2,-50 61,73-96,0 0,-1 0,1 0,0 1,-1-1,1 0,0 0,0 1,-1-1,1 0,0 1,0-1,0 0,0 1,-1-1,1 0,0 1,0-1,0 0,0 1,0-1,0 0,0 1,0-1,0 0,0 1,0-1,0 1,0-1,0 0,0 1,0-1,0 0,1 1,-1 0,16 0,34-12,-33 6,10 1,-1 1,1 1,0 1,0 2,0 1,-1 0,1 2,-1 2,41 12,-46-11,-1 1,0 0,-1 1,0 2,-1 0,0 0,0 2,-1 0,-1 1,0 1,-1 1,19 24,-30-34,1 1,-1-1,0 1,-1 0,1 1,-2-1,1 1,-1-1,0 1,0 0,-1-1,0 1,0 0,-1 0,0 0,-1 0,-2 13,0-9,-1 0,-1-1,0 1,0-1,-1 0,-1-1,0 1,0-1,-1 0,-12 12,-16 13,-1-1,-2-2,-1-1,-50 29,70-50,3-3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8.4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1 417,'55'-2,"78"-15,-91 11,685-140,-612 120,684-186,-792 209,25-2,-29 7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8.9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0,'0'9,"4"6,6 10,5 14,9 12,9 11,7 8,6 12,3 2,2 4,1-5,-9-13,-2-9,-9-10,-10-11,-8-11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19.9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55 358,'4'2,"-1"0,1 1,-1 0,0 0,0 0,0 0,-1 0,1 0,-1 1,1-1,2 7,0-2,19 33,-3 2,-1 0,-2 0,13 51,-13-42,-5-14,-2 1,-1 1,-2 0,-2 0,-2 1,-1 72,-3-109,0-1,0 0,-1 1,1-1,-1 0,0 1,0-1,-1 0,1 0,-1 0,-1 4,2-7,0 1,1-1,-1 1,0-1,1 1,-1-1,0 1,0-1,0 0,0 1,1-1,-1 0,0 0,0 0,0 1,0-1,0 0,0 0,0 0,1 0,-1-1,0 1,0 0,0 0,0-1,0 1,1 0,-1-1,0 1,0 0,0-1,1 0,-1 1,0-1,1 1,-1-1,0 0,1 1,-1-1,1 0,-1 0,1 1,-1-3,-18-22,2-1,1-1,1-1,1 0,-15-47,-1-15,4-1,3 0,5-2,4-1,4 0,3-145,7 232,0 0,0 0,1 0,0 0,0 1,1-1,-1 0,2 1,2-9,-3 13,0-1,0 1,0 0,0 0,0-1,0 1,1 1,-1-1,1 0,-1 0,1 1,0 0,-1-1,1 1,0 0,0 0,0 1,0-1,0 1,0-1,0 1,5 0,43-1,1 3,-1 2,0 2,-1 2,90 27,-69-11,-2 4,0 3,84 51,-124-65,0 2,-1 0,-1 2,33 34,-46-41,-2 1,0 1,-1 0,0 0,-2 1,0 0,0 1,-2 0,7 22,-8-18,0-2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19.5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0,'35'1,"1"2,-1 1,0 2,0 2,45 15,-2 5,88 47,-46-12,-3 6,171 129,-138-75,162 170,106 174,-30 18,-373-466,140 168,53 71,-203-252,0 1,-1-1,0 1,-1 0,6 13,-6-3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9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154 182,'0'36,"-2"-1,-1 1,-2-1,-14 52,-10 14,1-7,4 1,-20 162,44-257,0 0,0 0,0 0,0 0,1 0,-1 0,0 0,0 0,0 0,0 0,0 0,0-1,0 1,0 0,0 0,0 0,0 0,0 0,1 0,-1 0,0 0,0 0,0 0,0 0,0 0,0 0,0 0,0 0,0 0,1 0,-1 0,0 0,0 0,0 0,0 0,0 0,0 0,0 0,0 0,0 1,0-1,0 0,1 0,-1 0,0 0,0 0,0 0,0 0,0 0,0 0,0 0,0 0,0 1,10-17,8-22,-2-28,13-125,-10 51,-16 118,55-372,-57 385,5-38,-6 45,1 0,-1-1,1 1,-1 0,1-1,0 1,0 0,0 0,0 0,0 0,1 0,-1 0,1 0,2-2,-3 3,1 1,-1 0,0 0,1 0,-1-1,1 1,-1 1,1-1,-1 0,0 0,1 1,-1-1,1 0,-1 1,0-1,1 1,-1 0,0 0,0-1,0 1,1 0,-1 0,1 2,31 27,-27-23,41 40,-2 2,49 69,-5 3,49 76,-107-158,-16-27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20.7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1 494,'0'-5,"1"1,0-1,0 1,0 0,1-1,-1 1,1 0,0 0,0 0,1 0,-1 0,1 1,0-1,0 1,0 0,0-1,0 1,1 1,-1-1,1 0,8-3,9-6,2 1,43-14,-34 13,619-184,-233 81,-375 105,2 2,-1 2,1 1,0 3,52 4,71-5,-105-3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22.1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0,'2'1,"-1"-1,0 1,1-1,-1 1,0-1,1 1,-1 0,0-1,0 1,0 0,0 0,0 0,1 0,-2 0,1 0,0 0,0 0,0 1,0-1,0 2,15 30,-13-26,24 61,34 133,-2 78,-47-215,-1 14,7 32,-16-98,2 0,-1 0,2-1,-1 1,1-1,11 15,-12-21,0 0,1 0,0-1,0 1,0-1,1-1,-1 1,1-1,0 0,0 0,0 0,0-1,1 0,-1-1,0 1,1-1,0 0,-1-1,10 0,4 0,-1-1,1 0,-1-2,0 0,26-9,-40 10,0-1,0 1,-1-1,1 0,-1 0,0 0,0-1,0 1,0-1,-1 0,1 0,-1 0,0-1,0 1,-1-1,1 0,-1 0,0 1,-1-1,1-1,-1 1,0 0,0 0,0 0,-1-10,1 6,-1-1,0 1,0 0,-1 0,0-1,-1 1,0 0,-1 0,0 1,0-1,0 0,-1 1,-1 0,-6-10,0 11,8 19,9 23,17 50,4-1,4-2,3-1,3-2,69 107,-92-166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22.6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1 351,'0'-3,"1"0,0 0,0 0,0-1,0 1,0 0,1 1,-1-1,1 0,0 0,0 0,0 1,0-1,1 1,4-4,43-32,-42 32,61-36,3 2,140-56,-165 77,107-36,-136 49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23.5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1 343,'0'-5,"4"0,6-1,14-2,7-5,7-4,5-4,18-2,10-2,6-1,12-4,-1-2,-3 1,-7 5,-13 3,-8 1,-6 5,-11 4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24.1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1,'1'19,"2"0,1 0,0 0,1-1,1 0,16 34,1 7,27 86,104 268,-143-388,1-1,21 34,-23-46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36.4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230 136,'0'30,"-6"451,-38-9,38-433,-9 67,-5-1,-63 194,82-296,-1 5,-1 0,-1-1,1 1,-1-1,-1 0,-7 11,12-18,0 1,0-1,-1 0,1 0,0 1,0-1,0 0,-1 0,1 1,0-1,0 0,-1 0,1 0,0 1,-1-1,1 0,0 0,-1 0,1 0,0 0,-1 0,1 0,0 0,0 0,-1 0,1 0,0 0,-1 0,1 0,0 0,-1 0,1 0,0 0,-1 0,1 0,0 0,-1-1,1 1,0 0,0 0,-1 0,1-1,0 1,-1 0,-5-20,3-26,11-62,23-119,37-105,-63 309,132-639,-118 577,32-85,-50 166,0 1,0 0,0-1,0 1,1 0,0 0,0 0,-1 0,2 0,-1 1,0-1,1 1,-1-1,1 1,-1 0,1 0,0 0,0 0,0 0,7-2,-1 2,0 1,0 0,0 1,0 0,0 0,15 3,-17-3,26 5,0 1,-1 1,0 2,-1 1,0 1,-1 2,0 1,0 1,-2 2,0 1,-1 1,-1 1,-1 2,-1 0,31 37,-24-22,-3 0,-1 2,-1 1,-3 1,-1 1,-2 0,-2 2,-2 1,-2 0,10 58,-16-61,21 155,-28-176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37.1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1 565,'8'-6,"1"-1,0 2,1-1,-1 1,1 1,0-1,0 2,21-6,1-1,1058-397,-993 369,12-6,-75 28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37.6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11,'0'-4,"4"-2,2 5,4 7,4 11,0 6,2 9,3 2,-3 5,1 4,2-2,-3-2,-3-5,-5-3,-3-3,-3-1,-1-7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38.1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2,'16'0,"6"-1,0 0,0 2,1 1,-1 1,0 0,-1 2,39 13,8 8,1-4,1-3,1-3,144 14,292-21,-436-10,-1-4,88-18,-151 22,-5 1,0 0,0-1,0 1,-1-1,1 1,0-1,0 0,0 1,-1-1,1 0,0 0,-1 0,1-1,1 0,-2-3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39.5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24 527,'48'36,"-42"-33,-1 0,1 0,-1 1,0 0,0 0,0 0,0 1,-1 0,0 0,0 0,0 0,5 10,63 152,-64-156,-7-20,-9-23,-25-40,4-2,3-1,-28-136,2-75,43 251,3 24,3 25,6 49,2 1,3-1,21 79,65 185,-63-228,93 254,-118-336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0.0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1 295,'4'0,"2"-4,4-2,8-3,7-5,6-5,12-3,10-1,6-3,1 0,-2 0,3 0,-1 5,-1 1,-3 4,-7 1,-7 2,-10 4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3.4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80 410,'9'23,"-1"2,-1-1,-1 1,-1 0,3 49,-2-21,18 412,-20-262,-3-187,0 0,0 0,2 0,0 0,6 21,-2-87,-11-18,-4 1,-2 0,-27-95,3 11,0-34,9 0,-3-223,28 398,-1 2,1 1,0 0,0 0,1 0,0 0,4-13,-4 19,0-1,0 0,0 0,0 1,0-1,1 0,-1 1,1 0,-1-1,1 1,-1 0,1 0,0-1,0 1,-1 1,1-1,0 0,0 0,0 1,0-1,0 1,0-1,0 1,0 0,0 0,0 0,0 0,3 1,8 0,0 1,0 1,0 0,-1 1,1 0,-1 1,0 0,-1 1,1 0,-1 1,17 13,12 13,57 59,-85-80,37 41,-3 3,57 85,63 133,-155-254,4 3,-4-9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4.6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1 417,'0'-2,"1"0,-1 0,1 0,-1 1,1-1,0 0,0 0,0 1,0-1,0 0,0 1,0-1,0 1,1-1,-1 1,1 0,-1 0,1-1,-1 1,1 0,0 1,3-3,47-17,-35 15,214-72,-156 42,-54 23,1 2,39-13,17-5,-1-4,133-74,-173 86,-14 8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5.2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1,'4'0,"2"4,4 6,0 5,3 1,-1 1,1 7,4-1,-2 4,2 2,1 4,2 2,-2-2,-4-2,-4-6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5.8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1 176,'98'0,"534"-9,-432-2,223-43,-335 39,120-27,-203 41,0 0,1-1,0 1,0-1,0-1,-1 1,1-1,-1 1,0-2,0 1,7-6,-11 2,-7 2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6.2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1,'4'0,"1"1,-1-1,1 1,-1 0,0 1,1-1,-1 1,0 0,0 0,0 0,0 0,-1 1,5 3,45 46,-34-32,115 132,140 209,-223-291,119 188,-161-244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7.4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0 279,'8'60,"0"-14,4 652,-14-413,25-1386,-22 1070,1 1,2 0,1-1,1 1,17-47,-22 74,0 1,0 0,-1 0,2 0,-1 0,0 0,0 0,1 1,-1-1,1 0,-1 1,1-1,0 1,0-1,0 1,0 0,0 0,0 0,0 0,0 0,0 0,0 0,0 1,1-1,-1 1,0 0,0 0,1 0,-1 0,0 0,1 0,-1 0,0 1,0-1,0 1,1 0,-1-1,0 1,0 0,0 0,3 3,12 6,-1 0,0 1,0 1,14 15,-7-7,61 47,122 105,-171-139,-1 2,-3 1,45 64,-10 18,4 5,-62-111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8.2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1 391,'1'-3,"1"1,-1 0,1 0,0-1,0 2,0-1,0 0,0 0,0 0,0 1,1 0,-1-1,1 1,-1 0,1 0,-1 0,6-1,0-1,650-235,-556 205,-66 19,36-19,-3 2,-49 25,-5 4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8.7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0,'0'4,"4"11,6 10,6 11,3 6,4 6,2 7,5 11,6 8,1-1,-1 0,-2-3,-4-10,-1-6,-7-9,-2-11,-5-7,-4-9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9.2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1 252,'70'0,"120"1,263-33,-318 10,-1-6,-2-5,132-53,-163 42,-83 37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49.9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0,'5'1,"0"0,-1 0,1 0,-1 0,1 1,-1 0,0-1,1 2,-1-1,0 0,0 1,0 0,-1 0,1 0,-1 0,0 1,1-1,-1 1,2 5,10 12,-2 1,15 32,-15-28,225 438,-185-350,-46-99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1.1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1,'2'1,"0"0,0 1,1-1,-1 1,0 0,0-1,-1 1,1 0,0 0,-1 0,1 0,-1 1,1-1,-1 0,0 1,0-1,1 5,1-1,21 50,-2 0,25 106,-19-59,-10-40,35 105,-43-141,1-1,1 0,31 47,-39-68,0 0,-1-1,1 1,1-1,-1 0,0 0,1-1,0 1,0-1,0 0,6 2,-9-4,0-1,0 1,-1-1,1 1,0-1,0 0,0 0,0 0,0 0,0 0,0 0,0-1,0 1,-1 0,1-1,0 0,0 1,0-1,-1 0,1 0,0 0,-1 0,1 0,-1-1,1 1,-1 0,1-1,-1 1,0-1,0 1,0-1,0 1,0-1,0 0,0 0,0-2,17-42,-2 0,-2-1,-2-1,-2 0,-3 0,-1-1,-2 0,-6-85,10 195,2 0,32 105,-3-13,-7-18,-10-49,-4 1,13 155,-31-213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1.2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0 134,'30'1007,"-7"-380,-16-589,-2-27,1-26,-1-31,-1-74,-2 18,82-843,-72 856,4 0,55-169,-67 243,1-1,1 2,1-1,0 1,1 0,0 0,1 1,14-16,-22 28,1 0,-1 0,1 0,-1 1,1-1,-1 0,1 1,0-1,-1 1,1-1,0 1,-1 0,1 0,0 0,-1 0,1 0,0 0,-1 0,1 0,0 1,-1-1,1 1,0-1,-1 1,1 0,-1 0,1-1,-1 1,1 0,-1 0,0 1,0-1,1 0,1 2,5 6,0 1,-1-1,12 20,-16-24,213 371,-108-180,137 250,-157-260,-75-161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1.9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0 553,'18'-1,"0"-2,0 0,-1 0,29-11,10-3,1095-350,-1036 323,70-24,-92 39,-74 26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2.4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1,'34'41,"-1"2,-3 1,-1 2,30 67,-39-75,212 435,-222-453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3.2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1 331,'11'-1,"0"0,0-2,0 1,-1-1,18-7,31-8,280-63,-61 13,577-72,-806 136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3.8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1 484,'4'-1,"1"0,-1-1,1 1,-1-1,0 0,0 0,0 0,5-4,10-5,51-22,109-49,45-3,3 9,420-80,-525 138,-84 15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4.5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36,'0'-33,"0"31,0 19,1 16,2 0,1 0,2 0,13 42,51 127,-29-92,0-11,-32-80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6.4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36,'-1'-29,"1"22,1 25,6 38,2-1,2 0,30 87,-27-103,2-1,1 0,2-1,2-1,38 52,-48-77,-1 1,1-1,1-1,0 0,0-1,1 0,0-1,0-1,1 0,0 0,0-1,1-1,0-1,0 0,0-1,0 0,0-1,1-1,-1-1,1 0,-1-1,1 0,-1-1,21-6,-31 6,0 0,-1 0,1 0,-1-1,0 1,0-1,0 0,0 0,0-1,-1 1,1-1,-1 0,0 0,0 0,-1 0,1 0,-1-1,0 1,0-1,0 0,0 1,0-8,4-12,-2 0,-1 0,1-32,-3 38,1-249,-2 230,3 82,1-1,16 66,-4-25,115 707,-110-688,-16-84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7.4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0 387,'5'90,"27"153,-6-62,-20-125,7 59,-11-101,1-1,0 0,1 0,1 0,12 24,-26-76,4 8,-14-60,3 0,4-1,5 0,7-174,3 220,2 0,2 1,3 0,1 0,2 1,27-62,-38 100,1 0,0 0,0 0,1 1,0-1,0 1,0 0,0 0,1 1,0-1,0 1,0 0,1 1,-1-1,1 1,0 0,0 0,0 1,0-1,0 2,1-1,-1 1,0-1,1 2,0-1,-1 1,1 0,-1 0,1 1,9 2,8 1,1 2,-1 1,-1 1,1 1,-2 1,41 24,25 20,-2 3,92 82,-137-103,-1 2,-3 1,-1 2,-2 2,55 90,-57-61,-24-44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8.6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1 355,'0'-2,"1"1,0-1,-1 0,1 1,0-1,0 0,-1 1,1 0,1-1,-1 1,0-1,0 1,0 0,1 0,-1 0,1 0,-1 0,3-1,32-18,-33 18,72-30,136-37,20-9,-210 68,-1 0,31-23,-36 23,0 0,1 1,0 0,34-12,-35 17,1 0,0 1,0 1,0 1,0 0,0 1,28 4,2 4,59 17,-86-20,4 1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9.2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0,'4'9,"6"6,1 6,3 3,-1 2,2-4,-2 0,-3-1,1-4,-1 1,-3-4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2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87,'24'-2,"0"-1,0 0,-1-2,0-1,0-1,0-1,32-16,-18 9,-31 13,-1-1,1 1,0 1,-1-1,1 1,0 0,0 0,0 0,0 1,0 0,0 0,0 1,0 0,0 0,0 0,7 3,-7-1,-1 0,1 1,-1-1,0 1,0 1,0-1,0 1,-1 0,0 0,0 0,0 0,-1 1,1-1,-1 1,2 7,46 107,-6 3,-5 2,-6 2,-5 0,-6 2,10 179,-13 140,22 244,10-349,-20-164,-13-82,7 105,-25-199,-1 0,0 0,0 1,0-1,0 0,0 1,-1-1,1 0,-1 0,0 0,0 0,0 1,0-1,-1 0,1-1,-1 1,0 0,0 0,0-1,0 1,-4 3,0-3,0 1,0-1,-1-1,1 1,-1-1,1-1,-1 1,0-1,-10 1,-45 3,36-3,1 1,-27 6,34-5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8:59.7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42,'258'2,"280"-5,-182-21,-293 13,-40 6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0.2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1 381,'4'-1,"0"0,1 0,-1 0,0 0,0-1,0 0,0 1,6-5,12-4,141-53,218-73,-366 132,536-138,-524 138,47-2,-48 6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0.8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0,'0'9,"4"11,6 6,5 8,5 6,3 10,6 8,2 4,1 3,3 0,0 2,-2-7,-2-9,-7-5,-2-5,-6-7,-5-7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2.1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3 490,'1'0,"0"1,0-1,1 0,-1 1,0-1,0 1,0 0,0-1,0 1,0 0,0-1,0 1,0 0,0 0,-1 0,1 0,0 0,0 0,-1 0,1 0,-1 0,1 1,0 0,10 33,-9-29,25 93,-5 1,-4 1,-5 0,-4 1,-6 142,-4-316,-4 0,-18-92,5 43,5 24,-55-565,67 653,1 0,-1-1,1 1,1 0,-1-1,4-13,-3 21,-1 1,1-1,-1 0,1 1,0-1,0 1,-1-1,1 1,0 0,1-1,-1 1,0 0,0 0,0-1,1 1,-1 0,1 0,-1 1,1-1,-1 0,1 0,-1 1,1-1,0 1,-1-1,1 1,0 0,-1 0,1 0,0 0,-1 0,1 0,0 0,0 0,-1 1,3 0,8 2,-1 2,1-1,0 2,-1 0,0 0,-1 1,1 0,-1 1,0 0,10 11,8 6,657 566,-682-588,23 20,0 1,40 51,-49-50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2.9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1 620,'8'-15,"1"1,1 0,0 1,0 0,2 0,19-16,84-62,-103 83,56-38,2 3,1 3,2 3,149-51,-189 78,-25 8,1 0,-1 0,0-1,0-1,0 1,0-1,-1 0,0-1,1 0,-2 0,1 0,7-9,50-61,-50 62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3.3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0,'4'9,"6"2,5 5,5 7,7 4,8 6,2 2,-1-1,-2-1,1 1,-5 0,-3-2,-7-2,-6-6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3.7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1 523,'6'-5,"0"1,1-1,0 1,0 1,0-1,0 1,1 0,-1 1,1 0,10-2,4-2,338-78,-103 27,-141 29,674-190,-550 142,-189 62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4.2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0 256,'11'-2,"-1"1,0-2,0 0,0 0,0 0,0-1,15-10,25-8,320-78,-94 31,-247 60,0 2,58-7,-64 13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4.8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11,'0'-4,"4"-2,6 5,2 7,6 10,1 12,5 9,4 7,0 9,5 4,-4-3,2-3,-5-5,-6-7,-2-5,-5-9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5.4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148 1,'0'51,"-6"397,-38-5,33-379,-57 408,53-375,11-78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4.2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906 21,'-53'-19,"47"19,0-1,-1 1,1 0,0 1,-1-1,1 1,0 0,0 1,0 0,0 0,0 0,0 0,-7 5,-10 7,-40 32,19-14,29-22,-68 45,2 3,-101 96,161-133,0 1,1 2,1 0,1 0,1 2,2 0,1 1,0 1,2 0,2 0,0 1,-7 40,6 26,4 1,9 163,2-114,12 333,-3-135,-6-179,0-37,-13 154,-20-38,-8 105,22-224,5-67,2 0,4 58,1-113,0 0,0-1,0 1,0 0,0 0,0-1,1 1,-1 0,1 0,0-1,-1 1,1 0,0-1,0 1,0-1,0 1,0-1,0 0,0 1,0-1,1 0,-1 0,1 0,-1 1,1-2,-1 1,1 0,-1 0,1 0,0-1,-1 1,1-1,0 1,0-1,-1 0,1 0,4 0,5-1,0 0,0-1,0-1,0 0,13-6,12-2,558-97,-478 91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6.4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0,'105'265,"-62"-145,-20-57,-12-29,1 0,3-1,21 38,-35-68,1-1,-1 1,1 0,0 0,0-1,0 1,0-1,1 1,-1-1,1 0,-1 0,1 0,0 0,-1-1,1 1,0-1,0 0,1 0,-1 0,0 0,0 0,0 0,1-1,-1 0,0 0,0 0,1 0,-1 0,0-1,1 1,-1-1,0 0,0 0,0 0,0 0,0-1,5-2,4-4,0-1,-1 0,0-1,0 0,-1-1,-1 0,10-14,5-7,15-20,54-95,-84 132,-2 0,0-1,-1 0,0 0,-1-1,-1 0,-1 0,0 0,-1 0,-1 0,-1-25,0 180,21-23,5-1,60 165,-25-91,53 251,-68-248,-30-116,-12-51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09.1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9258 1,'-42'2,"-68"13,42-5,-480 99,308-54,-1340 207,1363-231,-313 14,0-36,-126 5,424 0,-673 16,245-27,236 2,-1415-6,1828 1,0 1,1 0,-1 0,0 1,1 0,-1 1,1 0,0 1,0 0,0 1,1 0,0 0,-1 1,2 0,-1 0,1 1,0 1,0-1,1 1,-10 14,-218 249,198-230,16-17,1 0,2 1,0 1,2 1,1 0,1 1,1 1,1 0,2 0,1 1,2 1,0-1,-2 47,3 18,5 1,4 0,20 125,2-78,68 211,19 0,182 636,-291-976,0-1,1 1,0-1,1 0,0 0,2-1,-1 1,1-1,1-1,0 0,1 0,0 0,0-1,1 0,0-1,1 0,21 13,51 24,3-3,1-5,132 41,288 48,196-19,10-62,-395-45,-1-13,609-105,354-108,6 56,-653 116,167-16,-655 54,617-85,-640 76,-2-6,-1-4,-2-6,133-65,-173 61,-2-3,-3-3,84-75,-15 13,-104 83,-1-1,-1-2,35-41,-54 53,0-1,-2-1,0 0,-2-1,0 0,-2-1,11-34,-7 5,-3-1,-2 0,-2-1,-1-104,-10 59,-31-178,-80-230,53 250,-36-207,-45-95,140 551,1 0,-2 0,1 0,-1 0,-1 1,1 0,-1 0,-9-11,10 15,0 0,-1 1,1 0,-1 0,0 0,1 1,-1-1,0 1,-1 0,1 0,0 1,-1 0,1 0,0 0,-11 0,-394-1,208 5,-868-3,995-7,69 6,1 0,0-1,0 1,0-1,0 0,0-1,0 1,0-1,1 0,-1 0,-6-6,2-3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17.1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26 311,'22'358,"-23"-69,-4-228,-1-1,-27 104,30-270,4-62,6-220,0 272,29-151,-36 267,4-20,0 0,1 0,0 1,17-36,-19 51,-1 0,1-1,0 1,0 0,0 0,0 1,1-1,0 1,-1-1,1 1,1 0,-1 1,0-1,1 1,-1 0,1 0,0 0,-1 1,1-1,0 1,0 0,0 1,0-1,9 1,-3 1,-1 0,0 1,1 0,-1 1,0 0,-1 0,1 1,0 1,-1-1,0 1,0 1,-1 0,13 10,8 11,0 1,28 38,-36-41,90 112,-97-117,-1 1,-1 0,0 1,-2 0,9 28,-14-33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18.3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0 548,'4'-3,"0"0,0 0,0 0,0 0,0 0,-1-1,1 1,3-7,10-9,34-18,0 2,106-52,-79 46,104-53,97-56,-253 132,-22 15,0-1,0 1,0 0,0 0,1 1,-1-1,1 1,0 0,0 0,0 0,7 0,-1 3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19.1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1 228,'0'-4,"1"-1,0 1,0 0,1 0,-1 0,1 0,0 0,0 1,0-1,0 0,1 1,-1 0,1-1,4-3,49-43,-46 42,6-4,-1 0,2 0,-1 2,1 0,1 1,0 1,0 0,1 2,0 0,0 1,0 1,24-2,-40 6,1 0,-1 0,0 1,0-1,0 1,1 0,-1 0,0 0,0 0,0 1,-1-1,1 1,0 0,0 0,-1 0,1 0,-1 0,0 1,0-1,0 0,0 1,0 0,0 0,-1-1,1 1,-1 0,0 0,0 0,0 0,0 1,0-1,-1 0,1 0,-1 5,2 13,-1 0,-2 0,0 0,-4 23,3-27,-6 42,-3-1,-3 0,-34 92,-88 158,133-302,0 0,0 1,1 0,0-1,-2 15,4-21,0 1,0 0,0 0,0 0,0 0,0 0,0 0,0-1,0 1,1 0,-1 0,0 0,1-1,-1 1,0 0,1 0,-1 0,1-1,-1 1,1 0,-1-1,2 2,-1-2,1 1,-1-1,0 0,1 0,-1 1,1-1,-1 0,0 0,1 0,-1-1,1 1,-1 0,0 0,1-1,-1 1,0-1,1 1,-1-1,2 0,32-16,45-30,-47 27,52-24,-2 10,-51 20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19.6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1 390,'0'-4,"0"-6,4-5,2-5,8 1,6-4,8-8,8-6,2-2,4 3,-2-3,1 2,-6 3,-1 7,-6 9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0.2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1 241,'4'0,"2"-4,4-2,4 1,5-4,2-4,8 0,6-2,6-3,5-3,-2-1,5-2,-1-1,-5 4,-6 5,-4 6,-8 0,-9 1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1.1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124 199,'-6'115,"-5"1,-45 194,34-206,21-100,-4 23,-1 0,-10 27,16-119,59-379,-29 272,3-20,-33 186,1 0,0 0,0 0,1 1,-1-1,1 0,0 0,1 1,4-9,-5 12,-1 1,0-1,1 1,-1 0,1 0,-1 0,1 0,0 0,-1 0,1 0,0 0,0 1,0-1,-1 0,1 1,0 0,0-1,0 1,0 0,0 0,0 0,0 0,0 1,0-1,-1 0,1 1,0 0,0-1,0 1,-1 0,1 0,0 0,-1 0,3 1,16 10,-1 1,0 0,0 2,21 21,63 75,-95-103,39 47,-3 2,-2 1,-3 2,43 88,-55-95,-18-35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1.7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0 376,'11'-2,"0"-1,0 0,0-1,0 0,-1 0,0-2,0 1,0-1,14-12,-9 8,55-35,-3-3,-2-3,87-87,-123 116,-15 15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2.5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23,'0'-4,"4"-2,6 1,6 0,4 2,-2 6,1 10,-3 8,4 8,0 13,-1 11,2 6,-4 1,-3-10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5.2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1 358,'0'-2,"1"-1,-1 1,1 0,-1 0,1 0,0 0,0 0,0 0,0 0,0 0,0 0,1 0,-1 0,1 1,-1-1,1 0,3-2,36-22,-34 22,53-27,2 2,2 3,110-29,205-29,-339 77,2-1,59-12,114-8,-183 27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3.2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0 263,'5'-4,"5"-1,5-9,5-2,7-2,4-3,0 3,-1-5,4 2,0 0,-2 0,-2 3,-1 0,-2 4,-1 3,-1 1,-4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4.2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1 399,'0'-2,"1"0,-1 0,1 0,0 0,-1 0,1 0,0 0,0 0,0 1,1-1,-1 0,0 1,1-1,-1 1,1-1,1-1,34-23,-23 16,25-15,1 2,1 1,2 2,-1 2,86-23,-108 34,304-82,-303 82,0-1,0-1,21-13,21-10,-45 25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4.7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1,'4'4,"2"6,-1 5,4 9,4 5,9 5,0 11,5 14,7 6,1 4,4 0,-5 0,-4-3,-2-8,-7-10,-2-8,-5-12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5.1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1 453,'4'0,"10"-4,7-6,5-1,5-3,11-8,7-4,8-7,15-5,9-10,7-10,-2 2,-8 1,-4 10,-14 13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6.1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0,'-2'142,"4"154,-1-288,-1-1,1 1,0-1,0 0,1 1,0-1,1 0,-1 0,1 0,4 7,-5-11,1 0,-1-1,1 1,-1 0,1-1,0 0,0 1,0-1,0 0,0-1,0 1,1 0,-1-1,0 0,1 0,-1 0,1 0,0 0,-1-1,1 0,0 0,6 0,18-4,1-1,-1-2,-1-1,1-1,-1-1,45-24,-35 17,10-4,-2-2,0-1,-1-3,-2-2,60-52,-88 65,2-1,-11 20,-5 13,-2 7,2 1,1-1,0 0,8 34,28 95,-15-66,-19-75,3 16,18 48,-17-59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7.0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31,'0'-1,"0"-1,1 1,-1-1,0 1,1 0,-1-1,1 1,0 0,-1-1,1 1,0 0,0 0,0-1,0 1,0 0,0 0,0 0,0 0,0 0,0 1,1-1,-1 0,0 0,0 1,1-1,-1 1,1-1,-1 1,1 0,-1-1,0 1,1 0,-1 0,1 0,-1 0,1 0,-1 0,1 1,-1-1,1 0,-1 1,0-1,1 1,-1 0,0-1,1 1,-1 0,0 0,0 0,0 0,0 0,0 0,0 0,0 0,0 0,0 0,0 1,0 1,23 37,-3 2,-1 1,18 58,-14-36,494 1283,-332-871,-148-375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29.2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3496,'0'-4,"0"0,0 0,0-1,0 1,1 0,-1 0,1 0,0 0,1 0,-1 0,1 1,-1-1,1 0,0 1,0-1,1 1,-1-1,1 1,-1 0,1 0,0 0,0 1,1-1,-1 1,1 0,-1 0,1 0,-1 0,1 0,0 1,5-2,237-70,-93 29,1106-417,-27-91,-765 337,1667-699,-903 515,32 109,-32-15,-863 218,-352 83,-1 0,1-1,26-13,-2 2,-34 14,0 1,0 0,0 0,0 0,0 1,0 0,0 1,0-1,0 1,0 0,0 0,0 1,-1 0,8 3,14 7,42 24,-45-22,114 63,-4 6,-3 5,196 175,599 659,-450-368,-296-333,-84-100,-5 3,116 215,-165-259,-3 1,-5 3,37 129,-68-202,-1-1,1 1,-2-1,0 1,0 0,-1 0,0 0,0 0,-3 12,0-16,0 1,0 0,0-1,-1 1,0-1,-1 0,1-1,-1 1,-1-1,1 0,-1 0,-11 9,-77 57,-2-4,-152 79,121-74,-864 488,-49-86,711-360,-516 110,505-154,-1745 331,933-237,684-97,-100 12,-3-33,276-40,-522 33,625-17,-355 91,430-84,46-13,-69 26,133-40,-158 53,143-50,0-1,-1-1,1-1,-1-1,-35-2,56 0,-1 0,1-1,-1 1,0-1,1 0,-1 0,1 0,-1 0,1 0,0 0,0-1,-1 1,1-1,0 1,0-1,0 0,1 0,-1 0,0 0,1 0,-1-1,1 1,0 0,0-1,-1 1,2-1,-1 1,0-1,0 1,1-1,0 0,-1-2,0-13,0 1,1-1,5-34,-2 13,-3 31,0 0,-1 0,1-1,-2 1,1 0,-5-11,5 16,0 0,0 1,0-1,0 1,0 0,-1-1,1 1,-1 0,1 0,-1 0,0 0,0 0,0 0,0 1,0-1,0 0,-1 1,1 0,0-1,-1 1,1 0,-1 1,-3-2,-10 1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1.5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136 157,'5'1,"5"14,10 18,46 109,63 196,16 159,-144-490,-4-8,-9-19,-24-47,26 48,-401-850,407 859,-25-80,27 85,1-1,0 1,0-1,0 1,1-1,0 1,0-1,0 1,1-1,0 1,0-1,0 1,1-1,2-4,-3 8,1 0,-1 0,1 0,0 0,0 1,0-1,0 1,0-1,0 1,0 0,0 0,0 0,1 0,-1 0,0 0,1 0,-1 1,5-1,51 0,-41 1,25 2,1 2,-1 2,57 15,123 47,-129-38,13 5,0 4,-3 5,-2 5,-2 3,-3 5,93 72,-158-104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2.2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1 758,'8'-13,"1"1,0 0,1 0,1 0,21-18,2-1,331-377,-328 361,42-50,-68 86,-1 0,2 1,0 0,0 0,22-12,-13 13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3.2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28,'5'-3,"0"0,0 0,0 0,1 0,-1 1,1 0,0 0,0 1,0-1,0 1,0 1,6-1,-7 0,1 1,-1 0,1 0,-1 0,1 0,-1 1,1 0,-1 0,0 1,0 0,1-1,-1 2,6 3,-6-1,0 0,-1 0,0 1,0 0,-1 0,1 0,-2 0,1 1,0-1,-1 1,0-1,-1 1,0 0,0 0,0 0,0 9,-1-1,0 1,-1-1,-1 0,0 0,0 0,-9 22,-36 99,47-135,-1 0,1 0,0 0,0 0,0 0,-1 0,1 1,0-1,0 0,1 0,-1 0,0 0,0 0,0 0,1 0,-1 1,1-1,-1 0,1 0,-1 0,1 0,-1 0,1-1,0 1,0 0,-1 0,1 0,0-1,0 1,0 0,0-1,0 1,0 0,0-1,0 0,0 1,0-1,0 0,2 1,7 1,0 0,0 0,20 0,11 2,-36-1,0-1,0 1,0 0,0 1,-1-1,1 1,-1 0,0 0,0 0,0 0,-1 1,1-1,-1 1,0 0,-1 0,1 0,-1 1,0-1,0 1,1 8,1 1,-1 1,-1-1,-1 1,0 0,-1 0,-3 21,-2-2,-2-1,-1 0,-24 61,-54 92,-16 43,93-202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5.9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1 109,'450'-34,"-217"9,-79 15,-55 6,153-29,-216 30,-43 5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3.7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1 212,'15'-1,"0"-1,-1-1,1 0,-1-1,16-7,25-6,-28 11,199-54,-179 45,-1-2,76-41,-97 44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4.1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0 372,'5'0,"9"0,11-4,15-6,12-5,16-9,8-5,13-6,8-5,1 0,5 2,-7 8,-11 4,-11 3,-14 5,-13 1,-10 4,-12 4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5.1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95 133,'0'78,"-22"678,5-1116,-4 146,-11-95,31 304,0 0,1 0,0 0,0 0,0 0,0 0,1 0,0 1,0-1,3-8,-3 12,0-1,0 1,0-1,0 1,0 0,0 0,0-1,1 1,-1 0,0 0,1 0,-1 0,1 0,-1 1,1-1,-1 0,1 1,0-1,-1 1,1 0,0-1,-1 1,1 0,0 0,-1 0,1 0,0 0,-1 1,1-1,0 0,-1 1,1-1,0 1,-1 0,2 0,12 5,-1 0,-1 1,1 1,-1 0,-1 1,0 0,20 20,74 87,-84-90,356 471,-263-340,-93-126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5.8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1 544,'0'-6,"2"-1,-1 1,1 0,0-1,0 1,1 0,-1 0,1 1,1-1,-1 0,1 1,0 0,0 0,10-9,8-7,43-30,-65 51,274-171,-7 6,-235 142,-7 7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6.2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1,'0'4,"4"2,2 4,4 0,0 7,7 0,5 11,7 5,3 4,5 2,-4-3,0 6,0 0,-6-3,-8-8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6.7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0 495,'6'-1,"1"-1,-1 0,0 0,0-1,10-5,-4 2,28-11,72-18,-23 8,67-26,659-214,-639 213,-120 37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7.2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1 275,'4'0,"6"0,10-5,9-5,9-5,3-5,2-3,11-2,9-1,3 0,-2 0,-2 0,4 0,0 1,-11 3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7.7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0,'4'13,"6"13,6 10,4 13,7 9,-1-4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8.3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78 398,'-16'15,"2"0,0 1,-20 29,85-74,500-333,-459 304,-53 34,-9 8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39.7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1 121,'1'8,"1"-1,0 1,1-1,0 0,0 0,1 0,-1 0,1-1,1 1,-1-1,7 6,3 7,1 4,1-1,1-1,1 0,0-1,2-1,28 21,-42-35,0-1,1 0,0-1,-1 1,1-1,1-1,-1 1,0-1,1 0,-1-1,1 0,-1 0,1-1,0 0,-1 0,1 0,-1-1,1-1,-1 1,1-1,-1 0,0-1,1 0,-2 0,1 0,0-1,9-7,0-1,0-1,-1 0,0-1,-1-1,-1 0,0-1,18-30,-10 10,-2-2,25-68,-26 36,-16 84,1 1,1-1,1 0,0 0,13 26,-9-20,88 169,-37-78,-40-66,-17-36,1 1,0-1,1 1,0-1,1 0,-1-1,9 9,-12-14,1-1,-1 1,0-1,0 1,0 0,0 0,0 0,-1 0,0 0,1 0,-1 1,0-1,0 0,-1 0,1 1,-1-1,0 1,0 4,-3 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2.2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590 22,'-1'-1,"1"0,0 0,-1 0,1 1,-1-1,1 0,-1 0,0 0,1 0,-1 0,0 1,1-1,-1 0,0 0,0 1,0-1,0 1,0-1,1 1,-1-1,0 1,0 0,0-1,0 1,0 0,-1 0,1 0,-1-1,-37-3,32 4,-77 1,0 3,1 3,-98 23,151-25,27-4,0 0,1-1,-1 1,0 0,1 1,-1-1,0 0,1 1,-1-1,1 1,0 0,0 0,0 0,0 0,0 0,0 0,0 1,1-1,-1 1,1-1,-1 1,1-1,0 1,0 0,0 0,1-1,-1 1,0 5,0 10,0-1,1 0,4 34,0-10,-3 39,4 0,3 0,4-1,29 101,-5-61,130 511,-50 154,-97-637,8 223,-25-327,-2-39,1 18,0-1,2 0,7 33,-9-50,0 0,0 0,1 0,-1 0,1-1,0 1,0 0,0-1,0 1,0-1,1 0,0 1,0-1,0-1,0 1,0 0,0-1,1 0,-1 1,1-1,0-1,-1 1,1 0,0-1,6 2,8-3,0 0,0 0,0-2,0 0,30-9,17-1,141-7,285 9,-451 11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2.4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10298 0,'-13'1,"-1"1,1 0,0 1,-20 7,-11 2,-239 55,-135 29,-170 32,-79 17,462-104,-1389 253,1074-222,-573 6,472-100,215 2,-156 17,-820 101,159 105,994-167,-43 10,264-45,2 1,-1 0,0 0,0 1,1-1,-1 2,1-1,0 1,-10 7,13-8,1 0,-1 0,0 1,1-1,0 1,0 0,0 0,0 0,0 0,1 0,0 0,0 0,0 0,0 0,1 1,0-1,0 6,5 268,1-70,5 220,71 453,-30-557,14-3,110 316,-171-622,292 783,-288-778,1 4,2 0,0-1,1 0,26 32,-34-49,0-1,0 0,0-1,0 1,1-1,-1 0,1 0,0-1,1 1,-1-2,0 1,1-1,0 1,-1-2,1 1,0-1,0 0,0-1,0 1,0-1,0-1,8 0,48-12,-1-2,66-25,8-2,1318-278,-795 190,837-141,8 46,-908 139,-121 4,553-169,299-176,-692 215,-264 100,5 16,745-91,-505 145,-594 40,0-1,-1-1,34-11,-35 9,-1 0,1 2,0 0,30-1,-44 5,-1 0,0 0,1-1,-1 0,0 0,0-1,0 1,0-1,0 0,0 0,0-1,0 1,-1-1,1 0,-1 0,8-8,-7 4,1 1,-2-1,1-1,-1 1,0-1,0 1,-1-1,0 0,0 0,2-11,2-21,-1 0,-2-1,-3-69,-21-122,3 133,-3 0,-5 2,-60-150,20 95,-118-200,112 241,-5 2,-166-181,192 242,-3 1,-1 3,-91-56,85 59,48 33,-1 1,1-1,-2 2,1 0,0 0,-1 2,0-1,-1 2,1 0,-25-2,-123-23,-5 0,-760 7,657 24,200-3,8-1,-112 12,173-10,-1-1,0 0,1 0,-1 0,1 0,-1 0,0 0,1 0,-1 0,1-1,-1 1,1 0,-1-1,-1 0,2 0,1 1,-1-1,1 1,-1-1,1 1,-1-1,1 1,0-1,-1 1,1-1,-1 1,1-1,0 1,0-1,-1 0,1 1,0-1,0 0,0 1,0-1,0 0,0 1,0-2,0 0,1 0,-1 1,1-1,-1 0,1 0,0 1,0-1,0 0,0 1,0-1,0 1,0-1,1 1,-1-1,0 1,1 0,-1 0,1 0,0 0,-1 0,3-1,13-5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3.8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159 131,'16'110,"20"609,-36 6,-1-580,1-139,0 29,0-34,0 0,0 0,0 0,0 0,0 0,0 0,0 0,0 0,1 0,-1 0,0 0,1 0,-1 0,1 0,-1 0,1 0,-1 0,1-1,-1 1,1 0,0 0,1 1,-1-3,0 1,0-1,-1 0,1 1,0-1,-1 0,1 0,-1 0,1 1,0-1,-1 0,0 0,1 0,-1 0,0 0,1 0,-1 0,0 0,0 0,0 0,0 0,0 0,0-1,2-29,-5-27,-2 1,-18-76,3 23,-31-215,-56-409,101 682,-1-2,2 0,2 0,7-96,-3 148,-1-1,1 0,-1 0,1 1,0-1,0 1,0-1,0 1,0-1,1 1,-1 0,1-1,0 1,0 0,-1 0,1 0,0 1,1-1,-1 0,3-1,-1 1,1 0,-1 1,1-1,-1 1,1 0,0 0,0 1,0-1,-1 1,9 1,5 1,0 1,-1 0,1 2,-1 0,20 9,35 19,-2 3,-2 3,124 93,164 179,261 375,-492-536,-110-133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4.4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0 681,'1'-9,"0"1,0-1,1 1,0 0,0 0,1-1,0 1,0 1,1-1,0 1,0-1,1 1,0 0,1 1,-1-1,13-10,9-6,2 0,55-32,-24 16,421-309,-418 307,-40 30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5.6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6,'1'32,"3"0,0 0,2-1,1 1,2-1,14 33,-3-15,2-1,3 0,33 48,-52-87,0-1,0 0,1 0,0-1,0 0,0 0,1 0,16 9,-21-15,-1 1,1-1,-1 0,1 0,0 0,0-1,0 1,-1-1,1 1,0-1,0 0,0 0,0 0,0-1,-1 1,1-1,0 1,0-1,0 0,-1 0,1 0,-1-1,1 1,-1-1,1 1,-1-1,0 0,1 0,-1 0,0 0,0 0,-1 0,1 0,2-5,6-8,-2 0,0-1,0 0,-2 0,0-1,-1 0,0 0,2-22,9-142,-15 171,1-172,-2 182,0 0,0-1,0 1,0 0,0-1,0 1,0 0,-1-1,1 1,0 0,0 0,0-1,0 1,1 0,-1-1,0 1,0 0,0 0,0-1,0 1,0 0,0-1,0 1,1 0,-1 0,0-1,0 1,0 0,1 0,-1 0,0-1,0 1,1 0,-1 0,0 0,0 0,1-1,-1 1,0 0,0 0,1 0,-1 0,0 0,1 0,-1 0,0 0,1 0,-1 0,0 0,0 0,1 0,-1 0,1 0,15 18,14 31,88 178,156 275,-70-149,-190-329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6.1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1 420,'4'0,"6"0,9-4,19-6,16-10,16-10,13-4,9-9,7-6,-6 1,-9 5,-16 5,-5 5,-14 3,-12 8,-11 6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6.5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0 250,'5'0,"5"0,5 0,5 0,11-8,14-8,12-5,13-3,12-6,4-7,2-1,1-3,-13 6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7.3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1 534,'3'37,"2"0,1 0,2-1,2 0,23 58,-2-3,85 245,-102-278,-10-41,-10-41,-37-183,8-2,9-2,3-339,23 545,0-1,0 0,1 0,-1 1,1-1,1 0,-1 1,1-1,0 1,0 0,0 0,1-1,0 1,5-7,-5 10,0-1,0 1,1 0,-1 0,1 0,-1 0,1 1,0-1,0 1,-1 0,1 0,0 0,0 1,0 0,0-1,0 1,0 1,0-1,0 0,0 1,0 0,4 1,18 7,0 0,0 2,-1 1,-1 1,0 1,37 29,1-2,607 409,-591-386,-64-53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8.1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0 372,'8'-1,"-1"-1,0 0,0 0,0-1,0 0,0 0,-1 0,1-1,-1 0,0 0,0-1,7-7,15-9,100-59,2 6,167-68,-294 141,0 0,0-1,0 2,0-1,1 0,-1 1,0-1,0 1,7 0,7 3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8.8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1,'4'4,"2"6,4 1,0 3,3-1,-1 7,1-2,0 2,1 1,2 1,4 2,1-4,-2-1,-4-3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49.3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1 396,'0'-4,"4"-2,10-3,7-1,9-8,11-4,13-7,13-12,8-2,5-4,5 3,-2-4,-12 5,-18 11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3.4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219 0,'-5'88,"-4"-1,-4-1,-35 126,5-22,-1-5,-11 66,54-247,1-1,-1 1,1 0,0-1,0 1,0-1,1 1,-1-1,2 6,-2-9,0 0,0 0,0 0,0 0,0 0,1 0,-1 0,0 0,0 1,0-1,0 0,0 0,0 0,0 0,1 0,-1 0,0 0,0 0,0 0,0 0,0 0,0 0,0 0,1 0,-1 0,0 0,0 0,0 0,0 0,0 0,0 0,0 0,1 0,-1 0,0 0,0-1,0 1,0 0,0 0,0 0,0 0,0 0,0 0,1 0,-1 0,0 0,0 0,0-1,0 1,0 0,0 0,0 0,0 0,0 0,0 0,0 0,0-1,0 1,0 0,0 0,0 0,0 0,0 0,0-1,5-23,54-516,-54 495,8-71,35-146,-48 260,0 0,1 0,-1 1,1-1,-1 0,1 0,0 1,0-1,-1 0,1 1,0-1,1 1,-1-1,0 1,0-1,1 1,-1 0,0 0,4-2,-4 2,0 1,1 0,-1 0,0 0,1 0,-1 1,0-1,0 0,1 0,-1 1,0-1,0 1,0-1,0 1,1 0,-1-1,0 1,0 0,0 0,0-1,1 3,8 8,0 1,-1 0,14 26,-15-25,195 353,-25-41,-125-239,105 131,-136-192,-3-7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50.0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0 226,'69'-4,"-1"-4,0-2,98-28,-47 10,187-48,-97 22,-178 47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50.7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5,2 5,7 7,7 8,8 10,8 11,11 9,10 9,4 7,4 1,-4-5,-4-6,-8-7,-7-6,-8-8,-8-13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51.1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0 536,'7'-1,"0"-1,0 1,0-1,-1-1,1 1,-1-1,0 0,8-5,18-8,141-56,852-320,-926 366,-70 21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52.1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1,'3'0,"0"1,0-1,1 1,-1 0,0 1,0-1,0 0,0 1,0 0,-1 0,1-1,0 2,-1-1,0 0,1 0,-1 1,0-1,0 1,1 3,38 64,-29-46,59 101,122 160,-187-276,1-2,0 1,0-1,0 0,1 0,0-1,0 0,1-1,0 1,0-2,10 5,-6-5,0-1,0 0,0-1,0 0,1-1,-1-1,27-2,-2-1,50-11,-77 12,0-1,0 0,0-1,0 0,-1-1,0 0,0 0,0-1,9-8,-14 9,-1 0,0-1,0 0,0 0,-1 0,0 0,0 0,0-1,-1 1,0-1,0 0,-1 1,0-1,0 0,0 0,-2-12,1-4,-2 1,0 0,-11-42,11 52,-1 1,-1-1,0 1,0 0,-1 0,0 1,-1 0,-1 0,-13-17,37 65,138 301,3 4,-115-250,-21-44,1-1,39 58,-49-91,-1-5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2:59:54.7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12680 273,'-64'31,"-1185"427,1202-442,-998 308,-16-37,-333 71,-56-85,536-149,572-76,-773 41,-2-81,191 23,785-24,53-2,-406 34,414-27,1 3,1 4,0 3,-84 37,66-14,2 5,3 4,2 3,-92 79,164-122,0 1,1 0,1 2,0-1,1 2,1 0,1 0,1 2,0-1,-8 22,9-12,1 1,1-1,2 2,1-1,1 1,1 55,6-17,3 0,2 0,4-1,3-1,29 84,148 316,63 57,201 470,-315-607,37 92,-163-443,2 0,2-1,1-1,1-1,43 51,-46-64,1-1,0-1,2-1,0-1,1 0,0-2,1 0,1-2,34 13,15-1,2-2,108 15,162 5,688 11,10-51,-617-5,512-35,-686 11,420-102,-453 70,-3-11,-3-8,379-200,532-413,-131 74,-168 179,-692 380,3 5,2 6,1 6,202-32,-123 52,334 9,18 1,-528 7,0-1,77-22,-96 20,-1 0,0-2,-1-1,0-1,0 0,32-25,-45 29,-1 0,0-1,-1 0,1 0,-1 0,-1-1,0 0,0 0,-1 0,0-1,0 1,-1-1,0 0,1-12,2-18,-2 1,-2-54,-1 66,-1-318,-14-1,-116-661,103 892,-46-121,-58-106,52 142,-87-212,-26-69,147 356,6-2,-24-140,62 265,1-1,0 0,-1 1,0-1,1 0,-1 1,0-1,-1 1,1-1,0 1,-1 0,1-1,-1 1,1 0,-1 0,0 0,0 0,0 0,0 1,-1-1,-2-1,2 2,0 0,0 1,0-1,0 1,0 0,0 0,-1 0,1 1,0-1,0 0,0 1,0 0,0 0,1 0,-1 0,0 0,0 1,-4 2,-9 7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7:48.1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0 868,'1'4,"0"-1,1 1,-1-1,1 1,-1-1,1 0,0 0,0 0,0 0,1 0,-1 0,6 4,5 7,96 122,6-5,5-6,147 119,-241-222,1-2,1 0,34 17,-49-31,-1 0,1-1,0-1,0 0,1 0,-1-1,1-1,0-1,-1 0,25-1,-1-5,0-2,-1-1,0-2,0-2,-1-1,58-30,191-128,415-359,-57-73,-536 481,-75 82,3 1,44-39,-58 61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09.7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361 422,'-5'6,"0"1,0 0,1 1,0-1,1 1,-5 13,-6 12,-275 588,270-569,15-40,13-36,2-9,-2 0,-2 0,6-54,-2 12,32-141,85-249,-124 451,8-24,1 1,1 1,32-57,-46 91,1 1,0 0,-1 0,1 0,0-1,0 1,0 0,0 0,0 0,0 0,0 1,0-1,1 0,-1 0,0 1,0-1,1 1,-1-1,0 1,1-1,-1 1,0 0,1 0,1-1,-1 2,0-1,0 1,0 0,0-1,0 1,0 0,-1 0,1 1,0-1,0 0,-1 0,1 1,-1-1,3 3,5 9,0-1,0 1,10 24,-12-24,243 391,-158-261,-36-57,-48-68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10.7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0 234,'8'-2,"0"0,0 0,0 0,-1-1,1 0,-1-1,0 0,8-4,7-4,12-5,-15 6,1 1,0 0,1 2,-1 0,2 2,-1 0,32-3,-15 4,-1-1,0-1,60-21,-4 2,-87 24,1 0,-1 0,1 0,-1-1,0 0,0 0,6-4,0-3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12.8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1 325,'20'-18,"1"2,0 0,1 1,1 1,0 1,46-18,160-40,-133 45,335-69,-368 86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13.6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15 229,'-15'-2,"30"-3,9-3,123-47,203-48,-275 78,-61 19,1 1,-1 0,1 1,0 0,22-2,-13 5,-2 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4.2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0 350,'5'-2,"0"0,0 0,-1-1,1 0,-1 0,0 0,1-1,-1 1,-1-1,1 0,-1 0,4-6,9-8,10-4,1 0,1 2,1 1,0 1,2 1,0 2,0 1,56-16,24 0,144-18,-153 31,-58 10,-8 2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15.8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153 1,'-4'1,"1"1,0 1,-1-1,1 0,0 1,0 0,0 0,0 0,0 0,1 0,0 0,-4 7,-11 11,9-14,1 0,0 0,0 1,0 0,1 0,0 1,1-1,0 1,0 1,1-1,0 1,1-1,0 1,0 0,1 0,-1 11,-2 32,2 1,3 0,2-1,12 78,63 206,-45-226,5-2,5-1,4-3,4-2,77 115,-70-147,-35-49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17.1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53,'-4'72,"-3"1,-3-1,-24 85,-5 31,36-152,3-29,0 0,-1 1,0-1,0 0,0 1,-1-1,0 0,0 0,-1 0,-5 9,1-59,6-266,4 253,2 1,3 1,24-87,-31 136,0 0,1 0,0 0,0 0,0 0,1 0,0 0,0 1,0 0,0-1,0 1,1 0,0 1,5-5,-6 6,1 1,-1 0,0 0,0 0,1 0,-1 1,0-1,1 1,-1 0,1 0,-1 0,1 0,-1 1,0-1,1 1,-1 0,0 0,0 0,1 0,-1 1,0-1,0 1,4 3,26 18,0 2,-2 1,-1 1,-1 2,25 33,-9-13,208 246,-240-275,-4-4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17.8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1 304,'0'-3,"1"0,0 0,0 0,0 0,1 0,-1 0,0 0,1 0,0 0,0 1,0-1,0 1,0-1,5-3,40-32,-38 31,21-15,4-6,1 2,2 1,1 2,60-27,-68 40,1 2,0 1,0 2,0 1,1 1,31 2,-41 1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18.4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0,'0'4,"0"6,4 6,1 3,1 9,2-2,1-1,3 1,-1-2,2 1,-1 0,-2 0,-4 0,-2-4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0.0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0 603,'0'327,"2"-384,3 1,2-1,3 2,18-59,81-216,-83 259,-15 38,22-56,-31 84,1-1,0 1,0-1,0 1,1 0,0 0,0 1,0-1,0 1,1 0,8-6,-11 9,0 0,1 1,-1-1,0 1,0-1,0 1,0 0,0 0,1 0,-1 0,0 1,0-1,0 0,0 1,0-1,0 1,1 0,-1 0,-1 0,1 0,0 0,0 0,0 1,2 1,45 44,-35-32,56 57,295 312,-344-357,-5-6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0.7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1 301,'13'-1,"-1"-1,1-1,-1 0,0-1,1 0,-2 0,20-11,39-14,306-66,-5 2,-229 50,-128 39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1.6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21,'0'-1,"0"0,1 0,-1 0,1 0,-1 0,1 0,0 0,-1 0,1 0,0 0,0 0,0 0,-1 0,1 1,0-1,0 0,0 1,0-1,1 0,-1 1,0 0,0-1,0 1,0 0,0-1,1 1,-1 0,0 0,2 0,37 0,-34 1,0 0,0 1,0-1,0 2,0-1,-1 0,1 1,-1 0,0 1,0-1,0 1,0 0,0 0,-1 0,0 1,6 7,-6-4,1 0,-1 0,0 0,-1 1,0 0,-1-1,1 1,-2 0,1 0,-1 10,0 12,-3 1,0-1,-2-1,-1 1,-14 43,4-28,-31 65,25-61,20-48,0-1,0 1,0 0,0 0,1 0,-1 0,1 0,0 0,-1-1,1 1,0 0,0 0,0 0,0 0,1 0,0 4,0-5,-1-1,1 1,-1 0,1 0,0-1,0 1,-1 0,1-1,0 1,0-1,0 1,0-1,-1 1,1-1,0 0,0 1,0-1,0 0,0 0,0 0,0 0,0 0,2 0,5 0,0-2,0 1,0-1,0 0,0-1,11-4,2-2,-4 1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3.6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69 561,'-3'56,"-2"0,-3 0,-17 59,-3 17,64-248,0-12,6 3,6 1,5 3,101-171,-151 287,0-1,1 1,0 0,-1 0,2 1,-1-1,0 1,1 0,0 0,0 0,0 0,11-4,-12 6,1 1,-1 0,0 0,0 1,1-1,-1 1,1 0,-1 0,0 0,1 1,-1-1,0 1,1 0,-1 1,0-1,0 1,0-1,0 1,4 3,46 29,-1 3,69 61,-75-59,166 159,-154-141,-43-41,-1 0,0 2,-2-1,22 39,-25-38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4.3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1 332,'9'-7,"1"1,0-1,1 2,-1-1,1 2,0-1,21-4,-22 6,315-86,-165 48,41-12,284-39,-394 88,-73 5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5.3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1,'35'0,"-1"-1,63 8,-85-5,0 0,-1 1,1 1,-1 0,0 0,0 1,0 0,-1 1,11 8,-4-2,0 1,-1 1,0 1,-1 0,23 31,-31-36,-1 1,0 0,0 0,-1 1,-1-1,0 1,-1 0,0 1,0-1,-1 0,0 15,-2-20,1 0,-1-1,0 1,-1 0,1 0,-1-1,-1 1,1 0,-1-1,-1 1,1-1,-1 0,0 0,0 0,-1 0,0 0,0-1,0 0,-8 8,12-13,-1 0,1 1,-1-1,1 0,0 1,-1-1,1 1,-1-1,1 0,0 1,0-1,-1 1,1-1,0 1,0-1,-1 1,1-1,0 1,0-1,0 1,0-1,0 1,0-1,0 1,0 0,0-1,0 1,0-1,0 1,0-1,0 1,0-1,1 1,-1-1,0 1,0-1,1 1,-1-1,0 1,0-1,1 0,-1 1,1-1,-1 0,0 1,1-1,-1 0,1 1,-1-1,1 0,-1 0,2 1,37 10,-16-5,-12-2,0 2,-1-1,0 1,0 1,-1 0,0 0,0 1,9 10,-14-14,-1-1,0 1,0 0,0 0,-1 0,1 0,-1 0,0 0,0 1,0-1,-1 1,1 0,-1-1,-1 1,1 0,0 0,-1 0,0-1,0 1,-1 0,1 0,-3 7,2-9,-1 1,0-1,0 0,0 0,0 0,-1 0,1-1,-1 1,1-1,-1 1,0-1,0 0,0 0,0 0,-1 0,1-1,-6 2,-71 19,33-12,19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20.1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0 399,'31'-31,"2"1,1 1,2 2,0 2,1 1,2 2,75-32,-22 20,2 4,1 4,2 4,0 4,1 5,0 4,1 4,113 9,-180-1,-1 1,0 1,0 1,0 2,-1 1,45 21,-65-26,-1 2,0-1,0 1,-1 1,0-1,0 1,0 1,-1 0,0 0,6 9,-8-10,-2 0,1 1,-1-1,0 1,-1-1,1 1,-2 0,1 0,-1 0,0 0,-1 0,0 1,0-1,-3 14,-3 9,-2 0,-1 0,-1-1,-2 0,-1 0,-22 36,-114 159,71-118,-4-5,-5-2,-4-5,-5-4,-3-4,-171 115,243-184,-2-1,0-1,0-1,-56 18,49-24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4.7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0,'0'5,"0"5,5 9,5 11,5 12,9 9,5 11,1 9,4 1,1 5,-1-2,-3-5,-5-10,-9-8,-6-7,-5-7,-4-11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6.6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1 257,'10'-11,"-8"8,1 0,0 0,-1 1,1-1,1 1,-1-1,6-2,-8 4,0 1,1 0,-1 0,0-1,0 1,0 0,1 0,-1 1,0-1,0 0,0 0,0 0,1 1,-1-1,0 1,0-1,0 1,0-1,0 1,0 0,0-1,0 1,0 0,0 0,-1-1,1 1,0 0,0 0,-1 0,1 0,-1 0,1 2,16 26,-2 1,-1 1,19 60,-19-50,45 128,-57-171,0-13,-1-19,-2-41,4 1,22-142,-18 163,-5 39,0 0,0 0,1-1,1 2,8-22,-10 31,0 0,1 1,-1-1,0 1,1 0,0 0,0 0,0 0,0 0,0 1,1-1,-1 1,1 0,0 0,-1 0,1 1,0-1,0 1,0 0,0 0,0 0,1 1,6-1,12 1,0 1,0 0,0 2,-1 1,1 1,-1 1,24 9,145 70,-189-84,55 28,102 70,-132-78,0 0,-2 1,0 2,-2 1,28 37,-40-45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7.3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1 639,'4'-2,"0"1,0-1,0 1,0-1,-1-1,1 1,0 0,-1-1,4-3,15-10,464-211,-240 115,278-122,-463 209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8.2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95 0,'-5'0,"-1"5,-3 1,-6-1,-3 0,-4-2,2-1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29.4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0,'0'69,"3"-1,3 1,3-2,23 88,-27-138,10 38,34 78,-43-119,0 0,1-1,1 0,0 0,1 0,1-2,-1 1,2-1,0 0,22 17,-27-25,0 0,-1 1,1-2,0 1,0-1,1 0,-1 0,0 0,1-1,-1 0,1-1,7 1,-11-2,1 1,-1 0,1-1,-1 0,1 0,-1 0,1 0,-1-1,0 1,0-1,0 0,0 0,0 0,0 0,0 0,-1-1,1 1,-1-1,0 0,0 1,0-1,0 0,2-4,7-20,-2 1,0-1,-2-1,6-43,1-2,-9 43,3-58,-6 59,9-53,-12 81,1 1,0-1,0 1,0-1,0 1,0-1,0 1,0-1,1 1,-1-1,0 1,0-1,0 1,0-1,1 1,-1-1,0 1,0 0,1-1,-1 1,0-1,1 1,-1 0,0-1,1 1,-1 0,1-1,-1 1,1 0,-1 0,0-1,1 1,-1 0,1 0,-1 0,1 0,-1 0,1 0,-1-1,1 1,0 0,0 1,17 19,9 37,-27-56,115 348,-24-63,-54-179,42 102,-71-192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30.4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1 220,'1'-5,"-1"1,2-1,-1 0,0 1,1-1,0 1,0 0,0 0,1-1,-1 1,1 1,0-1,0 0,0 1,1-1,-1 1,1 0,4-3,9-6,-1 1,35-17,9-1,84-29,-141 57,1 1,-1-1,0 1,1-1,-1 1,0 0,1 0,-1 1,0-1,1 1,-1-1,0 1,0 0,1 0,-1 1,0-1,0 1,0-1,-1 1,1 0,0 0,-1 0,1 1,-1-1,4 5,5 7,-1 0,0 0,14 29,-13-23,149 287,-14 7,-13 7,103 382,-106-358,-34-101,-92-235,-1 0,0 1,-1-1,0 0,1 20,-3-27,0 1,0-1,0 0,-1 1,0-1,1 0,-1 1,0-1,0 0,0 0,0 1,0-1,-1 0,1 0,-1 0,1-1,-1 1,0 0,0-1,0 1,1-1,-2 1,1-1,0 0,0 0,0 0,0 0,-5 1,-75 21,-116 18,138-31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31.5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0 442,'19'-3,"0"0,-1-2,26-9,5-1,1117-296,-839 225,-327 86,3-1,0 0,0 0,0 1,-1-1,1 1,0-1,0 1,1 0,-1 0,0 0,0 1,0-1,0 1,4 0,2 7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32.0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1 345,'135'-63,"3"5,2 7,270-62,-121 60,-253 46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33.6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378 1,'-3'-1,"-1"1,0 1,0-1,1 1,-1-1,0 1,0 0,1 0,-1 1,1-1,-1 1,1 0,0 0,0 0,0 0,-4 4,-1 2,2 0,-1 1,1 0,-8 15,10-17,-35 66,3 3,4 0,3 3,-37 155,41-101,6 0,-3 173,20-220,4 1,5 0,3-1,29 122,-22-148,1 0,4-1,2-2,3 0,2-2,68 99,-34-60,-51-73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35.7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0,'3'67,"2"-1,17 83,44 138,-17-83,-30-132,-12-48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36.2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1 451,'8'-4,"12"-6,11-5,13-9,20-9,17-3,20-4,18-3,11-4,0 3,-10 3,-11 6,-16 8,-20 8,-18 4,-14 5,-14 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5.6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2 218,'15'332,"-5"-155,-22-334,-2-2,14 129,0 1,8-54,-6 74,0 0,1-1,0 1,1 0,0 0,0 1,0-1,1 1,1 0,-1 0,2 1,10-12,3 1,1 1,0 2,1 0,1 1,0 1,1 1,1 1,-1 1,42-10,-58 19,1 0,-1 1,0 0,0 1,1-1,-1 1,0 1,0 0,0 0,0 0,0 1,0 0,-1 1,0 0,1 0,-1 0,-1 1,8 6,12 12,-1 1,-1 2,22 30,-11-13,122 171,-40-48,-95-131,-16-20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37.7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0,'1'0,"0"1,0-1,0 0,-1 1,1-1,0 1,0-1,-1 1,1-1,0 1,-1 0,1-1,-1 1,1 0,-1 0,1-1,-1 1,1 0,-1 0,0-1,1 1,-1 0,0 0,0 0,1 1,4 27,-5-26,12 75,29 103,-32-150,2 1,1-2,1 0,2 0,1-2,20 28,-31-49,0 0,0 0,1-1,0 0,1 0,0-1,-1 0,1 0,1-1,14 8,-19-11,0 0,0-1,0 1,1-1,-1 1,0-1,0 0,0 0,1 0,-1 0,0-1,0 1,0-1,1 0,-1 0,0 0,0-1,0 1,-1 0,1-1,0 0,0 0,-1 0,1 0,-1 0,0-1,0 1,0 0,0-1,0 0,2-4,9-11,-2 0,0-1,-1-1,-1 0,-1 0,0-1,-2 0,0 0,-2 0,0-1,-1 0,-1-39,-4 25,0 25,1 0,0 0,1 1,0-1,1 0,0 1,5-19,-6 28,1 1,-1 0,0-1,0 1,0 0,1 0,-1-1,0 1,0 0,1 0,-1-1,0 1,1 0,-1 0,0 0,1-1,-1 1,0 0,1 0,-1 0,0 0,1 0,-1 0,1 0,-1 0,0 0,1 0,-1 0,0 0,1 0,-1 0,0 0,1 0,-1 0,1 1,-1-1,0 0,1 0,-1 0,0 1,0-1,1 0,-1 0,0 1,0-1,1 0,-1 0,0 1,0-1,1 0,-1 1,13 17,-13-18,46 80,40 97,-24-46,-46-92,0 0,-3 1,15 78,-13-55,38 129,-48-169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38.7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0,'16'37,"91"297,-4-20,-94-280,7 33,-15-49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39.7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0 230,'7'-5,"0"-1,0 1,0 0,0 0,1 1,-1 0,1 1,0 0,11-3,80-16,-76 18,196-32,336-10,-502 45,0-3,0-2,0-2,96-28,-123 30,-1 0,1 2,0 1,0 2,0 0,32 4,-3-2,-33-1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40.8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1,'-2'119,"0"-36,3 0,13 89,-13-160,2 0,0 0,0 0,1 0,0 0,10 16,-12-24,0 0,1-1,0 1,-1-1,1 1,0-1,1 0,-1 0,0-1,1 1,0-1,-1 0,1 1,0-2,0 1,1 0,-1-1,0 0,0 0,1 0,6 0,7-1,0-1,0-1,0-1,-1 0,1-2,-1 0,0 0,0-2,0 0,-1-1,0-1,17-12,-10 6,0-2,-1-1,-1-1,-1 0,-1-2,-1 0,19-28,-12-5,-24 52,-1-1,1 1,0-1,0 1,-1-1,0 0,1 1,-1-1,0 0,0 1,-1-1,1 0,0 1,-1-1,0 1,1-1,-1 1,0-1,-2-2,3 5,-1-1,1 1,0 0,-1 0,1 0,0 0,-1 0,1 0,0 0,-1 0,1 0,0 0,-1 0,1 0,0 0,0 1,-1-1,1 0,0 0,-1 0,1 0,0 0,0 1,-1-1,1 0,0 0,0 0,-1 1,1-1,0 0,0 0,0 1,-1-1,1 0,0 1,0-1,0 0,0 0,0 1,0-1,0 0,0 1,0-1,0 0,0 1,0-1,0 0,0 1,0-1,0 0,0 1,-5 21,1 27,3 0,7 93,29 98,-3-29,-30-192,1 0,8 29,-6-32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41.7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1,'-1'0,"0"0,0 1,0-1,0 1,0 0,-1-1,1 1,1 0,-1 0,0 0,0-1,0 1,0 0,0 0,1 0,-1 0,1 0,-1 1,1-1,-1 0,1 0,-1 0,1 0,0 1,0-1,-1 0,1 0,0 2,-4 42,4-39,0 38,2 1,14 83,32 90,-18-91,5 26,58 153,-80-272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42.4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1 347,'8'-1,"1"0,-1-1,1 0,-1-1,0 0,15-6,13-6,128-38,99-29,-195 65,135-17,89 18,-119 10,245 1,-25 1,-305-5,-1-4,140-39,-184 41,-9 3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43.7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57,'0'-52,"0"47,0 7,0 29,1-3,1-1,1 1,2-1,0 0,2 0,18 45,-20-58,1 0,1-1,0 0,0-1,1 0,1 0,0 0,1-1,0-1,1 0,0 0,0-1,1 0,21 11,-24-16,0 0,1-2,-1 1,1-1,0 0,-1-1,1 0,0-1,0 0,0 0,-1-1,1 0,0-1,-1 0,1-1,-1 0,0 0,1-1,-2 0,1-1,0 0,-1 0,0-1,0 0,-1 0,1-1,11-14,-1-4,-2-1,-1 0,-1-1,14-36,-23 48,-4 15,-10 36,8-11,1 0,1 0,1 0,1 0,1 0,2-1,10 32,77 164,-9-22,-74-170,-2 0,0 1,-3 1,0-1,1 57,-6-64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44.7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1,'0'67,"4"0,2 0,4 0,2-1,32 101,-21-97,26 68,-38-114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45.2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0 277,'14'-2,"-1"0,0-1,0-1,0 0,0-1,0 0,16-10,0 1,33-11,2 2,102-22,135-8,-149 29,86-25,-211 45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46.4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0 262,'9'19,"1"0,0-1,14 18,-8-11,2-1,0 0,1-2,2 0,23 20,-37-36,0-1,1 1,-1-1,1 0,0-1,1 0,-1 0,1-1,-1 0,1 0,0-1,0 0,1-1,-1 0,0 0,0-1,0 0,1-1,-1 0,15-4,-16 2,0 0,0-1,0 0,0 0,-1-1,0 0,0 0,0-1,0 0,-1 0,9-11,5-9,29-50,-29 44,-15 24,23-34,-2-1,-1-2,-3 0,27-76,-48 119,0-1,0 0,-1 1,1-1,0 0,-1 0,0 0,1 1,-1-1,0 0,-1 0,1 0,0 1,-1-1,0 0,1 0,-1 1,-2-4,3 6,0 0,-1 0,1 0,-1 0,1 1,0-1,-1 0,1 0,-1 0,1 0,0 0,-1 1,1-1,0 0,-1 0,1 0,0 1,-1-1,1 0,0 1,0-1,-1 0,1 1,0-1,0 0,-1 1,1-1,0 0,0 1,0-1,0 1,0-1,0 0,0 1,0-1,0 1,0-1,0 1,-5 19,2 13,1 0,1 0,2 0,1 0,9 43,48 163,-21-97,-26-94,-2-14,-2 0,6 71,-13-85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6.3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1 121,'6'-5,"1"-1,0 1,0 1,0 0,1 0,-1 0,1 1,9-3,71-15,-44 11,12 0,1 1,68 0,-67 6,8-11,-50 10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47.3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1,'8'0,"-1"2,0-1,-1 1,1 0,0 0,0 1,-1 0,0 0,11 8,1-1,64 37,-3 3,-2 4,-2 3,119 118,-119-97,-4 4,-4 3,106 174,-138-195,-2 1,-4 2,-2 1,-4 1,20 91,-28-75,-3 0,-5 0,-2 1,-9 98,-2-56,5-108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49.2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132 1606,'-4'-1,"0"0,0 0,1-1,-1 0,0 1,1-1,0-1,-1 1,1 0,0-1,-3-3,1 2,1 0,-1 1,0-1,0 1,0 0,-7-3,11 6,0 0,0 0,0-1,0 1,-1 0,1 0,0 0,0 0,0 0,0 1,0-1,0 0,-1 1,1-1,0 0,0 1,0-1,0 1,0-1,0 1,0 0,1-1,-1 1,0 0,0 0,0 0,1 0,-1 0,0-1,1 1,-1 0,1 0,-1 1,1-1,0 0,-1 1,-1 3,0 0,0-1,1 1,-1 0,1 0,0 0,1 0,-1 0,1 0,0 1,0-1,0 0,1 0,0 0,0 0,3 7,-3-9,1 0,0 0,0 0,0 0,0 0,0-1,1 1,0-1,-1 1,1-1,0 0,0 0,0 0,0-1,0 1,0-1,1 1,-1-1,0 0,1 0,-1-1,1 1,-1-1,7 0,70 0,1-4,142-26,-137 17,28-4,358-60,-344 50,201-70,-311 91,25-10,46-24,-80 36,1-2,-1 1,0-1,-1-1,1 1,-1-1,0-1,-1 0,0 0,8-12,-12 14,0-1,0 1,-1 0,0-1,-1 0,1 1,-1-1,0 0,-1 0,0 0,0 1,0-1,-1 0,0 0,-3-8,-3-12,-2 0,-17-36,16 40,-87-204,-210-356,270 523,-84-102,105 150,19 27,18 32,239 429,-52-97,354 779,-557-1142,7 13,-9-25,-2-16,-11-136,16-249,-3 365,2 0,1 1,1-1,2 1,20-47,-28 74,1 0,0 1,0-1,0 1,1 0,-1 0,1 0,0 0,0 0,0 0,0 1,0 0,1-1,-1 1,0 0,1 1,0-1,0 1,-1-1,1 1,0 0,0 0,0 1,0-1,0 1,0 0,0 0,0 1,4 0,6 1,0 2,0 0,-1 1,0 0,1 1,22 14,69 49,-3 5,134 127,-165-139,460 459,-506-494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50.1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1 786,'0'-7,"1"0,0 0,0 0,1 1,0-1,0 0,1 1,0-1,0 1,0 0,1 0,0 0,0 1,1-1,5-5,11-9,1 0,33-22,-20 14,-4 4,179-153,-179 147,-1-1,-1-1,-2-2,30-48,-51 72,0-1,-1 1,0-1,-1-1,0 1,3-17,-6 26,-1-1,1 1,-1 0,0 0,0 0,0-1,0 1,0 0,0 0,-1 0,1-1,-1 1,1 0,-1 0,0 0,0 0,0 0,0 0,0 0,-1 1,1-1,-1 0,1 1,-1-1,1 0,-1 1,0 0,0-1,1 1,-1 0,0 0,0 0,0 0,0 1,-1-1,1 1,0-1,0 1,0-1,-5 1,-5 0,-1 0,1 1,0 0,0 1,-1 0,1 1,0 0,1 1,-1 1,1 0,0 0,0 1,0 0,1 1,-13 10,1 1,1 1,0 1,2 0,0 2,-25 38,38-51,0 1,1 0,0 1,0-1,2 1,-1 0,-3 19,6-26,1 1,-1-1,1 0,0 1,0-1,0 0,1 0,-1 1,1-1,0 0,1 0,-1 0,1 0,-1 0,1 0,0 0,1 0,-1-1,1 1,-1-1,1 0,0 1,5 2,28 18,2-1,0-3,2-1,0-2,45 13,-57-20,36 11,0-3,2-2,0-4,0-2,76 0,-21-9,233-30,-307 24,-22 3,1-1,43-12,-62 13,0-1,0 0,0 0,-1 0,1-1,-1 1,0-2,0 1,0-1,-1 0,0 0,0 0,0-1,4-6,3-8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52.2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216 289,'-5'1,"0"0,0 0,0 0,1 0,-1 1,0 0,1 0,-1 0,1 1,-1 0,1-1,0 1,0 1,1-1,-1 1,1-1,-1 1,1 0,-4 6,-4 8,0 1,0-1,-9 28,12-25,1-1,1 0,0 1,2 0,1 1,0-1,2 1,2 37,-1-48,2 0,-1 0,1 0,1 0,0 0,1-1,0 0,0 0,1 0,0 0,1-1,0 1,1-1,0-1,0 0,1 0,0 0,15 11,11 0,1-1,1-1,1-3,0 0,0-3,45 8,-2 2,-32-8,1-3,-1-1,2-3,61 1,-106-7,1 0,-1 0,1-1,-1 1,1-1,-1 0,1-1,-1 1,0-1,0 0,0-1,0 1,0-1,-1 0,1 0,-1 0,8-7,-9 5,-1 1,1-1,-1 1,1-1,-1 0,-1 0,1 0,-1 0,1 0,-2 0,1 0,0 0,-1-1,0 1,0 0,-1 0,0 0,1-1,-3-4,-9-37,-3 2,-38-85,18 49,-6-19,-5 2,-4 2,-97-140,92 165,261 369,-36-55,-148-210,172 283,-161-254,-2 2,-3 0,24 84,-40-120,-11-28,-1 0,0 0,0 0,1 0,-1 1,0-1,1 0,-1 0,0 0,0 0,1 0,-1 0,0 0,1 0,-1 0,0 0,1 0,-1 0,0 0,0 0,1 0,-1 0,0-1,1 1,-1 0,0 0,0 0,1 0,-1 0,0-1,0 1,0 0,1 0,-1-1,0 1,0 0,0 0,1 0,-1-1,0 1,0 0,0-1,0 1,18-53,-11 28,48-151,58-332,-102 453,-7 40,0 0,-2-1,0 1,0-1,-2 1,-1-20,1 34,0 1,0-1,0 0,0 0,0 1,0-1,0 0,-1 0,1 1,0-1,-1 0,1 1,0-1,-1 0,1 1,-1-1,1 1,-1-1,1 1,-1-1,1 1,-1-1,1 1,-1-1,0 1,1 0,-1-1,0 1,1 0,-1 0,0-1,0 1,1 0,-2 0,0 0,0 1,-1-1,1 1,0 0,0 0,0 0,0 0,0 0,0 0,0 1,-2 1,-42 44,12-4,-211 297,244-339,1 0,-1 0,1-1,-1 1,1 0,-1 0,1 0,-1 0,1-1,0 1,0 0,0 0,-1 0,1 0,0 0,0 0,0 0,0 0,0 0,1 0,-1 0,0 0,0-1,1 1,-1 0,0 0,1 0,-1 0,1 0,-1-1,1 1,-1 0,1 0,0-1,-1 1,1-1,0 1,0 0,-1-1,1 1,0-1,0 0,0 1,0-1,0 0,0 1,-1-1,1 0,0 0,0 0,0 0,0 0,1 0,63 2,-55-3,46-1,-16 0,-1 1,47 5,-75-2,0-1,0 1,-1 1,1 0,-1 1,0 0,0 0,0 1,0 0,-1 1,0 0,14 12,-6-3,-12-11,0 0,0 0,0 1,-1 0,0 0,1 0,4 10,-8-14,-1 0,1 0,-1 0,0 0,0 1,1-1,-1 0,0 0,0 0,0 0,0 0,0 1,-1-1,1 0,0 0,0 0,-1 0,1 0,-1 0,0 1,-1 1,1-1,-1 0,0 0,-1 0,1 0,0 0,0-1,-1 1,1-1,-1 1,-4 1,-223 81,98-39,-746 262,535-181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53.5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467 0,'-30'35,"0"1,-37 61,28-39,-229 371,262-419,1 0,1 0,0 0,0 0,1 0,-3 20,6-28,-1 1,1-1,1 0,-1 1,0-1,0 1,1-1,0 0,-1 1,1-1,0 0,0 0,0 0,0 0,1 0,-1 0,0 0,1 0,0 0,-1 0,1-1,0 1,0-1,0 1,0-1,0 0,0 0,0 0,0 0,1 0,-1 0,0 0,1-1,-1 0,0 1,5-1,86 14,0-5,1-4,136-9,-204 0,0-1,0-1,-1-1,0-1,0-2,-1 0,-1-2,29-18,-49 29,46-21,-27 15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56.7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371 1512,'3'1,"0"1,0 0,0 0,0 0,-1 0,1 1,-1-1,0 1,1-1,-1 1,0 0,0 0,-1 0,1 0,1 5,4 3,405 576,45 70,-447-640,4 4,-1 0,-1 0,0 2,-2 0,-1 0,10 38,-19-60,1 1,-1-1,1 0,-1 1,1-1,-1 1,0-1,0 1,0-1,0 1,0-1,0 1,0-1,0 0,-1 1,1-1,-1 1,1-1,-1 0,1 1,-1-1,0 0,1 1,-1-1,0 0,0 0,0 0,0 0,0 0,0 0,-1 0,1 0,0 0,0-1,-1 1,1 0,0-1,-1 1,1-1,0 1,-1-1,1 0,-1 0,1 1,-1-1,1 0,-1 0,1-1,-1 1,1 0,-3-1,-9-2,0 0,0-1,1 0,-20-10,-31-17,2-3,1-3,2-2,-81-72,51 30,-143-172,159 162,4-3,4-3,5-2,4-3,4-3,5-1,-58-204,91 259,3 0,-6-71,14 105,2 0,0-1,1 1,1 0,1 0,0 0,1 0,1 0,0 1,15-31,-5 23,0 0,2 1,0 1,1 0,2 2,32-28,-35 34,1 1,0 1,0 0,1 2,0 0,1 1,0 1,1 1,23-5,-27 9,0 2,-1 0,1 0,0 2,-1 0,1 1,0 1,29 9,-1 3,83 40,-35-6,-2 5,92 71,160 148,-244-191,290 247,167 135,-393-341,273 157,-431-277,1 0,0 1,-1 0,0 0,0 0,5 6,-9-9,-1-1,1 1,-1-1,1 1,-1 0,0-1,1 1,-1-1,0 1,0 0,0-1,1 1,-1 0,0-1,0 1,0 0,0-1,0 1,0 0,0-1,0 1,0 0,0-1,-1 1,1 0,-1 0,0 0,0 0,0 0,0 0,-1 0,1 0,0 0,0-1,-1 1,1 0,-1-1,1 0,0 1,-1-1,1 0,-1 1,-1-1,-29 2,-1-1,0-2,1-1,-1-1,1-2,-49-14,50 12,-429-102,-193-40,499 122,0 7,-199-1,316 22,0 2,-52 10,87-13,1 1,0-1,-1 1,1-1,-1 0,1 0,-1 0,1 0,0 0,-1 0,1 0,-1 0,1 0,-1-1,1 1,0-1,-1 1,-1-2,3 2,0-1,0 0,0 1,0-1,0 0,0 1,0-1,0 0,0 1,0-1,1 0,-1 1,0-1,0 0,1 1,-1-1,0 1,1-1,-1 1,0-1,1 1,-1-1,1 1,-1-1,2 0,42-35,28-17,-1-3,71-73,-67 58,202-195,250-313,-309 318,-217 259,0 1,1-1,-1 0,1 1,-1-1,1 1,-1-1,1 1,0 0,0-1,0 1,-1 0,1 0,0 0,0 1,1-1,-1 0,3 0,-2 2,-1 0,1 0,-1 0,0 0,1 0,-1 0,0 1,0-1,0 1,0-1,0 1,0 0,-1 0,1 0,1 2,60 60,3-2,89 63,-36-30,7 14,-116-104,-11-17,-17-28,13 29,-36-97,-28-118,40 126,25 87,-41-156,39 142,2 0,0-1,2 0,2-33,-1 59,2-1,-1 1,0-1,0 1,1-1,-1 1,1-1,0 1,0-1,0 1,0 0,0 0,1-1,-1 1,0 0,1 0,2-2,-2 3,-1 0,1 0,0 0,0 1,-1-1,1 0,0 1,0-1,0 1,0 0,0 0,0-1,-1 1,1 1,0-1,0 0,4 1,6 3,1 1,-1 0,0 1,0 0,15 10,-19-11,477 332,-80-50,-308-226,2-5,143 60,-242-116,7 3,1 0,-1 0,0-1,1 0,10 1,-17-3,-1 0,1 0,0 0,0 0,-1 0,1 0,0 0,-1 0,1-1,0 1,0 0,-1 0,1-1,-1 1,1 0,0-1,-1 1,1-1,-1 1,1-1,-1 1,1-1,-1 1,1-2,0 1,-1-1,1 0,-1 0,0 1,0-1,0 0,0 0,0 1,0-1,0 0,-1 1,1-1,0 0,-2-3,-14-37,-1 1,-2 0,-45-71,-91-104,151 211,-328-392,247 309,-5 3,-121-88,127 122,57 36,21 8,21 7,23 6,11 13,0 3,-1 2,84 56,-61-35,629 419,-44 66,-642-517,104 102,-103-99,-1 1,0 0,-2 1,0 1,11 23,-21-39,0 0,-1 1,0-1,1 0,-1 1,0-1,0 1,-1-1,1 1,-1 0,0-1,0 1,0 0,0-1,-1 1,1-1,-1 1,0-1,0 1,0-1,-1 1,1-1,-1 0,0 0,0 0,0 0,0 0,0 0,-1 0,1-1,-1 1,0-1,0 0,-4 3,-10 4,0 0,-1-1,0-1,-1-1,-25 6,-14 5,-370 185,282-126,-338 194,340-182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58.1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1,'0'4,"0"10,4 12,6 13,6 14,8 18,8 19,9 16,0 7,-2-4,1-2,-6-11,-6-14,-6-16,-3-11,-1-6,1-12,-2-11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58.5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0 409,'60'-4,"0"-2,0-3,77-22,-62 13,974-282,-1040 297,-1 0,-1 0,1-1,0 0,9-7,-3-1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0:59.4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76,'1'10,"1"-1,0 0,1 0,-1 0,2 0,-1-1,7 12,2 6,108 285,69 154,-181-448,1 1,1-1,1-1,0 0,22 24,-30-37,0 0,0 0,0-1,0 1,1-1,-1 0,1 0,0 0,-1 0,1 0,0-1,0 0,0 0,0 0,0 0,0 0,0-1,1 0,-1 0,0 0,0-1,0 1,0-1,0 0,0 0,0 0,0 0,0-1,0 0,-1 0,1 0,5-4,3-3,-1-1,0 0,0-1,-1 0,-1 0,0-1,-1 0,11-20,47-113,-62 134,21-57,-3 0,-3-2,12-95,4-219,-35 379,0-1,1 0,0 1,0-1,0 1,1-1,0 1,3-8,-5 12,1 1,-1-1,1 0,-1 1,1-1,-1 1,1-1,-1 0,1 1,0-1,-1 1,1 0,0-1,-1 1,1-1,0 1,0 0,-1 0,1-1,0 1,0 0,0 0,-1 0,2 0,0 0,0 1,0 0,0-1,-1 1,1 0,0 0,0 0,-1 0,1 0,-1 1,1-1,-1 0,0 1,3 2,10 16,-1 0,-1 1,0 1,16 44,-5-12,37 80,141 290,-74-179,103 186,-156-316,-60-92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0.0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1 815,'23'-21,"2"1,1 2,0 0,1 2,57-25,-34 16,885-429,-682 334,-135 59,-84 40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7.5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1 102,'0'-4,"1"0,0 0,-1 0,2 0,-1 0,0 0,1 0,0 1,0-1,0 1,0-1,0 1,1 0,0 0,-1 0,1 0,0 0,1 1,-1-1,0 1,1 0,-1 0,1 0,0 1,-1-1,5 0,4-3,0 1,0 1,0 1,0-1,1 2,-1 0,19 0,-17 3,0 0,0 0,1 1,-1 1,-1 1,1 0,-1 0,0 1,0 1,-1 1,1-1,-2 2,1 0,-1 0,17 20,-20-20,0 0,-1 1,0 0,0 0,-1 1,-1-1,0 2,0-1,-1 0,-1 1,0 0,0 0,-1-1,-1 2,0-1,0 0,-2 0,1 0,-3 13,-2-7,0-1,-1 1,0-1,-13 22,7-14,12-25,0 0,0 0,0 0,0 0,-1 1,1-1,0 0,0 0,0 0,0 1,0-1,0 0,0 0,0 0,0 1,0-1,0 0,0 0,0 0,0 1,0-1,0 0,0 0,0 0,0 1,0-1,0 0,0 0,0 0,1 1,-1-1,0 0,0 0,0 0,0 0,0 0,1 1,-1-1,0 0,0 0,0 0,0 0,1 0,-1 0,0 0,0 1,0-1,1 0,-1 0,0 0,18-3,20-10,-36 12,13-4,0 0,0 2,16-3,-18 4,0 0,0-1,0-1,17-7,-11 1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0.5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1,'4'4,"2"6,4 1,0 7,7 10,5 3,3 10,6 7,6 7,9 12,2 3,1-6,-4-1,0-3,-5-7,-8-9,-10-7,-9-10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1.0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31,'0'-4,"0"-6,4-1,6 6,5 7,1 9,5 10,8 23,8 17,10 20,15 21,13 11,7 11,-10-15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1.5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1 499,'7'-1,"1"0,-1-1,0 0,0 0,0-1,0 0,0 0,11-7,11-5,109-49,127-54,406-144,-637 250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2.6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0 220,'11'14,"5"15,-2 2,32 77,113 189,-152-287,0 0,0 0,1-1,0 0,1-1,0 1,0-2,1 1,13 6,-20-12,1 0,0 0,0-1,-1 0,1 1,0-2,0 1,0 0,0-1,0 0,0 1,0-2,0 1,0 0,0-1,0 0,0 0,0 0,0 0,0-1,-1 1,1-1,0 0,-1 0,0 0,1-1,-1 1,0-1,0 0,4-6,8-9,-1 0,-1-2,0 1,-2-2,0 1,-1-2,-2 1,9-33,2-23,10-88,-20 109,17-201,13 322,239 387,-237-391,98 136,99 163,-225-332,-5-6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3.2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0 626,'15'-13,"1"1,0 1,1 1,0 1,22-10,8-4,690-330,-547 267,-155 70,-19 10,0-1,-1 0,0-1,0-1,23-19,-30 19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3.7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2,'8'-1,"-1"1,1 0,-1 0,0 1,1 0,-1 0,0 1,0 0,1 0,-2 1,1 0,0 0,0 1,-1-1,0 2,0-1,0 0,9 10,19 22,0 2,43 66,46 94,145 316,-252-477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4.2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69,'0'-4,"0"-6,0-6,0-3,4 4,6 10,6 10,8 13,9 16,-2 2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5.1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553 1339,'-50'-95,"-23"-51,-51-192,-31-67,58 146,75 191,9 43,13 25,-1-1,1 1,0 0,0 0,0 0,-1 0,1 0,0-1,0 1,-1 0,1 0,0 0,0 0,-1 0,1 0,0 0,0 0,-1 0,1 0,0 0,0 0,-1 0,1 0,0 0,0 0,-1 0,1 0,0 1,0-1,-1 0,1 0,0 0,0 0,0 0,-1 1,1-1,0 0,0 0,0 0,0 1,-1-1,1 0,0 0,0 0,0 1,-2 4,0-1,1 1,0 0,0 0,0 0,0 0,1 0,0 7,3 32,1 0,11 45,-9-58,10 57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5.6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0 480,'16'-1,"-1"0,0-2,1 1,-1-2,28-10,75-38,-51 21,374-138,30-13,-441 170,-7 4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6.5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1,'4'6,"-1"0,1 0,-1 0,0 1,-1 0,1-1,-1 1,0 0,1 12,5 16,-6-27,78 216,-64-187,1 1,2-2,42 59,-53-85,1-1,0-1,0 1,1-2,0 1,0-1,1-1,0 0,0 0,1-1,0 0,-1-1,1-1,1 0,19 2,-25-3,-1-2,0 1,1-1,-1 0,1 0,-1-1,1 1,-1-2,0 1,0-1,0 0,1 0,-2 0,1-1,0 0,0 0,-1-1,0 1,0-1,0 0,0-1,0 1,-1-1,0 0,0 0,0 0,-1-1,0 1,0-1,0 0,3-11,10-31,-3-1,-2 0,-2-1,4-95,-15 118,-1 32,2 3,1-1,0 1,1 0,0 0,2 9,11 31,1-1,3-1,34 62,87 128,-89-155,293 477,-317-501,-21-38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8.5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177 317,'-2'2,"0"-1,0 1,1-1,-1 1,0-1,1 1,-1 0,1 0,0 0,-1 0,1 0,0 0,0 0,0 0,1 0,-1 1,0 3,0-3,-22 75,3 1,3 0,-7 103,5 244,20-305,-2-166,-2 0,-12-63,-2-14,8 16,5 0,10-122,-1 182,1 1,2 1,2 0,2 0,2 1,2 0,35-67,-43 95,1 1,0 0,1 0,1 1,0 1,21-19,-28 28,0-1,0 1,0 1,1-1,-1 1,1-1,0 1,-1 1,1-1,0 1,0-1,0 1,0 1,0-1,0 1,1 0,-1 0,0 0,0 1,0 0,0 0,0 0,0 1,0-1,6 4,4 4,-1-1,0 2,0 0,-1 1,0 0,16 19,63 86,-78-98,34 51,-3 2,-4 2,37 88,78 243,-127-323,-19-54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7.4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1 997,'84'-97,"-11"18,341-347,-349 368,2 3,2 3,2 4,144-74,-185 110,62-17,-50 18,-19 3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7.9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1,'1'7,"0"1,1-1,0 1,0-1,1 0,-1 0,2 0,-1 0,9 12,1 2,334 536,-181-304,-63-98,68 112,-154-235,-7-8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8.8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1,'4'1,"-1"1,1 1,-1-1,1 0,-1 1,0 0,0-1,0 1,0 1,0-1,-1 0,0 1,4 5,2 2,111 155,189 352,-279-460,-6-8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09.3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1 615,'4'0,"6"0,6-4,8-6,9-6,7-4,10-7,17-12,24-12,8-6,10-6,7-1,-4-2,-7 9,-13 7,-14 11,-16 9,-18 8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0.3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 0,'-1'1,"0"-1,0 1,1-1,-1 1,0-1,0 1,0 0,1-1,-1 1,0 0,0 0,1 0,-1-1,1 1,-1 0,1 0,-1 0,1 0,0 0,-1 0,1 0,0 0,0 0,0 0,0 0,0 0,0 0,0 0,0 1,0 33,5-3,0-1,2 1,2-1,1-1,1 0,15 29,-4-18,1 0,2-2,45 55,-32-53,2-1,2-3,2-1,1-2,1-3,2-1,1-3,1-1,71 24,-104-42,1-2,0 0,0-2,1 0,20 2,-35-6,1 1,-1-1,1-1,-1 1,1-1,-1 0,0 0,1 0,-1 0,0-1,0 1,0-1,0 0,0-1,0 1,-1-1,1 1,-1-1,1 0,-1-1,0 1,-1 0,1-1,0 0,-1 1,4-9,1-5,0 0,-1-1,-1 0,-1 0,2-21,5-98,-9 98,1-2,-2 0,-2 0,-1 0,-3 0,-14-64,17 101,0-1,0 1,0-1,-1 1,1 0,-1 0,0 0,0 1,-5-6,7 9,0-1,1 0,-1 1,0-1,0 1,1-1,-1 1,0-1,0 1,0 0,0-1,0 1,0 0,0 0,0 0,0 0,0 0,0 0,0 0,-1 0,1 1,0-1,0 1,-1 0,1-1,0 1,0 0,1 0,-1 0,0 0,0 0,0 0,1 0,-1 1,0-1,1 0,-1 0,1 0,-1 1,1 2,-3 6,1 0,1 1,0-1,0 1,1 0,1-1,-1 1,4 12,23 90,-17-79,25 82,5-1,60 117,129 208,-71-143,-151-282,-1-6,-1 1,-1 0,1 1,4 19,-7-15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1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1302,'9'0,"0"-1,0-1,0 1,-1-1,1-1,-1 0,1 0,-1 0,8-6,72-48,-48 30,830-535,28 48,-708 415,-161 83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2.0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0 746,'10'-1,"-1"-1,1 0,-1-1,0 0,0 0,0-1,0 0,12-7,13-6,1190-479,-1050 429,-4-9,-78 34,-63 31,-10 7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2.5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1969,'8'-1,"0"0,0-1,0 0,1 0,-2-1,1 0,0 0,-1-1,1 0,-1 0,9-7,9-5,369-225,24-15,904-475,-213 122,-1069 586,-22 11,-1 2,2 0,29-10,-48 20,-1 0,1 0,0 0,0 0,0 0,0 0,0 1,0-1,0 0,0 0,0 0,-1 0,1 0,0 0,0 0,0 1,0-1,0 0,0 0,0 0,0 0,0 0,0 0,0 1,0-1,0 0,0 0,0 0,0 0,0 0,0 1,0-1,0 0,0 0,0 0,0 0,1 0,-1 0,0 1,0-1,0 0,0 0,0 0,0 0,0 0,0 0,0 0,1 0,-1 0,0 0,0 1,0-1,0 0,0 0,0 0,1 0,-1 0,0 0,0 0,-9 11,-12 7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3.5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0 180,'2'0,"0"1,0-1,-1 1,1-1,0 1,-1 0,1-1,0 1,-1 0,1 0,-1 0,1 0,-1 1,0-1,1 0,-1 0,0 1,0-1,2 4,18 35,-15-28,36 77,100 181,-123-240,2 0,1-1,1-2,1 0,1-1,41 31,-55-50,0 0,0-1,0 0,1-1,0 0,0-1,0 0,1-1,-1 0,1-1,24 1,-26-3,0 0,0-1,-1 0,1 0,0-1,-1-1,0 0,1 0,-1-1,0 0,-1-1,1 0,-1-1,13-9,-6-1,0-1,-1 0,0-1,-1 0,-2-1,0-1,-1 0,0 0,-2-1,-1-1,8-28,3-28,18-148,-33 188,2-2,-2 19,-1 0,-1 0,0 0,-2 0,-1 0,-3-23,4 42,0 1,-1-1,1 1,-1-1,1 1,-1-1,0 1,1-1,-1 1,0 0,0-1,0 1,0 0,0 0,0 0,-1 0,1 0,0 0,0 0,-1 0,1 0,-1 0,-1 0,2 1,-1 0,1 0,0 0,0 0,0 0,0 1,0-1,0 0,0 1,-1-1,1 0,0 1,0-1,0 1,0 0,1-1,-1 1,0 0,0 0,0-1,0 1,1 0,-1 0,0 0,1 0,-1 0,1 0,-1 0,1 0,-1 0,1 0,0 2,-2 5,0-1,0 1,1 0,1 0,-1 0,1 0,1 0,-1 0,4 14,23 78,-17-69,14 42,3-1,4-1,65 109,147 187,-41-68,-166-244,-4-5,-1 2,43 98,-65-121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4.7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 1,'-1'0,"1"1,-1-1,0 1,1-1,-1 1,1 0,0-1,-1 1,1 0,-1-1,1 1,0 0,-1 0,1-1,0 1,0 0,0 0,0-1,0 1,0 0,0 0,0 0,0-1,0 1,0 0,0 0,0 0,1-1,-1 1,0 0,1 0,0 0,8 32,36 66,3-2,71 104,143 164,-103-173,-128-158,2-1,2-2,51 35,-78-60,1-1,0 0,0 0,0-1,0 0,1-1,14 3,-21-5,0-1,0 1,0-1,0 0,0 0,0 0,1 0,-1-1,0 1,0-1,0 0,0 0,0 0,0 0,0 0,0-1,-1 1,1-1,0 0,-1 0,0 0,1 0,-1 0,0 0,0-1,0 1,2-5,3-6,-1 0,0 0,-1 0,-1-1,0 0,2-19,8-94,-7 46,11-54,-1-268,-28 351,-3 33,14 19,-1-1,0 1,0 0,1 0,-1 0,0 0,0-1,1 1,-1 0,0 1,1-1,-1 0,0 0,0 0,1 0,-1 0,0 1,1-1,-1 0,0 1,1-1,-1 0,0 1,1-1,-1 1,1-1,-1 1,1-1,-1 2,-1 0,0 1,0 0,1 0,-1 0,1 0,0 0,0 0,0 1,0-1,0 0,1 0,-1 1,1-1,0 0,0 1,1-1,-1 1,2 5,17 62,-5-34,3 0,0-2,3 0,43 60,115 119,-117-145,-37-41,223 247,-202-220,-35-36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9.0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1 138,'4'0,"6"-5,5-5,14-1,14 1,12 3,11 2,14-2,3 0,-4 1,-3-2,-6-5,-11 0,-10 3,-10 3,-11-3,-11 2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5.3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1 432,'4'0,"6"-5,6 0,3-5,4-4,2 0,5-7,6-3,10-2,10-5,8-2,6-4,8-4,4 1,-3-2,-7 7,-7 5,-15 7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5.7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1 416,'14'-1,"-1"-1,1-1,0-1,-1 0,0 0,0-1,0-1,18-11,14-5,556-218,-350 147,-213 78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6.3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1,'0'4,"0"10,4 11,10 23,12 21,9 19,7 12,10 15,0 1,4 1,1-6,-9-8,-4-10,-6-16,-4-17,-9-19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7.2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3338,'0'7,"1"0,0 0,0-1,1 1,0-1,0 1,1-1,0 0,3 6,39 57,-21-33,327 539,-347-568,1 0,-1-1,1 1,1-1,-1 0,1-1,0 1,1-1,9 6,-14-10,1 0,-1 0,1 0,-1 0,1-1,-1 1,1-1,-1 1,1-1,0 0,-1 0,1 0,0-1,-1 1,1-1,-1 1,1-1,-1 0,1 0,-1 0,1 0,-1 0,0-1,0 1,0-1,1 1,-1-1,-1 0,1 0,0 0,0 0,2-4,31-45,-2-1,-2-1,-3-2,22-59,-22 51,497-1298,-111-35,-398 1337,162-735,-175 767,0 1,-1-40,-4 51,2 16,0-1,0 0,0 0,0 0,0 0,0 0,0 0,0 1,0-1,-1 0,1 0,0 0,0 0,0 0,0 0,0 0,0 0,0 1,0-1,0 0,0 0,0 0,-1 0,1 0,0 0,0 0,0 0,0 0,0 0,0 0,0 0,-1 0,1 0,0 0,0 0,0 0,0 0,0 0,0 0,0 0,-1 0,1 0,0 0,0 0,0 0,0 0,0 0,0 0,0 0,-1 0,1 0,0 0,0 0,0 0,0-1,0 1,0 0,0 0,0 0,0 0,0 0,-1 0,-3 12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23:01:18.1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1881,'1'0,"1"1,-1-1,0 1,1-1,-1 1,0 0,1-1,-1 1,0 0,0 0,0 0,0 0,0 0,0 0,0 0,0 0,0 1,0-1,-1 0,2 2,14 31,-14-27,9 19,-1-1,1 0,1-1,18 28,-27-47,0 0,1 0,-1-1,1 0,0 1,0-1,1-1,-1 1,1-1,0 1,0-2,0 1,0 0,0-1,1 0,-1 0,1 0,-1-1,1 0,0 0,6 0,-8-1,0-1,-1 0,1 0,0 0,-1 0,1-1,-1 1,0-1,1 0,-1 0,0 0,0-1,0 1,0-1,0 1,-1-1,1 0,-1 0,0 0,0 0,0-1,2-4,6-12,-2 0,11-38,-10 28,228-747,-2 3,-196 653,54-140,-89 251,-4 8,1-1,0 1,0-1,0 1,0-1,1 1,-1 0,1 0,-1 0,1 0,0 0,0 0,0 0,3-2,3 4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0:01:59.6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7:56.52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4780,'0'-2,"0"0,0 1,0-1,0 1,0-1,1 0,-1 1,1-1,-1 1,1-1,-1 0,1 1,0 0,0-1,-1 1,1-1,0 1,0 0,1 0,-1-1,0 1,0 0,1 0,-1 0,0 1,1-1,-1 0,1 0,-1 1,1-1,-1 1,1-1,0 1,-1 0,1-1,-1 1,1 0,0 0,-1 0,3 1,8 0,-1 0,1 1,-1 1,17 6,-27-9,99 38,-2 5,118 70,122 54,-313-157,1-1,0-1,1-1,45 6,-57-12,-1-1,0 0,0-1,0-1,0 0,0-1,0 0,0-1,-1-1,0 0,13-7,25-16,-1-2,-2-2,53-48,129-131,-209 191,1466-1479,48-46,-1080 1130,614-429,-489 424,-575 417,-8 8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7:57.3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3103,'36'20,"0"-2,1 0,77 22,-63-22,17 5,1-3,2-3,-1-3,2-3,0-4,74-1,-91-8,1-2,-1-2,0-3,0-3,-1-1,-1-4,0-1,74-37,-41 7,-2-3,-3-4,-1-3,138-134,238-319,136-305,-61-32,-505 805,19-32,110-167,-132 212,1 0,1 1,1 1,2 2,41-31,-63 52,1 0,-1 1,1 0,0 0,0 1,1 0,-1 0,1 1,0 0,-1 0,10-1,-9 4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35.1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91 799,'21'41,"382"736,-245-492,1 3,255 506,-406-775,-4-13,0 0,-1 1,0 0,-1 0,1-1,-1 2,0-1,-1 0,0 0,0 0,0 1,-1 11,-1-19,1 1,0-1,0 1,0-1,0 0,0 1,-1-1,1 1,0-1,0 0,-1 1,1-1,0 1,-1-1,1 0,0 0,-1 1,1-1,0 0,-1 1,1-1,-1 0,1 0,-1 0,1 0,0 1,-1-1,1 0,-1 0,1 0,-1 0,1 0,-1 0,-18-9,-17-23,32 29,-191-203,-214-292,299 348,-122-220,183 278,5-2,3-2,4-1,-23-103,49 154,3-1,1 0,3 0,2 0,1 0,3 0,2 0,10-48,-6 58,2 0,1 1,2 0,2 1,1 0,2 1,1 1,1 1,2 1,34-37,-25 33,1 2,2 1,2 2,0 1,2 2,1 2,1 1,1 2,1 2,82-27,-74 32,0 2,0 2,1 2,1 3,-1 2,76 3,-102 3,-1 1,1 0,0 2,-1 1,0 1,-1 1,1 2,-1 0,-1 1,0 1,-1 1,0 1,-1 1,-1 0,24 25,-32-28,-1 1,0 0,0 1,-1 1,-1-1,-1 1,0 0,-1 1,0 0,-1 0,-1 0,-1 0,0 1,-1-1,-1 1,0 0,-2-1,-1 21,-2-14,0 0,-1-1,-1 1,-2-1,0 0,-1-1,-1 0,-1 0,0-1,-2-1,-1 0,-24 27,-21 13,-3-3,-2-2,-128 81,84-71,-217 94,256-130,0-4,-2-2,-79 14,142-35,0 0,1 0,-1 0,0-1,-12-2,1-2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36.0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330 28,'-4'1,"1"0,-1 0,1 1,-1 0,1-1,0 1,-1 1,1-1,0 0,-3 4,-4 2,-10 9,0 1,1 0,1 2,0 0,2 1,0 1,2 0,0 1,1 1,-18 49,13-20,1 1,4 1,1 0,-4 67,13-101,2 0,1 0,0 0,2 0,0 0,8 29,-8-42,0-1,1 0,0 0,0 0,0 0,1 0,0-1,0 1,1-1,0 0,0-1,0 1,1-1,0 0,0 0,0-1,1 0,-1 0,1 0,12 4,0-2,1-2,-1 0,1-1,0-1,0-1,0-1,0-1,0 0,38-9,4-4,109-41,-87 22,-2-4,-1-3,-2-4,-2-3,93-75,-157 112,0-1,-1 0,-1-1,0 0,0-1,8-15,-16 24,-1-1,1 1,-1-1,0 0,0 0,-1 0,0 0,0 0,0 0,0-1,-1 1,0 0,0 0,0 0,-1-1,1 1,-1 0,0 0,-1 0,0 0,1 0,-6-8,-3-5,-1 0,-1 1,-1 1,0 0,-2 0,1 1,-2 1,0 1,0 0,-1 1,-1 1,0 1,-1 0,0 1,0 1,0 1,-1 1,-1 0,1 2,0 0,-1 1,0 2,-23 0,20 0,1-1,0-1,-1-1,1-1,1-1,-1-1,-29-14,17 10,-46-10,47 14,-45-17,49 11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0.0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1 118,'17'-3,"0"0,-1-1,1-1,-1-1,0 0,19-11,-20 10,31-17,-35 17,1 0,0 1,1 0,-1 1,18-4,-27 8,0 0,1 1,-1 0,1 0,-1 0,1 0,-1 0,1 1,-1-1,0 1,1 0,-1 0,0 1,0-1,0 0,0 1,0 0,0 0,0 0,0 0,-1 0,1 1,-1-1,1 1,2 3,-1 0,0 0,0 0,0 0,-1 1,0 0,0-1,-1 1,1 0,-1 0,-1 0,0 1,0-1,0 0,-1 1,0-1,0 0,-2 8,0-2,-1-1,-1 1,0-1,-1 0,0 0,0 0,-2 0,-11 17,17-28,0 0,0 1,0-1,0 1,1-1,-1 1,1 0,-1-1,1 1,0-1,-1 1,1 0,0-1,0 1,0 0,0 0,0-1,1 1,-1-1,0 1,1 0,-1-1,1 1,0-1,0 1,-1-1,3 3,2 3,1 0,0 0,1-1,9 8,13 13,-18-14,93 115,-87-105,-1 0,-2 2,21 44,-32-63,-1 1,1 0,-1-1,-1 1,1 0,-1 1,-1-1,1 0,-1 0,0 0,-1 0,1 0,-4 11,3-13,-1-1,0 0,-1 1,1-1,0 0,-1 0,0 0,0-1,0 1,-1-1,1 0,-1 0,0 0,0 0,0 0,0-1,0 0,0 0,-1 0,-8 2,-5 1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36.5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0,'4'0,"2"4,8 2,6 8,4 6,7 4,1 2,5-3,-4-1,-4-1,-2-3,-2-1,-5-3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37.3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0 633,'9'-1,"1"0,-1-1,0 0,0-1,0 0,0-1,-1 1,10-6,19-8,546-179,83-32,-612 206,-15 7,0-1,-1-2,48-31,-85 48,1 1,-1-1,0 1,0-1,0 1,0-1,0 0,-1 1,1-1,0 0,0 0,0 0,-1 0,1 0,0 0,-1 0,1 0,-1 0,1 0,-1 0,1 0,-1 0,0 0,0 0,0 0,1-1,-1 1,0-1,-1 1,-1-1,1 1,0 0,0 0,-1 0,1 0,0 1,-1-1,1 0,-1 0,1 1,-1-1,1 1,-1 0,0-1,-2 1,-17-3,1 2,-23 1,37 0,-6 0,-15 0,1 1,-1 1,-28 7,46-7,-1 1,1 0,0 1,1 0,-1 0,1 1,0 0,0 0,0 1,1 0,-1 0,-7 10,2-1,1 2,1-1,0 1,1 1,1 0,0 1,1-1,2 2,0-1,0 1,2 0,1 0,-2 29,4-37,1 0,0 1,1-1,0 0,1 0,1 0,0 0,0 0,1-1,0 1,1-1,1 0,0 0,0-1,1 1,0-1,1-1,0 0,0 0,1 0,0-1,1 0,15 9,9 1,1-1,1-2,67 20,122 15,-87-21,-90-18,56 13,-95-21,0 0,0 0,-1 1,1 1,-1-1,1 1,-1 1,7 5,-14-9,1 0,0 0,-1 0,0 0,1 0,-1 0,0 1,0-1,0 0,-1 1,1-1,0 1,-1-1,0 0,1 1,-1-1,0 1,0-1,-1 1,1-1,0 1,-1-1,0 1,1-1,-1 0,0 1,0-1,0 0,-3 4,-3 6,-1 0,0 0,-18 19,18-23,-48 55,-44 53,85-97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37.9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406 559,'1'-42,"-3"1,-1-1,-17-77,15 100,-1 0,-1 1,-1 0,0 0,-1 1,-1 0,-1 0,0 1,-1 1,-21-22,17 22,-1 0,0 0,-28-16,39 27,0 1,1-1,-1 2,0-1,0 0,-1 1,1 0,0 1,-1 0,1 0,-1 0,0 0,1 1,-1 0,1 1,-10 1,14-1,-1 0,1 0,0 0,-1 0,1 0,0 1,0-1,0 1,-1-1,2 1,-1 0,0 0,0 0,1 0,-1 0,1 0,-3 5,2-1,-1-1,1 1,1 0,-1 0,1 0,0 0,0 10,1 1,1 0,1 0,0 0,8 28,-2-23,0-1,2 1,1-1,0-1,1 0,2-1,0 0,0-1,2-1,0 0,1-1,1-1,1 0,37 22,-22-17,2-1,1-1,0-2,1-2,0-2,1-1,71 10,-72-18,-17-2,0 1,0 1,24 6,-41-9,-1 1,0 0,0 0,0 0,0 0,0 0,-1 1,1-1,0 1,-1 0,1 0,-1 0,1 0,-1 0,0 0,0 1,0-1,0 1,0 0,-1-1,1 1,-1 0,0 0,1 0,-2 0,1 0,1 5,-2-4,-1 1,0 0,1-1,-1 1,-1-1,1 1,-1-1,0 0,0 0,0 0,0 0,-1 0,1 0,-6 5,-52 51,42-43,-9 8,1-4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39.1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151 696,'-11'12,"1"1,0 0,1 0,1 1,0 1,1-1,-9 27,-26 109,42-148,-9 31,2 0,1 0,2 0,1 1,3 58,0-88,1 0,0 1,0-1,1 0,-1 0,1 0,0 0,0 0,0 0,1-1,-1 1,1-1,0 1,0-1,0 0,0 0,1 0,-1-1,1 1,-1-1,1 0,0 0,0 0,0 0,0-1,0 0,1 0,-1 0,0 0,1-1,4 1,14 0,1-1,-1-1,0-1,36-8,-53 9,73-14,-1-4,-1-2,-1-4,-1-4,107-56,-173 80,0 0,-1 0,0-1,0 0,-1-1,1 1,7-12,-12 16,-2-1,1 0,0 0,-1 0,1 0,-1-1,0 1,0 0,0 0,-1-1,1 1,-1-1,1 1,-1 0,-1-1,1 1,0-1,-1 1,1 0,-1-1,0 1,0 0,0 0,-4-6,-2-4,-2-1,1 1,-2 1,0-1,0 2,-16-14,-78-60,97 80,-101-74,39 31,-69-64,123 98,1-1,-20-28,30 39,1 0,1 0,-1 0,1 0,-1-1,1 1,1-1,-1 1,1-1,-1 0,1 1,0-1,1 0,0 0,-1 0,2-9,0 11,1 0,-1 0,1 1,0-1,0 1,0 0,0-1,0 1,0 0,0 0,1 0,-1 1,1-1,-1 1,1-1,0 1,0 0,0 0,-1 0,1 0,0 0,0 1,5-1,5-1,0 1,0 0,0 1,20 3,5 3,1 2,-1 1,55 23,113 57,-126-53,61 26,148 67,-207-87,105 70,-172-101,18 11,34 31,-61-48,0 1,0 0,0 0,-1 0,0 1,0-1,0 1,-1 0,0 1,-1-1,5 16,-7-22,-1 0,1 0,-1 0,0 0,0 0,0 0,0 0,0 1,0-1,0 0,0 0,0 0,0 0,0 0,-1 0,1 0,0 0,-1 0,1 0,-1 0,1 0,-1 0,-1 1,1-1,0-1,0 1,0-1,0 0,0 1,0-1,0 0,0 0,0 0,0 0,0 0,0 0,-1 0,1 0,0 0,0-1,0 1,0 0,-1-1,-4-1,0-1,-1 0,2 0,-1-1,0 0,-8-7,-18-22,1-1,2-1,1-2,2 0,2-2,-25-54,24 40,3-1,3-2,2 0,-15-84,27 114,1-1,2 0,0 0,5-53,-2 71,0 1,1-1,1 1,-1-1,1 1,1 0,0 0,0 0,0 1,1-1,0 1,0 0,1 0,0 1,0 0,1 0,0 0,14-8,-10 7,0 1,0 0,1 1,0 1,0 0,0 0,1 1,-1 1,1 0,22 0,-16 2,0 2,1 0,-1 1,0 1,-1 1,26 9,11 11,0 2,-2 2,70 52,-120-79,94 66,-31-20,92 50,-147-92,0 1,-1 0,1 0,-1 1,9 10,-7-5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40.6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114 1211,'1'-1,"-1"0,1 0,-1 0,1 0,0 0,-1 0,1 0,0 1,-1-1,1 0,0 1,0-1,0 0,0 1,-1-1,1 1,0-1,0 1,0-1,0 1,0 0,0 0,0-1,1 1,-1 0,1 0,30-4,-16 5,0-1,1 2,-1 0,0 1,28 8,81 37,-94-35,896 432,-739-348,-132-68,85 45,-119-61,-1 1,-1 1,0 1,18 18,-36-32,0 0,1 1,-1-1,0 0,0 1,-1 0,1-1,-1 1,1 0,-1 0,0 0,0 0,0 0,0 0,-1 0,1 0,-1 0,0 0,0 5,0-7,0 0,-1 0,1 1,-1-1,1 0,-1 0,1 0,-1 0,0 0,0 0,1 0,-1-1,0 1,0 0,0 0,0-1,0 1,0 0,-2 0,0 0,0 0,-1 0,1 0,0-1,0 1,-1-1,1 0,0 0,-1 0,-2-1,-9-2,0 0,0-1,1 0,0-1,0-1,-18-10,-81-54,82 50,-217-160,-227-213,457 378,-545-500,509 459,-58-76,95 109,1-1,1 0,1-1,1-1,1 0,-13-44,23 61,0 0,0-1,1 1,0-1,1 0,0 1,0-1,1 1,1-1,-1 1,1 0,1-1,5-11,-3 8,2 1,0 0,0 1,1 0,1 0,0 0,0 1,16-13,4 1,1 1,2 1,0 1,1 2,67-25,-59 27,58-13,-86 25,0 1,0 0,1 1,-1 0,0 1,1 1,-1 0,25 5,-34-4,0 0,1 0,-1 0,0 0,0 1,0 0,-1 0,1 0,-1 0,1 0,-1 1,0 0,-1-1,1 1,0 0,-1 0,0 1,0-1,0 0,-1 1,1-1,-1 1,1 6,2 13,-2-1,0 1,-1 32,-1-30,0 18,1 22,-9 90,5-135,-1 0,-1 0,0 0,-2-1,0 1,-1-2,-1 1,-16 23,-2-1,-43 50,60-80,0-1,-1-1,0 1,-1-2,0 0,0 0,-1-1,-26 12,15-12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41.3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1 573,'0'-1,"0"0,1 1,-1-1,1 0,0 0,-1 0,1 0,0 1,-1-1,1 0,0 1,0-1,0 1,-1-1,1 1,0-1,0 1,0-1,0 1,0 0,0 0,0-1,0 1,0 0,1 0,33-5,-30 5,80-7,1 4,127 11,-154-1,-1 2,0 3,-1 2,82 31,-117-36,0 1,-1 0,0 2,-1 0,0 2,-1 0,30 29,-39-33,-1 1,-1-1,0 2,0-1,-1 1,-1 1,0-1,-1 1,0 0,0 0,-2 1,0-1,0 1,0 22,-1-10,-4 47,1-65,0-1,0 0,0 1,-1-1,0 0,-1 0,1-1,-1 1,-1 0,1-1,-7 9,9-14,1-1,-1 1,0-1,1 1,-1 0,0-1,0 0,0 1,0-1,1 1,-1-1,0 0,0 0,0 1,0-1,0 0,0 0,0 0,0 0,1 0,-1 0,0 0,0-1,0 1,0 0,0 0,0-1,0 1,1 0,-1-1,0 1,0-1,0 1,1-1,-1 0,0 1,1-1,-1 0,0 1,1-1,-1 0,1 0,-1 1,1-2,-25-40,-3-26,2-1,3-1,3-1,4-1,2 0,4-1,3-1,3-85,6 118,2 0,17-74,-17 100,0 1,1-1,1 1,0 0,1 0,0 1,1 0,1 0,0 1,19-20,-6 14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42.0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232 1,'-6'2,"1"0,-1 1,1 0,-1 0,1 0,0 1,0 0,0 0,1 0,-1 0,-5 9,-6 3,-1-1,2 2,0-1,0 2,2 0,0 0,-19 40,27-49,1 1,0-1,1 1,0 0,0 0,1 0,0 0,1 1,0-1,1 0,0 1,0-1,1 0,1 1,0-1,0 0,5 13,-3-16,0-1,0 1,1-1,0 0,0 0,0 0,1-1,0 0,0 0,0 0,0-1,1 0,0 0,0-1,0 0,0 0,1 0,-1-1,9 1,8 2,-1-1,1-1,-1-1,1-2,24-1,-9-1,0-2,-1-1,1-2,-1-1,65-25,-97 31,-1 0,0-1,0 0,0 0,0 0,-1-1,1 1,-1-1,0 0,0-1,0 1,-1-1,1 1,-1-1,0 0,-1 0,4-10,-4 9,-1-1,0 0,0 0,-1 0,1 0,-2 0,1 0,-1 1,0-1,0 0,-1 0,0 1,0-1,-5-8,-3-7,0 0,-2 1,0 0,-1 1,-21-23,28 35,-1 1,0 0,0 1,-1-1,0 1,0 1,0-1,-1 2,0-1,0 1,0 0,0 1,0 0,-1 1,-14-3,2 4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42.5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222 0,'-6'0,"0"0,1 1,-1 0,0 0,1 0,0 1,-1 0,1 0,0 0,0 0,0 1,0 0,0 0,-4 4,1 0,1 0,0 1,0 0,1 0,0 0,0 1,-5 11,-3 11,2 1,1 0,-12 55,17-62,1 0,1 0,2 0,0 47,2-63,1-1,0 0,1 1,-1-1,2 0,-1 0,1 0,0 0,1 0,0-1,0 1,1-1,0 0,0 0,0-1,1 0,0 0,8 6,13 6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43.8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433 720,'11'-9,"1"0,0 1,19-11,20-14,-20 9,-1-1,-1-2,26-31,-48 50,0 0,-1-1,0 1,-1-1,0-1,0 1,-1-1,0 0,0 0,-1 0,-1 0,0 0,0-1,-1 1,0-1,-1-16,-1 22,0-1,0 1,-1-1,1 1,-1 0,0 0,0 0,-1 0,0 0,0 0,0 1,0-1,-1 1,-6-7,3 6,0-1,0 1,0 1,-1-1,0 1,1 1,-2-1,-12-2,-3 0,-1 2,0 0,0 2,0 1,-38 3,42 0,0 0,0 2,0 0,1 1,0 1,0 1,0 1,1 1,1 0,-1 2,1 0,1 1,0 0,1 2,0 0,1 1,1 0,0 1,1 0,1 2,0-1,2 1,0 1,1 0,-13 39,19-51,0 0,1 0,0 0,1 0,-1 0,2 1,-1-1,1 0,0 1,0-1,1 0,0 0,0 1,0-1,1 0,1 0,-1 0,1 0,0-1,0 1,1-1,0 0,0 0,1 0,-1 0,1-1,1 0,-1 0,1 0,-1-1,1 0,12 7,13 5,0 0,1-2,0-2,1-1,1-1,47 7,5-4,120 2,-166-14,0-1,0-2,-1-2,57-12,-77 10,0 1,0-2,0-1,-1 0,0-2,0 0,-1 0,-1-2,0 0,24-24,-30 25,-1 0,-1-1,0 0,-1 0,0-1,-1 0,0 0,-1-1,-1 1,0-1,-1 0,0-1,-1 1,-1 0,0-29,-3 8,-1 1,-1-1,-2 1,-1 0,-17-47,11 45,-29-58,36 83,0 1,-1-1,0 1,-1 0,0 1,0 0,-1 0,0 1,-12-9,15 14,7 6,16 13,30 25,321 209,-206-147,-126-80,-2 2,0 1,-2 2,0 1,38 47,-60-63,0-1,-2 1,1 1,-2 0,0 0,0 0,-1 1,-1 0,-1 0,0 1,-1-1,0 1,-2 0,1-1,-2 1,0 0,-5 29,-1-12,-2-1,-2 0,0 0,-2-1,-2 0,-1-1,-1-1,-1 0,-2-1,0-1,-46 47,42-56,5-6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44.7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201 936,'1'-4,"1"0,0-1,0 1,0 0,0 1,1-1,-1 0,1 1,0-1,0 1,0 0,7-5,14-17,-18 15,0-1,-1 1,-1-1,0 0,0 0,-1 0,0-1,-1 1,1-15,0-19,-3-48,-1 44,0 8,-1-1,-2 1,-2 0,-1 0,-3 0,-1 1,-2 0,-2 1,-24-47,34 77,0 1,-1-1,0 2,0-1,-1 0,0 1,0 1,-1-1,-15-10,20 16,1 0,-1 0,1-1,-1 1,0 1,1-1,-1 0,0 1,0-1,1 1,-1 0,0 0,0 0,0 0,1 1,-1-1,0 1,0 0,1-1,-1 1,1 0,-1 1,1-1,-1 0,1 1,-1-1,1 1,0 0,0 0,0 0,0 0,0 0,1 0,-1 0,0 1,1-1,0 1,-2 3,0 0,-1 1,2-1,-1 1,1-1,0 1,0 0,1 0,-1 0,2 0,-1 0,1 0,0 0,1 0,-1 0,1 0,1 0,-1 0,1 0,0-1,1 1,0-1,0 1,0-1,1 0,0 0,9 10,10 11,1-2,1-1,1-1,37 25,-29-22,139 97,-110-81,-1 3,109 103,-156-132,-1 1,-1 1,-1 0,0 1,-1 0,-1 0,-1 1,10 33,-14-37,-2 0,1 0,-2 0,0 0,-1 0,0 1,-2-1,0 0,-1 1,0-1,-1 0,-6 17,6-26,0-1,0-1,0 1,-1 0,1-1,-1 0,-1 0,1 0,-1 0,0-1,-9 7,-68 38,54-34,-12 5,0-1,-2-2,0-1,-78 17,85-26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1.1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0 502,'2'15,"1"0,0 0,1 0,0 0,1-1,1 0,0 0,17 25,7 20,-29-56,0 0,0 0,0 0,1 0,0 0,-1-1,1 1,0 0,0-1,1 0,2 4,-4-6,-1 0,1 0,-1 0,0 0,1 0,-1 0,0 1,1-1,-1 0,1-1,-1 1,0 0,1 0,-1 0,1 0,-1 0,0 0,1 0,-1 0,0-1,1 1,-1 0,0 0,1-1,-1 1,0 0,0 0,1-1,-1 1,0 0,1-1,9-24,34-128,75-176,-95 268,-11 25,2 1,26-46,-41 79,1 0,1 0,-1 1,0-1,0 0,1 1,-1-1,1 1,-1-1,1 1,0 0,-1 0,1-1,0 1,0 0,0 1,0-1,0 0,0 1,0-1,0 1,0-1,0 1,0 0,0 0,1 0,-1 0,0 0,0 0,0 1,0-1,0 1,0 0,0-1,0 1,3 2,5 3,1 1,-1 1,0-1,0 2,9 10,0-2,74 65,91 82,-145-125,-2 1,46 66,-69-82,-4-4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47.1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80 611,'-1'0,"-1"0,0 1,0-1,0 1,1-1,-1 1,0-1,1 1,-1 0,1 0,-1 0,1 0,-1 0,1 0,-1 1,1-1,0 0,0 1,0-1,0 1,0-1,0 1,0-1,0 1,1 0,-1 0,0-1,1 1,0 0,-1 2,0 0,0 1,1-1,-1 1,1-1,0 0,0 1,1-1,-1 1,1-1,0 0,2 6,2-1,0 0,1 0,0 0,0-1,1 0,0-1,0 1,15 10,9 5,37 19,20 16,-74-47,14 12,48 29,-65-46,-1-1,1 0,1 0,-1-1,0-1,1 0,0 0,19 1,172-5,17 1,-192 6,-29-5,1-1,0 1,0-1,0 1,-1-1,1 0,0 1,0-1,-1 1,1-1,0 0,-1 1,1-1,0 0,-1 0,1 1,-1-1,1 0,0 0,-1 1,1-1,-1 0,1 0,-1 0,1 0,-1 0,1 0,-1 0,0 0,-55 11,-370-11,399-3,-1 0,1-2,1-1,-45-15,-100-51,160 67,1 1,0-1,0 0,1-1,-1 0,1-1,1 0,-1 0,1-1,1 0,-1 0,1-1,-8-13,12 16,1 1,-1 0,1-1,1 0,-1 1,1-1,0 0,0 0,0 0,1 0,0 0,0 0,1 0,-1 0,1 0,1 1,-1-1,1 0,0 1,0-1,1 1,-1-1,1 1,6-8,18-21,2 2,0 1,2 1,38-27,-32 25,29-22,1 3,3 3,3 4,0 2,3 3,107-37,68-8,-207 72,1 2,0 2,79-3,-277 55,70-19,-257 103,127-43,189-77,0 1,1 1,0 1,0 1,-31 24,49-33,1 1,-1 1,1-1,0 0,0 1,0 0,1 0,0 0,0 0,0 1,0-1,1 1,0 0,0 0,1 0,0 0,0 0,0 0,0 0,1 0,0 0,1 0,-1 0,1 0,0 0,1 0,-1 0,5 8,3 6,2 0,0-1,1-1,1 0,1-1,30 30,10 14,-43-47,33 41,77 75,-105-115,1-1,1 0,0-1,1-1,1 0,-1-2,2 0,0-2,22 7,300 54,-312-64,3 0,0-1,0-2,0-1,41-4,-66 3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48.0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19887 1,'-46'3,"0"2,0 2,0 2,-69 23,21-5,-449 116,-341 88,-615 186,9 47,1173-364,-1425 490,11 44,1062-387,-2021 875,-102 190,-175-24,2404-1047,-513 203,948-396,-250 57,353-101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0:49.1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6381,'77'-42,"674"-229,-521 194,166-54,82-22,3017-888,-340 107,-1702 444,1420-694,-2255 891,671-294,-948 458,460-109,372-1,-1132 232,74-10,-1-6,210-70,140-127,-404 189,-8 8,1 2,85-21,53-21,-187 62,1-1,-1 0,0 0,0-1,0 1,0-1,5-4,-3-2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16.4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4076,'16'-1,"0"-1,-1-1,1 0,25-9,28-6,1103-156,-284 46,-6-32,746-228,417-106,-844 232,292-56,-1199 261,1194-201,512-31,26-26,-1172 150,-271 48,-417 78,283-107,-191 55,401-96,-480 139,730-120,-637 127,-98 14,678-99,-494 90,-354 35,-3 1,0 0,0-1,0 1,0 0,0 0,-1 0,1 0,0 0,0 0,0 0,0 0,0 0,0 0,0 1,-1-1,1 0,0 1,0-1,0 0,-1 1,1-1,1 1,-3 5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3.3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1 234,'0'-53,"0"49,0 6,0 27,0-16,0-1,0 0,1 1,0-1,1 0,1 1,0-1,1-1,0 1,0 0,2-1,-1 0,1 0,1-1,0 1,0-1,1-1,0 0,1 0,0 0,20 13,-6-7,0-2,2-1,-1-1,1-1,1-1,0-1,0-1,1-2,48 5,12-5,145-10,-211 3,145-12,-141 11,0-2,0-1,-1-1,35-14,-56 20,0 0,0-1,-1 1,1-1,0 0,-1 1,1-1,-1 0,0 0,0-1,0 1,0 0,0-1,0 1,0-1,-1 0,1 1,-1-1,0 0,2-5,-3 3,0 1,1 0,-2-1,1 1,0 0,-1-1,0 1,0 0,0 0,-1-1,1 1,-1 0,-3-4,-3-6,-1 1,0 0,-1 1,-1 0,0 1,0 0,-15-11,8 8,-86-64,-136-79,228 151,0 0,0 1,-1 0,-13-3,23 7,0 0,0 0,-1 1,1-1,0 1,0 0,-1 0,1 0,0 0,-1 0,1 1,0 0,0 0,0-1,0 2,-1-1,1 0,1 1,-1-1,0 1,-4 3,-2 7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3.9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1,'4'0,"6"0,1 8,3 7,4 6,-2 7,1 8,2 2,-3-1,-3-3,-4-7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4.7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31,'0'-4,"0"-6,4-1,6 5,5 9,5 7,3 11,6 11,2 3,1 5,-1 0,2-3,-4 1,-2-6,-7 1,-2-7,-4-2,-4-6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5.5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17,'0'-5,"5"-1,5 1,1 5,3 7,3 10,8 8,-1 3,5 9,-4 4,4-2,0 2,0 1,-5-1,-7-3,-1-5,-5-3,-3-6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6.2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0 298,'2'-7,"0"0,0 1,1-1,0 1,0 0,0-1,1 1,0 1,0-1,0 0,11-9,1-4,-1 1,1 1,1 0,0 1,1 1,1 1,0 1,33-18,-36 23,0 0,1 1,0 0,0 2,0 0,1 1,0 0,0 2,0 0,25 1,-36 1,0 1,1 0,-1 1,0 0,0 0,-1 0,1 1,0-1,-1 2,1-1,-1 1,0 0,0 0,8 9,-7-6,-1 1,0 0,0 0,0 1,-1 0,0 0,-1 0,0 0,3 14,0 5,-2 0,-1 0,-1 0,-1 0,-2 1,-5 44,3-54,-2-1,0 1,-1-1,-1 0,-1 0,0 0,-2-1,0-1,-20 30,28-46,1 1,-1-1,1 0,0 1,-1-1,1 1,-1-1,1 1,0-1,-1 1,1-1,0 1,0-1,-1 1,1-1,0 1,0-1,0 1,0 0,0-1,0 1,0-1,0 1,0-1,0 1,0 0,0-1,0 1,0 0,18-2,41-23,-41 16,30-11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6.7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1,'0'4,"0"10,4 7,6 9,6 11,8 17,4 10,7 8,5 7,0-2,-2-2,-3-9,-4-9,-2-15,-7-6,-6-10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1.7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0 167,'8'-6,"0"-1,-1 1,2 0,-1 1,1 0,0 0,0 1,0 0,0 1,20-5,8 1,60-4,-43 6,99-18,-131 19,-1-2,-1 0,1-2,-1 0,21-12,-26 11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7.4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1 323,'4'-1,"-1"-1,1 1,0-1,-1 0,1 0,-1 0,0-1,0 1,0-1,0 1,0-1,4-6,7-4,35-24,1 1,2 3,2 3,1 1,95-34,-125 54,0 0,1 1,0 2,0 0,0 2,1 1,28 0,-44 4,-1-1,1 1,-1 1,0 0,0 0,1 1,-2 0,1 1,0 0,-1 1,0 0,0 0,0 1,0 0,-1 0,0 1,-1 0,0 1,0 0,11 16,-8-9,-1 2,-1-1,-1 1,0 0,-1 0,-1 1,0 0,-2 0,0 0,-1 0,-1 1,0-1,-2 0,0 1,-1-1,-5 23,-4 2,-2-1,-1 0,-2 0,-2-2,-37 60,53-97,0 0,1-1,-1 1,1 0,-1 0,1 0,0 0,0 0,1 0,-1 0,0 4,2-6,-1 0,1-1,0 1,0 0,0 0,0 0,-1 0,1 0,0-1,0 1,1-1,-1 1,0 0,0-1,0 0,0 1,0-1,1 0,-1 1,0-1,0 0,0 0,1 0,-1 0,0 0,0-1,1 1,-1 0,2-1,24 2,0 1,-1 1,1 1,-1 1,1 2,-2 1,1 1,-1 0,0 2,-1 2,29 18,-21-10,-1 2,-1 1,0 1,-3 2,0 0,-1 2,28 42,-41-51,-1 1,0 0,-2 0,0 1,-2 1,9 32,-15-46,0 0,0-1,-1 1,0 1,-1-1,0 0,0 0,-1 0,0 0,-1 0,0 0,0-1,-1 1,0 0,0-1,-1 0,0 0,-1 0,-9 13,-1-6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8.0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0,'0'5,"0"5,4 5,6 5,6 2,-1 3,2 1,7 4,-1 2,4 4,-3 5,4 3,1 3,0 2,3-3,-3-1,-7-8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8.8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0,'0'8,"1"0,0 0,1 0,0 0,0 0,1 0,0-1,6 11,38 60,-30-52,140 207,-119-184,1-1,71 64,-103-105,1 0,0-1,1 0,-1 0,1-1,0-1,0 1,1-1,11 3,-18-6,1-1,-1 1,0-1,0 0,0 0,1 0,-1 0,0 0,0-1,0 1,0-1,0 0,0 0,0 0,0 0,0-1,0 1,0-1,-1 0,1 0,-1 0,1 0,-1 0,0 0,0-1,0 1,0-1,0 0,0 1,-1-1,1 0,1-5,0-1,0 0,-1 0,1 0,-2-1,2-15,3 55,2 0,1 0,1-1,2 0,1-1,18 30,-9-17,383 662,-372-653,-6-12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29.6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0,'5'0,"4"0,3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30.5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0,'-7'2,"0"0,1 1,-1-1,1 1,0 1,-1-1,2 1,-1 0,0 0,-7 8,-8 5,-91 61,-180 163,249-199,2 2,1 1,3 2,2 2,2 1,-42 86,71-128,0 1,1 0,0 0,0 0,1 0,0 0,0 1,1-1,0 17,2-23,-1 1,1-1,0 1,0-1,0 1,1-1,-1 1,1-1,0 0,0 0,0 0,0 0,1 0,-1-1,1 1,-1-1,1 1,0-1,0 0,0 0,0 0,1-1,-1 1,0-1,1 1,-1-1,7 1,28 5,0-1,0-2,1-1,66-5,-21 1,-45 1,228 8,-212-4,0 3,98 25,-141-28,-1-1,1 2,0 0,-1 0,0 1,0 0,-1 1,0 0,0 1,0 0,12 14,-16-15,-1 1,0 0,0 0,-1 0,0 0,0 1,-1 0,0 0,0 0,-1 0,-1 0,1 0,-1 1,-1-1,-1 17,-1-6,-1 0,-2 0,0-1,0 1,-2-1,-1-1,0 0,-1 0,-20 30,26-45,1 1,-1-1,0 0,0-1,0 1,-1 0,1-1,-1 0,-5 3,-9 2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31.1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 7,'-5'-5,"-1"4,1 5,0 7,2 6,6 8,1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31.9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1,'-1'23,"-1"0,-9 38,-1 14,-6 162,9 0,29 312,-19-542,27 214,-23-195,1-1,1 0,1 0,2-1,0 0,20 33,-26-52,-1-1,1 1,0-1,0 0,0 0,1 0,0 0,-1-1,1 0,0 0,1 0,-1-1,0 0,1 0,0 0,-1 0,1-1,0 0,-1 0,1-1,0 1,0-2,0 1,0 0,0-1,-1 0,1 0,0-1,-1 0,1 0,-1 0,1 0,-1-1,0 0,0 0,0-1,-1 1,1-1,-1 0,0 0,0 0,0-1,4-6,-7 10,1-1,-1 0,0 0,0 0,0 0,0 0,0 0,0 0,-1 0,1-1,-1 1,1 0,-1 0,0 0,0-1,0 1,0-4,-1 4,1 1,-1-1,0 1,0-1,0 1,0-1,0 1,0-1,0 1,-1 0,1-1,0 1,-1 0,1 0,-1 0,1 0,-4-1,-7-2,-1-1,0 2,0 0,0 0,-14 0,-10-3,13-2,5-1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37.7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1132 2672,'-3'0,"0"-1,0 1,0-1,1 0,-1 0,0 0,0-1,1 1,-1-1,1 1,-1-1,1 0,-1 0,1 0,0 0,0 0,0 0,0-1,1 1,-1-1,1 1,-2-4,-5-9,1-1,-8-26,11 32,-104-379,52 170,-31-173,57 165,-2-10,-40-103,49 247,5 12,-3 1,-4 1,-60-127,76 188,0 0,-2 2,0-1,-1 1,-17-18,26 31,0 0,0 0,0 1,0-1,0 1,0 0,0 0,-1 0,1 0,-1 1,0-1,1 1,-1 0,0 0,0 1,0-1,0 1,0-1,1 1,-1 1,0-1,0 0,0 1,0 0,0 0,1 0,-1 0,0 1,1-1,-1 1,1 0,0 0,-1 0,-3 4,-9 8,0 1,1 0,0 1,1 1,1 0,1 1,-16 31,20-34,1 0,0 1,1 0,1 1,0-1,1 1,1 0,1 0,0 0,1 18,1-33,0 1,0-1,0 0,1 0,-1 1,1-1,-1 0,1 0,0 0,0 0,0 0,0 0,0 0,0 0,1 0,-1 0,0-1,1 1,0-1,-1 1,1-1,0 1,2 0,0 0,-1-1,1 0,0 0,0 0,-1-1,1 1,0-1,0 0,0 0,0 0,-1-1,7-1,3-1,1-1,-2 0,1-1,-1-1,1 0,19-14,1-4,-2-3,-1 0,-2-2,0 0,-2-3,-1 0,37-65,-60 93,1-1,-1 0,0 1,0-1,0 0,-1-1,1 1,-1 0,-1 0,1-1,-1 1,0 0,0-1,0 1,-1 0,0 0,-1-7,0 10,1-1,-1 0,1 0,-1 1,0-1,0 1,0-1,-1 1,1 0,0 0,-1 0,1 0,-1 0,0 0,0 1,0 0,1-1,-1 1,-1 0,1 0,0 1,0-1,0 1,0-1,0 1,-1 0,1 0,0 0,-4 1,-1 1,0-1,0 1,0 0,0 1,1-1,-1 2,1-1,-1 1,1 0,0 1,1-1,-1 1,1 1,0-1,-9 11,12-12,-1 0,0 1,1-1,0 1,0 0,0 0,1 0,0 0,0 1,0-1,0 0,1 1,0-1,0 1,1 0,-1-1,1 1,0 0,1-1,-1 1,1-1,0 1,3 7,-3-11,0 0,1 1,-1-1,1 0,-1-1,1 1,-1 0,1 0,0-1,0 1,0-1,0 1,0-1,0 0,0 0,1 0,-1 0,0 0,1-1,-1 1,0-1,1 1,-1-1,1 0,-1 0,1 0,-1 0,0 0,1-1,-1 1,1-1,-1 1,0-1,1 0,-1 0,0 0,0 0,0-1,0 1,4-4,-4 4,-1 0,1 0,-1 0,1-1,-1 1,1 0,-1-1,0 0,1 1,-1-1,0 0,0 1,-1-1,1 0,0 0,0 0,-1 0,1 0,-1 0,0-2,0 1,0 1,-1 0,0 1,0-1,1 0,-1 0,0 0,-1 0,1 1,0-1,0 0,-1 1,1-1,-1 1,1-1,-1 1,0 0,1 0,-1 0,0 0,0 0,0 0,0 0,0 1,-2-1,-10-4,-1 1,1 0,-1 1,0 1,0 0,0 1,0 0,0 2,0 0,0 0,0 2,0-1,1 2,-1 0,1 1,0 0,0 1,1 1,-1 0,-19 15,23-13,0 0,0 1,1 0,-8 12,15-18,-1 0,1 0,-1-1,1 1,0 1,1-1,-1 0,1 0,0 1,0-1,0 1,0-1,1 1,0-1,0 9,1-11,0 0,0 1,0-1,0 0,1 0,-1 0,1 0,-1-1,1 1,-1 0,1-1,0 1,0-1,0 1,0-1,0 0,0 0,0 0,0 0,1 0,-1 0,0-1,1 1,-1-1,0 0,1 1,2-1,13 1,0-1,29-2,-25 0,14 1,0-1,0-3,0-1,0-1,52-18,-86 24,0 1,-1-1,1 1,0-1,0 0,0 1,-1-1,1 0,0 0,-1 0,1-1,-1 1,1 0,-1 0,1-1,-1 1,0-1,0 1,0-1,0 0,0 0,0 1,0-1,-1 0,1 0,-1 0,1 1,-1-1,0 0,1 0,-1 0,0 0,0 0,0 0,-1 0,1 0,-1-3,-7-7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42.4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0 373,'1'-7,"0"1,1 0,-1-1,1 1,0 0,1 0,0 0,0 1,0-1,0 0,1 1,6-7,55-58,-61 67,41-41,2 2,89-61,-129 98,0 1,1 0,-1 1,15-6,-21 9,0 0,1-1,-1 1,0 0,1-1,-1 1,0 0,1 0,-1 0,1 0,-1 0,0 1,1-1,-1 0,0 1,0-1,1 1,-1-1,0 1,0-1,1 1,-1 0,0 0,0-1,0 1,0 0,0 0,0 0,0 0,-1 0,1 1,0-1,-1 0,1 0,0 0,-1 1,1 1,3 12,-1 1,-1-1,0 1,-1 0,-1 0,0 0,-4 25,-27 110,-3-57,24-69,0 0,-7 34,17-58,0 0,-1 0,1 1,0-1,0 0,0 0,0 1,0-1,0 0,0 0,1 0,-1 1,0-1,1 0,-1 0,1 0,-1 0,1 0,-1 0,1 0,0 0,-1 0,1 0,0 0,0 0,0 0,0 0,0-1,0 1,0 0,0-1,0 1,0-1,0 1,1-1,-1 0,0 1,0-1,0 0,1 0,-1 0,2 0,9 1,0-1,-1-1,23-4,-8 2,-24 3,97-8,1 5,106 10,-198-6,-1 0,1 0,-1 1,0 0,1 0,-1 1,0 0,0 0,-1 0,1 1,-1 0,0 1,9 7,-11-8,0 1,-1 0,1 0,-1 0,0 1,0-1,0 1,-1-1,0 1,0 0,-1 0,0 0,0 0,0 0,0 0,-1 1,-1 5,-1 9,-1 0,-1 0,0 0,-2 0,-1-1,0 0,-2 0,0-1,-23 36,-13 10,-67 77,105-134,-12 14,-83 94,85-99,0-1,-2 0,0-1,-26 15,23-18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43.7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1 373,'-1'73,"3"80,-1-147,0 0,0 0,1 0,-1 0,1-1,1 1,-1-1,1 0,0 1,0-1,0 0,1-1,0 1,0-1,0 1,0-1,1-1,0 1,0 0,0-1,0 0,0 0,0-1,9 3,13 5,1-1,-1-2,51 7,-61-11,-13-3,44 8,68 2,-104-9,1-1,0-1,-1 0,1-1,-1 0,1-1,-1-1,0 1,0-2,18-9,-30 14,1-1,-1 1,1 0,-1-1,1 1,-1 0,0-1,1 1,-1-1,0 1,1-1,-1 1,0-1,1 1,-1-1,0 1,0-1,0 1,1-1,-1 1,0-1,0 1,0-1,0 1,0-1,0 0,0 1,0-1,0 1,-1-1,1 1,0-1,0 1,0-1,-1 1,1-1,0 1,0-1,-1 1,1-1,-1 1,1-1,0 1,-2-1,-23-20,18 15,-329-279,323 275,8 7,0-1,1 0,-1 0,1 0,-8-9,12 12,-1 0,1-1,-1 1,0 0,1 0,0 0,-1-1,1 1,0 0,0 0,-1-1,1 1,0 0,0 0,1-1,-1 1,0 0,0-1,0 1,1 0,-1 0,1 0,-1-1,1 1,0 0,-1 0,1 0,0 0,0 0,-1 0,1 0,2-1,21-20,0 1,2 1,0 2,35-19,119-51,-167 82,57-26,2 4,77-21,-147 48,0 0,0 1,0-1,-1 1,1 0,0-1,0 1,0 0,0 0,0 0,0 0,-1 1,1-1,0 1,0-1,0 1,0-1,-1 1,1 0,2 1,-3-1,0 1,-1-1,1 0,0 1,-1-1,1 0,-1 1,1-1,-1 1,0-1,1 0,-1 1,0-1,0 1,0-1,0 1,0-1,-1 1,1-1,-1 3,-4 11,0 0,-1 0,-16 27,12-22,-141 309,149-327,1 1,0 0,-1-1,1 1,0 0,0 0,1 0,-1 0,0 0,1 0,0 0,0 0,0 0,0 0,0 0,1 0,-1 0,2 5,0-6,0 0,-1 0,1-1,0 1,0-1,0 1,0-1,0 0,1 0,-1 0,0 0,0 0,1 0,-1-1,1 1,-1-1,0 0,1 0,-1 1,1-2,-1 1,1 0,4-1,15-2,0 0,0-2,-1 0,1-2,22-9,101-53,-131 62,25-12,-1-2,-1-2,51-41,-83 60,0-1,-1-1,0 1,0 0,0-1,-1 0,1 0,-1 0,-1 0,1-1,-1 1,0-1,-1 0,0 1,0-1,0 0,-1 0,0-9,0 10,-1 0,1 1,-1-1,-1 0,1 0,-1 1,0-1,0 1,-1 0,1 0,-1 0,0 0,-1 0,1 0,-1 1,0-1,0 1,-1 0,1 1,-1-1,-7-4,-133-58,123 58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2.6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0,'1'13,"0"0,1 0,1-1,0 1,1-1,0 0,1 0,0 0,1-1,0 0,1 0,0 0,1-1,16 17,-4-6,0-2,2-1,0 0,1-2,43 24,-55-34,0-1,0-1,1 0,0 0,0-1,0-1,0 0,20 1,-29-3,0 0,0 0,0 0,0 0,-1 0,1-1,0 1,0-1,0 0,-1 0,1 0,0 0,-1 0,1 0,-1-1,1 0,-1 1,0-1,1 0,-1 0,0 0,0 0,-1-1,1 1,0 0,-1-1,1 1,-1-1,0 0,0 1,0-1,0 0,0 0,-1 1,1-1,-1 0,0 0,0 0,0 0,-1-4,-8-21,3 25,3 19,6 16,1 1,2-1,1-1,2 1,21 51,6 27,0 24,74 224,-91-301,-14-36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46.1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2470 6915,'2'-1,"-1"1,0-1,0 1,0 0,0-1,0 0,0 1,0-1,0 0,0 1,0-1,0 0,-1 0,1 0,0 0,0 0,-1 0,1 0,-1 0,1 0,-1 0,1 0,-1 0,0-1,1 1,-1 0,0 0,0 0,0 0,0-1,0 1,0 0,0 0,-1 0,1-2,-8-57,6 49,-218-1016,127 624,-166-881,94 438,-54-29,71 306,98 376,-7 3,-9 2,-128-257,178 414,-30-58,-61-91,100 168,0-1,1 0,0 0,-5-19,6 16,-1 0,-13-24,-115-171,108 170,22 32,-1 1,0-1,-1 1,0 0,0 1,-12-12,15 17,0 0,1 1,-1-1,0 1,1 0,-1 0,0 0,0 0,0 1,0-1,0 1,0-1,0 1,0 0,0 1,0-1,0 0,0 1,0-1,0 1,0 0,0 0,1 0,-1 1,0-1,-3 3,-29 18,1 2,1 1,-56 56,42-37,22-21,-14 10,2 3,1 1,-39 52,71-83,0 0,1 1,-1-1,1 1,1-1,-1 1,1 0,0 0,1 0,0 0,0 0,0 11,1-15,1 0,-1 0,1 1,-1-1,1 0,0 0,1 0,-1 0,1 0,-1 0,1 0,0 0,0-1,0 1,0 0,0-1,1 0,-1 0,1 0,-1 0,1 0,0 0,0 0,0-1,0 0,0 1,0-1,5 1,15 3,-1-1,1-1,-1-1,1-1,0-1,37-4,133-30,-181 31,12-2,1-1,-1-1,31-13,-50 18,-1 0,1-1,0 1,-1-1,0 0,1 0,-1 0,0-1,-1 0,1 1,0-1,-1-1,0 1,0 0,-1-1,1 1,-1-1,0 0,0 0,0 0,1-10,-1-14,-1 0,-6-49,0-2,5 75,0 0,-1 0,1 0,-1 0,0 0,-1 0,-1-5,3 9,-1 0,1 0,-1 0,1 0,-1 0,0 1,1-1,-1 0,0 0,0 1,0-1,0 0,1 1,-1-1,0 0,0 1,0 0,0-1,0 1,0-1,0 1,0 0,-1 0,1 0,0 0,0 0,0 0,0 0,0 0,0 0,0 0,0 0,0 1,0-1,0 0,0 1,0-1,0 1,-1 0,-11 6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47.1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1,'1'6,"0"0,0 1,0-1,1 0,0 0,1 0,-1 0,1 0,0-1,0 1,1-1,-1 0,1 0,1 0,-1 0,1-1,-1 1,1-1,0 0,1-1,8 5,-5-3,-1 0,1-1,0 0,1 0,-1-1,1 0,-1-1,1 0,0-1,0 0,0 0,0-1,13-2,-18 1,-1 0,1 0,0-1,-1 0,0 0,1 0,-1-1,0 1,0-1,0 0,-1 0,1-1,-1 1,0-1,4-4,-2 1,-1 0,1 0,-1 0,-1-1,0 1,0-1,4-14,-7 22,1 0,-1 0,1 0,-1 0,1 0,-1 1,0-1,1 0,-1 0,1 1,-1-1,0 0,1 0,-1 1,0-1,1 0,-1 1,0-1,1 1,-1-1,0 0,0 1,1-1,-1 1,0-1,0 1,0-1,0 0,0 1,0-1,0 1,0-1,0 1,0-1,0 1,11 26,101 294,-34-102,-70-193,-2-5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48.2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52 226,'-1'0,"-1"0,0 0,0 0,0 1,0-1,1 0,-1 1,0 0,0-1,1 1,-1 0,0 0,1 0,-1 0,1 0,-1 0,1 0,-1 1,1-1,0 0,0 1,-1 1,-1 1,1 0,1 1,-1-1,0 0,1 1,0-1,0 1,0 8,0 1,1 1,1-1,0 0,1 1,5 14,-5-21,1 0,0 0,0-1,1 1,0-1,1 0,-1 0,2-1,-1 1,0-1,1 0,0 0,1-1,-1 0,12 7,-7-5,1-1,1-1,-1 1,1-2,0 0,0 0,0-1,25 2,-36-5,1 1,-1-1,1 0,-1 0,1 0,-1 0,1-1,-1 1,1-1,-1 1,1-1,-1 0,1 0,-1 0,0 0,0 0,1-1,-1 1,0-1,2-1,-3 1,1 0,-1-1,0 1,0 0,0 0,0-1,-1 1,1 0,-1-1,1 1,-1-1,0 1,0-1,0 1,0 0,-1-6,-2-4,-1-1,1 1,-2 0,0 0,-1 0,-10-16,-7-8,14 25,1-1,0 0,1 0,0-1,1 0,1 0,0 0,-4-17,9 28,0 0,0 0,0 0,0 0,1 0,-1 0,1-1,-1 1,1 0,0 1,0-1,0 0,0 0,0 0,0 0,1 1,-1-1,0 1,1-1,-1 1,1-1,0 1,-1 0,1 0,0 0,0 0,0 0,0 0,0 0,0 0,0 1,0-1,0 1,4 0,10-3,-1 1,1 1,25 2,-27-1,36 0,101 5,-136-4,0 1,1 1,-1 1,0 0,0 0,-1 2,18 8,-23-8,-1 1,0-1,0 2,-1-1,7 9,-6-6,1-1,0 0,17 13,-23-20,0 0,-1-1,1 1,0-1,0 0,0 1,0-1,0-1,0 1,1 0,-1-1,0 0,0 0,0 0,1 0,-1 0,0 0,0-1,4-1,-4 1,-1-1,1 1,0-1,0 0,-1 0,1 0,-1 0,0-1,0 1,0-1,0 1,0-1,0 0,-1 0,1 0,-1 0,0 0,0 0,1-5,12-63,-14 62,0 0,-1 0,0 0,0 0,-1 0,0 0,0 0,-1 1,0-1,-1 1,0 0,0 0,-1 0,-6-9,7 12,1 1,-1-1,0 1,0-1,0 1,-1 0,0 1,1-1,-1 1,0 0,-1 0,1 1,0-1,-1 1,0 0,1 1,-1 0,0-1,0 2,0-1,1 1,-12 0,-1 4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50.3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805 2913,'0'-68,"2"2,-3 0,-3 0,-2 1,-20-84,-171-534,-56 18,229 607,2-1,3-2,2 0,4 0,1-2,-2-70,14 133,-57-458,54 447,0-1,0 1,-1-1,-9-15,11 22,-1 1,1-1,-1 1,0 0,-1 0,1 0,-1 1,1-1,-1 1,0 0,-1 0,1 0,-6-2,9 5,1-1,-1 1,0-1,0 1,0 0,0 0,0-1,0 1,0 0,0 0,0 0,0 0,0 0,0 0,0 0,0 0,1 1,-1-1,0 0,0 1,0-1,0 0,0 1,0-1,1 1,-1-1,0 1,0 0,1-1,-1 1,0 0,1-1,-1 1,1 0,-1 0,1 0,-1 0,1-1,-1 1,1 0,0 0,-1 2,-6 47,7-39,-6 58,-6 64,9 208,3-338,0 0,0 0,0-1,1 1,0 0,-1 0,1-1,0 1,0-1,1 1,-1-1,0 1,1-1,2 3,-3-4,0 0,0 0,1 0,-1 0,0 0,0-1,1 1,-1 0,1-1,-1 1,0-1,1 0,-1 0,1 1,-1-1,1 0,-1 0,1 0,2-1,1 0,0-1,-1 1,1-1,0 0,-1-1,0 1,1-1,-1 0,0 0,0 0,-1 0,1-1,-1 0,5-6,15-25,-2-1,-1 0,-3-2,0 0,-3-1,-1 0,-2-2,-1 1,7-81,-16 116,0 0,0 0,-1 0,1 0,-1 0,-1 0,1 0,-1 0,1 0,-2 0,1 0,0 1,-1-1,0 0,0 1,0-1,-1 1,1 0,-1-1,-5-5,-8-1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52.1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24 157,'-1'-1,"-1"1,1-1,0 0,0 1,0-1,0 0,0 0,0 0,0 0,0 0,0 0,0 0,0 0,0 0,1 0,-1 0,0-1,1 1,-1 0,1 0,0-1,-1 1,1 0,0-1,0 1,0 0,0-2,-4-38,5 37,-1 1,1 0,-1 0,1-1,0 1,0 0,1 0,-1 0,0 0,1 0,0 0,0 0,0 1,0-1,0 1,1-1,-1 1,1 0,-1 0,1 0,0 0,0 0,0 1,0-1,0 1,0 0,0 0,0 0,5 0,10-3,0 0,1 2,36 0,-43 2,-6 0,21-2,0 2,0 1,0 2,41 8,-61-9,1 0,0 1,-1 0,0 0,0 1,0 0,0 0,-1 1,0 0,1 0,-2 0,1 1,-1 0,0 0,0 0,0 0,-1 1,0 0,0 0,2 9,2 6,-1 0,-2 1,0 0,-1 0,-1 0,-2 0,0 0,-1 1,-2-1,0 0,-2 0,0 0,-1 0,-2-1,0 0,-1 0,-2-1,0 0,-1 0,-24 33,34-54,1 1,0-1,0 0,0 0,-1 0,1 1,0-1,0 0,0 0,0 1,0-1,-1 0,1 0,0 1,0-1,0 0,0 0,0 1,0-1,0 0,0 1,0-1,0 0,0 0,0 1,0-1,0 0,0 0,0 1,0-1,1 0,-1 0,0 1,0-1,0 0,0 0,0 1,1-1,-1 0,0 0,0 0,1 1,16 2,36-7,-36 2,-4 2,0 0,0 1,0 0,0 1,-1 1,1 0,-1 1,1 0,-1 0,0 2,0-1,-1 2,0-1,15 12,-21-13,1-1,-1 1,1 0,-2 0,1 1,0 0,-1 0,0 0,-1 0,1 0,-1 1,0 0,-1-1,0 1,0 0,0 0,-1 0,0 1,0-1,-1 0,0 0,0 1,-1-1,1 0,-2 0,1 0,-4 11,-4 3,0-1,-2 0,0 0,-1-1,-27 33,-85 82,112-121,-89 83,89-83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53.4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102 258,'-1'1,"0"-1,0 1,-1-1,1 1,0 0,0-1,0 1,0 0,0 0,0 0,0 0,0 0,1 0,-1 0,0 0,1 0,-1 0,0 1,0 1,-13 32,10-25,-8 19,0 2,2-1,2 1,0 1,2-1,2 1,0 0,3 64,1-93,1 1,-1-1,1 0,0 0,0 0,0 0,0 0,0 0,1 0,-1 0,1 0,0 0,0-1,0 1,0-1,0 1,1-1,-1 0,4 3,-1-3,0 0,-1 1,1-2,0 1,0-1,1 1,-1-1,0-1,0 1,1-1,4 0,15-2,0-1,0-2,0 0,25-10,-34 11,32-11,86-38,-116 45,-1-2,1 0,-2 0,0-2,0 0,-1-1,24-25,-36 34,1 0,-1-1,0 0,0 1,0-1,0 0,-1 0,0-1,0 1,-1 0,1-1,-1 1,0-1,0 1,-1-1,0 1,0-1,-1-6,0 7,-1 0,0 0,0 0,0 1,0-1,-1 1,1-1,-1 1,0 0,-1 0,1 0,-1 1,0-1,0 1,0 0,0 0,0 0,-1 0,-8-3,-22-7,0 1,-1 2,0 1,-70-6,63 8,-107-6,74 7,75 6,0 1,0-1,0 0,1 0,-1 0,0 0,0-1,0 1,0 0,0 0,0-1,0 1,0 0,0-1,1 1,-1-1,0 1,0-1,0 1,1-1,-1 1,0-1,0-1,1 1,0 1,1-1,-1 0,0 0,1 1,-1-1,1 0,-1 0,1 1,-1-1,1 1,-1-1,1 0,-1 1,1-1,0 1,-1-1,1 1,1-1,47-23,-47 24,56-25,1 3,1 2,1 3,0 3,1 2,71-4,-127 16,0 0,0 0,0 1,0-1,0 1,0 0,0 1,0 0,0 0,-1 0,1 0,-1 1,0 0,1 0,4 5,1 2,-1 0,-1 1,0 0,14 23,-10-16,-11-14,0 0,1-1,-1 1,1-1,0 0,0 0,1 0,-1 0,1 0,-1-1,1 0,0 1,0-1,0-1,0 1,0 0,0-1,0 0,1 0,-1 0,0-1,1 0,-1 1,0-1,1-1,-1 1,0-1,1 0,-1 0,0 0,0 0,0-1,0 1,7-5,-6 3,0 0,0-1,-1 1,0-1,0 0,0 0,0-1,0 1,-1-1,0 0,0 0,0 0,-1 0,1 0,-1 0,0-1,-1 1,0-1,0 0,0 1,0-1,-1 0,0 0,0 1,0-1,-2-8,1 9,0 1,-1-1,1 0,-1 0,0 1,0-1,0 1,-1-1,0 1,0 0,0 0,0 0,0 0,-1 1,0-1,0 1,0 0,0 0,0 1,0-1,-1 1,1 0,-1 0,-8-2,-5 0,0 1,-1 1,1 0,-1 1,-24 3,18-1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54.9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254 954,'20'-53,"-16"20,-1 0,-1 0,-2-1,-1 1,-1 0,-2 0,-2 0,-1 0,-1 1,-22-53,-14-17,-105-175,143 267,2 3,1 0,-1 0,1-1,1 1,0-1,0 0,0 1,0-11,0-1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56.0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108 209,'8'-5,"-1"0,0-1,0 1,-1-1,0 0,8-11,16-14,-8 12,0 1,2 1,0 1,32-16,-49 28,0 0,1 1,-1 0,1 0,0 1,0 0,0 1,0-1,0 2,0-1,0 1,1 0,-1 1,0-1,0 2,0-1,0 1,0 0,13 7,-17-7,0 1,0 0,0 0,-1 0,0 0,0 0,0 1,0 0,0-1,0 1,-1 0,0 0,0 0,0 1,-1-1,1 0,-1 1,0-1,0 1,0 0,-1-1,0 9,0 3,-1 0,-1 1,0-1,-1 0,-7 20,-12 31,-4-1,-50 94,-86 118,145-251,-109 161,27-43,82-114,17-31,0 1,0-1,0 0,0 0,0 0,0 0,0 1,0-1,0 0,0 0,0 0,0 0,0 1,0-1,0 0,0 0,0 0,0 1,0-1,0 0,0 0,0 0,0 0,0 1,0-1,0 0,1 0,-1 0,0 0,0 0,0 1,0-1,0 0,0 0,1 0,-1 0,0 0,0 0,0 0,0 0,1 0,-1 0,0 1,0-1,0 0,0 0,1 0,-1 0,0 0,0 0,0 0,1 0,-1 0,0 0,0-1,18-4,25-16,-38 19,291-160,454-212,-737 367,-5 1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57.0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77 533,'-3'1,"1"-1,0 1,-1 0,1 0,0 0,0 0,-1 0,1 0,0 1,0-1,0 1,0-1,1 1,-1 0,0 0,1 0,-1 0,1 0,0 0,-2 3,-19 45,18-40,2 0,0 1,0-1,1 1,0 0,0 0,2-1,-1 1,1 0,1-1,0 1,0-1,5 13,-4-17,0 1,0-1,0 0,1 0,0 0,0 0,1-1,-1 1,1-1,1-1,-1 1,0-1,1 1,0-2,0 1,1-1,-1 0,0 0,1 0,11 2,-11-3,28 7,0-2,61 6,-94-13,1 0,0 0,-1-1,1 1,-1-1,1 0,-1 1,1-1,-1 0,1-1,-1 1,0 0,1-1,-1 1,0-1,0 1,0-1,-1 0,1 0,0 0,-1 0,1 0,-1-1,1 1,-1 0,0-1,0 1,1-5,2-8,0 0,-1 0,3-30,-2 10,6-36,-3 0,-4-95,-3 159,0 0,0 1,1-1,0 0,0 1,0-1,1 0,0 1,0 0,1-1,4-8,-4 12,-1 0,1 0,0 0,0 0,0 1,0-1,0 1,1 0,-1-1,1 2,-1-1,1 0,0 1,0 0,0 0,0 0,0 0,0 0,0 1,5 0,10 0,0 0,0 2,0 0,0 1,35 11,90 42,-83-31,-10 2,-43-21,0-1,0 0,1-1,0 0,0 0,0-1,0 0,0-1,12 2,-20-4,1-1,-1 1,1-1,0 1,-1-1,1 1,-1-1,0 0,1 0,-1 0,0 0,1 0,-1 0,0 0,0 0,0 0,0-1,0 1,0 0,0-1,0 1,-1 0,1-1,0 0,-1 1,1-1,-1 1,0-1,1 1,-1-1,0 0,0 1,0-1,-1-1,2-6,-1 0,-1 0,1 0,-5-17,-1 7,-1 1,-1 0,0 0,-1 1,-1 0,0 1,-2 0,0 0,0 2,-2-1,0 2,0 0,-1 0,-29-17,18 13,-1 2,0 1,-1 1,-1 1,0 2,0 1,-1 1,-50-6,51 11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1:58.3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165 282,'-2'-6,"-1"-1,1 0,-1 1,0 0,0-1,-1 1,0 1,0-1,0 0,-1 1,0 0,0 0,-7-5,7 6,0 0,0 1,-1 0,1 0,-1 0,1 0,-1 1,-8-2,13 4,0-1,0 1,-1 0,1 0,0 0,0 0,-1 0,1 0,0 0,0 1,-1-1,1 0,0 1,0-1,0 1,0-1,0 1,-1-1,0 2,1-1,0 1,0-1,0 1,0-1,0 1,1-1,-1 1,0 0,1-1,-1 1,1 0,0 0,0-1,-1 1,1 0,0 0,1 3,1 4,1 0,0 1,0-1,1 0,0-1,1 1,0-1,0 0,1 0,0 0,8 8,2 4,12 15,64 64,-78-86,1 0,0-1,1-1,0 0,1-1,1-1,20 8,-37-16,1 0,0-1,-1 1,1-1,0 1,-1-1,1 0,0 1,0-1,-1 0,1 0,0 0,0-1,-1 1,1 0,0-1,0 1,-1-1,1 1,0-1,-1 0,1 0,-1 1,1-1,1-2,-2 1,1 0,0-1,-1 1,0-1,1 1,-1-1,0 0,0 0,-1 1,1-1,0 0,-1 0,0-5,0-7,0 1,-2-1,1 0,-8-24,-2 6,-1 1,-2 0,-2 1,0 1,-2 0,-1 1,-2 2,0 0,-2 1,-48-43,63 62,-1 1,0 0,0 0,0 0,-16-5,20 8,0 1,-1 1,1-1,0 1,-1 0,1 0,-1 1,1-1,-1 1,1 0,-1 1,-7 1,13-2,-1 0,0 0,0 0,0 0,1 0,-1 1,0-1,0 0,0 0,1 1,-1-1,0 1,1-1,-1 1,0-1,1 1,-1-1,0 1,1-1,-1 1,1 0,-1-1,1 1,0 0,-1 1,1-2,0 1,0 0,1 0,-1 0,0 0,1-1,-1 1,1 0,-1 0,1-1,-1 1,1 0,0-1,-1 1,1-1,0 1,-1 0,3 0,42 22,-41-22,30 14,4 0,-1 2,0 1,36 25,-72-42,0 0,1-1,-1 1,1 0,-1 0,0 0,0 0,0 0,1 1,-1-1,0 0,0 0,-1 1,1-1,0 1,0-1,-1 1,1-1,-1 1,1-1,-1 1,0-1,1 1,-1 0,0-1,0 1,0-1,0 1,0 0,-1-1,1 1,0-1,-1 1,1-1,-1 1,0-1,1 1,-1-1,-2 3,-6 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48.40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373 1650,'2'-1,"-1"0,1 0,-1-1,1 1,-1 0,0 0,0-1,1 1,-1-1,0 1,0-1,0 1,-1-1,1 0,0 1,0-1,-1 0,1 0,-1 1,0-1,0 0,1 0,-1-3,0 5,-1 0,1 0,0-1,0 1,0 0,0 0,0 0,-1-1,1 1,0 0,0 0,0 0,-1-1,1 1,0 0,0 0,-1 0,1 0,0 0,0 0,-1 0,1 0,0 0,0 0,-1 0,1 0,0 0,0 0,-1 0,1 0,0 0,-1 0,1 0,0 0,0 0,0 0,-1 0,1 0,0 0,0 1,-1-1,1 0,0 0,0 0,0 0,-1 1,1-1,0 0,0 0,0 0,0 1,0-1,-1 0,1 1,-14 11,-17 29,3 1,1 2,-33 75,36-70,-17 33,3 1,5 2,3 2,-23 107,52-188,0-1,0 1,1 0,0 0,0 0,0 0,1 0,-1 0,1 0,3 6,-4-11,1 0,-1 0,1 0,-1 1,1-1,0 0,0 0,-1 0,1-1,0 1,0 0,0 0,0 0,0-1,0 1,0 0,0-1,0 1,1-1,0 1,1-1,-1 1,1-1,-1 0,1-1,-1 1,0 0,1-1,-1 1,1-1,-1 0,0 0,0 0,1 0,1-2,15-8,0-2,-1 0,-1 0,-1-2,0 0,24-30,-4-2,39-66,-58 83,-1-2,-2 0,-1 0,-2-2,-1 1,-1-1,-2-1,-2 1,-1-1,-1 0,-2 0,-2 0,-1 0,-2 0,-1 0,-1 0,-13-34,14 47,9 14,-1 8,-1 1,1 0,0 0,0 1,-1-1,1 1,-1-1,1 1,-1 0,3 2,175 139,90 62,-236-183,1-2,1-2,1-1,0-1,1-3,57 14,-44-18,-1-2,2-2,-1-2,0-2,100-13,-139 10,0-1,-1 0,0 0,1-1,-1-1,-1 0,1 0,-1-1,0-1,0 0,0 0,-1-1,0 0,-1 0,0-1,0 0,-1-1,0 1,-1-1,0-1,0 1,7-23,-1-2,-2-1,-2 0,-1-1,-1 0,-3 0,0-43,-5-4,-3 1,-4 0,-4 0,-34-120,-4 39,-82-181,94 257,-55-93,75 150,-2 0,0 2,-2 1,-1 0,-1 2,-33-27,48 45,-2 1,1 0,-1 0,0 1,0 0,0 1,-26-6,35 10,1 1,-1-1,0 1,1 0,-1 0,0 0,1 0,-1 0,0 1,1-1,-1 1,1-1,-1 1,0 0,1 0,0 0,-1 1,-2 1,3 0,0-1,0 1,0 0,1-1,-1 1,1 0,0 0,0 0,0 0,0 0,1 0,-1 0,1 0,0 0,0 0,0 0,0 0,0 0,1 1,0 2,5 28,2-1,1 0,1-1,2 0,22 42,96 150,-76-146,2-2,4-4,3-1,3-4,3-3,3-2,2-4,3-3,2-4,2-3,114 49,227 60,-171-69,-125-31,-89-37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20.7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0 915,'232'6,"-1"10,235 47,-7 29,-364-68,0 5,155 69,-243-94,24 10,-1 2,0 1,29 23,-53-36,0 0,-1 1,1 0,-1 0,0 0,-1 0,1 1,-1 0,0 0,0 0,-1 1,0-1,0 1,-1-1,1 1,-1 0,-1 0,1 0,-1 1,0 13,-2-16,0-1,0 1,-1-1,0 1,1-1,-2 0,1 0,0 0,-1 0,1 0,-1 0,0-1,-1 1,1-1,-1 0,1 0,-1 0,0-1,0 1,0-1,0 0,0 0,-1 0,1-1,-6 2,-15 4,0 0,0-2,-33 2,54-7,-17 3,0-2,-1 0,1-1,-1-2,1 0,0-1,-36-10,44 8,1 1,0-2,0 0,1 0,0-1,0 0,0-1,1-1,0 1,1-2,0 1,0-1,1 0,-8-14,3 1,1 0,2-1,0 0,2-1,0 0,2 0,1 0,-3-30,3-8,3 0,6-77,6 42,3 1,5 0,5 2,3 0,4 1,56-116,-76 188,1 1,1 0,22-28,-9 20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4.1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1 352,'0'-3,"1"-1,-1 1,1 0,0 0,0 0,1 0,-1 0,1 0,-1 0,1 0,0 0,0 1,0-1,1 0,-1 1,0 0,1 0,0 0,-1 0,1 0,4-2,11-5,-1 0,29-9,-28 11,424-135,-157 58,-272 79,0 1,0 1,0 0,1 0,0 2,15-1,-22 2,0 1,0 0,0 1,-1 0,1 0,0 0,-1 1,0 0,1 0,-1 0,0 1,-1 0,9 7,12 13,-1 1,-1 0,-2 2,0 1,-2 1,-1 0,21 45,-14-18,-3 0,-2 2,19 84,-9 25,10 203,-3-19,-24-265,3 0,30 85,-18-92,4-1,3-2,62 98,160 197,-242-348,41 53,-3 2,70 138,-122-213,0 1,-1 0,1 0,-1 0,0 0,0 0,0 0,0 1,-1-1,1 0,-1 0,0 1,-1 5,0-8,-1 1,1-1,0 1,-1-1,1 0,-1 1,0-1,0 0,0 0,0-1,0 1,0 0,0-1,0 1,-1-1,1 1,-1-1,1 0,-1 0,0 0,-3 0,-334 106,-437 77,650-160,86-17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03.0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2076 5275,'-2'-8,"0"-1,0 0,0 1,-1-1,0 1,-1 0,1 0,-8-10,-6-15,-277-769,193 504,35 106,-222-601,197 574,-182-317,219 447,-5 3,-4 2,-107-112,157 181,0 0,2 0,-1-2,2 1,0-1,-7-19,-37-112,45 120,-35-122,7-2,6-1,-10-159,39 265,3 36,-1 1,0 0,-1 0,0 0,-1 0,0 0,0 0,-1 0,-5-12,7 21,0 0,0 0,0 0,0 0,0 0,0 1,0-1,-1 1,1-1,0 1,0-1,-1 1,1-1,0 1,0 0,-1 0,1 0,0 0,-1 0,1 0,0 0,-1 0,1 0,0 1,0-1,-1 0,1 1,0-1,0 1,-2 0,3 0,-1-1,0 0,1 0,-1 1,1-1,0 0,-1 0,1 1,-1-1,1 1,-1-1,1 0,0 1,-1-1,1 1,0-1,-1 1,1-1,0 1,0-1,0 1,-1-1,1 1,0 1,0-2,1 1,-1 0,1-1,-1 1,1 0,-1-1,1 1,0-1,-1 1,1-1,0 1,-1-1,1 1,0-1,0 0,-1 1,1-1,0 0,0 1,0-1,-1 0,1 0,2 0,-1 1,0-1,1 1,-1-1,1 1,-1-1,0 0,1 0,-1 0,1-1,-1 1,1 0,-1-1,0 0,1 1,-1-1,0 0,0 0,1 0,-1-1,0 1,3-3,-3 1,0 1,0-1,0 0,0 0,0 0,-1-1,1 1,-1 0,0-1,0 1,0 0,-1-1,1-4,0-7,-1 0,-1 0,0-1,-1 1,-7-28,0 13,-1 1,-2 0,-1 1,-1 0,-1 1,-1 0,-2 2,0 0,-2 1,-39-37,18 34,19 22,21 5,1 1,-1-1,1 0,-1 0,1 1,-1-1,1 0,-1 1,1-1,-1 0,1 1,-1-1,1 1,0-1,-1 1,1-1,0 1,-1-1,1 1,0-1,-1 1,1-1,0 1,0-1,0 1,0 0,0-1,0 1,0-1,0 1,0 1,0 2,1 0,0 0,0-1,1 1,-1 0,1 0,0-1,0 1,0-1,0 1,1-1,-1 0,1 0,4 4,44 39,-51-46,16 12,0 0,0-2,1 0,0 0,1-2,0 0,36 10,-53-18,0 0,0 0,0 0,0 1,0-1,0 0,0 0,0-1,0 1,0 0,0 0,0 0,0-1,0 1,0 0,0-1,0 1,-1-1,1 1,0-1,0 1,0-1,0 0,-1 1,1-1,1-1,-1 0,0-1,0 1,0 0,0-1,0 1,-1-1,1 1,-1-1,1 1,-1-5,0-1,-1-1,1 1,-1 0,-1-1,-4-13,1 7,-2 1,1 1,-2-1,0 1,0 1,-2-1,1 1,-1 1,-1 0,0 0,-1 1,0 1,0 0,-1 0,-24-11,36 19,-1 0,1 1,-1-1,1 0,-1 1,1-1,-1 1,0-1,1 1,-1 0,1 0,-1 0,0 0,1 0,-1 0,0 0,1 0,-1 1,1-1,-1 1,1-1,-1 1,1 0,-1-1,1 1,-1 0,1 0,0 0,0 0,-1 0,1 0,0 1,0-1,0 0,0 0,-1 4,2-4,0 1,0 0,0-1,0 1,0 0,0-1,1 1,-1 0,1-1,-1 1,1 0,0-1,-1 1,1-1,0 1,0-1,0 0,0 1,0-1,1 0,-1 0,0 0,1 0,-1 0,0 0,1 0,-1 0,1 0,0-1,-1 1,1-1,-1 1,1-1,0 0,2 1,53 8,-54-9,1 0,-1 0,1 0,-1 0,0 0,1-1,-1 1,0-1,1 0,-1 0,0 0,0-1,0 1,4-3,-7 4,0 0,0-1,1 1,-1 0,0 0,0 0,0-1,0 1,0 0,0 0,0 0,1-1,-1 1,0 0,0 0,0-1,0 1,0 0,0 0,0-1,0 1,0 0,0 0,0 0,-1-1,1 1,0 0,0 0,0-1,0 1,0 0,0 0,0 0,-1-1,1 1,0 0,0 0,0 0,0 0,-1-1,1 1,0 0,0 0,0 0,-1 0,1 0,0 0,0 0,0 0,-1 0,1 0,0-1,0 1,-1 0,1 0,0 0,0 1,-1-1,1 0,0 0,0 0,-1 0,1 0,0 0,-18-1,1 4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03.9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1 256,'1'-4,"1"0,0 0,0 0,0 1,0-1,1 0,0 1,0 0,-1 0,6-5,2-2,10-15,2 2,1 0,37-30,-47 44,1 0,-1 1,2 0,-1 1,1 1,0 0,0 1,32-6,-27 7,1 2,0 0,-1 2,1 0,0 1,0 1,-1 1,1 1,-1 0,0 2,31 13,-39-14,0 1,-1 1,0 0,0 1,-1 0,0 0,0 1,-1 0,0 1,-1 0,0 0,0 1,-1 0,-1 1,0-1,0 1,-1 0,-1 1,5 20,-5-12,-1 1,-2-1,0 0,-1 1,0-1,-2 1,-1-1,-1 0,0 0,-11 28,-10 17,-58 111,64-139,18-37,0 0,0 0,1 1,-1-1,0 0,1 1,-1-1,1 1,0-1,-1 0,1 1,0-1,0 1,0-1,0 1,0-1,0 1,1-1,-1 1,0-1,1 2,0-2,0 0,0 0,0 0,0 0,0 0,1-1,-1 1,0 0,0-1,0 1,1-1,-1 1,0-1,0 0,1 1,-1-1,0 0,1 0,0 0,12 0,0-2,0 1,24-7,-18 3,33-5,-28 4,1 1,0 1,1 2,-1 0,36 3,-56 0,0 0,0 0,0 0,0 1,0 0,0 0,0 1,-1 0,1 0,-1 0,0 0,1 1,-2 0,1 0,0 0,-1 1,0-1,0 1,0 0,-1 1,1-1,-1 0,-1 1,1 0,-1 0,0 0,3 11,-1 2,0 0,-2 0,0 1,-1-1,0 1,-2 0,-1-1,0 0,-9 36,7-42,0 0,-1 0,0-1,-1 1,0-1,-1 0,-1-1,1 1,-2-1,0-1,0 0,-1 0,0-1,-19 14,11-13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04.5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171 0,'-15'20,"0"0,2 1,0 0,1 1,2 0,0 1,-13 46,5-19,10-29,0 2,1-1,2 1,0 0,-3 41,8-59,0 0,0 1,1-1,-1 0,1 0,0 0,1 0,-1 0,1 0,0 0,0 0,0-1,1 1,0-1,0 1,0-1,0 0,1 0,-1-1,1 1,0-1,0 1,0-1,1-1,-1 1,1 0,0-1,-1 0,1 0,0-1,10 3,15 2,1-1,0-2,0-1,1-1,37-4,160-29,-125 16,-4 0,-31 3,0 3,1 4,102 2,-168 4,0 0,0 1,0-1,0 1,0 0,0 0,0 0,0 1,0-1,-1 1,1 0,0 0,-1 0,0 1,1-1,-1 1,0 0,0-1,0 2,3 5,-3-4,-1 0,0 0,0 0,-1 1,0-1,0 1,0-1,0 1,-1-1,0 1,0 0,-1-1,-1 8,-3 12,-2 0,-1-1,-1 0,-1-1,-17 32,-33 44,-4-2,-125 146,181-232,0-2,-1 1,0-1,0-1,-1 0,0 0,0-1,-1 0,0-1,0 0,-1 0,0-2,0 1,-20 4,8-7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04.9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0 385,'0'-1,"1"0,-1 0,1 0,-1 0,1 1,-1-1,1 0,-1 0,1 0,0 1,0-1,-1 0,1 1,0-1,0 0,0 1,-1-1,1 1,0-1,0 1,0 0,0-1,0 1,2 0,33-9,-21 6,116-31,178-55,-265 73,-1-2,0-2,-2-1,72-50,-25 7,-53 41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05.9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1 208,'1'30,"1"0,2 0,1-1,1 1,1-1,2 0,1-1,1 0,2-1,0 0,2-1,1 0,1-2,1 1,1-2,1-1,1 0,1-2,1 0,50 32,-51-40,-1-1,1-1,1-1,0 0,0-2,1-1,-1-1,1-1,1-1,36 0,-56-3,1-1,0 1,0-1,0 0,0-1,-1 1,1-1,-1-1,1 1,-1-1,0 1,0-2,0 1,8-7,-5 2,-1 0,0 0,0 0,-1-1,0 0,-1 0,7-16,0-8,-1 1,-1-1,-3-1,5-36,-6 34,-2 1,-2-1,-1 1,-7-71,3 92,0 0,0-1,-1 2,-1-1,0 0,-1 1,-1 0,0 0,0 1,-1 0,-1 0,0 1,-1 0,-21-18,16 16,-1 1,0 1,-1 1,-30-15,43 23,-1 0,0 0,0 0,0 1,0-1,0 1,0 0,0 1,0-1,-1 1,1 0,0 0,0 1,0 0,-1 0,1 0,0 0,0 1,0 0,1 0,-1 0,-8 5,-53 51,-110 122,98-95,20-13,47-58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22.0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477 17,'0'-1,"0"1,0-1,0 0,0 1,0-1,-1 0,1 1,0-1,0 0,0 1,-1-1,1 1,0-1,-1 1,1-1,0 0,-1 1,1-1,-1 1,1 0,-1-1,1 1,-1-1,1 1,-1 0,0-1,1 1,-1 0,1 0,-1-1,0 1,1 0,-1 0,0 0,1 0,-1 0,0 0,1 0,-1 0,0 0,1 0,-1 0,1 0,-1 1,0-1,1 0,-1 0,0 1,1-1,-1 0,0 1,-31 18,9 8,0 0,2 2,1 0,-19 38,7-14,-157 264,178-298,0 0,1 1,1 0,1 1,1 0,1 0,-4 29,10-49,0 0,0 0,0 0,0 0,1-1,-1 1,0 0,1 0,-1 0,0 0,1-1,-1 1,1 0,0 0,-1-1,1 1,-1 0,1-1,0 1,0-1,-1 1,1-1,0 1,0-1,0 1,-1-1,1 0,0 0,0 1,0-1,0 0,0 0,0 0,0 0,0 0,0 0,-1 0,1 0,0 0,1-1,48-6,-42 6,98-14,0 4,1 5,123 10,-194 1,0 1,0 2,0 2,-1 1,0 1,36 20,88 29,-152-59,3 0,-1 0,0 1,1 1,-1-1,-1 1,1 1,-1-1,0 2,14 10,-21-15,-1 0,1 0,0 0,-1 0,0 0,1 0,-1 0,1 0,-1 1,0-1,0 0,0 0,0 0,0 0,0 1,0-1,0 0,0 0,0 0,-1 0,1 0,-1 1,1-1,0 0,-1 0,0 0,1 0,-1 0,0 0,1 0,-1-1,-2 3,-33 29,26-24,-187 166,169-148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24.4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1290,'61'-10,"-19"1,170-35,-76 13,1329-245,-1151 241,-200 26,145-30,-121 15,43-11,-149 27,-21 6,0-1,0 0,0-1,0 0,-1 0,14-9,-23 13,-1 0,0 0,1 0,-1 0,0-1,0 1,1 0,-1 0,0 0,1-1,-1 1,0 0,0-1,0 1,1 0,-1 0,0-1,0 1,0 0,0-1,0 1,1 0,-1-1,0 1,0 0,0-1,0 1,0 0,0-1,0 1,0 0,0-1,0 1,-1 0,1-1,0 1,0 0,0-1,0 1,-1-1,-15-9,-35-3,40 11,-55-19,1-2,1-4,-84-48,32 16,-401-155,121 56,386 154,0-1,0 0,1-1,-1 0,-14-13,23 18,0 0,0 0,0 0,0 0,0 0,1 0,-1 0,0 0,1-1,-1 1,1 0,-1 0,1 0,-1-1,1 1,0 0,0-1,0 1,-1 0,1-1,0 1,1-2,0 1,0 0,1 0,-1 0,0 0,1 0,0 1,-1-1,1 1,0-1,0 1,0 0,0 0,0 0,0 0,0 0,0 0,0 0,4 0,23-6,0 2,0 1,1 1,-1 1,1 2,31 3,-33-1,102 8,-1 7,-1 5,173 53,-130-38,-96-22,-72-14,1 0,-1 0,0 0,1 0,-1 0,0 1,0-1,0 1,0 0,0 0,0 0,-1 0,1 1,-1-1,0 1,1-1,-1 1,0 0,0 0,-1 0,1 0,-1 0,1 0,-1 1,0-1,0 0,-1 1,1-1,-1 0,1 1,-1-1,0 1,0-1,-1 6,-2 13,-1 0,-1 0,-1 0,-11 29,3-12,-210 655,106-219,117-468,0-1,-1 0,0 0,0 1,0-1,-1 0,-5 8,8-13,-1-1,1 1,-1 0,1-1,-1 1,0 0,0-1,1 1,-1-1,0 1,0-1,0 1,1-1,-1 0,0 1,0-1,0 0,0 0,0 1,0-1,0 0,-1 0,0-1,0 0,0 1,0-1,0 0,0 0,1 0,-1 0,0-1,1 1,-1 0,1-1,-1 1,1-1,-3-3,-11-17,2 0,0-2,1 1,-9-27,3 8,-195-464,165 371,-58-258,102 375,1 0,0 0,2 0,0-1,1 1,1 0,0-1,6-22,-5 27,-3 4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25.9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149 1,'0'12,"-1"61,3-1,17 99,83 300,-66-341,81 197,-68-204,-49-124,1 1,-1 0,0 0,0 0,0 0,0 0,0 0,0 0,0 0,0 0,0 0,0 0,0 0,0 0,0 0,1 0,-1 0,0 0,0 0,0 0,0 0,0 0,0 0,0 0,0 0,0 0,-3-20,-10-29,-116-235,49 115,41 89,-22-55,55 117,0 1,1-2,1 1,1-1,-2-33,5 43,-1 0,0 1,0-1,-1 0,0 1,0-1,-1 1,-7-15,-1 5,-1-1,-17-20,12 18,-5-18,15 21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33.6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1,'9'0,"0"1,-1 1,1-1,-1 1,1 1,-1-1,0 1,0 1,14 7,5 6,33 27,-31-22,389 324,-22 26,239 246,-599-585,-11-10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34.4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1 529,'30'-42,"69"-70,-60 71,-10 10,2 2,0 1,2 1,1 2,1 1,1 2,1 1,1 2,0 2,1 1,1 2,57-12,-39 13,68-5,-105 16,1 1,-1 0,0 2,1 1,-1 1,34 8,-48-8,0 0,0 0,0 1,0 0,0 0,-1 1,1-1,-1 1,-1 1,1-1,-1 1,1 0,-2 0,1 1,-1-1,0 1,0 0,-1 0,0 1,0-1,-1 0,0 1,0 0,1 11,0 2,-2 1,0 0,-1 0,-1 0,-1-1,-1 1,-9 36,-1-18,-1-1,-2 0,-2-1,-26 41,-103 139,82-126,47-64,-2 0,-1-1,-1-1,-2-2,0 0,-45 33,58-49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5.8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1338 174,'-3'4,"0"0,1 0,-2-1,1 1,0-1,-1 0,1 0,-1 0,0 0,-5 2,-11 9,-235 187,-85 64,150-123,-181 129,364-266,1-1,-1 0,1 0,-1-1,0 0,-11 3,16-5,1-1,-1 0,1 0,-1 0,0 0,1 0,-1 0,1 0,-1 0,1-1,-1 1,1-1,-1 1,1-1,-1 1,1-1,0 0,-1 0,1 0,0 0,0 0,0 0,0 0,-1 0,1 0,1 0,-1-1,0 1,0 0,0-1,1 1,-1-1,1 1,-1-1,1 1,-1-3,-6-27,2 0,1 0,2-1,3-60,-1 38,17-288,-10 291,2-1,2 2,2-1,31-75,-40 118,-1 0,1 1,1-1,-1 1,1 0,0 0,1 0,0 1,0 0,0 0,1 0,0 1,0 0,0 1,15-8,-4 6,0 0,0 1,1 2,-1-1,1 2,23 0,83-4,174 15,-250-4,0 2,-1 2,-1 2,0 2,0 2,74 36,-103-42,-1 1,0 0,0 2,-1 0,0 0,-1 2,-1 0,0 1,-1 0,0 1,-1 0,-1 1,-1 1,0-1,-2 2,0-1,11 40,0 19,-19-77,0 1,0-1,1 1,-1 0,-1-1,1 1,0 0,0-1,0 1,0 0,0-1,-1 1,1-1,0 1,0 0,-1-1,1 1,0-1,-1 1,1-1,-1 1,1-1,-1 0,1 1,-1-1,1 1,-1-1,1 0,-1 1,1-1,-1 0,0 0,1 1,-1-1,1 0,-1 0,0 0,1 0,-2 0,-31 0,24-1,-741-7,678 16,55-5,1-1,0 0,-1-2,-24-1,39 0,-1 1,1-1,0 0,-1-1,1 1,0 0,0-1,0 1,0-1,0 1,0-1,0 0,1 0,-1 0,1 0,-1 0,1 0,0-1,-1 1,1 0,1-1,-1 1,0 0,0-1,1 1,0-1,-1 1,1-1,0-3,-1-9,1 0,1 0,3-25,6-14,3 1,2 0,2 0,41-85,-57 135,0 1,0-1,1 1,-1-1,1 1,-1-1,1 1,0 0,0 0,0 0,0 0,1 0,-1 0,0 1,1-1,-1 1,1-1,-1 1,1 0,0 0,0 0,-1 1,1-1,0 1,0-1,0 1,0 0,0 0,-1 0,1 1,0-1,0 0,0 1,0 0,-1 0,1 0,0 0,-1 0,1 1,3 1,12 8,-1 1,0 0,0 1,21 23,-31-30,93 93,-5 4,-5 4,-4 4,77 131,-148-216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35.34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250 152,'-5'1,"0"0,0 0,0 1,0 0,0 0,0 0,0 0,1 1,-1-1,1 1,-1 1,1-1,0 0,1 1,-1 0,0 0,-4 8,-4 3,1 1,1 1,-12 26,10-13,0 2,3-1,0 2,2-1,1 1,2 0,2 0,0 0,2 0,9 63,-6-81,1-1,0 1,1-1,1 0,0-1,1 1,0-1,1-1,0 1,1-2,1 1,0-1,0 0,16 11,-11-11,0 0,1-2,0 0,1 0,0-2,0 0,1-1,0 0,0-2,0 0,20 1,6-2,0-2,0-2,72-10,130-37,-153 27,-18 6,-8 3,-1-3,-1-3,98-39,-160 55,1 1,0-1,-1 0,1 0,-1-1,1 1,-1 0,0-1,0 0,0 0,-1 0,1 0,-1 0,1-1,-1 1,0-1,0 0,-1 1,1-1,-1 0,2-7,-3 4,0 0,0 0,-1 0,0 0,0 0,-1 1,0-1,0 0,0 1,-1-1,-6-10,-20-39,-3 2,-1 2,-3 1,-2 1,-3 2,-1 2,-2 2,-72-55,83 78,-1 1,-1 1,-1 3,-1 0,0 3,-1 1,0 1,-45-5,56 12,1 2,0 0,-1 2,1 1,-1 1,1 2,0 0,0 2,0 1,1 1,0 0,1 3,-1 0,-42 27,-46 50,-5 4,106-86,4-3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35.8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0,'4'5,"10"5,11 5,10 4,8 4,5 6,2-1,2-2,-8-1,-7-5,-10-1,-10-4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37.3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1128,'481'-21,"-416"13,0-3,-1-3,0-3,-2-3,79-35,-133 52,-1-1,1 0,-1-1,0 0,0 0,-1 0,1-1,-1 0,0 0,-1 0,1-1,7-13,-11 16,0-1,0 0,0 0,-1-1,1 1,-1 0,-1 0,1-1,-1 1,1-1,-2 1,1 0,0-1,-1 1,0 0,-1-1,1 1,-1 0,0 0,-5-9,-4-5,-1 2,0 0,-2 0,0 1,0 0,-2 2,0 0,-31-22,16 16,0 1,-1 2,-1 1,-46-16,72 30,1 0,0 1,-1-1,0 1,1 1,-1-1,-10 2,16-1,-1 0,1 0,0 0,0 1,0-1,0 0,0 1,0-1,-1 1,1-1,0 1,0 0,0-1,1 1,-1 0,0 0,0 0,0-1,-1 3,2-1,-1-1,1 1,0 0,-1-1,1 1,0 0,0 0,0-1,0 1,0 0,1-1,-1 1,0 0,1-1,-1 1,1 0,0-1,0 2,3 5,1 0,-1-1,1 0,1 0,-1 0,1-1,0 1,0-1,10 6,72 45,-69-46,130 69,176 67,-177-83,-136-59,6 2,0 2,0 0,-1 0,23 18,-36-24,-1-1,0 1,0-1,-1 1,1 0,0 0,-1 1,0-1,1 0,-2 1,1 0,0-1,-1 1,1 0,-1 0,0 0,0-1,-1 1,1 0,-1 0,0 0,0 0,0 0,0 0,-1 0,0 0,0 0,-1 5,-10 19,0-1,-2 0,-1-1,-1 0,-1-1,-2-1,-31 33,22-37,21-22,11-18,95-187,-17 40,-61 121,115-270,-100 222,33-139,-61 197,-1-1,-2 1,-1-1,-2 0,-5-67,3 102,0-1,-1 1,1-1,-1 1,1-1,-1 1,0-1,0 1,0 0,0-1,0 1,0 0,-1 0,1 0,-4-4,4 6,0-1,0 1,0-1,0 1,0-1,0 1,-1 0,1 0,0 0,0 0,0 0,0 0,0 0,0 0,0 0,-1 0,1 0,0 1,0-1,0 0,0 1,0-1,0 1,-1 0,-5 4,1-1,0 1,1 0,-1 1,1 0,0 0,1 0,-7 11,-1 1,1 0,1 1,1 1,1 0,0 0,2 0,0 1,2 0,0 0,1 0,0 34,4-49,0 0,1 0,0 0,0 0,0-1,1 1,0-1,0 1,0-1,1 0,0 0,0-1,0 1,0-1,1 0,-1 0,1 0,0-1,1 0,-1 1,0-2,8 4,15 6,0-2,0 0,32 6,151 32,269 78,-474-124,1 0,0 0,-1 1,1 0,-1 1,0-1,0 1,0 0,-1 1,1-1,-1 1,5 6,-8-7,1 0,-1 0,0 1,0-1,-1 1,1 0,-1-1,0 1,-1 0,1 0,-1 0,1-1,-2 1,1 0,0 0,-1 0,0 0,-2 5,-2 9,-1-1,-1 1,-1-1,-1-1,0 1,-1-1,-19 22,1-3,-2-2,-38 34,47-50,4-6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37.8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0,'4'5,"6"1,5 3,10 6,-1 3,1 0,-1 0,1 2,-4 1,-6-2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40.28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232 754,'-1'5,"1"1,0-1,1 1,-1 0,1-1,0 1,1-1,-1 1,1-1,0 0,5 9,-3-9,0-1,0 1,0-1,1-1,0 1,0-1,0 0,0 0,0 0,0 0,9 2,45 16,0-1,2-4,0-2,92 9,253-8,-397-15,1 0,-1-1,0 0,1 0,-1-1,14-5,-21 7,-1-1,0 0,1 1,-1-1,0 0,0 0,0 0,1 1,-1-1,0 0,0-1,-1 1,1 0,0 0,0 0,0 0,-1-1,1 1,-1 0,1-3,-1 2,0-1,0 1,0 0,0-1,-1 1,1 0,-1-1,0 1,0 0,0-1,0 1,0 0,0 0,0 0,-1 0,-2-3,-67-79,-3 3,-129-110,-38-7,198 167,0 3,-3 1,-92-40,130 64,0 0,0 0,0 0,-1 1,1 0,-1 1,1 0,-1 0,0 1,1 0,-1 0,0 1,1 0,-1 1,1 0,0 0,-1 1,1 0,0 0,0 1,1 0,-1 0,1 1,0 0,0 0,0 1,1 0,-11 13,1-3,-1 1,2-1,0 2,-17 26,36-48,1 1,0-1,0 1,0 0,0 1,1-1,7-1,4-4,485-199,-398 174,1 5,213-29,-277 53,0 2,1 2,-1 1,69 12,-87-8,0 0,0 2,-1 0,0 2,0 0,-1 2,0 0,-1 2,28 21,-21-12,-2 2,0 1,21 28,-36-40,-1 0,0 0,-1 1,0 0,-1 0,-1 1,0-1,6 30,-11-43,-1 0,1 0,-1 0,1 0,-1 1,0-1,0 0,0 0,0 0,1 0,-2 1,1-1,0 0,0 0,0 0,0 1,-1-1,1 0,-1 0,1 0,-1 0,1 0,-1 0,1 0,-1 0,0 0,0 0,0 0,1 0,-1-1,0 1,0 0,0-1,-2 2,1-2,1 0,-1 0,0-1,1 1,-1-1,1 1,-1-1,1 1,-1-1,1 0,-1 0,1 0,-1 0,1 0,0 0,0 0,0 0,0 0,-1-1,1 1,1 0,-1-1,0 1,-1-3,-4-9,1-1,0 0,1 0,0 0,1-1,1 1,1-1,0 0,0 0,1 1,1-1,1 0,0 1,8-29,-8 40,0-1,0 1,0 0,0-1,0 1,0 0,1 1,0-1,-1 0,1 1,0-1,0 1,1 0,-1 0,0 0,1 0,-1 1,1-1,-1 1,1 0,0 0,0 1,5-2,12 0,0 1,0 1,26 3,-9-1,2 1,0 1,-1 2,1 2,-1 1,-1 2,53 23,-14 0,-2 4,71 49,-121-70,-8-3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41.2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445 1058,'17'1,"1"0,0 2,-1 0,1 1,-1 1,0 1,17 8,113 61,-120-59,533 304,-537-307,54 35,-72-44,1 0,-1 0,0 1,0 0,0 0,-1 0,0 1,0-1,6 11,-10-15,1 0,-1 0,1 0,-1 0,0 0,0 0,0 0,0 0,1 0,-1 0,0 0,-1 0,1 0,0 0,0 0,0 0,-1 0,1 0,0 0,-1-1,1 1,-1 0,1 0,-1 0,1 0,-1-1,0 1,1 0,-1 0,0-1,1 1,-1-1,0 1,0 0,0-1,0 0,0 1,0-1,0 1,1-1,-1 0,-2 0,-3 2,-1-1,1 0,0 0,-1-1,-10 0,-1-2,1-1,-1-1,1 0,-1-1,1-1,0-1,1 0,-25-16,-14-12,-52-43,94 68,-158-133,6-7,-262-308,398 424,-122-156,132 163,2 0,0-2,2 0,1-1,-12-39,22 55,0 0,2 0,-1 0,2 0,0-1,1-27,1 36,-1 1,1 0,0-1,1 1,-1 0,1 0,0 0,0 0,1 0,-1 1,1-1,0 1,1-1,-1 1,1 0,-1 0,1 1,0-1,1 1,-1 0,7-4,14-4,0 0,1 2,0 1,1 1,0 1,0 2,32-2,2 3,-1 4,70 8,-112-8,0 1,0 1,0 1,-1 1,0 0,0 1,19 10,-30-13,0 1,0 0,-1 0,0 1,0 0,0-1,0 2,-1-1,1 0,-1 1,-1 0,1 0,-1 0,0 0,0 1,-1-1,0 1,0-1,-1 1,1 0,-1 11,0-2,-1 0,-1 0,-1 0,0 0,-1 0,-1-1,-8 23,-50 108,34-87,-5 16,-13 32,-76 126,113-218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41.9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0 690,'58'0,"-1"2,108 18,-144-16,0 2,0 1,0 0,-1 1,0 2,-1 0,0 1,0 1,-1 0,27 26,-20-14,-1 1,-1 1,25 39,-39-52,-1 0,-1 1,0 0,0 0,-1 0,-1 1,-1 0,0 0,3 28,-7-42,1 0,-1 1,0-1,0 1,0-1,0 1,0-1,0 0,-1 1,1-1,0 1,-1-1,1 0,-1 1,1-1,-1 0,0 0,1 1,-1-1,0 0,0 0,0 0,0 0,0 0,0 0,0 0,0 0,-1 0,1-1,0 1,0 0,-3 0,2-1,1 0,-1 0,0 0,0 0,0-1,0 1,0-1,0 1,1-1,-1 0,0 1,0-1,1 0,-1 0,0 0,1 0,-1-1,1 1,0 0,-1-1,1 1,0-1,-2-2,-6-10,1 0,1-1,0 0,1-1,0 1,2-1,-1 0,-2-32,1-14,2-62,4 88,2-33,3-1,2 1,24-93,72-198,-89 317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42.7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 1,'-3'0,"-1"0,1 0,0 0,-1 1,1-1,-1 1,1 0,0 0,0 0,0 0,-1 0,1 1,0 0,1-1,-1 1,0 0,-4 4,4-1,-1 0,1-1,1 1,-1 0,1 0,-1 1,1-1,1 0,-1 1,0 6,-4 16,2 0,1 0,2 1,0-1,2 1,1-1,1 0,1 0,2 0,10 32,-8-39,0 0,2 0,0-1,1 0,1-1,1 0,1-1,0-1,1 0,1-1,1 0,0-1,24 15,-4-6,1-2,0-1,49 18,-67-32,-1 0,1-2,0 0,0-1,1-2,-1 0,1-1,40-3,-57 2,-1-1,1 0,0 0,-1 0,1 0,-1 0,1-1,-1 0,0 0,0 0,0 0,0 0,0-1,0 1,0-1,-1 1,1-1,-1 0,0 0,0-1,0 1,0 0,-1-1,1 1,-1-1,0 1,0-1,0 1,0-6,2-11,-2-1,0 0,-1 1,-4-27,2 16,-1 0,-1 0,-2 0,0 0,-3 1,0-1,-2 2,-27-53,29 64,-2 0,0 1,-1 0,-1 1,0 0,-1 1,-1 0,0 2,-1 0,0 0,-1 1,-1 2,-21-11,27 16,0 2,0-1,-1 2,0-1,1 2,-27-1,-75 10,74 2,24-5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43.6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505 1,'-12'0,"0"1,1 0,-1 1,1 0,-1 1,1 0,0 1,0 0,0 0,1 1,0 1,0 0,0 0,0 1,1 1,-11 11,-35 34,3 2,2 2,-49 76,91-121,-1 0,2 0,0 0,1 1,-7 18,12-28,0-1,0 0,0 1,1-1,0 0,-1 1,1-1,0 1,0-1,0 1,0-1,1 0,-1 1,1-1,-1 1,1-1,0 0,0 0,0 1,0-1,0 0,0 0,1 0,-1 0,1 0,-1 0,1-1,0 1,0 0,0-1,0 0,0 1,0-1,0 0,0 0,1 0,-1 0,0 0,4 0,32 8,71 9,-38-8,-9-1,118 1,-156-10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45.4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430 1306,'2'-1,"0"0,0 0,0 0,1 0,-1 0,0 0,-1-1,1 1,0-1,0 0,-1 0,1 1,-1-1,1 0,-1 0,1-3,21-34,-19 29,0-1,-1 0,0 0,-1 0,0 0,-1 0,1-17,-2 25,0 0,-1 1,1-1,0 0,-1 1,0-1,1 0,-1 1,0-1,0 1,-1-1,1 1,0 0,-1-1,-2-2,2 4,0 0,0 0,1 0,-1 0,0 0,0 0,0 1,0-1,-1 1,1-1,0 1,0 0,0 0,0 0,0 0,0 0,0 0,-1 1,1-1,0 1,0-1,0 1,-2 1,-13 4,1 2,-1 0,1 1,1 0,-26 20,-68 68,77-67,-64 69,85-86,0 1,1 0,1 0,0 1,2 0,-8 18,14-30,0 0,0 0,0 0,0 0,1 0,-1 0,1 0,0 0,0 0,0 0,0 1,1-1,-1 0,1 0,1 5,0-6,-1 0,0 0,1 0,0 0,-1 0,1 0,0-1,0 1,0 0,0-1,0 0,0 1,1-1,-1 0,0 0,1-1,-1 1,1 0,-1-1,4 1,253 30,-138-19,243 17,-280-27,-1-4,116-17,-187 18,-1-1,0-1,0 1,0-2,0 1,0-2,-1 1,0-2,0 1,0-1,-1-1,1 0,-2 0,1-1,-1 0,0 0,-1-1,0 0,0 0,-1 0,0-1,-1 0,0-1,0 1,-1-1,5-20,-1-5,-2 0,-1 0,-2 0,-1-1,-2 1,-2-1,-1 1,-15-71,-1 32,-3 1,-3 1,-41-81,32 84,-70-107,81 144,-1 1,-2 1,-1 2,-1 0,-34-26,49 46,0 0,0 0,-22-9,31 16,0 1,-1-1,1 1,0 0,-1 0,1 0,-8 0,10 1,1 1,-1-1,1 0,-1 0,1 1,-1-1,0 1,1-1,0 1,-1-1,1 1,-1 0,1 0,0 0,0 0,-1 0,1 0,0 0,0 0,0 0,-1 3,1-1,-1 1,2-1,-1 1,0-1,1 1,0 0,-1-1,1 1,1-1,-1 1,1 0,-1-1,1 1,0-1,0 1,0-1,1 0,-1 1,1-1,0 0,0 0,3 4,6 10,1-1,25 26,-2-9,1-1,1-2,75 46,135 58,458 169,-54-26,-622-264,-17-8,0 0,0 0,-1 1,0 1,0-1,-1 2,0 0,0 0,-1 1,16 17,-24-24,0 0,0 1,0-1,0 0,-1 0,1 0,0 0,-1 1,0-1,1 0,-1 1,0-1,0 0,0 1,-1-1,1 0,0 0,-1 1,0-1,1 0,-1 0,0 0,0 0,0 0,0 0,-1 0,1 0,0 0,-1 0,0-1,1 1,-1 0,-3 2,-8 5,0 0,0-1,-1 0,-15 6,1-1,-169 111,196-123,-1 0,1 0,-1 0,0-1,1 1,-1 0,0-1,1 1,-1-1,0 1,0-1,0 0,1 0,-1 0,0 0,0 0,0 0,1-1,-1 1,0 0,0-1,1 0,-1 1,-3-3,1 1,1-1,0 0,-1 0,1 0,0-1,0 1,0-1,1 1,-5-9,0-4,0 0,0-1,2 0,-5-22,2-10,2-2,3 1,1 0,8-70,38-205,-21 184,-19 117,23-202,-25 188,-1 1,-2-1,-2 0,-7-37,6 60,0 1,-1 0,0-1,-9-16,10 24,1 1,-1-1,0 1,-1 0,0 0,0 0,0 1,0 0,-1 0,-9-6,15 10,-1 0,-1 0,1 1,0-1,0 0,0 1,0-1,0 0,-1 1,1 0,0-1,-1 1,1 0,0-1,0 1,-1 0,1 0,0 0,-1 0,1 0,0 1,-1-1,1 0,0 1,-1-1,1 1,0-1,0 1,0-1,-1 1,1 0,0 0,0-1,0 1,0 0,0 0,1 0,-1 0,-1 1,2 0,-1 0,1 0,-1 0,1 0,0 0,0 0,0 0,0 0,0 1,1-1,-1 0,1-1,-1 1,1 0,0 0,-1 0,1 0,0 0,0-1,0 1,1 0,-1-1,0 1,1-1,-1 1,3 1,19 15,2-1,0-1,0-2,38 17,15 8,133 80,-5 9,214 175,-327-224,84 93,-169-162,1-1,-1 1,-1 1,9 14,-6-3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7.1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0,'-61'4,"-1"3,1 2,0 4,-92 30,1-1,106-31,-321 73,267-66,-174 8,266-26,-27 1,35-1,-1-1,1 1,-1 0,1 0,-1 0,1 0,-1 0,1 0,-1 0,1 0,-1 0,1 0,-1 0,1 0,-1 0,1 0,-1 1,1-1,-1 0,1 0,-1 0,1 1,-1-1,1 0,-1 1,1-1,0 0,-1 1,1-1,0 1,-1-1,1 1,0-1,0 0,-1 1,1 0,15 24,-2-1,0 2,-2 0,12 38,24 117,-31-114,211 1094,-211-1067,164 1341,-6 284,42-656,-115-632,23 92,-121-510,0-1,1 1,1-1,0 1,10 17,-13-27,0 0,1 0,-1-1,0 1,1-1,-1 1,1-1,0 0,0 0,0 0,0-1,0 1,0-1,1 1,-1-1,0 0,1-1,-1 1,1 0,-1-1,1 0,-1 0,1 0,-1 0,1 0,3-2,-3 2,32-7,0 2,1 2,0 1,37 4,243 41,30 3,-206-37,0-7,223-24,-359 21,-3 1,-1 0,1 0,0 0,-1 0,1 0,-1 0,1-1,0 1,-1-1,1 1,-1-1,1 0,-1 0,1 1,-1-1,0 0,1 0,0-2,-2-3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51.78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244 1,'-4'2,"0"0,0 1,0 0,1-1,-1 1,0 1,1-1,0 0,0 1,0 0,-3 5,0-1,-15 19,3 0,0 1,1 1,2 0,1 1,-14 48,11-23,3 0,-13 110,25-147,1 1,0-1,2 1,0-1,1 1,1-1,0 0,2 0,8 22,-9-29,1-2,0 1,1 0,0-1,0 0,1-1,0 1,1-1,-1-1,2 1,-1-1,1-1,0 0,0 0,1 0,0-1,10 3,10 2,1-1,0-2,0-2,0 0,1-2,-1-2,1 0,-1-2,54-9,12-8,167-54,-242 65,232-78,-194 62,-1-3,63-38,-116 61,0-1,0 0,-1 0,1-1,-1 1,0-1,0 0,-1-1,1 1,-1-1,6-12,-8 14,-1 0,0 0,0 0,0 0,0 0,-1 0,0 0,1 0,-2 0,1-1,0 1,-1 0,0 0,0 0,0 0,0 0,-1 0,1 0,-1 1,-3-6,-6-7,1 0,-2 1,0 1,-1 0,0 1,-26-20,-99-58,106 71,0 8,24 16,13 14,4-1,2 0,0-1,0-1,2 0,27 26,-5-10,54 36,-83-62,2-1,-1 0,0 0,1 0,0-1,0 0,0-1,0 1,15 1,-20-4,0 0,0 0,0 0,0 0,0-1,0 1,0-1,0 0,0 1,0-1,0-1,-1 1,1 0,0-1,-1 1,1-1,-1 0,1 0,-1 0,0 0,0 0,0 0,0-1,0 1,-1-1,1 1,-1-1,0 0,2-5,11-28,-3-2,-1 1,-1-1,-3 0,-1-1,0-40,-4 74,-1 0,-1 0,1 0,0 0,-1 0,0 1,0-1,-1 0,1 1,-1-1,0 1,-1-1,1 1,-1 0,1 0,-1 0,0 0,-1 0,1 1,-1-1,1 1,-1 0,0 0,0 1,0-1,-1 1,1 0,-1 0,1 0,-1 0,-8-1,-12-1,0 0,0 2,0 1,-50 3,38 0,27-1,0-1,0 2,0-1,-17 7,11-3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52.6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0 130,'2'2,"-1"0,1 1,0-1,-1 0,1 0,0 0,0-1,0 1,1 0,-1-1,0 1,1-1,3 2,-2-1,68 36,1-3,1-3,2-4,1-3,0-3,98 14,-158-34,-5 1,-1-1,1-1,0 0,20-1,-32 0,1 0,-1 0,1-1,-1 1,1 0,-1 0,1 0,-1-1,1 1,-1 0,0 0,1-1,-1 1,1 0,-1-1,0 1,1 0,-1-1,0 1,1-1,-1 1,0-1,0 1,0-1,1 1,-1 0,0-1,0 1,0-1,0 1,0-1,0 1,0-1,0 1,0-1,0 0,0 1,0 0,0-1,0 1,-1-1,1 1,0-1,0 1,0-1,-1 1,1-1,0 1,-1 0,1-1,0 1,-1 0,1-1,-1 1,0-1,-22-27,21 26,-266-269,266 270,0-1,0 0,0 0,1-1,-1 1,1 0,-1 0,1-1,0 1,0-1,0 1,0-1,0 1,0-5,1 6,0 0,1-1,-1 1,1 0,-1 0,1 0,0 0,-1 0,1 0,0 0,0 0,0 0,0 0,-1 0,1 1,0-1,1 0,-1 1,0-1,0 1,0-1,0 1,0-1,1 1,-1 0,0-1,0 1,0 0,1 0,-1 0,0 0,3 0,12 0,0-1,1 2,-1 0,0 1,0 1,0 0,0 1,0 1,17 8,20 11,60 37,-82-43,-8-4,-5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53.5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0 640,'9'-5,"-1"1,0 0,1 0,0 1,-1 0,1 0,0 1,1 1,-1-1,14 1,-10-1,26-1,-1 1,1 3,-1 0,1 3,-1 1,0 2,47 14,-71-16,-1 0,1 1,-1 0,20 14,-28-18,-1 1,0 0,0 1,0-1,0 1,-1 0,1-1,-1 2,0-1,0 0,0 1,-1-1,0 1,0 0,3 9,-4-13,-1 0,0 0,0-1,0 1,0 0,0 0,0 0,0 0,0 0,0-1,0 1,0 0,0 0,0 0,-1 0,1-1,0 1,-1 0,1 0,-1 0,1-1,-1 1,1 0,-1-1,1 1,-1 0,-1 0,2-1,-1 0,0 0,0 0,0 0,1 0,-1 0,0 0,0 0,1 0,-1-1,0 1,0 0,1 0,-1-1,0 1,1-1,-1 1,0-1,1 1,-1-1,1 1,-1-1,1 1,-1-1,1 1,-1-1,1 0,-1 1,1-1,0 0,-1-1,-17-39,2 0,1-2,3 0,-13-74,22 100,-8-46,2 0,3-1,2 0,7-74,-3 134,0 1,1 0,-1 0,1 0,0 0,0 0,0 0,0 1,0-1,1 0,-1 0,1 1,0-1,0 1,0-1,0 1,0 0,0 0,1 0,-1 0,1 0,-1 1,1-1,0 1,0-1,-1 1,1 0,0 0,0 1,0-1,0 0,1 1,-1 0,0 0,3 0,13 0,-1 1,1 1,-1 1,29 8,-46-10,284 91,-167-50,-103-37,0 1,26 15,-24-11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54.2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19,'1'-1,"0"0,-1 0,1 0,0 0,0 0,-1 0,1 0,0 0,0 0,0 0,0 0,0 0,1 1,-1-1,0 0,0 1,0-1,0 1,1 0,-1-1,0 1,1 0,-1 0,0-1,1 1,-1 0,2 1,39-2,-17 4,-1 1,0 2,-1 0,1 2,-1 0,35 19,127 82,-158-91,125 76,286 130,-419-215,1-1,0-1,0-1,41 7,-54-13,0 1,0-1,0 0,0 0,0-1,0 0,-1-1,1 1,0-1,0 0,-1-1,0 0,1 0,-1 0,0-1,0 1,-1-2,10-7,11-16,-1 0,30-47,-32 41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54.7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455 0,'-4'0,"-6"0,-5 5,-13 0,-7 1,-5 2,0 5,-2 5,2-2,-1 2,2 1,8 3,5-4,3-4,0-4,5-5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55.90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191 554,'1'-99,"-3"-109,1 190,-1 1,-1-1,-1 1,-1 0,0 0,-14-30,16 41,0 0,0 0,0 0,-1 0,0 1,0 0,0-1,-1 2,1-1,-1 0,-1 1,1 0,0 0,-1 1,0-1,0 1,0 1,0-1,0 1,-1 0,-6-1,11 2,1 1,0 0,0-1,0 1,0 0,0 0,-1 0,1 0,0 0,0 0,0 0,0 1,-1-1,1 0,0 1,0-1,0 0,0 1,0-1,0 1,0 0,0-1,0 1,0 0,0 0,1 0,-1-1,0 1,0 0,1 0,-1 0,1 0,-1 0,1 0,-1 0,1 1,-1-1,1 0,0 0,0 0,0 0,0 0,-1 1,2-1,-1 0,0 0,0 0,0 0,0 0,1 1,-1-1,0 0,1 0,-1 0,1 0,0 0,-1 0,1 0,0 0,-1 0,1 0,0-1,0 1,0 0,0 0,0-1,0 1,0-1,2 2,15 10,1-1,1 0,-1-2,2 0,0-1,22 5,135 25,-136-31,507 82,-435-71,-111-18,0 0,1 0,-1 1,0-1,0 1,0 0,0 0,0 0,0 1,-1-1,1 1,0-1,-1 1,1 0,-1 0,1 0,-1 0,0 0,3 4,-4-3,-1-1,0 1,1-1,-1 0,0 1,0-1,0 1,-1-1,1 1,-1-1,1 0,-1 1,0-1,0 0,0 1,0-1,0 0,0 0,-1 0,1 0,-1 0,1 0,-1 0,-3 2,-49 52,-105 85,100-93,-98 104,132-121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58.8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1,'186'178,"-76"-76,177 211,-273-294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2:59.7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6,'0'0,"0"-1,1 1,-1 0,0 0,0-1,0 1,0 0,0-1,1 1,-1 0,0 0,0 0,1-1,-1 1,0 0,0 0,1 0,-1 0,0-1,0 1,1 0,-1 0,0 0,1 0,-1 0,0 0,1 0,-1 0,0 0,0 0,1 0,-1 0,0 0,1 0,-1 0,0 0,1 0,-1 0,0 1,0-1,1 0,-1 0,0 0,0 0,1 1,-1-1,0 0,0 0,1 0,-1 1,0-1,0 0,0 1,18 11,30 37,60 78,-47-52,160 201,-168-207,-52-68,0 1,0-1,0 1,1-1,-1 0,0 1,0-1,1 0,-1 0,1 0,-1 0,1 0,0 0,2 0,-4-1,1 0,-1 0,1 0,-1 0,1 0,-1-1,1 1,-1 0,1 0,-1 0,1-1,-1 1,0 0,1-1,-1 1,0 0,1-1,-1 1,0-1,1 1,-1 0,0-1,0 1,1-1,-1 1,0-1,0 1,0-1,0 1,0-2,3-54,-3 46,-1-25,1 1,2 0,11-56,-9 75,0-1,1 1,1 1,1-1,-1 1,2 0,0 1,1 0,0 0,14-14,-11 14,1 1,0 1,0 0,1 1,1 1,0 0,0 1,0 0,1 1,0 1,1 1,-1 0,1 1,0 1,0 0,0 1,0 1,1 1,-1 0,0 2,0 0,0 0,0 2,0 0,0 1,24 11,-9 1,0 2,-1 2,-1 0,33 32,98 111,-109-116,-31-35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01.3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305 105,'1'-2,"-1"0,0 0,0 0,-1 0,1 0,0-1,-1 1,1 0,-1 0,0 0,1 0,-2-2,0 3,1 0,0 0,0 0,0 1,0-1,-1 0,1 1,0-1,-1 1,1-1,0 1,-1 0,1-1,-1 1,1 0,0 0,-1 0,1 0,-1 0,1 0,-3 1,-3 1,0-1,0 1,1 1,-1 0,0-1,1 2,0-1,-1 1,1 0,1 0,-1 1,1 0,-10 10,0 2,1 1,1 0,-14 24,8-9,2 1,-22 63,33-77,0 0,2 0,0 1,1-1,1 1,1 34,1-52,0 0,0 0,1 1,-1-1,1 0,0 0,0 0,0 1,0-1,1-1,-1 1,1 0,0 0,0 0,0-1,0 1,0-1,0 0,1 1,-1-1,1 0,0 0,-1-1,1 1,0-1,0 1,0-1,0 0,0 0,1 0,-1 0,0-1,6 1,9 0,0-2,0 0,0 0,35-9,-31 6,201-50,-107 24,-110 28,0 0,0 0,-1 0,1-1,0 0,-1 0,0 0,1-1,-1 0,-1 0,1 0,0 0,-1-1,7-10,-5 7,-1-2,-1 1,1 0,-1-1,-1 0,0 0,0 0,2-16,-3 8,-1 1,-1-1,0 0,-1 1,-1-1,0 0,-2 1,0 0,-1 0,-11-26,10 32,-1-1,-1 1,0 0,-1 1,0-1,0 2,-1 0,0 0,-1 0,0 1,0 1,-1 0,-16-7,23 11,-1 0,-1 1,1 0,0 0,0 0,-1 0,1 1,-1 0,0 1,1-1,-1 1,0 1,1-1,-1 1,1 0,-1 0,1 1,-1 0,1 0,0 1,0 0,0 0,0 0,1 0,-1 1,1 0,0 1,-8 7,0 3,1 1,1 1,0 0,1 0,1 1,0 0,2 1,0 0,1 0,1 0,1 1,0-1,2 1,-1 34,4-45,1-1,0 1,1-1,0 1,0-1,1 0,0-1,0 1,1 0,0-1,0 0,0 0,1-1,0 0,1 0,0 0,-1 0,2-1,13 7,12 7,2-2,0-2,42 13,-59-22,20 8,2-1,0-2,0-2,1-2,0-2,0-1,0-2,0-2,0-2,1-1,75-18,-80 13,-23 6,-2-1,1 0,21-9,-30 10,0 0,-1 0,1 0,-1-1,0 1,1-1,-1 0,0 0,0 0,-1 0,1-1,-1 1,0-1,0 1,4-8,25-54,-21 43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01.98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630 1,'-9'0,"-6"0,-10 4,-9 6,-8 1,-8 3,-6 4,-1 2,1 3,1 1,5 1,4 1,4-4,5-7,6-4,7-6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0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234 0,'-4'0,"-1"1,0 0,0 0,0 0,1 1,-1-1,1 1,-1 0,1 1,-1-1,1 1,0-1,0 1,1 1,-1-1,1 0,-1 1,1 0,0 0,-2 4,-8 11,2 0,0 1,-7 22,12-30,-12 34,3 0,1 0,2 2,2-1,3 1,1 1,3-1,2 1,1-1,15 93,-11-122,0 0,1-1,1 1,1-1,1 0,0-1,2 0,0 0,0-1,22 25,-23-31,0 0,1-1,0 0,1-1,0 0,0-1,0 0,1-1,0 0,0 0,1-2,0 1,-1-2,2 0,-1 0,18 1,-27-5,-1 1,1-1,-1 1,1-1,0 0,-1 0,0 0,1-1,-1 1,0-1,0 0,1 0,-2 0,1 0,0-1,0 1,-1-1,1 0,-1 1,0-1,0 0,0 0,0-1,0 1,-1 0,1 0,0-5,6-13,-2 0,0 0,3-29,-7 37,43-321,-34 267,-3-1,-2-125,-7 185,0 0,-1 0,1 0,-2 0,1 1,-1-1,0 1,0 0,-1 0,0 0,-1 0,1 0,-10-9,-5-3,0 1,-39-27,14 11,35 27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03.0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1 279,'47'0,"0"1,86 15,-118-13,0 1,-1 0,1 1,-1 0,0 2,-1-1,1 2,-1 0,-1 0,0 1,0 0,21 23,-30-30,-1 1,1 0,-1 0,1 0,-1 0,0 0,-1 1,1-1,0 0,-1 1,0-1,0 1,0 0,0-1,0 1,-1 0,0 5,0-8,0-1,-1 1,1-1,-1 1,1-1,-1 0,1 1,-1-1,1 1,-1-1,1 0,-1 0,1 1,-1-1,0 0,1 0,-1 0,0 0,1 1,-1-1,1 0,-1 0,0 0,1-1,-1 1,0 0,1 0,-1 0,1 0,-1 0,0-1,1 1,-1 0,1-1,-1 1,1 0,-1-1,1 1,-1-1,1 1,-1-1,-24-18,11 5,1-1,0-1,1 0,1-1,0 0,1 0,1-1,-7-22,10 26,2 1,0-2,0 1,2 0,0-1,0 1,1-1,1 1,0-1,1 0,6-28,-5 39,0-1,1 1,-1-1,1 1,-1 0,1 0,0 1,1-1,-1 0,1 1,0 0,-1 0,1 0,1 0,-1 1,0 0,1 0,-1 0,1 0,-1 1,1-1,0 1,0 0,5 0,19-3,0 1,55 3,-58 0,7 0,-8-1,1 2,40 5,-58-4,1 0,-1 0,0 1,0 0,-1 0,1 1,-1 0,1 0,-1 1,0 0,-1 0,7 7,42 43,-41-40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04.03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0 335,'1'2,"0"0,-1-1,1 1,0 0,0 0,0-1,0 1,0 0,1-1,-1 1,0-1,1 1,-1-1,1 0,3 2,31 22,-28-20,24 13,0-2,1-1,1-1,0-2,50 12,184 19,-264-43,0 1,0-1,-1 0,1 0,0 0,0 0,-1-1,1 0,0 0,-1 0,1 0,3-2,-5 2,0 0,0-1,-1 1,1-1,0 0,-1 0,0 0,1 0,-1 0,0 0,0 0,0 0,0 0,0 0,0 0,-1-1,1 1,-1 0,0-1,1 1,-1-3,3-63,-2 0,-4 0,-12-77,14 138,0 0,0 0,0-1,-1 1,0 0,0 1,-1-1,1 0,-2 1,1-1,-1 1,0 0,0 0,-1 0,1 1,-1 0,-1-1,1 2,-10-7,229 147,59 39,-253-160,-5-1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05.45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0 479,'1'-1,"-1"0,1 0,-1 0,1 0,-1 0,1 0,0 0,-1 0,1 0,0 0,0 0,0 0,0 0,0 0,0 1,0-1,0 0,0 1,0-1,0 1,0-1,0 1,1 0,-1-1,0 1,0 0,1 0,0 0,42-5,-38 5,22-1,0 0,54 7,-74-5,0 1,0-1,0 2,-1-1,1 1,-1 0,1 1,-1-1,0 1,-1 1,1 0,-1 0,1 0,8 11,-13-37,-5-27,1 29,0-9,-1 11,2 0,0 0,1-1,1 1,0 0,1-1,8-27,-9 42,1 1,0-1,0 0,0 0,0 1,0 0,0-1,1 1,-1 0,1 0,0 0,0 0,-1 1,1-1,0 1,0-1,1 1,-1 0,0 1,0-1,0 0,1 1,-1 0,0-1,1 1,-1 1,6 0,8 0,0 2,-1 0,0 0,19 8,2 1,10 2,-1 2,-1 2,-1 2,56 35,-79-37,-13-13,-9-28,-6-13,3 0,1-1,2 0,1 0,7-50,-6 83,-1 0,1 0,1 0,-1 0,1 0,-1 0,1 0,0 1,1-1,-1 1,1-1,-1 1,1 0,0 0,0 0,0 1,1-1,-1 1,6-4,-3 4,0-1,1 1,-1 1,1-1,-1 1,1 0,-1 0,1 1,0 0,0 0,8 2,1 1,-1 0,1 1,0 1,-1 0,0 1,0 1,-1 0,0 1,19 13,-19-9,-1-3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06.6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1,'39'35,"70"49,-22-20,293 273,-289-253,-78-71,-10-9,0-1,1 1,-1-1,1 1,0-1,0 0,0-1,0 1,0-1,0 1,8 2,-11-6,0 1,0-1,0 1,0-1,0 0,0 1,0-1,-1 0,1 1,0-1,0 0,-1 0,1 0,-1 0,1 1,-1-1,1 0,-1 0,1 0,-1 0,0 0,0 0,1 0,-1-2,7-36,-5 28,10-34,3 1,1 1,28-53,-41 91,-1 0,1 0,0 0,0 0,0 1,1-1,0 1,0-1,0 1,0 1,1-1,-1 0,1 1,0 0,0 0,9-3,-6 3,1 0,0 1,1 0,-1 1,0 0,0 0,1 1,-1 0,10 2,1 1,1 1,-1 1,0 0,-1 2,1 0,-1 2,-1 0,20 12,-31-16,0 0,-1 0,0 0,0 1,0-1,0 1,-1 1,0-1,0 1,-1 0,0 0,0 1,3 8,-5-12,-1 1,0 0,0 0,-1 0,1 0,-1 0,0 0,0-1,0 1,-1 0,0 0,0 0,0 0,-1-1,1 1,-1 0,0-1,-1 0,1 1,-1-1,1 0,-7 6,-1 1,0-1,0 0,-1-1,-1 0,1-1,-1 0,-1-1,-22 10,12-8,-1-1,1-2,-2 0,-27 3,26-6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08.3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287 987,'38'-34,"1"2,45-29,-51 39,0-1,-2-1,-2-2,41-45,-68 70,0-1,-1 1,1-1,-1 0,0 0,1 0,-1 0,0 0,0 0,0 0,0 0,-1 0,1 0,-1-1,1 1,-1 0,0-1,1 1,-1 0,0 0,-1-1,1 1,0 0,-1 0,1-1,-1 1,0 0,0 0,-2-4,2 4,-1 1,0 0,0-1,0 1,0 0,-1 0,1 0,0 1,0-1,0 0,-1 1,1 0,0-1,-1 1,1 0,0 0,-1 0,1 0,0 1,-1-1,1 1,0-1,0 1,-1 0,1 0,0 0,0 0,0 0,-2 2,-107 62,-189 150,219-153,70-54,0 0,1 1,0 1,0 0,1 0,1 1,-10 14,17-23,0 1,0-1,0 1,0-1,0 1,0 0,0-1,1 1,0 0,-1 0,1-1,0 1,0 0,1-1,-1 1,0 0,2 2,-1-2,1 0,0 0,0 0,0 0,0-1,0 1,0-1,1 1,-1-1,1 0,0 0,0 0,-1 0,1-1,0 1,1-1,4 2,6 2,1-1,0-1,0 0,0-1,0 0,0-1,29-3,5-2,52-13,-70 10,0-2,-1-1,0-1,0-1,-1-2,-1-1,-1-1,0-2,-1 0,-1-2,-1-1,26-28,-26 23,-2-1,0-1,-2-1,-2 0,0-2,-2 0,-1-1,-2 0,-1-2,15-64,-22 68,10-38,-4 0,-2-1,-1-106,-9 169,0 0,0 0,0 0,-1 0,1 0,-1 0,-1 0,1 1,-1-1,0 1,0 0,-1 0,0 0,0 0,-7-7,8 9,0 1,0-1,-1 1,1 0,-1 0,1 0,-1 0,0 1,1 0,-1-1,0 1,0 1,0-1,0 0,0 1,0 0,0 0,0 0,0 1,0-1,0 1,0 0,0 0,-6 3,9-4,-1 0,1 1,0-1,0 1,0-1,0 1,-1 0,1-1,0 1,0 0,0 0,0 0,1 0,-1 0,0 0,0 0,1 0,-1 0,0 0,1 0,-1 0,1 0,-1 1,1-1,0 0,-1 0,1 1,0-1,0 2,1 0,-1 0,1 0,0 0,1-1,-1 1,0 0,1 0,-1-1,1 1,0-1,4 5,6 4,-1 0,2-1,21 13,9 2,0-2,2-2,51 16,144 34,-224-66,27 4,-34-8,0 0,0 1,0 0,-1 0,1 1,-1 0,1 1,-1 0,9 6,-16-9,0 0,0 0,0 1,-1-1,1 1,0-1,-1 0,0 1,1-1,-1 1,0-1,1 1,-1-1,0 1,0-1,0 1,0-1,-1 1,1-1,0 1,-1-1,1 1,-1-1,1 1,-1-1,0 0,0 1,-1 1,-32 46,23-34,-4 10,0 0,2 1,-18 47,26-57,0 0,0 1,2 0,0-1,1 1,1 0,1 30,0-44,1 0,-1 0,1 0,0 1,0-1,0 0,0-1,0 1,1 0,-1 0,1 0,0-1,0 1,0-1,0 0,0 1,0-1,4 3,-1-2,0-1,0 0,0 1,0-1,0-1,0 1,0-1,0 0,1 0,5 0,12-1,0-1,0-1,-1-1,24-6,-41 7,100-16,55-14,-139 26,0-1,-1-1,0-1,-1-1,32-21,-35 20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1.7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1126 820,'-37'0,"0"1,0 2,1 1,-1 3,1 0,0 3,1 1,0 1,-46 24,7 3,1 3,3 4,1 3,2 2,3 3,-66 73,102-95,1 2,-25 41,42-60,2 0,0 1,0 0,1 0,2 0,-1 1,-5 33,11-47,-1 0,1 1,0-1,0 0,0 0,0 0,1 0,0 0,-1 0,1 0,0 0,0 0,0 0,1 0,-1 0,1-1,0 1,-1 0,1-1,0 0,1 1,-1-1,0 0,1 0,-1 0,1 0,-1-1,1 1,0-1,0 1,0-1,0 0,0 0,0-1,0 1,4 0,11 1,0 0,1-1,-1-1,35-5,-42 4,153-24,-146 21,0 0,0-2,0 0,-1-2,0 0,29-18,-41 22,1-1,-1 0,-1 0,1 0,-1-1,0 0,0 1,0-1,-1-1,0 1,0 0,-1-1,0 0,2-7,2-14,-2 0,1-33,-3 33,39-325,-26 266,53-170,-59 226,-8 26,0-1,0 1,0 0,1 0,-1 0,1 0,1 0,-1 0,1 1,0-1,0 1,0-1,0 1,1 0,0 1,0-1,5-3,24-13,0-1,-1-2,-1-1,35-35,-49 41,1 0,-2-2,-1 0,0-1,-2 0,0-1,16-39,-26 54,-1 1,-1 0,1 0,-1-1,0 1,0-1,-1 1,0-1,0 1,0-1,-1 1,0-1,-1 1,1 0,-1-1,0 1,-1 0,1 0,-1 0,0 1,-1-1,1 1,-1 0,0 0,-1 0,1 0,-1 1,0-1,0 1,0 0,-1 1,1-1,-1 1,0 1,0-1,0 1,0 0,-1 0,1 0,0 1,-13-1,-52 0,52 2,0 0,0-1,-34-7,51 12,8 8,11 12,457 443,101 112,-523-519,-4 1,51 84,-73-101,-2 2,-2 0,-2 2,20 71,-39-116,0 0,0 1,0-1,-1 0,1 1,-1-1,0 1,0-1,0 1,0-1,-1 1,1-1,-1 0,0 1,0-1,0 0,-1 0,1 1,-1-1,0 0,-2 3,1-4,0 1,0-1,0 1,-1-1,1 0,-1-1,1 1,-1 0,0-1,0 0,0 0,1 0,-1 0,0-1,0 0,0 0,0 0,-6 0,-52-11,34 5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2.2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1 253,'4'-4,"6"-6,6-6,-1-3,2-4,3 2,1 1,3-1,0 4,1 0,0-2,1 3,-5 0,-6-2,-5 3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3.1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101 0,'-3'0,"0"0,0 1,1-1,-1 1,0-1,1 1,-1 0,0 0,1 0,-1 0,1 1,0-1,-1 1,1-1,0 1,0 0,-3 3,1 0,0 0,0 0,1 1,0-1,0 1,0 0,-2 9,-1 6,1 1,1 0,-1 31,2-20,2 0,2 0,1 0,2 0,14 63,-14-82,1 0,1 0,0 0,0-1,1 0,17 22,-18-27,0-1,1 0,0-1,0 0,0 0,1 0,0-1,0 0,1 0,-1-1,16 5,-23-8,0-1,0 0,0 1,0-1,0 0,1 0,-1 0,0 1,0-1,0 0,0-1,1 1,-1 0,0 0,0 0,0-1,0 1,0-1,0 1,0-1,0 1,0-1,0 1,2-3,-1 2,-1-1,0-1,1 1,-1 0,0 0,0 0,0-1,0 1,0 0,-1-1,1-3,1-10,-1 0,-1 0,-1-18,0 17,-16-240,7 124,9 130,1-6,-1-1,1 1,1 0,1-14,-2 22,0 0,1 0,-1 0,0 0,0-1,1 1,-1 0,1 0,-1 0,1 0,-1 0,1 0,0 0,-1 0,1 0,0 0,0 0,0 1,0-1,0 0,0 0,0 1,0-1,0 1,0-1,0 1,0-1,0 1,0 0,0-1,1 1,-1 0,0 0,0 0,0 0,1 0,-1 0,0 0,0 1,0-1,0 0,0 0,1 1,1 0,20 11,0 1,-1 1,0 0,-1 2,-1 0,25 27,5 2,-30-28,200 158,-204-165,1-1,34 13,-47-20,10 4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3.9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703 0,'-4'7,"0"-1,0 1,1 0,0 0,0 0,1 1,0-1,0 1,1-1,-1 13,-3 6,-11 59,4 0,4 0,3 1,4 0,12 94,-9-157,1 1,1 0,1-1,1 0,17 42,-20-59,-1-1,1 0,0 0,0 0,1 0,-1-1,1 1,0-1,0 0,0 0,1-1,0 1,-1-1,1 0,0 0,1-1,-1 1,0-1,1 0,-1 0,1-1,0 0,0 0,-1 0,1-1,0 0,0 0,0 0,7-2,-11 2,1 0,-1-1,0 1,1-1,-1 0,0 0,0 0,1 0,-1 0,0 0,0 0,0-1,0 1,-1-1,1 1,0-1,0 0,-1 1,1-1,-1 0,0 0,2-3,-2 1,1-1,-1 1,0-1,0 1,-1-1,1 0,-1 1,0-1,0 0,-2-8,-1-2,0 0,-2 0,1 0,-2 1,-14-28,7 21,-2 0,0 0,-1 2,-1 0,0 1,-2 1,0 0,-1 2,0 0,-1 1,-1 1,-39-17,25 16,0 2,-1 1,0 2,-1 1,0 2,0 1,-66 2,-70 7,150-4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4.86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1007 1,'-1'5,"0"1,-1-1,0 0,0 1,0-1,-1 0,0 0,-3 5,-10 21,4 12,2 0,1 0,3 1,2 1,1-1,3 0,7 70,-5-105,1-1,-1 1,2-1,-1 0,1 0,0 0,1 0,-1 0,2-1,-1 0,1 0,0-1,0 0,1 0,0 0,0-1,0 1,13 5,-65-29,-1 1,0 3,-75-14,42 11,-32-8,-1 5,0 4,-137-1,231 18,-40-2,56 1,0 0,0-1,0 1,-1 0,1-1,0 1,0-1,0 0,0 0,0 1,0-1,1-1,-1 1,0 0,0 0,1-1,-1 1,1-1,-1 1,-1-3,2-5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2.6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20,'0'-1,"0"1,0-1,0 0,0 0,0 1,1-1,-1 0,0 0,0 1,0-1,1 0,-1 1,0-1,1 0,-1 1,1-1,-1 0,1 1,-1-1,1 1,-1-1,1 1,-1-1,1 1,0-1,-1 1,1 0,0-1,-1 1,1 0,0 0,-1-1,1 1,0 0,0 0,-1 0,1 0,0 0,0 0,-1 0,1 0,0 0,0 0,-1 1,1-1,0 0,-1 0,2 1,1 0,-1 0,1 0,-1 0,1 0,-1 0,0 1,1-1,-1 1,0 0,0-1,0 1,3 4,10 24,-1 2,-1 0,-2 0,-1 1,6 34,1 5,11 38,28 93,-45-177,-1-6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5.4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1,'5'0,"5"4,5 6,5 5,7 10,3 3,6 7,-4 1,1 2,4 1,0-8,-7-4,-8-7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5.7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69,'0'-4,"0"-6,0-6,0-4,0 2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6.41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0 829,'15'2,"1"1,-2 1,1 1,0 0,-1 1,0 0,0 1,17 13,-2-4,248 136,-272-149,0-1,0 1,0-1,1 0,-1 0,0-1,1 1,-1-1,1 0,-1-1,1 1,0-1,5-1,-7 0,-1 0,0 0,1 0,-1 0,0-1,0 0,0 1,0-1,-1 0,1-1,0 1,-1 0,0-1,1 1,-1-1,0 0,0 0,-1 1,1-1,0-1,-1 1,2-5,17-47,-3-1,-2 0,10-72,8-180,-22 178,-6 31,-4 57,2 0,8-41,-5 63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7.3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378 0,'-8'1,"1"1,-1 0,0 0,1 1,-1-1,1 2,0-1,0 1,-10 7,-5 1,-9 5,0 1,2 1,-48 39,67-48,0 0,0 1,1-1,1 2,0-1,0 1,1 0,1 1,0 0,1 0,0 0,-5 22,10-30,-1 0,0 0,1 0,0 0,0 0,1 0,-1 0,1 0,0 0,1 0,-1 0,1-1,0 1,0 0,0-1,1 1,-1-1,1 0,0 0,0 0,1 0,-1-1,1 1,0-1,0 0,0 0,0 0,0-1,7 3,14 7,1-1,0-1,1-1,30 6,-16-4,-30-7,0-1,1 0,-1-1,0 0,1-1,16 0,-25-1,0-1,0 1,0-1,0 0,-1 0,1 0,0 0,-1-1,1 1,-1-1,1 1,-1-1,0 0,0 0,0 0,0 0,0 0,0-1,0 1,-1-1,1 1,-1-1,0 1,1-1,-1 0,-1 0,1 1,0-1,-1 0,1-6,4-36,-2 0,-2-1,-5-48,0-4,-7 0,15 97,7 12,6 11,31 40,76 75,17 20,-119-128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8.0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0,'4'2,"0"0,0 0,0 0,-1 0,1 1,-1-1,1 1,-1 0,0 0,0 1,2 3,10 7,46 40,104 89,162 185,-246-227,-63-81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18.9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48 732,'2'-33,"2"0,1 0,13-43,-5 18,-6 27,-1-2,-1 1,-2-1,-1 1,-2-1,-1 0,-11-64,12 95,-5-21,0 1,-13-32,16 49,0 0,0 0,-1 0,0 0,0 0,0 1,-1-1,1 1,-1 0,0 0,0 0,-1 1,1 0,-1-1,-8-3,13 7,0 0,0-1,0 1,-1 0,1 0,0 0,0 0,0 0,0 0,-1 0,1-1,0 1,0 0,0 0,0 0,-1 0,1 0,0 0,0 0,0 0,-1 0,1 0,0 0,0 0,0 0,-1 0,1 0,0 0,0 1,0-1,0 0,-1 0,1 0,0 0,0 0,0 0,0 0,0 0,-1 1,1-1,0 0,0 0,0 0,0 0,0 1,0-1,0 0,0 0,-1 0,1 0,0 1,0-1,0 0,0 1,5 14,13 17,4-5,1 0,1-2,2 0,0-2,34 23,152 90,-194-125,41 21,34 22,-85-48,0 1,0 0,0 0,-1 0,0 1,-1 0,0 0,7 12,-5-5,-1 1,-1-1,0 1,-1 0,-1 1,-1-1,4 34,-7-40,0 0,0 0,0 0,-1 0,-1 0,0 0,0-1,-1 1,0 0,-1-1,0 0,0 0,-1 0,-11 15,1-10,0-4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23.2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705 1,'-7'0,"-30"-1,1 1,-1 2,1 2,0 1,-56 16,62-11,1 1,0 1,1 2,0 1,1 1,-31 25,40-26,0 1,1 1,1 0,0 1,2 1,0 0,1 1,-21 43,28-49,0 0,1 0,1 0,0 1,1-1,0 1,1 0,1 0,0 0,3 30,0-37,-1 0,1-1,1 1,-1 0,1-1,1 1,-1-1,1 0,1 0,-1 0,1-1,0 0,1 1,0-2,0 1,0-1,0 0,1 0,0-1,0 0,12 6,-12-7,0 0,0 0,0 0,1-1,-1 0,1-1,-1 0,1 0,0 0,-1-1,1 0,0-1,-1 0,15-3,-13 1,1-1,-1 0,0-1,0 0,0 0,-1-1,1 0,-1-1,-1 0,11-12,14-11,1 0,2 2,0 2,2 1,1 2,45-21,-2 10,1 2,93-20,-120 36,12-6,-32 9,42-8,-75 21,0-1,0 1,0 0,1-1,-1 1,0 0,0 0,0 1,0-1,0 0,0 1,0-1,0 1,0 0,0-1,3 3,5 6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24.2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 1,'-4'0,"-1"1,1 0,-1 0,1 0,0 1,0 0,-1-1,1 2,0-1,1 0,-1 1,0-1,1 1,-1 0,1 0,0 1,0-1,0 1,0-1,1 1,-1 0,-2 8,-6 9,2 1,0 0,-5 25,11-37,-3 10,1 1,1 1,0-1,2 0,0 1,2 0,0-1,2 1,4 24,-6-47,0 1,0-1,1 1,-1-1,0 1,0-1,0 1,1-1,-1 1,0-1,1 1,-1 0,1-1,-1 1,0 0,1-1,-1 1,1 0,-1-1,1 1,-1 0,1 0,-1 0,1-1,-1 1,1 0,-1 0,1 0,-1 0,1 0,-1 0,1 0,-1 0,1 0,0 0,-1 0,1 0,-1 1,1-1,-1 0,1 0,-1 0,0 1,1-1,-1 0,1 1,-1-1,1 0,-1 1,0-1,1 1,-1-1,0 0,1 1,-1-1,0 1,0-1,1 1,-1-1,0 1,0-1,0 1,0-1,0 1,0 0,0 0,17-41,-6-37,-10 61,1 0,0-1,1 1,1 0,1 1,6-17,-10 30,0-1,0 1,0-1,0 1,0 0,1-1,-1 1,1 0,0 0,-1 0,1 0,0 0,0 1,0-1,0 1,1-1,-1 1,0-1,1 1,-1 0,5-1,-3 2,0 0,0 1,0 0,0-1,-1 1,1 1,0-1,-1 0,1 1,-1 0,0 0,1 0,-1 0,5 5,25 21,54 56,-63-58,1-1,1-1,52 35,-58-47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24.78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1,'49'70,"-3"-17,82 73,-19-21,-18-5,-48-50,3-2,83 69,-94-94,-7-8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25.2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0,'10'7,"0"0,0 1,0 0,-1 1,15 17,12 12,492 370,-421-333,-85-55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3.5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353 0,'-1'7,"-1"-1,0 1,0-1,-1 0,1 0,-1 0,-1 0,1 0,-1-1,0 1,-1-1,1 0,-1 0,-7 6,-15 18,-9 19,3 2,2 1,2 1,3 2,2 1,2 0,3 2,-24 115,41-158,0 1,0 0,1-1,2 23,0-33,-1 0,1 0,0 0,0-1,0 1,0 0,1-1,-1 1,1-1,0 1,0-1,1 0,-1 0,1 0,-1 0,1 0,0-1,0 1,0-1,0 0,1 0,3 2,11 4,-1-2,2 0,-1-1,0-1,28 3,95 1,-88-8,106-12,-142 9,0 0,0-1,-1 0,1-1,-1-1,0-1,-1 0,0-1,0-1,18-14,-27 17,0-1,-1 0,0 0,0 0,0 0,-1-1,0 0,-1 0,0 0,0-1,0 1,-1-1,-1 1,1-1,-1 0,-1-16,0-3,-2 0,0 1,-2 0,-9-31,5 29,-2 2,-1-1,-2 2,0-1,-2 2,-32-45,-124-127,167 193,-5-7,-1 1,0 1,-17-12,24 19,0 0,0 0,0 0,0 1,0 0,0-1,0 1,-1 0,1 1,0-1,-1 1,1-1,-1 1,1 0,0 0,-1 0,1 1,-1-1,-4 2,-6 5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26.0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1 843,'1'-6,"1"-1,0 1,0-1,1 1,-1 0,2 0,5-9,6-13,7-29,-3-1,24-116,1-125,-41 274,0 12,-1-1,-1 1,0 0,0-1,-2 1,0-1,-3-20,-7 20,1 18,8-2,1 0,0 0,-1 0,1 0,0 0,0 1,0-1,0 0,1 1,-1-1,0 4,1 0,1 0,0 0,0-1,0 1,0 0,1-1,0 1,0-1,1 0,-1 1,1-1,1 0,-1-1,0 1,1-1,0 1,0-1,0 0,1 0,0-1,5 4,14 9,1 0,49 21,-66-34,41 20,124 63,-149-73,-1 2,0 1,-1 0,37 39,-52-48,-2 0,1 1,-1 0,0 0,-1 0,0 1,0-1,-1 1,0 0,-1 0,0 0,0 0,-1 0,0 1,0-1,-1 0,0 0,-1 1,0-1,-1 0,0 0,0 0,-1 0,0 0,-7 13,-1 1,0-1,-2-1,0 0,-2-1,0 0,-1-2,-1 1,-28 22,-6 3,34-27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26.5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0,'4'0,"6"0,6 0,3 0,9 9,6 2,8 9,4 4,7 3,8 5,1 2,-4-1,-5-2,-2-6,-6-2,-5-2,-11-5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26.8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10,'0'-4,"0"-2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28.1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0 257,'1'3,"0"0,-1 1,1-1,0 0,1 0,-1-1,0 1,1 0,0 0,-1-1,1 1,3 2,32 34,-27-29,28 24,2-1,69 44,-10-9,-71-40,-27-28,0 1,0-1,-1 1,1-1,0 1,-1 0,1-1,0 1,-1 0,1-1,-1 1,1 0,-1 0,0-1,1 1,-1 0,0 0,1 0,-1 0,0-1,0 1,0 0,0 0,0 0,0 0,0 0,0 0,0 0,0-1,0 1,0 0,-1 0,1 0,0 0,-1-1,1 1,-1 1,0-2,-1 0,1 0,0 1,-1-1,1 0,0-1,0 1,-1 0,1 0,0-1,0 1,0 0,-1-1,1 1,0-1,0 0,0 1,0-1,0 0,0 1,0-1,-1-2,-24-23,23 23,-13-15,1 0,0-1,2-1,0 0,1-1,2 0,0-1,-13-40,21 53,-1 1,2-1,-1 0,1 1,0-1,1 0,0 0,1 0,0 1,0-1,1 0,0 1,0-1,1 1,0-1,0 1,1 0,0 1,1-1,0 1,0-1,0 2,1-1,0 0,1 1,12-10,5 0,1 0,0 2,1 1,0 1,1 2,1 0,-1 2,46-8,-33 10,-1 2,1 1,0 2,0 2,67 10,-95-9,1 1,-1 0,1 0,-1 1,0 1,-1 0,1 1,20 13,-24-12,-1-1,0 1,0 0,0 0,-1 1,0 0,0 0,-1 1,0-1,-1 1,7 18,-6-11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2.43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134 655,'453'423,"-411"-388,-26-22,0 1,0 0,-2 0,17 22,-30-36,-1 1,1-1,-1 1,1-1,-1 1,0-1,1 1,-1-1,0 1,0 0,1-1,-1 1,0-1,0 1,0 0,0-1,0 1,0-1,0 1,0 0,0-1,0 1,0-1,0 1,0 0,0-1,-1 1,1-1,0 1,0 0,-1-1,1 1,0-1,-1 1,1-1,-1 1,1-1,-1 0,1 1,0-1,-1 1,0-1,1 0,-1 0,1 1,-1-1,1 0,-1 0,1 1,-1-1,0 0,0 0,-3 1,0-1,1 1,-1-1,0 0,1 0,-1 0,0 0,-5-2,-9-3,0-2,0 0,0 0,1-2,-24-16,-79-63,97 70,-25-20,2-2,1-2,2-2,-42-58,68 81,2-2,0 1,2-2,0 0,2-1,1 0,0 0,2-1,1-1,2 1,-6-52,12 61,0 1,0-1,2 0,0 1,1 0,0 0,1 0,1 0,1 1,0 0,1 0,0 1,2 0,-1 0,2 1,-1 1,2 0,15-13,-5 6,1 2,0 0,1 2,1 0,1 2,0 1,0 1,1 1,51-11,-74 19,1 1,-1 1,1-1,0 0,-1 1,1 0,0 0,-1 1,1-1,0 1,-1 0,1 1,-1-1,7 3,-9-2,1 0,-1 0,0 0,1 0,-1 0,0 1,0-1,-1 1,1-1,0 1,-1 0,1 0,-1-1,0 1,0 0,0 0,-1 0,1 0,-1 1,1-1,-1 0,-1 5,1 23,-2-1,-2 0,0 0,-15 50,-49 118,32-100,21-52,12-31,-1 0,-1 0,0-1,-1 1,-1-1,0-1,-1 1,0-1,-12 13,5-14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3.3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586 1,'-65'44,"2"3,2 3,-80 84,107-96,1 1,3 2,1 1,2 1,1 1,-26 67,51-109,-3 7,0 1,0 0,1 0,1 0,-1 0,2 1,-2 12,3-23,0 0,0 0,0 1,0-1,0 0,0 0,0 1,0-1,0 0,1 0,-1 0,0 1,0-1,0 0,0 0,0 0,0 1,1-1,-1 0,0 0,0 0,0 0,0 1,1-1,-1 0,0 0,0 0,0 0,1 0,-1 0,0 0,0 0,0 0,1 1,-1-1,0 0,0 0,1 0,-1 0,0-1,14-4,16-14,-26 16,188-112,-123 77,119-87,-176 115,-1 0,0 0,-1-1,0-1,0 0,-2 0,1-1,-1 0,-1 0,-1-1,7-16,-7 8,-1 1,-1-1,0 0,-2-1,0 1,-4-43,2 61,-1 1,1 0,0-1,1 1,-1 0,0 0,1 0,0-1,-1 1,1 0,1 0,-1 0,0 0,1 0,3-5,-4 7,1 0,0 0,-1 0,1 0,-1 0,1 1,0-1,0 1,0-1,-1 1,1-1,0 1,0 0,0 0,0 0,0 0,-1 0,1 0,0 1,0-1,0 1,0-1,-1 1,1-1,0 1,-1 0,1 0,0 0,2 2,41 27,-1 1,-1 3,-2 1,39 44,28 22,-75-70,-19-18,0 0,1 0,18 10,-16-14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4.0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711 0,'0'44,"-1"6,8 61,-5-94,1 0,1 0,1 0,0 0,1-1,1 0,10 19,-8-20,-1-1,2-1,0 1,0-2,1 1,1-1,0-1,1 0,0-1,24 15,-17-11,-35-15,-45-17,54 16,-90-29,-2 4,-1 4,0 5,-160-10,203 28,33 1,0-1,-1-1,-37-8,51 5,9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4.7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 2,'-1'0,"1"-1,-1 1,0 0,0 0,0 0,1 0,-1 0,0 0,0 0,0 0,1 0,-1 0,0 0,0 0,0 0,1 1,-1-1,0 0,1 1,-1-1,0 1,0-1,1 0,-1 1,1 0,-1-1,0 1,1-1,-1 1,1 0,0-1,-1 1,1 0,-1-1,1 1,0 0,0 0,-1-1,1 1,0 0,0 0,0 0,0-1,0 1,0 0,0 0,0 0,0-1,0 1,0 0,1 0,-1-1,0 1,1 0,-1 0,0-1,1 1,-1 0,1-1,-1 1,2 1,2 4,0 0,0-1,1 1,0-1,10 8,183 130,31 23,-219-157,0 1,-1 0,0 1,9 14,-13-16,2 0,-1 0,1-1,1 0,0-1,0 1,9 6,-11-11,0 0,0-1,0 0,1 0,-1 0,0 0,1-1,-1-1,11 1,65-4,-33-1,-4 5,-26 0,0-1,0-1,33-5,-33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5.3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0 574,'2'-4,"-1"0,1 1,0-1,0 1,0-1,0 1,1 0,0 0,-1 0,1 0,0 0,0 1,1-1,-1 1,0 0,7-3,-4 1,55-32,125-53,-89 45,395-212,-455 234,69-37,-84 49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5.90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1,'4'0,"6"0,5 4,9 1,9 5,11 0,7 2,4 0,-4-2,-2 1,-4-1,-7 2,-4-1,-9 1,-8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4.5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1,'-2'5,"0"0,0-1,-1 1,1-1,-1 1,0-1,-1 0,-5 6,-5 7,-13 28,2 2,2 0,1 1,4 1,1 1,2 0,3 1,2 1,2 0,2 0,3 102,3-145,1 1,0-1,0 1,1-1,1 0,-1 0,2 0,-1 0,1 0,0 0,1-1,0 0,0 0,1 0,0-1,0 0,1 0,0 0,0-1,1 0,13 8,-8-7,0-1,1-1,0 0,-1 0,1-2,1 0,-1 0,0-1,1-1,-1-1,1 0,-1 0,25-6,-24 4,1-1,-1-1,-1-1,1 0,-1-1,0 0,0-1,-1-1,1 0,-2-1,15-12,-18 12,0 0,0-1,-1 0,-1-1,0 1,0-1,-1-1,0 1,-1-1,0 0,-1 0,0-1,3-20,0-40,-3-1,-11-146,6 199,-1 1,-1 0,-10-37,10 47,-1 1,0 0,0 0,-1 1,0-1,-1 1,0 0,0 1,-15-14,13 13,-1 1,0 0,0 1,-1 0,0 0,0 1,-1 1,1-1,-1 2,0-1,0 2,0-1,0 2,-1-1,1 1,-22 2,11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6.2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16,'0'-4,"4"-2,2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6.8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300 0,'-9'1,"-1"1,1-1,0 1,1 1,-1 0,0 0,1 1,-1 0,-14 10,-68 52,89-64,-14 11,0 0,1 1,-15 19,28-30,-1-1,1 1,-1 0,1 0,0 0,0 1,1-1,-1 0,1 1,-1-1,1 1,0 0,0-1,1 1,-1 0,1-1,0 1,0 0,0 0,0-1,0 1,1 0,0-1,0 1,2 5,-1-6,1 0,0 1,0-1,0 0,0-1,0 1,1 0,-1-1,1 0,0 0,6 3,51 18,-42-17,250 60,-157-42,-86-18,54 11,-75-16,0-1,0 0,0 1,0-1,0-1,0 1,0-1,0 0,-1 0,1 0,0-1,7-3,1-6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7.3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0,'5'0,"5"0,5 5,5 0,7 9,7 6,3 4,4 2,-2-3,2 3,-2-3,-4 3,-3-3,-2-5,-7-6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8.1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0,'34'1,"0"1,-1 1,1 2,-1 1,0 1,-1 3,0 0,0 2,-1 1,-1 2,0 1,37 26,-63-40,-1 1,1 0,0 0,-1 1,1-1,-1 1,0-1,0 1,-1 0,1 0,-1 0,0 1,0-1,0 1,1 6,-3-8,0-1,0 1,0-1,0 1,-1-1,1 1,-1 0,0-1,0 0,0 1,0-1,0 0,0 1,-1-1,1 0,-1 0,1 0,-1 0,0 0,0 0,0-1,0 1,0-1,0 1,-1-1,1 0,0 0,-1 0,-2 1,-31 12,0-1,-51 10,54-15,0 1,1 1,-47 22,71-28,-1 0,1-1,0 0,-1-1,-13 3,-1-2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8.86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0,'6'2,"1"0,-1 0,0 0,-1 1,1-1,0 2,-1-1,1 0,-1 1,0 0,8 9,1-2,195 176,-32-26,-136-127,2-2,68 38,-76-48,-27-17,0 0,0-1,0 1,0-1,14 4,-18-8,-1 1,1-1,0 1,0-1,-1 0,1-1,0 1,-1-1,1 1,0-1,-1 0,1 0,-1-1,1 1,-1-1,0 0,5-3,45-30,-36 27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39.5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0 194,'0'-5,"0"-5,0-5,4-5,6-3,6-1,3-2,4 4,2 2,1 3,-4 6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1.13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915 190,'0'-4,"0"0,0 0,-1 0,0 0,1 0,-1 0,-1 0,1 0,-1 0,1 1,-1-1,0 0,-1 1,1 0,0-1,-1 1,-3-3,0 1,0 0,0 1,0 0,0 0,-1 1,0-1,0 1,-12-3,-9 0,1 1,-1 1,-51-1,45 5,1 1,0 1,0 2,0 1,-55 16,64-13,0 1,1 2,0 0,0 1,1 2,1 0,0 1,-18 18,15-11,0 1,2 1,0 1,2 0,1 2,-24 44,42-70,0 0,1-1,-1 1,1 0,0 0,-1 0,1 0,0 0,-1-1,1 1,0 0,0 0,0 0,0 0,0 0,0 0,0 0,0 0,0 0,0 0,1 0,-1-1,0 1,1 0,-1 0,1 0,-1 0,1 0,-1-1,1 1,-1 0,1-1,0 1,-1 0,1-1,0 1,0-1,-1 1,1-1,0 1,0-1,0 1,0-1,-1 0,1 0,0 1,0-1,0 0,0 0,0 0,0 0,2 0,58-3,-55 2,97-17,-2-5,0-4,140-59,-230 82,17-5,-1-2,0-1,0-1,-1-2,-1 0,29-23,-49 31,0 0,0 1,-1-2,1 1,-2 0,1-1,-1 0,0 0,-1 0,1 0,0-11,-1 9,0 1,1-1,0 0,1 1,0-1,0 1,6-9,-9 17,0 0,0 0,0 0,0 0,0 0,0 0,0 1,0-1,0 0,0 1,0-1,0 1,1-1,-1 1,0-1,0 1,1 0,-1 0,0-1,0 1,1 0,-1 0,2 1,1-1,0 1,0 0,-1 1,1-1,-1 1,1-1,-1 1,4 3,5 3,-1 1,-1 0,15 16,0 2,1-1,2 0,0-3,39 26,-51-38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1.9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505 0,'-1'33,"3"-1,0 1,2-1,2 0,1 0,1-1,2 0,1 0,20 39,-21-50,1-1,15 21,-23-34,1-1,0-1,0 1,1-1,-1 0,1 0,0 0,0 0,1-1,-1 0,1 0,7 3,-4-6,-15-7,-20-7,-22 4,-1 4,0 1,0 2,-76 6,35-1,-150 0,213-2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2.9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446 0,'-8'1,"-1"0,0 1,0 0,1 0,-1 1,1 0,0 1,0-1,0 2,0-1,1 1,0 0,0 1,0-1,0 1,-7 10,-13 14,2 2,-27 45,33-49,-11 16,1 2,2 2,3 0,1 1,-20 69,41-113,1 0,0 1,0-1,0 1,1 0,0-1,0 1,1-1,-1 1,3 7,-3-12,1 0,-1 0,0 0,1 0,-1-1,1 1,-1 0,1 0,-1 0,1-1,0 1,-1 0,1-1,0 1,-1-1,1 1,0-1,0 1,0-1,0 1,-1-1,1 0,0 0,1 1,0-1,1 0,-1-1,0 1,0-1,0 1,1-1,-1 0,0 1,0-1,0 0,0 0,0-1,-1 1,4-3,4-3,-1-1,0 0,0 0,-1-1,0 0,-1 0,0-1,0 0,-1 0,-1 0,7-19,1-11,11-75,-21 103,10-81,-8 54,2 0,2 0,12-38,-19 73,0 0,1 1,-1-1,1 1,0-1,0 1,1 0,-1 0,1 0,-1 0,1 0,0 1,0-1,0 1,0 0,1 0,-1 0,5-2,-2 2,1 0,-1 1,1-1,-1 1,1 1,-1-1,1 1,0 0,12 3,9 3,-1 1,0 1,52 24,-71-28,33 16,40 26,-58-32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4.10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0 576,'0'-4,"0"0,0 0,0 0,1 0,0 0,-1 0,1 0,1 1,-1-1,0 0,1 0,0 1,0-1,0 1,0-1,1 1,-1 0,1 0,3-3,-1 2,1 1,-1 0,1 0,-1 1,1-1,0 1,0 1,0-1,0 1,0 0,12 0,12-2,-1 2,1 1,-1 2,0 1,1 1,-1 1,-1 2,1 0,-1 2,50 24,-62-22,-8-5,-13-17,-6-9,0-1,1 0,2 0,0-1,1 0,1-1,1 0,1 0,1 0,1 0,1 0,3-28,-2 49,0-1,0 0,0 0,1 1,-1-1,1 0,0 0,0 1,0-1,0 1,0-1,0 1,1-1,-1 1,1 0,0 0,0 0,0 0,0 0,0 0,3-2,-2 3,1-1,-1 1,0 0,1 0,0 0,-1 1,1-1,-1 1,1 0,0 0,-1 0,1 1,0-1,3 2,9 2,1 1,-1 1,-1 1,1 0,23 15,16 9,-37-21,0 0,0 1,-1 0,17 15,-32-24,0 0,0 0,0 0,1 0,-1-1,1 1,-1-1,1 1,4 0,-6-1,0-1,0 0,0 0,0 0,0 0,0 0,0 0,0 0,0 0,0 0,-1-1,1 1,0 0,0 0,0-1,0 1,0-1,-1 1,1-1,0 1,0-2,2-1,-1 0,0-1,0 1,0-1,0 0,0 0,-1 0,0 0,0 0,0 0,0 0,0-4,4-32,14-73,-16 101,0 1,1-1,0 1,1-1,0 1,13-19,-3 13,0 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6.7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0,'5'1,"1"0,0 0,0 0,-1 1,1 0,-1 0,1 1,-1-1,0 1,0 0,0 0,0 1,-1-1,1 1,-1 0,0 1,0-1,5 9,8 11,-1 0,18 40,-22-42,39 76,-4 2,42 132,-82-207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4.9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63 105,'0'0,"0"0,0 0,-1 0,1 0,0 1,0-1,-1 0,1 0,0 0,0 0,0 0,-1 0,1 0,0 0,0 0,-1 0,1 0,0 0,0 0,-1 0,1 0,0 0,0 0,-1 0,1 0,0-1,0 1,0 0,-1 0,1 0,0 0,0 0,0-1,0 1,-1 0,1 0,0 0,0 0,0-1,0 1,0 0,-1 0,1-1,0 1,0 0,0 0,0 0,0-1,0 1,0 0,0 0,0-1,0 1,0 0,0-1,-9 25,9-12,0 0,1 1,1-1,0 0,1 0,0 0,1 0,1 0,-1-1,2 0,-1 0,2 0,-1-1,2 1,-1-2,1 1,19 16,-14-13,2-1,0-1,0 0,1 0,0-2,1 0,0-1,0 0,1-2,0 0,24 4,-39-9,0-1,1 1,-1-1,0 0,0 0,0-1,0 1,0-1,0 1,0-1,0 0,0 0,0 0,0-1,0 1,-1-1,1 1,4-4,-3 0,1 1,-1-1,-1 0,1 0,-1 0,0 0,0 0,0-1,2-6,2-11,-1 0,0-1,3-44,-9 65,3-16,-1-1,-2 1,0 0,-3-28,2 43,0-1,0 1,0-1,0 0,-1 1,0 0,0-1,0 1,-1 0,1 0,-1 0,0 0,0 1,0-1,-1 1,1 0,-1 0,1 0,-1 0,0 1,-1-1,1 1,-7-2,-11-3,0 0,0 2,-1 1,0 1,0 1,1 1,-1 1,0 1,0 1,0 1,1 0,-1 2,1 1,0 1,-41 19,47-17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5.7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18,'16'2,"0"1,-1 0,1 1,-1 1,0 0,0 1,23 13,2 0,300 138,-337-155,1 0,-1 0,0-1,0 1,1-1,-1 0,1 0,-1 0,1-1,-1 1,1-1,0 0,-1 0,1 0,5-1,-7 0,0 0,-1-1,1 1,0-1,-1 1,1-1,-1 1,1-1,-1 0,0 0,0 0,0 0,0 0,0 0,0 0,-1 0,1 0,-1 0,1-1,-1 1,0 0,0 0,0 0,0-1,0 1,-1-3,1-20,-2 0,0-1,-2 1,-1 1,-11-36,16 60,-1 0,1-1,0 1,0-1,0 1,0 0,0-1,0 1,0-1,0 1,0-1,0 1,0 0,0-1,0 1,0-1,0 1,0-1,0 1,0 0,0-1,1 1,-1-1,0 1,0 0,1-1,-1 1,0 0,0-1,1 1,-1 0,0-1,1 1,-1 0,1-1,19 1,22 11,-41-10,22 9,0 2,-1 1,0 0,-1 2,0 0,25 27,-29-27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6.5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0 229,'17'1,"0"0,0 2,-1 0,1 1,-1 0,31 14,-9-1,58 37,-76-37,-8-8,-12-28,-5-15,1 1,1-1,2 0,1 1,2-1,8-45,-9 76,0-1,-1 1,1 0,1 0,-1 1,0-1,1 0,-1 0,1 1,0-1,0 1,0-1,0 1,0 0,1 0,-1 0,1 0,-1 0,6-2,-4 2,0 1,1 0,-1 0,1 0,-1 1,1-1,0 1,-1 0,1 1,-1-1,1 1,5 1,13 5,-1 1,0 1,0 1,25 16,-32-17,45 24,215 109,-143-80,-97-43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7.3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609 754,'-1'-11,"0"1,0-1,-2 1,1 0,-1-1,-1 1,0 0,0 1,-1-1,-12-17,-8-9,-41-44,29 37,-38-41,-93-79,-1-2,166 162,0 0,1 0,-1 0,1 0,0 0,0-1,0 1,1-1,-2-5,2 9,1-1,0 1,0-1,0 1,0-1,0 1,0-1,0 1,0-1,0 1,0-1,0 1,1-1,-1 1,0-1,0 1,0-1,1 1,-1 0,0-1,1 1,-1-1,0 1,1 0,-1-1,0 1,2-1,-1 0,1 1,0-1,-1 1,1 0,0 0,-1-1,1 1,0 0,0 0,-1 0,1 1,0-1,2 1,9 2,-1 1,1 0,-1 1,1 0,21 14,60 45,-67-44,270 208,29 21,-3-26,-316-218,1-1,-1 1,1-1,0 0,0-1,1 0,9 2,-15-4,0-1,0 1,0-1,0 0,0 0,0 0,0-1,0 1,0-1,0 1,0-1,0 0,-1 0,1 0,0-1,0 1,-1-1,1 1,-1-1,1 0,-1 0,0 0,3-3,9-13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7.9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659 0,'0'3,"-1"0,0-1,0 1,0 0,0-1,0 1,0-1,-1 1,1-1,-1 1,0-1,0 0,0 0,0 0,0 0,0 0,0-1,-1 1,-4 2,-54 27,52-27,-25 9,-51 13,55-19,1 2,-56 25,-16 24,55-30,-75 33,100-54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49.46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472 468,'-6'-1,"0"-1,-1 0,1-1,0 1,0-1,1 0,-1-1,0 1,1-1,-8-7,-3-1,-45-34,2-2,2-3,3-2,-55-69,107 119,-3-1,1-1,0 0,1 1,-1-2,1 1,0 0,0-1,0 1,1-1,0 0,0 0,-1-9,3 15,0-1,0 0,0 1,0-1,0 0,0 1,0-1,0 0,1 1,-1-1,0 1,0-1,1 0,-1 1,0-1,1 1,-1-1,1 1,-1-1,1 1,-1-1,1 1,-1 0,1-1,-1 1,1 0,0-1,-1 1,1 0,-1 0,1-1,0 1,-1 0,1 0,0 0,-1 0,1 0,0 0,-1 0,1 0,0 0,-1 0,1 0,0 1,-1-1,1 0,-1 0,1 1,0-1,-1 0,1 1,0 0,37 21,-34-20,178 141,-114-86,77 75,-104-91,2-1,2-2,1-2,76 44,-113-75,0-1,0 0,0 0,0-1,1 0,-1-1,1 0,0-1,0 1,0-2,0 0,0 0,-1-1,1 0,0 0,0-1,-1 0,1-1,-1 0,1-1,-1 0,0 0,-1-1,1 0,-1-1,0 0,0 0,-1 0,9-10,22-27,-3-1,60-95,-85 122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50.0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1 376,'4'-8,"10"-3,8-5,7-2,12-8,8-3,4-2,2-3,-1-1,0 2,-1 2,-9 2,-9 2,-5 5,-3 6,-8 7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50.6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0,'4'0,"6"0,10 4,10 2,8 8,6 6,5-1,2 6,-3-2,-2-1,-3 1,-6 0,-9 1,-4-4,-3-5,-5-5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50.9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52.9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1 231,'17'1,"0"1,1 1,-1 0,0 1,0 1,-1 1,0 0,0 1,0 1,17 11,-1 2,-1 1,-1 1,43 44,-71-67,-1 1,0 0,1 0,-1 0,0 0,0 1,0-1,0 0,0 0,0 1,0-1,0 1,0-1,-1 1,1-1,0 1,-1-1,0 1,1-1,-1 1,0 0,0-1,0 1,0 0,0-1,0 1,0-1,0 1,-1 2,-1-3,0 0,0 0,1 0,-1-1,0 1,0 0,0-1,0 0,0 1,1-1,-1 0,0 0,0 0,0 0,0 0,0 0,0-1,0 1,0-1,0 1,1-1,-1 0,0 0,-3-1,-8-5,-1 1,1-2,0 1,1-2,0 0,0 0,1-1,1-1,-15-16,20 20,0 0,0 1,0-1,1-1,0 1,1-1,-1 0,2 1,-1-1,1-1,0 1,1 0,-1 0,2-1,-1 1,1-1,1 1,1-12,-1 16,0 1,0-1,0 1,0-1,1 1,0-1,-1 1,1 0,0 0,1 0,-1 0,0 0,1 0,0 0,0 1,0 0,0-1,0 1,0 0,0 0,1 1,-1-1,1 1,-1 0,1 0,0 0,-1 0,1 0,6 1,-2 0,0 0,0 0,-1 1,1 0,0 1,-1 0,1 0,-1 1,1-1,-1 2,0-1,0 1,8 6,46 29,-49-33,-1 0,1 1,-1 1,0-1,-1 2,0 0,0 0,-1 0,0 2,13 19,-21-30,-1 1,1 0,-1-1,1 1,-1 0,0-1,1 1,-1 0,0-1,1 1,-1 0,0 0,0-1,0 1,1 0,-1 0,0-1,0 1,0 0,0 0,-1 0,1-1,0 1,0 0,0 0,-1-1,1 1,0 0,-1-1,1 1,0 0,-1-1,1 1,-1 0,1-1,-1 1,1-1,-1 1,0-1,1 1,-1-1,0 1,1-1,-1 0,0 1,0-1,1 0,-1 0,0 0,0 1,1-1,-1 0,0 0,0 0,1 0,-1 0,0 0,-1-1,-3 1,0-1,0 0,-1 1,2-2,-1 1,0-1,-9-3,5-1,0-1,1 0,0 0,0-1,0 0,1 0,0 0,1-1,0 0,0-1,1 1,0-1,0 0,1 0,1-1,0 1,0-1,-1-12,3 17,1 0,-1 1,1-1,0 1,0-1,1 0,0 1,0-1,0 1,0-1,1 1,0 0,0 0,1 0,-1 0,1 0,0 0,1 0,-1 1,1 0,0 0,0 0,0 0,0 0,1 1,-1 0,1 0,0 0,0 1,0-1,0 1,0 0,1 1,-1-1,1 1,8-1,1 0,-1 0,1 1,0 1,0 0,0 1,23 4,-16 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7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214 0,'0'4,"0"10,0 12,0 13,0 14,-5 14,-5 18,-9 11,-2 6,-6 8,2-3,1-6,4-12,2-16,3-18,5-12,-1-11,2-9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3:55.1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729 380,'-1'-6,"1"0,-1 0,0 0,0 1,0-1,-1 0,0 1,0-1,0 1,-1 0,0-1,0 1,0 1,-1-1,1 0,-1 1,0 0,-1 0,1 0,-10-6,10 8,1 0,-1 0,0 0,0 0,0 1,0 0,0 0,0 0,0 0,0 1,0 0,0-1,0 2,0-1,-1 0,1 1,0 0,0 0,0 0,0 0,0 0,1 1,-1 0,0 0,1 0,-1 0,1 1,0-1,-1 1,-2 3,-3 3,0 1,0 0,1 1,0 0,0 0,2 0,-1 1,1 0,1 0,0 1,1-1,1 1,0 0,0 0,1 0,1 1,0-1,1 0,3 26,-3-35,1 0,-1 0,1 0,0 0,1 0,-1 0,1 0,0 0,-1-1,2 1,-1-1,0 1,1-1,0 0,5 6,-2-5,-1 0,1 0,0 0,1-1,-1 0,1 0,-1 0,12 2,9 0,0-1,1-1,49-2,-66-1,30 0,0-2,0-2,-1-2,1-1,-1-2,66-24,-90 26,-1 0,1-1,-1-1,-1 0,0-1,0-1,-1 0,12-14,-16 15,-1 0,-1 0,0-1,0 0,-1-1,0 1,-1-1,-1 0,1-1,-2 1,4-25,-5 23,0-1,-1 0,-1 0,0 0,-1 0,-1 0,0 0,-1 1,0-1,-2 1,-7-21,7 27,0-1,0 0,-1 1,0 0,-1 0,1 1,-1 0,-1 0,1 0,-1 1,-1 1,1-1,-1 1,0 0,0 1,0 0,-19-5,1 3,-1 1,1 1,-1 1,0 2,1 0,-1 2,0 1,1 2,-1 0,1 2,0 1,1 1,-50 22,-9 12,1 4,-127 92,176-114,2 0,1 2,2 2,0 0,-32 42,53-58,0 0,1 0,1 1,0 0,0 0,2 1,-1 0,2 0,0 0,1 1,0-1,1 1,0-1,2 1,0 0,0 0,1 0,4 14,52 165,-27-102,-26-78,11 39,2-1,2-1,2 0,44 74,-61-119,1 0,0 0,0-1,1 0,0 0,0 0,0-1,0 1,1-2,-1 1,1-1,0 0,0 0,1 0,-1-1,0-1,15 3,10-2,-1-1,0-1,37-6,9 1,42 5,70-3,-183 3,-1-1,0 0,1-1,-1 1,0-1,0 0,0-1,0 1,0-1,-1 0,9-6,43-48,-21 20,3 2,-17 18,-1-2,0-1,20-27,-33 36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17.95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 51,'0'-6,"0"3,0 1,0-1,0 0,0 1,0-1,0 0,-1 1,1-1,-1 1,0-1,0 1,0-1,0 1,0-1,-2-2,3 5,0 0,-1 0,1 0,0 0,0 0,-1 0,1 0,0 0,0-1,-1 1,1 0,0 0,0 0,-1 0,1 0,0 1,0-1,-1 0,1 0,0 0,0 0,-1 0,1 0,0 0,0 0,0 0,-1 1,1-1,0 0,0 0,0 0,-1 0,1 1,0-1,0 0,0 0,0 0,0 1,0-1,-1 0,1 0,0 1,0-1,0 0,0 0,0 1,0-1,0 0,0 0,0 1,0-1,0 0,0 0,0 1,0-1,0 0,0 0,1 1,-1-1,0 0,0 1,1 19,7 15,2-1,1-1,21 46,1 1,490 1380,-300-851,-209-574,-4-13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18.9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1431,'-2'-18,"0"0,-1 1,-9-33,-4-18,7-9,2-1,5-1,2 1,4 0,3 0,28-121,-18 137,2 1,3 1,2 0,49-84,-58 119,1 0,26-31,-36 50,0-1,0 1,0 0,1 1,0-1,1 1,-1 1,1-1,0 1,0 1,0-1,14-3,62-6,0 3,149 3,-191 6,5 1,0 1,-1 3,1 1,-1 3,0 1,70 25,-98-27,-1 1,0 1,0 0,-1 1,-1 1,0 0,0 1,17 18,-23-19,0 0,0 1,-2 0,1 0,-1 1,-1 0,-1 0,1 0,-2 1,0-1,-1 1,2 18,-3-5,-1 0,-2 0,-1-1,-1 1,-1 0,-1-1,-2 0,-15 41,-7 6,-65 115,46-107,-3-3,-4-2,-3-2,-4-3,-110 99,-72 76,226-227,7-9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19.6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 0,'-7'10,"1"1,0-1,1 1,0 1,0-1,2 0,-1 1,-3 23,6-30,-10 59,2 0,-1 87,15 131,-5-269,13 218,56 311,-36-382,6-1,106 269,-136-404,2-1,0 0,2 0,19 25,-24-38,0-1,0 0,1-1,0 0,1-1,-1 0,1 0,1-1,-1 0,1 0,13 3,-7-3,-1-1,1-1,0-1,1 0,-1-1,35-1,-5-5,60-12,-97 14,39-7,174-24,-189 31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20.50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1,'6'2,"1"0,-1 1,0-1,0 1,0 1,0-1,9 8,-5-4,26 19,-1 2,-1 1,-2 1,-1 2,27 38,124 187,-110-143,-5 3,-6 2,-5 3,44 142,-73-177,-4 1,-4 1,-4 1,-3 0,-5 1,-4 0,-8 93,2-139,-3 1,-1-1,-3 1,-20 57,22-84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21.2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384 0,'-1'13,"-1"-1,-1 1,1-1,-2 0,-8 20,2-2,-70 208,-125 402,184-556,9-37,-18 49,29-92,1-6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21.9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1,'2'3,"0"-1,0 1,1-1,-1 1,1-1,0 0,0 0,0 0,0 0,0-1,0 1,6 1,1 2,414 215,-174-92,-244-125,4 1,0 2,-1-1,1 2,14 11,-13-6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22.7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1 629,'3'-1,"1"0,0 0,-1 0,0-1,1 1,-1-1,0 0,0 0,0 0,0 0,4-5,14-8,78-36,107-38,-162 71,1001-340,-805 294,-196 55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23.3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0 405,'16'-1,"-1"-1,0-1,26-7,-4 0,675-142,-391 87,537-91,-820 151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27.43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305 1255,'7'-6,"0"1,0 0,0 0,0 1,16-7,14-8,724-502,-718 490,3-1,-2-1,52-52,-85 75,-1-1,-1 0,0-1,-1 0,0 0,0-1,-2 0,1 0,-2 0,0-1,0 0,-1 0,3-26,-7 32,0 0,-1 1,-1-1,1 0,-1 1,0-1,-1 1,1 0,-2 0,1 0,-1 0,0 0,0 1,-1 0,0 0,0 0,-11-10,-6-4,-1 1,-1 1,-32-19,42 28,0 1,0 0,-1 1,0 1,0 0,-1 1,0 0,0 2,0 0,0 0,0 2,-1 0,1 1,0 0,-1 1,1 1,0 1,0 0,0 1,1 1,-1 1,-27 13,-4 6,0 3,2 1,1 3,-74 69,-133 170,185-192,3 3,-62 106,108-160,2 1,1 0,2 1,0 0,2 1,2 0,1 0,1 1,1 0,2 0,1 40,3-58,1-1,0 1,1-1,1 0,0 0,0 0,1 0,1-1,0 0,15 21,-10-18,2 0,0-1,0 0,1-1,1-1,0 0,18 9,3-1,0-1,1-3,1-1,1-1,0-3,68 12,10-7,173 2,119-29,-311 3,-1-5,171-44,-213 43,-6 2,0-2,52-23,-89 32,0-1,0 0,-1 0,0-1,0-1,-1 0,0-1,0 0,-1 0,0-1,-1 0,0 0,8-15,-10 12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8.6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98,'10'-10,"1"-1,0 2,0 0,0 0,2 1,-1 0,1 1,0 1,17-7,-23 11,0 0,0 1,0 0,0 0,0 1,1-1,-1 2,0-1,0 1,0 0,0 1,0-1,0 1,-1 1,1-1,0 1,-1 0,0 1,0 0,10 7,-4-2,0 1,-1 0,-1 1,1 0,-2 0,0 1,0 0,-1 0,0 1,-1 1,-1-1,0 1,-1 0,0 0,-1 0,-1 1,0 0,-1 0,-1-1,0 18,-2-25,-1 0,1 0,-1 0,-1 0,1-1,-1 1,0-1,0 0,-1 0,0 0,0 0,-1-1,1 1,-7 4,-14 14,-47 33,38-30,5-5,2 2,1 1,0 1,-36 51,61-77,0 1,0 1,0-1,0 0,1 0,-1 0,0 0,1 1,-1-1,1 0,-1 0,1 1,-1-1,1 0,0 1,0-1,-1 1,1-1,0 0,1 1,-1-1,0 1,0-1,0 0,1 1,-1-1,1 2,1-2,-1-1,0 0,1 1,-1-1,0 0,1 0,-1 1,1-1,-1 0,0-1,1 1,-1 0,0 0,1 0,-1-1,0 1,1-1,-1 1,0-1,0 0,1 1,-1-1,0 0,0 0,0 0,2-1,10-8,0 0,1 2,0 0,0 0,1 1,0 1,0 1,1 0,0 0,24-2,23 2,-33 3,51-10,-39 5,-23 5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28.6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0 323,'6'-2,"0"0,-1 0,1-1,0 0,-1 0,0 0,0-1,9-7,-1 1,-2 2,2-2,1 0,-1 2,1-1,1 2,-1 0,1 0,1 2,16-5,224-63,-14 2,-86 24,-131 40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29.5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0,'47'0,"0"3,-1 1,1 3,-1 2,-1 1,65 24,87 38,362 189,-443-195,-91-49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30.3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1,'-2'37,"-9"51,3-32,-4 10,-2-1,-4 0,-30 74,33-98,0 19,13-49,0 1,-1 0,0-1,-1 1,-8 14,1-10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31.9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0,'3'1,"0"-1,0 1,0-1,-1 1,1 0,0 0,0 0,-1 0,1 1,-1-1,1 1,-1-1,0 1,1 0,-1 0,0 0,0 0,0 1,-1-1,4 5,3 6,-1 1,11 26,-10-20,59 121,6-2,6-5,5-2,115 135,-197-264,0-1,0 1,1 0,-1-1,0 1,1-1,0 0,-1 0,1 0,0 0,0-1,0 1,0-1,0 1,1-1,-1 0,7 1,-6-3,0 0,1 1,-1-1,0-1,0 1,0-1,0 1,0-1,0-1,0 1,-1 0,1-1,5-5,172-156,-35 30,-10 19,-106 88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33.3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1 274,'7'-2,"0"1,0-2,0 1,0-1,-1 0,1 0,-1-1,0 0,0 0,0 0,10-10,26-16,13 7,-44 20,-1 0,0-1,0-1,17-9,-13 6,1 1,0 0,0 1,1 1,23-6,22-7,32-9,-65 20,0-1,-1-1,47-22,-85 40,-1 1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34.27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1,'5'2,"0"0,0 0,0 0,0 1,0-1,-1 1,1 1,-1-1,0 0,0 1,0 0,6 9,7 3,179 174,-162-148,-26-29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37.51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911 17,'0'-1,"0"1,0-1,-1 0,1 0,0 0,0 1,-1-1,1 0,-1 0,1 1,-1-1,1 0,-1 1,1-1,-1 0,0 1,1-1,-1 1,0-1,1 1,-1 0,0-1,0 1,1 0,-1-1,0 1,0 0,0 0,0 0,1-1,-1 1,0 0,0 0,0 0,0 0,1 1,-1-1,0 0,0 0,0 0,0 1,-38 12,17 3,1 1,0 1,1 1,-22 26,-1 1,-348 396,192-211,187-216,-1-2,-25 21,15-19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37.98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0,'4'2,"1"0,-1 0,0 0,0 0,0 1,0-1,0 1,-1 0,6 5,5 3,272 179,-218-151,1-3,104 39,-32-30,-66-22,94 42,-163-62,1 0,-1 1,0 0,0 0,7 7,1 4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38.73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1 439,'0'-4,"1"0,0-1,0 2,0-1,1 0,-1 0,1 0,0 1,0-1,0 1,0-1,1 1,-1 0,1 0,0 0,0 0,6-4,9-7,1 1,21-11,-9 6,-10 4,393-233,-363 219,-36 16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39.5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0,'5'0,"0"5,9 5,2 9,7 11,3 8,2 3,4 6,6 4,1 2,-3 1,-2-1,-3-5,-3-6,-2-6,-4-5,-8-3,-4-7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21.3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141 7,'-8'9,"1"1,1 1,0 0,0-1,1 2,1-1,0 0,0 1,-3 18,1-6,-49 190,47-172,1 1,3 0,0 47,4-77,1-1,0 0,1 0,1 0,-1 0,2 0,0 0,7 15,-7-20,-1-1,1 0,1 0,-1-1,1 1,0-1,0 0,0 0,1-1,-1 1,1-1,0 0,1-1,-1 0,13 5,6-1,1 0,0-2,1-1,-1-1,1-2,45-2,164-28,-108 5,148-47,-207 48,-1-2,-1-3,106-63,-158 81,1-1,-2 0,0 0,0-2,-1 0,-1 0,0-1,-1 0,0-1,11-22,-18 29,-1 0,1 0,-2 1,1-2,-1 1,0 0,-1 0,1-1,-2 1,1-1,-1 1,-1-1,0 1,0-1,0 1,-1 0,0 0,-1 0,0 0,0 0,-1 0,0 1,0-1,-6-7,0 3,-2-1,1 1,-1 1,-1 0,0 1,0 0,-1 1,-1 0,1 1,-1 1,-18-6,11 5,0 1,0 2,0 0,0 1,-1 1,0 1,-38 2,35 5,0 1,0 1,1 1,0 1,0 1,1 2,-27 16,-4 1,-3 1,29-14,-1-1,0-1,-1-1,-55 13,55-23,6-5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9.9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28 182,'-1'34,"2"1,2 0,7 37,-7-61,-1 0,2-1,-1 1,1-1,1 0,0-1,0 1,1-1,0 0,1 0,0 0,0-1,1 0,10 7,-10-10,0 0,0-1,0 0,1-1,-1 0,1 0,0-1,0 0,0-1,0 1,1-2,8 0,18 0,58-9,-80 7,-1-1,1-1,-1 0,1-1,-1 0,-1-1,1-1,-1 0,0 0,-1-1,0-1,0 0,-1 0,0-1,0 0,11-17,-11 12,0 0,-1-1,0 0,-1 0,-1-1,-1 0,0-1,-1 1,-1-1,-1 0,0 0,-1-22,-2 33,0 1,-1-1,0 0,0 1,0-1,-1 1,0 0,-1-1,1 1,-1 0,0 0,-1 1,1-1,-1 1,0 0,-1 0,1 0,-1 0,0 1,0-1,0 1,-1 1,0-1,1 1,-1 0,-11-4,10 4,-1 1,1 0,0 0,-1 1,1 0,0 0,-1 1,1 0,-1 0,1 0,-1 1,1 0,-1 1,1 0,0 0,0 1,0-1,0 1,0 1,1 0,-1-1,1 2,-8 6,-94 84,71-62,1 1,-42 54,41-44,-47 41,74-79,4-6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41.6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70 0,'-1'20,"-2"0,0 0,-13 37,4-10,0 5,3 1,2 0,3 0,2 1,2-1,2 1,17 91,64 191,-66-282,4-2,1-1,3 0,36 55,-45-83,2-1,0-1,1-1,1-1,1 0,0-2,2 0,28 16,11 0,131 52,-163-73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42.8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1,'4'1,"-1"1,1-1,-1 1,1 0,-1 1,1-1,-1 0,0 1,0 0,0 0,-1 0,5 6,1-1,245 232,318 230,-542-449,24 22,-207-187,118 104,10 9,-1 1,-2 2,0 0,-54-37,81 64,0 0,0 0,0 0,0 0,0 0,0 0,0 1,0-1,0 1,0-1,0 1,0 0,0 0,0 0,-1 0,1 0,0 1,0-1,0 1,0-1,0 1,0 0,0-1,0 1,0 0,1 0,-1 1,0-1,0 0,1 1,-1-1,1 1,-1-1,1 1,-2 2,-5 7,1 1,0 0,1 1,-8 19,2-2,-15 25,-2-1,-3-2,-73 94,49-68,46-67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43.61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1,'4'5,"0"1,0 0,-1 0,0 1,0-1,-1 1,0-1,3 14,4 10,258 570,-221-502,187 340,-231-434,0 0,0-1,1 1,-1-1,1 1,0-1,0 0,0 0,0 0,1 0,-1-1,1 1,6 3,-6-6,-1 1,0-1,0 1,1-1,-1 0,1 0,-1 0,0-1,0 1,1-1,-1 0,0 0,0 0,0 0,1 0,-2-1,1 1,3-3,43-24,-1-2,-2-2,-1-2,-2-2,43-46,-65 57,-7 3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44.30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0 527,'5'-5,"9"-5,11-5,10-9,12-9,15-7,10-6,5-3,3-2,-4-1,-6 5,-11 5,-7 6,-8 9,-12 4,-6 7,-8 6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45.06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1,'7'2,"0"1,0-1,-1 1,1 1,-1-1,1 1,-1 0,0 1,-1-1,9 9,-5-5,345 334,-226-212,-53-53,-3 4,-4 2,60 96,-117-160,-1 0,-1 0,0 1,-2 0,0 0,-2 1,5 28,-7-27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48.55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1 385,'129'-1,"149"3,-256-1,0 1,0 0,-1 2,1 1,35 12,-51-14,1-1,-1 0,0 1,-1 0,1 1,0 0,-1-1,0 1,0 1,0-1,0 1,-1 0,1 0,-1 0,-1 1,1 0,-1-1,0 1,0 0,-1 1,0-1,3 12,-11 20,0-30,-1-24,0-33,0-58,-2-10,-4 16,-8-89,21 200,1-1,0 0,1 0,0 0,0 0,1 0,0 0,0 0,1-1,1 0,-1 0,1 0,1 0,-1-1,1 0,0 0,1 0,10 8,-1-4,1 0,-1 0,2-2,-1 0,1-1,1-1,36 10,-28-12,-1-1,1-2,53-1,-46-1,55 6,-65-2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49.8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2916,'2'-3,"0"0,1 0,-1 0,0 1,1-1,0 1,0-1,-1 1,1 0,1 0,-1 0,0 0,5-1,-5 1,34-16,1 1,76-21,-5 2,753-314,-496 197,-285 120,1180-462,-122 118,-417 142,-379 129,508-88,46 52,-675 104,319-99,195-119,-375 130,-20 9,-327 111,-7 2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51.1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1385,'36'-20,"68"-51,-16 10,-37 29,100-57,-132 79,0 1,1 1,1 0,-1 2,41-7,-46 12,1 1,0 1,-1 1,1 0,-1 0,1 2,-1 0,0 1,0 0,-1 1,0 1,0 0,0 1,-1 0,0 1,-1 1,12 11,-8-7,0 2,-1 0,0 0,-2 2,0-1,-1 2,0 0,-2 0,0 1,-1 0,9 34,-11-22,-2-1,-1 1,-2 0,-1 0,-1 0,-2 0,-1 0,-14 59,6-51,-2 0,-1-1,-2 0,-2-1,-2-1,-31 45,51-82,-39 48,37-46,1-1,-1 0,0 1,1-1,-1 0,0 0,0 0,0 0,0 0,0-1,-3 2,4-2,0 0,0 0,1 0,-1 0,0 0,0-1,0 1,0 0,0 0,1-1,-1 1,0-1,0 1,0 0,1-1,-1 0,0 1,1-1,-1 1,1-1,-1 0,0 1,1-1,-1 0,1 0,0 1,-1-1,1-1,-4-9,0 0,2 0,-1-1,1 1,1-1,0 0,1 1,0-1,3-19,-1 5,79-591,-69 544,193-805,-114 530,-81 312,-5 34,-3 21,-3 83,0 15,24 205,-18-288,2 0,1 0,2-1,1 0,1 0,2-2,1 1,2-2,1 0,33 42,-35-55,1 0,1-1,1-1,0 0,1-2,0 0,1-1,1-2,0 0,29 9,-13-7,1-2,1-1,0-2,0-2,51 0,-64-5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52.1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0,'2'10,"0"-1,1 1,0-1,1 0,0 0,0 0,1 0,0-1,1 0,0 0,8 9,5 9,17 25,32 44,-5 2,74 151,-127-224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6:52.7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26,'0'-4,"0"-6,0-1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2.0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9,4 11,2 8,-1 7,-1-1,4 6,-1 2,4-2,0-7,-3-6,-2-5,-2-3,2-7,1-7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14.4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382 934,'308'-253,"-81"73,-163 126,-14 13,-2-1,60-70,-105 108,1 0,-1 0,0-1,0 1,-1-1,1 0,-1 0,0 0,-1 0,1 0,-1 0,0 0,0-1,0 1,-1 0,0-11,-1 12,0-1,-1 1,1-1,-1 1,0-1,0 1,-1 0,1 0,-1 0,0 0,0 0,0 1,0-1,-1 1,1 0,-1 0,0 0,-7-3,-11-6,0 1,-1 1,0 1,0 1,-1 1,0 1,-33-4,1 4,0 3,-63 4,102 0,0 1,0 0,0 1,0 2,0-1,1 2,0 0,0 1,-23 14,17-7,1 1,0 1,1 2,0-1,-26 34,5 3,3 1,2 3,-55 118,55-96,-46 152,68-177,2 0,2 1,-4 108,14-146,1 0,0 1,1-1,1 0,1 0,0 0,2-1,11 28,-13-37,0 0,1-1,0 1,0-1,0 0,1 0,0-1,0 0,1 0,0 0,0-1,0 0,1-1,0 1,0-1,0-1,0 1,0-1,16 3,40 2,1-2,122-6,-103-2,682-29,-646 14,-1-4,192-61,-301 77,0 1,0-1,0-1,-1 0,0 0,0-1,0 0,12-15,25-17,-7 11,-23 17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14.9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0 375,'5'0,"4"-4,11-2,9-3,10-6,9-8,15-4,10-7,4-1,-2-3,4 0,-8 6,-7 1,-11 1,-9 6,-8 6,-11 7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15.5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1 348,'18'-1,"0"-2,0 0,0-1,0-1,20-8,27-7,278-69,479-99,-735 172,-61 11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18.4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1 703,'1'-20,"1"-1,1 1,1-1,0 1,2 0,0 1,2-1,0 1,1 1,0 0,14-19,18-21,89-96,-128 152,25-27,2 1,1 1,50-35,-61 49,1 1,0 1,1 0,0 2,1 1,0 0,34-6,-50 13,0 0,0 0,0 0,0 1,-1 0,1 1,0-1,0 1,0 0,0 0,-1 1,1 0,0 0,-1 0,1 1,-1 0,0 0,0 0,0 0,8 8,-7-4,-1 0,1 0,-1 1,0 0,-1 0,0 0,0 0,-1 1,0-1,0 1,-1 0,0 0,0 9,1 17,-1 0,-3 1,0-1,-3 0,0-1,-3 1,0-1,-3 0,0 0,-2-1,-18 33,-23 34,-4-1,-74 95,6-34,28-40,69-75,28-45,-1 1,1-1,-1 1,1-1,0 1,-1-1,1 1,0-1,-1 1,1 0,0-1,0 1,0 0,0-1,0 1,-1 0,1-1,0 1,1 0,-1-1,0 1,0 0,0-1,0 1,0 0,1-1,-1 1,0-1,0 1,1 0,-1-1,1 1,-1-1,0 1,1-1,-1 1,1-1,-1 0,1 1,-1-1,1 1,0-1,-1 0,1 0,-1 1,1-1,0 0,-1 0,1 0,0 1,-1-1,1 0,0 0,-1 0,1 0,0 0,-1-1,1 1,0 0,-1 0,1 0,-1 0,1-1,0 1,-1 0,2-1,50-14,0-3,0-1,-2-3,70-41,-23 12,-15 11,236-133,-295 157,-9 2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18.8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19.5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1 354,'9'-1,"0"-1,0 0,-1-1,1 0,0 0,14-9,-1 2,116-49,236-94,-284 117,-56 21,0 1,1 2,1 1,39-6,-73 17,-1 0,1-1,0 1,0 0,0 1,0-1,0 0,0 1,0-1,0 1,0-1,-1 1,1 0,0 0,0 0,-1 0,1 0,0 0,-1 0,1 1,-1-1,0 0,1 1,-1-1,0 1,0 0,0-1,0 1,0 0,-1 0,1-1,0 1,-1 0,1 0,-1 0,0 0,1 3,0 10,0 0,-1 0,-3 31,1-22,0 83,5-1,5 0,4 0,4-1,5-1,5-1,4-1,5-2,4-1,97 176,-123-252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20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0,'2'51,"2"0,2-1,3 0,2 0,23 65,108 232,-116-290,159 334,-172-364,-2-10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21.3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560 1103,'55'2,"-1"3,0 1,0 3,82 25,197 89,-297-108,147 68,-161-72,-1 2,-1 0,0 1,-1 0,0 2,17 20,-33-33,1 0,-2 0,1 0,0 1,-1 0,1-1,-1 1,0 0,-1 0,1 0,0 0,-1 1,0-1,0 0,-1 1,1-1,-1 0,0 1,0-1,0 0,0 1,-1-1,0 0,-1 5,-2-1,0-1,0 0,-1 0,0 0,0 0,-1-1,1 0,-1 0,-1 0,1-1,-11 7,-31 23,-1-1,-2-3,-1-2,-65 26,106-51,0 0,0-1,0-1,0 1,-1-2,1 0,-1 0,1-1,-1-1,1 0,-1 0,1-1,0-1,0 1,0-2,0 0,0 0,1-1,0 0,0-1,0 0,1-1,-1 0,2 0,-1-1,-10-11,-3-8,1 0,2-1,0-1,2-1,1-1,2 0,-17-52,10 22,3-1,3 0,2-1,3 0,3 0,3-1,3 0,2 0,19-126,18 16,15-79,-47 208,-1 0,-3-1,-4-71,2 114,0 0,0 0,0 0,-1 0,1 0,-1 0,0 0,0 0,0 0,0 0,-1 0,1 1,-1-1,0 0,1 1,-1 0,0-1,-1 1,1 0,0 0,-1 0,1 0,-1 0,1 1,-1-1,0 1,0 0,0-1,0 1,0 1,0-1,0 0,0 1,0-1,0 1,0 0,0 0,0 0,0 1,0-1,0 1,-4 1,-11 2,0 1,1 1,0 0,0 2,-30 17,-52 42,3 3,-87 84,147-123,7-6,0 1,2 1,-35 47,56-67,0 0,1 1,1 0,-1 0,1 0,0 1,1-1,0 1,0 0,1 0,1 0,-1 0,1 0,1 0,-1 0,2 1,-1-1,1 0,1 0,3 14,-1-14,1 0,0 0,0 0,1-1,0 1,0-2,1 1,0-1,1 0,0 0,8 5,16 11,50 25,-4-10,108 37,14 6,-197-80,0 0,0 1,-1-1,1 1,0-1,-1 1,1 0,-1 0,1 1,-1-1,0 0,0 1,0-1,-1 1,1 0,0-1,-1 1,2 3,0 10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22.5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1,'15'17,"6"20,444 1077,-323-749,-98-256,9 22,54 196,-101-300,5 49,-10-41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25.0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4383,'15'-6,"-1"0,1 2,0-1,30-3,2-1,133-34,321-71,726-166,-1161 262,976-277,-919 253,-2-5,-2-6,-2-4,139-94,576-342,-258 160,593-299,-702 387,-30-43,-5-85,-399 346,2 0,0 3,1 1,1 1,53-23,202-71,-97 44,-23 7,3 7,2 8,216-32,-105 36,441-88,-382 63,-301 64,1 1,1 2,-1 2,0 2,58 8,-70-3,-1 1,1 1,-1 2,-1 2,0 1,0 1,-1 1,38 26,-2 4,-2 2,80 77,-86-68,-2 3,-4 2,-1 2,-4 3,-2 1,-4 3,-2 1,-4 2,-2 1,35 122,84 400,-32-113,35-13,-106-354,-25-64,-2 1,-3 0,-2 2,17 89,-34-138,0 1,0 0,0 0,-1-1,0 1,0 0,-1-1,1 1,-1-1,-1 1,1-1,-1 0,1 0,-2 0,1 0,0 0,-1-1,0 0,0 0,0 0,-6 4,-13 10,0-2,-1 0,-30 14,35-20,-517 239,-25-35,9-4,-1097 523,806-346,-379 89,-24-75,1179-381,-969 335,515-125,198-86,-391 114,571-211,50-21,-150 21,66-15,86-13,-699 122,676-133,77-8,0 3,1 1,-52 12,85-16,1 1,-1-1,1 0,-1 0,1 0,-1-1,1 1,-1 0,1-1,-1 0,1 1,-1-1,1 0,0 0,-1-1,1 1,0 0,0-1,0 1,0-1,0 0,-2-2,-42-53,26 29,-176-222,188 237,0-1,2 1,-7-18,7 17,0 0,0 1,-14-21,-93-100,-9-14,105 124,2 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2.4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802 0,'-2'9,"1"0,-2 0,1 0,-1 0,-1-1,1 1,-2-1,1 0,-10 12,-1 7,0 0,-317 593,30 14,213-451,82-169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2.2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1315,'2'-29,"2"0,1 0,1 0,2 1,12-31,7-30,7-55,-6-2,-7-1,4-271,-25 413,1-14,-2 0,-6-37,7 53,-1-1,1 1,-1-1,0 1,0 0,-1 0,1 0,-1-1,1 1,-1 0,0 1,0-1,0 0,-1 1,1-1,0 1,-1-1,0 1,0 0,1 0,-1 1,0-1,-5-2,6 4,0 0,1-1,-1 1,0 0,0 0,1 0,-1 0,0 0,0 0,1 0,-1 1,0-1,0 1,1-1,-1 1,1 0,-1-1,0 1,1 0,0 0,-1 0,1 0,-1 1,1-1,0 0,0 0,0 1,0-1,0 1,0-1,0 1,0-1,0 3,0-2,0 0,1 1,-1-1,1 0,-1 0,1 1,0-1,0 0,0 1,0-1,0 0,0 1,1-1,-1 0,1 0,0 1,0-1,0 0,0 0,0 0,0 0,0 0,1 0,-1 0,3 2,15 10,1-1,0-1,0-1,2 0,-1-2,35 10,5 4,31 14,187 85,-250-107,0 2,-2 1,0 1,-1 1,0 2,-2 0,23 28,-38-39,0 1,-1 0,-1 1,0-1,0 1,-2 1,1-1,-2 1,1 0,-2 0,0 0,1 17,-4-12,0 1,-1 0,0-1,-2 1,-1-1,0 0,-14 37,-6-2,-3-2,-1-1,-3-1,-72 89,-127 130,197-233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3.1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975 1855,'-14'179,"8"-131,1 0,5 96,0-140,0-1,0 0,1 1,-1-1,1 0,0 1,0-1,0 0,0 0,1 0,-1 0,1 0,0 0,-1 0,1-1,1 1,-1-1,0 1,1-1,-1 0,1 0,0 0,-1 0,5 2,-2-3,0 0,1 0,-1 0,0 0,1-1,-1 0,1 0,-1-1,0 0,1 1,-1-2,0 1,0-1,6-2,21-8,0-3,-1 0,-1-2,0-1,-2-1,53-47,-80 66,0-1,-1 0,1 1,0-1,0 0,0 0,-1 0,1 0,0 0,-1 1,1-1,-1 0,1 0,-1-1,0 1,1 0,-1 0,0 0,0 0,1 0,-1 0,0 0,0 0,-1-3,1 3,-1 0,0 0,0 0,0 1,0-1,0 0,0 0,0 0,0 1,0-1,0 0,0 1,0-1,0 1,-1-1,1 1,0 0,-2-1,-10-1,0 1,0-1,-17 2,-429 32,185-8,183-17,-93 5,152-12,1-1,-1-1,-48-11,77 13,-1-1,0 0,0 1,1-2,-1 1,0 0,1-1,-1 1,1-1,0 0,0 0,-1-1,1 1,1-1,-1 1,0-1,1 0,-1 0,1 0,0 0,0-1,0 1,0 0,1-1,-1 0,1 1,0-1,0 0,0 1,1-1,-1 0,1 0,0-6,2-6,1 0,1 0,0 1,1 0,1 0,0 0,9-15,212-402,76-162,-175 284,-114 269,-1-1,-3-1,-1 0,-2 0,1-63,-8 94,-1 0,0 1,0-1,-1 0,-1 1,0 0,-1-1,0 1,0 0,-2 1,1-1,-1 1,0 0,-1 1,0 0,-1 0,-10-10,4 7,-1 1,0 0,0 1,-1 0,0 2,-1 0,0 0,-1 2,1 0,-20-4,31 9,0 0,0 0,0 0,0 1,0 0,0 0,-9 2,13-2,1 0,0 1,0-1,-1 0,1 1,0-1,0 1,0-1,0 1,-1 0,1 0,0-1,0 1,0 0,1 0,-1 0,0 0,0 0,0 0,1 0,-1 0,1 1,-1-1,1 0,-1 0,1 0,-1 1,1-1,0 0,0 0,0 1,0-1,0 0,0 1,0-1,0 0,0 0,1 1,0 1,4 11,0 0,1-1,1 0,0 0,1-1,0 1,1-2,15 17,2 3,433 587,290 348,-698-909,0-1,81 115,-119-149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3.5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1 637,'0'-4,"0"-6,4-2,14-6,18-9,27-13,29-17,29-16,28-12,23-18,21-8,-23 15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3.9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33 418,'-1'2,"1"0,-1 0,1-1,-1 1,0 0,0-1,0 1,0-1,0 1,0-1,0 1,-1-1,1 0,0 1,-1-1,1 0,-1 0,-2 1,-5 0,18-17,29-18,0 1,2 2,2 2,67-35,-53 31,293-150,-278 149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4.9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0,'0'4,"4"2,6 8,10 10,10 10,12 12,13 11,5 8,1 6,-2 0,-6-4,-7-5,-9-4,-5-8,-9-8,-7-11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5.5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1 761,'0'-12,"1"1,1-1,0 0,1 1,0 0,1 0,0 0,1 0,7-12,10-14,31-39,-26 38,18-28,2 3,3 2,3 2,90-78,-128 125,1 1,1 1,0 0,0 1,1 1,0 1,1 0,-1 1,1 1,21-2,-14 4,1 1,-1 1,1 1,0 1,-1 2,52 11,-48-6,0 1,-1 2,0 0,-1 2,-1 1,0 1,0 2,-2 0,0 2,-1 1,-1 0,-1 2,26 33,-34-36,-2 1,-1 0,0 1,-1 0,-1 1,-2-1,0 2,-1-1,-1 1,-1 0,-1 0,-1 0,-1 0,-2 0,0 0,-1 1,-1-1,-1-1,-1 1,-1-1,-2 1,0-2,-1 1,-1-1,-12 20,-10 3,-1-1,-2-1,-1-3,-76 64,33-41,-145 87,159-112,-100 42,127-64,1-2,-2-2,0-1,-58 7,75-14,8 1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7.1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1751,'-4'0,"0"1,0-1,0 1,0 0,0 0,0 0,1 1,-1-1,0 1,1 0,-1 0,1 0,0 1,0-1,0 1,0-1,0 1,0 0,1 0,-1 1,1-1,0 0,0 1,-2 5,-4 8,1 1,1 0,-6 34,11-48,-24 129,6 1,7 0,5 1,11 141,-4-264,10 102,-8-102,1 0,0 0,0-1,1 1,0-1,1 0,8 12,-12-21,1 1,-1-1,1 1,0-1,0 0,0 0,1 1,-1-1,0-1,1 1,-1 0,1-1,4 3,-5-4,0 1,-1-1,1 0,0 1,0-1,0 0,-1 0,1 0,0 0,0-1,-1 1,1 0,0-1,-1 0,1 1,0-1,2-1,0-1,0 0,-1 0,1-1,-1 1,0-1,0 0,0 1,0-1,-1 0,0-1,0 1,0 0,0-1,0 1,1-10,6-47,-3 0,-3-118,-4 97,-40-860,36 905,-19-71,20 95,13 39,0 0,2-1,0 0,20 30,70 93,-81-120,88 125,7-5,167 166,-249-283,1-1,1-2,2-2,71 39,-89-56,0 0,0-1,1-1,0 0,1-2,-1 0,1-2,0 0,0-1,0-1,0-1,29-4,-41 2,0 0,0 0,-1-1,1 0,-1 0,0-1,0 0,0 0,0-1,-1 0,0-1,0 0,0 0,11-13,-9 7,-1 0,0-1,-1 0,0 0,-1-1,-1 0,0 0,4-19,0-20,-2-2,-3 1,-4-100,0 149,-8-150,-7 1,-49-216,16 180,-105-273,107 350,-68-121,81 176,-3 3,-2 0,-76-83,111 134,-59-55,57 55,0 0,0 1,0-1,0 1,-1 0,1 1,-1-1,0 1,0 0,-10-2,15 4,-1 0,1 0,0 0,0 0,0 0,0 0,0 0,-1 0,1 1,0-1,0 0,0 1,0-1,0 1,0-1,0 1,0 0,0-1,0 1,0 0,0 0,1 0,-1-1,0 1,1 0,-1 0,0 0,1 0,-1 0,1 0,-1 0,1 1,0-1,-1 0,1 0,0 0,0 0,0 0,0 0,0 1,0-1,0 1,1 6,-1-1,1 0,0 1,1-1,3 10,12 27,1-1,2-1,34 50,92 118,-52-89,5-4,222 202,-244-255,2-3,3-3,2-4,3-4,152 65,-212-104,1-1,1-1,0-1,0-2,1 0,-1-3,1 0,0-2,53-4,-77 2,0-1,0 0,-1 0,1 0,-1-1,0 1,0-1,0 0,0-1,0 1,0-1,-1 0,0-1,0 1,0 0,0-1,-1 0,0 0,0 0,0 0,-1-1,4-8,2-9,-1 0,-1-1,-1 0,2-25,4-55,-5 1,-5-1,-4 0,-4 1,-30-145,36 244,-35-134,33 127,-1 0,-1 0,0 0,-1 1,0 0,0 0,-1 0,-1 1,-11-12,17 19,0 0,0 1,0-1,0 1,0-1,0 1,0 0,0 0,0 0,-1 0,1 0,0 1,-1-1,1 1,-1-1,1 1,0 0,-1 0,1 0,-1 0,1 0,-1 1,1-1,-4 2,1 0,1 1,-1 0,1-1,0 1,0 1,0-1,0 1,0 0,1-1,0 2,-3 3,-7 13,1 0,1 1,-16 44,6-3,4 1,2 1,3 0,3 1,-1 91,10-146,0 0,0 0,1-1,1 1,-1 0,2-1,0 0,0 1,1-1,0 0,0 0,1-1,1 0,0 0,0 0,0 0,1-1,1 0,-1 0,1-1,0 0,1-1,0 0,0 0,0 0,1-2,0 1,0-1,10 3,5 1,0 0,0-2,1-1,0-2,-1 0,48-1,153-26,-130 11,-79 11,1 0,0 1,-1 1,28 3,-39-2,-1 0,1 1,-1-1,1 1,-1 0,0 0,0 0,0 1,0 0,0 0,-1 0,1 1,-1-1,0 1,0 0,0 1,5 7,13 24,-2 1,-2 1,-1 1,20 69,-31-85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7.7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535 0,'-4'0,"-6"0,-6 0,-4 5,-11 0,-9 5,-3 5,-6-1,-7 2,0 2,3-1,5 0,2-3,10 1,10-2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8.8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1896,'27'-2,"-1"-2,1-1,-1 0,0-2,38-16,-1 2,385-118,1862-612,-737 176,-614 247,-917 316,63-11,-97 22,-12 2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39.7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1219,'5'-4,"1"0,0 1,1-1,-1 1,1 1,-1-1,1 1,0 0,0 1,7-1,21-7,1206-310,-772 210,1475-358,-1831 437,-52 13,84-13,-127 26,0 0,0-2,-1 0,0-1,29-17,36-13,30 0,85-34,-168 59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3.2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1 103,'0'-4,"1"0,-1 0,1 0,0 0,0 1,1-1,-1 0,1 1,0-1,0 1,0 0,0-1,0 1,1 0,-1 0,1 1,0-1,0 0,0 1,0 0,0 0,1 0,-1 0,1 0,-1 1,1-1,0 1,0 0,4-1,14-3,1 1,0 0,38 0,-49 4,22-2,0 2,0 2,37 6,-60-7,0 1,0 1,0 0,0 1,-1 0,1 0,-1 1,0 1,0 0,-1 0,0 0,0 2,9 8,-12-9,-1 1,-1 0,1-1,-1 2,0-1,-1 0,0 1,-1-1,0 1,0 0,0 0,-1 0,-1 0,1 0,-2 0,1 0,-1 0,-4 16,-2 6,-1-2,-1 1,-2-1,-16 31,-37 48,64-108,0 1,0-1,0 1,0-1,0 0,0 1,0-1,0 1,0-1,0 1,0-1,0 1,0-1,0 1,0-1,1 0,-1 1,0-1,0 1,1-1,-1 0,0 1,0-1,1 1,-1-1,0 0,1 0,-1 1,1-1,-1 0,0 0,1 1,-1-1,1 0,-1 0,0 0,1 0,-1 1,1-1,-1 0,1 0,-1 0,1 0,-1 0,1 0,-1 0,1-1,0 1,29 0,-25 0,141-3,-62 3,101-14,-125 9,-40 7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49.7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1,'36'1,"-1"3,1 1,-1 1,0 2,0 2,-1 1,0 1,35 20,34 22,106 74,410 330,-68-46,-515-388,-9-7,0 1,-1 2,-1 0,45 48,-69-68,-1 1,0-1,1 0,-1 0,0 1,0-1,1 0,-1 1,0-1,0 0,1 1,-1-1,0 0,0 1,0-1,1 0,-1 1,0-1,0 0,0 1,0-1,0 1,0-1,0 0,0 1,0-1,0 1,0-1,0 0,0 1,0-1,-1 1,-12-2,-23-14,36 15,-77-41,2-3,2-3,-71-59,-183-182,236 204,84 78,1 0,0 0,-1 0,1 1,-1 0,-14-7,19 11,1 1,-1-1,0 1,1-1,-1 1,0 0,1 0,-1 0,0 0,1 0,-1 0,0 0,1 0,-1 1,0-1,1 0,-1 1,1 0,-1-1,1 1,-1 0,1 0,-1 0,1 0,0 0,-1 0,1 0,0 0,0 1,0-1,0 0,0 1,0-1,0 1,0 1,-57 116,42-80,-36 58,-259 321,273-375,25-29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50.5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1 713,'1'-8,"0"1,1-1,0 1,0 0,0-1,1 1,1 0,-1 0,1 1,0-1,0 1,1 0,0 0,0 0,9-8,11-8,0 0,32-19,145-89,321-155,-522 285,29-16,2 0,0 3,1 0,0 2,1 2,41-7,-49 14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51.0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1 308,'4'0,"6"0,5-4,5-10,12-7,8-5,11-1,5-5,6-1,5-4,0 0,-8 7,-4 3,-13 7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51.8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0 702,'14'-9,"0"-1,-1 0,0-1,-1 0,-1-1,21-26,-4 6,16-17,95-111,-115 129,-1-1,-2-1,23-48,-38 67,0-1,-1-1,6-26,-10 38,0-1,0 1,-1 0,1-1,-1 1,0-1,-1 1,1-1,-1 1,0-1,0 1,0 0,0-1,-1 1,0 0,0 0,-3-6,3 9,1 0,0 0,0 0,0 0,-1 0,1 0,-1 0,1 1,0-1,-1 1,1-1,-1 1,0-1,1 1,-1 0,1 0,-1-1,0 1,1 0,-1 1,1-1,-1 0,1 0,-1 1,0-1,1 1,0-1,-1 1,1 0,-1-1,1 1,0 0,-1 0,1 0,0 0,0 0,0 0,0 1,-2 1,-4 4,1 0,0 1,0-1,1 1,-6 10,0 6,0 0,1 1,1 0,2 1,-6 36,10-48,2 1,0-1,0 1,2-1,0 1,0-1,1 1,1-1,1 0,0 0,8 19,6 2,3-1,0-1,36 41,2 4,-52-67,-1 0,0 1,0 1,-1-1,-1 1,0-1,-1 1,0 0,-1 0,0 1,-1-1,-1 0,-2 26,-4 11,-2-1,-20 64,22-88,5-21,0 0,0 0,0 0,1 0,-1 0,1 0,0 0,0 0,1 0,-1 0,1 0,0 0,2 7,-2-9,0-1,1 1,-1 0,0-1,1 1,-1-1,1 1,0-1,-1 1,1-1,0 0,0 0,0 0,0 0,0 0,0-1,0 1,0-1,0 1,0-1,1 0,-1 0,0 0,0 0,0 0,0 0,4-1,25-5,0-1,-1-2,0-1,-1-2,0 0,37-23,-12 8,14-6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53.1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411 1094,'-11'12,"0"2,1-1,1 1,-12 23,4-8,-161 293,144-250,3 0,-36 130,64-193,-2 9,1 0,1 1,0-1,0 27,3-42,0 0,0 0,0 0,0 1,1-1,-1 0,1 0,0 0,0-1,0 1,0 0,0 0,1 0,-1-1,1 1,0-1,0 1,0-1,0 0,0 1,0-1,1 0,-1-1,1 1,-1 0,1-1,0 1,0-1,-1 0,1 0,0 0,0 0,6 0,11 2,-1-2,1 0,0-2,-1 0,1-1,38-9,-48 9,0-1,-1-1,1 0,-1 0,1-1,-1 0,-1 0,1-1,-1 0,0-1,0 0,-1 0,0-1,11-14,-9 5,0 1,-1-1,-1 0,-1-1,0 0,-2 0,0 0,0 0,0-21,-1-27,-6-79,1 98,1 10,-1-1,-2 0,-1 1,-2 0,-2 0,-24-64,11 46,28 56,10 12,18 21,107 141,-81-96,3-3,92 86,-85-108,-63-49,0-1,1 0,-1 0,1-1,0 1,0-2,0 1,11 1,-15-4,-1-1,1 1,0-1,-1 0,1 0,0 0,-1 0,1-1,-1 1,0-1,0 0,1 0,-1 0,0 0,-1-1,1 1,0-1,-1 0,1 1,3-7,6-8,-1-1,13-25,-20 36,22-49,-1-1,-3-1,-3-1,21-113,-27 90,-3 0,-5 0,-5-95,-3 126,-3 2,-2-1,-2 1,-3 0,-1 1,-25-56,22 66,-1 2,-2 0,-2 0,-1 2,-2 1,0 1,-61-56,69 73,0 1,-2 1,-19-11,33 21,0 0,0 0,0 1,-1-1,1 1,0 1,-1-1,0 1,1 0,-1 0,0 1,1-1,-1 1,0 1,0-1,1 1,-7 1,9 0,1-1,0 0,0 1,0 0,0-1,0 1,0 0,0 0,1 0,-1 1,1-1,-1 0,1 0,0 1,0-1,0 1,0-1,0 1,1-1,-1 1,1 0,-1-1,1 4,1 71,1-59,3 42,3 0,2 0,3-1,3-1,2 0,2-2,46 88,-21-63,4-1,3-4,3-1,82 85,-132-155,150 148,-139-139,1-1,0 0,1-2,0 0,0-1,2-1,-1-1,24 7,-33-12,0-1,0-1,0 0,0 0,0-1,0 0,0-1,1 0,-2 0,1-1,18-6,-12 1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53.6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0 402,'4'0,"6"-4,10-6,10-5,8-9,15 0,12-5,11-6,10-1,3-3,-4 1,-9 2,-9 3,-11 4,-11 5,-9 8,-10 7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54.5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395 484,'12'-6,"-1"-2,0 0,18-15,3-4,-6 8,-2-1,-1-1,0-1,20-27,-34 39,-1-1,0-1,-1 1,0-1,-1 0,-1-1,1 1,-2-1,0 0,-1-1,4-25,-7 35,1 1,-1-1,0 0,0 0,0 0,-1 1,1-1,-1 0,0 0,0 1,-1-1,1 1,0-1,-1 1,0-1,0 1,0 0,-1 0,1 0,0 0,-1 0,0 1,0-1,0 1,0 0,0-1,-4 0,-2-1,0 1,0 1,-1-1,1 2,0-1,-1 1,1 1,-1 0,-18 2,11 1,0 0,0 1,0 1,1 1,-1 0,1 1,1 1,0 0,0 1,-22 18,-14 14,-65 70,82-77,16-16,1 0,0 1,2 1,0 1,1 0,-13 29,23-44,1 1,0 0,1 0,0-1,0 1,0 0,1 1,0-1,1 0,-1 0,1 0,1 1,-1-1,1 0,0 0,1 0,0 0,0 0,1 0,-1 0,1-1,1 1,-1-1,1 0,0 0,6 6,7 4,1 0,0 0,1-2,1 0,0-2,1 0,0-1,38 13,-10-7,1-2,100 15,-119-26,0-3,1 0,-1-2,42-6,124-31,-124 22,22-1,-41 8,-1-2,84-29,-107 26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54.9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0 153,'4'0,"11"0,6 0,4-4,7-2,10-4,7 1,8-4,2-3,0 0,-1 0,-2 2,-2-1,-7 2,-5 3,-7 4,-5 3,-7 1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55.5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1 129,'110'-6,"122"-20,-183 19,155-24,291-27,-471 58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7:59.9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194 459,'-7'-2,"0"0,0-1,0 0,0 0,0-1,0 1,1-2,0 1,0-1,0 0,-7-7,2 2,-18-11,20 16,1 0,0 0,1-1,-1-1,-11-12,18 17,0 1,0-1,0 1,0-1,1 1,-1-1,0 0,1 1,-1-1,1 0,0 1,-1-1,1 0,0 0,0 1,0-1,1 0,-1 0,0 1,1-1,-1 0,1 0,-1 1,1-1,0 1,0-1,-1 1,1-1,0 1,1-1,-1 1,0 0,0-1,0 1,1 0,-1 0,3-1,34-26,1 2,1 2,1 2,1 1,57-18,-26 13,1 5,2 2,0 4,0 2,1 5,119 1,-176 7,1 0,-1 2,0 0,0 1,27 8,-41-8,0-1,1 1,-1 0,0 0,0 0,-1 1,1 0,-1 0,0 1,0 0,0-1,-1 1,0 1,1-1,-2 1,1 0,-1 0,0 0,4 10,-3-2,-1 1,-1 0,0 0,-1-1,0 1,-1 0,-1 0,0 0,-1 0,-1 0,0-1,-1 1,0-1,-2 0,-7 17,-15 24,-2-1,-48 66,61-95,-102 136,100-139,0-2,-2 0,0-1,-46 30,114-61,-2-2,1 2,0 2,83-8,142 8,-239 9,0 2,0 1,0 1,47 12,-70-12,0 0,-1 0,0 1,0 0,0 0,0 1,-1 0,1 0,6 7,-10-8,0 1,0 0,-1-1,1 2,-1-1,0 0,0 0,-1 1,0 0,0-1,0 1,-1 0,1 0,0 11,-2-3,0-1,0 1,-2 0,0-1,0 1,-1-1,-1 0,0 0,0 0,-2-1,1 1,-2-1,0 0,-13 17,-10 8,-2-2,-67 59,52-52,43-37,-181 156,155-139,0-1,-1-1,-2-2,-53 23,63-33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4.5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826 1,'-3'1,"-1"1,0-1,1 1,-1 0,1 0,0 1,-1-1,1 1,0-1,-2 4,-6 4,-208 152,-33 26,202-146,2 2,-75 88,114-120,0-3,1 0,1 1,0-1,0 2,1-1,0 1,1 0,0 0,0 0,-4 22,9-30,0-1,0 1,1 0,-1-1,1 1,0 0,0-1,0 1,0-1,0 0,0 1,1-1,-1 0,1 0,0 1,-1-1,1-1,0 1,0 0,0 0,1-1,-1 1,0-1,1 0,-1 1,1-1,-1 0,1-1,3 2,13 4,0-2,0 0,21 2,-18-3,-2 0,25 5,-1-2,81 1,-114-8,0 1,0-1,0-1,1 0,-2 0,1-1,0 0,0-1,-1-1,0 1,0-2,0 1,-1-1,0-1,0 0,13-12,-6-1,-1-1,-1 0,0-1,-2-1,-1 0,0-1,-2 0,-1 0,-1-1,-1 0,-1 0,3-47,-7 67,2-19,-1 0,-2 0,-3-39,-26-80,27 123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00.7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296 106,'-3'1,"0"0,1 1,-1 0,0-1,0 1,1 0,-1 0,1 0,-1 1,1-1,0 0,0 1,-3 5,-1 0,-31 39,3 1,2 2,-41 86,68-126,-46 104,47-103,0 0,1 0,0 1,1-1,0 0,1 1,0 0,1 15,1-23,0-1,0 1,0-1,1 1,-1-1,1 0,0 0,0 1,0-1,1 0,-1-1,1 1,-1 0,1-1,0 1,0-1,0 0,0 0,0 0,1 0,-1-1,0 1,1-1,-1 0,1 0,0 0,-1-1,6 1,12 2,0-1,0-2,35-2,4-2,0-3,0-3,-1-3,69-23,-119 33,-1 0,1-1,-1 0,0 0,0-1,0 0,0 0,-1-1,7-7,-11 10,0-1,-1 1,0-1,1 0,-1 1,-1-1,1 0,-1 0,1-1,-1 1,0 0,0 0,-1 0,0-1,1 1,-1 0,-1-1,1 1,-1 0,1-1,-3-4,-10-30,-1 0,-3 1,-1 0,-2 2,-45-64,61 94,-26-38,-39-44,61 79,-1-1,0 1,-1 0,0 1,0 0,-1 1,0 0,0 0,0 2,-18-8,8 8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13.4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0 335,'1'-1,"-1"0,0 0,1 0,-1 1,0-1,1 0,-1 1,1-1,-1 0,1 1,0-1,-1 0,1 1,0-1,-1 1,1-1,0 1,0 0,-1-1,1 1,0 0,0-1,0 1,-1 0,1 0,0 0,0 0,0 0,0 0,0 0,28 0,-20 3,-1-1,0 1,0 1,0 0,-1 0,1 0,-1 1,0 0,12 11,56 64,-62-64,421 548,-51 39,-576-901,-110-185,252 393,-53-99,89 157,1-1,2 0,-16-67,26 85,1 0,0 0,1 0,1 0,0 0,1 0,1 0,0 0,1 0,0 1,1 0,1 0,1 0,-1 0,2 1,0 1,1-1,10-11,-12 16,0 0,0 1,1-1,0 1,0 1,1-1,0 2,0-1,0 1,1 0,0 1,0 0,0 1,0 0,1 1,-1 0,1 0,-1 1,1 0,0 1,-1 0,1 1,0 1,-1-1,1 1,10 4,-11-1,1 0,-1 1,0 0,-1 1,1 0,-1 0,-1 1,1 0,-1 1,-1-1,1 2,-2-1,1 1,-1 0,-1 0,6 15,6 16,-1 1,17 82,-27-99,-1 1,-2-1,0 1,-2-1,0 1,-6 40,3-53,-1 0,0 0,-1 0,0-1,-1 1,0-1,-1 0,-1 0,0-1,0 0,-1 0,0 0,-1-1,-12 11,-7 2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14.5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0 788,'13'-10,"0"0,1 0,0 2,25-13,21-13,-48 26,20-13,51-44,-76 59,-1 0,1 0,-1-1,0 0,-1-1,1 1,-2-1,1 0,-1 0,0-1,-1 1,0-1,2-9,-4 16,-1 1,1 0,-1-1,0 1,0 0,1-1,-1 1,0-1,0 1,-1 0,1-1,0 1,0 0,-1-1,1 1,0 0,-1-1,0 1,1 0,-1 0,0-1,0 0,0 2,0 0,0-1,0 1,0 0,0 0,0 0,0 0,0 0,-1 0,1 0,0 0,0 0,0 1,0-1,1 0,-1 1,0-1,0 1,0-1,0 1,-1 0,-6 5,0 0,0 0,1 1,-11 12,-8 15,3 1,0 1,3 1,-32 78,46-100,1 0,1 0,0 0,1 0,1 1,-1 18,3-29,0 0,0 0,1 0,0 0,0 0,0 0,0 0,1 0,-1-1,1 1,1-1,-1 1,1-1,-1 0,1 0,1 0,-1 0,0 0,1-1,0 1,0-1,0 0,6 3,5 2,1-1,0-1,1-1,-1 0,1-1,31 4,110-1,-138-6,84-2,-1-3,186-33,-220 22,-1-3,0-2,-2-4,0-2,64-37,-98 46,-2 2,-1-2,49-37,-71 48,0 0,0 0,-1-1,0 1,0-1,-1-1,0 1,0-1,-1 0,0 0,0 0,-1 0,0-1,-1 0,3-13,-4-2,-1 1,0-1,-2 1,-1 0,-1-1,-1 2,-1-1,-1 0,-1 1,0 1,-2-1,-1 1,0 1,-2 0,0 1,-20-23,18 25,0-1,-1 2,-1 0,0 1,-1 1,-1 1,0 0,-1 1,0 1,-1 1,0 1,0 1,-1 1,0 1,-1 1,-37-5,57 10,0 0,0-1,1 1,-1 0,0 0,0 1,0-1,0 1,0-1,0 1,1 0,-1 0,0 0,1 0,-1 1,1-1,-1 1,1 0,0-1,-1 1,1 0,0 0,0 0,0 1,1-1,-1 0,0 1,1-1,0 1,-1 0,1-1,0 1,1 0,-1 0,0 0,1-1,-1 1,1 0,0 0,0 0,0 0,1 0,0 4,1 8,0 0,1 0,1-1,1 0,0 0,1 0,9 17,-2-10,1-1,1 0,1-1,1-1,1 0,0-1,1-2,1 1,0-2,44 23,17 2,142 48,-157-64,-38-13,-15-6,0 0,-1 1,0 1,0-1,15 11,-24-13,0 0,0 0,0 0,0 0,0 0,-1 0,1 1,-1-1,0 1,0 0,0 0,-1-1,0 1,1 0,-1 0,0 1,-1-1,1 0,-1 0,0 0,0 6,-2 23,0 17,5 63,-1-97,0 0,1 0,1 0,0-1,1 1,1-1,0-1,10 16,-12-23,0-2,1 1,0 0,1-1,-1 0,1 0,0 0,0-1,0 0,1 0,-1-1,1 1,0-2,0 1,0-1,0 0,9 1,6 1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15.2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40 352,'9'-6,"-1"-1,-1 0,1-1,-1 1,-1-2,1 1,-2 0,1-1,-1 0,0-1,-1 1,0-1,4-13,-6 14,0 0,0 0,-1 0,0 0,0 0,-1 0,-1 0,1 0,-2 0,1 0,-1 0,0 1,-6-15,6 18,0 0,-1 0,0 0,0 0,0 1,0-1,0 1,-1 0,0 0,0 0,0 1,0-1,-1 1,1 0,-1 0,0 1,0-1,0 1,0 0,0 0,0 1,-1 0,-6-1,11 1,0 1,1 0,-1 0,0 0,1-1,-1 1,0 0,1 0,-1 0,0 0,1 0,-1 1,0-1,1 0,-1 0,0 0,1 0,-1 1,0-1,1 0,-1 1,1-1,-1 0,1 1,-2 0,10 11,27 12,54 19,-43-21,65 39,-100-54,0 1,0 1,0-1,-1 2,-1-1,0 1,0 1,-1 0,0 0,9 17,-13-19,-1-1,0 1,0 0,-1 0,0 0,-1 0,0 0,0 0,-1 0,0 0,-1 0,0 1,0-1,-1 0,0 0,-1-1,0 1,0 0,-1-1,0 0,0 0,-1 0,-9 11,1-7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16.9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51 830,'-2'0,"0"0,-1 0,1 1,0 0,-1-1,1 1,0 0,0 0,0 0,0 0,0 0,0 1,0-1,0 1,0-1,1 1,-1 0,0-1,1 1,0 0,-1 0,1 0,0 0,0 1,0-1,0 0,1 0,-1 0,0 1,1-1,0 0,-1 1,1-1,0 0,0 1,1 2,-1 0,0 0,0 0,1-1,-1 1,1 0,0 0,0-1,1 1,0-1,0 1,0-1,0 1,0-1,1 0,0 0,0-1,6 8,2-5,0 1,0-2,0 1,1-2,0 1,0-2,0 1,1-2,14 2,122 4,-105-8,-44 1,643-4,-641 3,0 0,0 0,0-1,1 1,-1 0,0-1,0 1,0-1,0 0,0 0,0 0,0 0,3-2,-4 3,-1-1,0 1,1-1,-1 0,0 1,1-1,-1 1,0-1,0 0,0 1,0-1,1 0,-1 1,0-1,0 0,0 1,0-1,0 0,-1 1,1-1,0 0,0 1,0-1,-1 0,1 1,0-1,0 1,-1-2,-4-5,-1 0,0 1,0-1,0 1,-9-7,5 5,-27-22,0 2,-2 2,-2 1,-75-34,-183-54,250 95,33 11,0 0,0 1,-1 1,1 1,-1 0,0 1,0 1,-18 0,7 16,25-8,19-7,126-45,-27 6,54-7,3 7,1 7,260-15,-397 46,0 2,0 1,38 7,-64-7,0 1,0 0,0 1,-1 0,1 1,-1 0,0 0,0 1,0 0,0 1,-1 0,0 0,0 1,-1 0,11 13,-16-19,-1 0,0 1,0-1,0 1,0 0,0-1,0 1,0 0,-1-1,1 1,-1 0,1 0,-1 0,0-1,1 1,-1 0,0 0,0 0,0 0,-1 0,1 0,0-1,-2 4,2-6,-1 1,0 0,1-1,-1 1,1-1,-1 1,1-1,-1 1,1-1,-1 1,1-1,-1 0,1 1,0-1,-1 1,1-1,0 0,0 0,-1 1,1-1,0 0,0 1,0-1,0 0,0 0,0-1,-5-24,1-50,3 0,4 0,18-112,-21 186,0-1,0 1,0-1,1 1,-1 0,1-1,0 1,-1 0,1-1,0 1,1 0,-1 0,0 0,0 0,1 0,0 0,-1 0,1 1,0-1,2-1,-2 2,0 0,0 1,0 0,0-1,0 1,0 0,0 0,0 0,0 0,0 0,0 0,0 1,0-1,0 1,0-1,0 1,0 0,3 1,9 7,-1-1,0 1,0 1,18 19,-29-27,311 339,-288-313,60 75,-73-91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18.6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0 588,'4'-54,"2"0,2 0,29-102,11-58,-47 209,0-1,0 1,1-1,-1 1,1-1,3-4,-5 9,1 0,-1 1,0-1,1 0,-1 0,1 1,-1-1,1 1,-1-1,1 1,0-1,-1 0,1 1,0 0,-1-1,1 1,0-1,0 1,-1 0,1 0,0-1,0 1,-1 0,1 0,0 0,0 0,0 0,-1 0,1 0,0 0,0 0,0 0,-1 1,1-1,0 0,0 0,-1 1,1-1,0 0,-1 1,1-1,0 1,-1-1,1 1,0-1,-1 1,1 0,-1-1,1 1,-1 0,1 0,23 28,-2 1,33 57,-10-15,76 113,129 187,-231-348,-14-18,1 1,-1 0,0 0,-1 0,0 0,6 15,-10-20,1 1,-1 0,1-1,-1 1,0-1,0 1,-1-1,1 1,0 0,-1-1,0 1,1-1,-1 1,0-1,0 0,0 1,-1-1,1 0,-1 0,1 0,-1 0,0 0,1 0,-1 0,0-1,-4 4,-8 5,0 0,0 0,-1-2,0 0,-1 0,1-2,-2 0,-23 6,150-41,-90 23,1 1,37-5,-41 9,-1-2,0 0,0 0,-1-2,29-11,-28 8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20.3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0 573,'0'-1,"1"1,-1-1,0 1,0-1,0 1,0-1,1 1,-1-1,0 1,0-1,1 1,-1-1,0 1,1-1,-1 1,1-1,-1 1,0 0,1-1,-1 1,1 0,-1-1,1 1,-1 0,1 0,-1-1,1 1,0 0,-1 0,1 0,-1 0,1 0,-1 0,1 0,0 0,-1 0,1 0,-1 0,1 0,-1 0,1 1,0-1,-1 0,1 0,-1 1,1-1,-1 0,1 0,-1 1,0-1,1 1,-1-1,1 1,30 19,10 24,-1 0,52 81,-26-35,36 41,178 247,-277-375,-1 0,0 0,0 1,0-1,-1 1,1 0,-1-1,0 1,1 5,-2-9,0 0,0 0,0 0,0 0,0 1,0-1,0 0,0 0,0 0,0 0,-1 1,1-1,0 0,0 0,0 0,0 0,0 1,0-1,0 0,-1 0,1 0,0 0,0 0,0 0,0 0,0 1,-1-1,1 0,0 0,0 0,0 0,0 0,-1 0,1 0,0 0,0 0,0 0,-1 0,1 0,0 0,0 0,0 0,0 0,-1 0,1 0,0 0,0-1,0 1,0 0,-1 0,1 0,0 0,-22-17,-30-42,2-2,2-3,-54-98,85 136,7 9,-158-268,137 226,3-2,-39-122,58 151,2 0,-3-41,8 59,2-1,0 1,0 0,1 0,1 0,1 0,6-23,-6 31,-1 1,1-1,1 1,-1 0,1 0,-1 0,2 0,-1 1,0-1,1 1,0 0,0 0,0 1,0 0,1 0,-1 0,13-4,7-1,0 1,1 0,27-1,4-2,12-8,-28 6,46-5,-76 15,1 1,0 0,-1 1,1 0,0 1,-1 0,1 1,19 6,-27-6,0 0,0 0,0 0,0 0,-1 1,1 0,-1 0,1 0,-1 0,0 0,0 1,0 0,-1-1,0 1,1 0,-1 0,0 0,-1 0,1 1,-1-1,0 0,0 1,0-1,0 1,-1 6,1 12,-1 1,-1-1,-7 39,5-45,-1 9,0 0,-2 0,-1 0,-2-1,0 0,-1 0,-2-1,0-1,-2 0,0-1,-1 0,-2-1,0-1,-1 0,-1-2,-1 0,0-1,-1-1,-1-1,-1-1,-28 14,24-15,8-2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21.6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561 826,'2'-8,"0"0,0 1,1-1,0 1,5-9,0-1,-4 5,0 0,0 0,-1-1,-1 0,0 1,-1-1,0 0,-1 0,-2-16,2 26,0 0,-1 0,1 0,-1 0,1 0,-1 0,0 0,0 0,-1 1,1-1,0 0,-1 1,0-1,0 1,1-1,-1 1,-1 0,1 0,0 0,-1 0,1 0,-1 0,1 1,-1-1,0 1,1 0,-1 0,0 0,0 0,0 0,0 0,0 1,0 0,0-1,0 1,0 0,0 1,0-1,0 0,0 1,0 0,0 0,-6 2,-6 2,1 1,-1 0,1 2,0-1,0 2,1-1,-14 13,-81 80,97-90,-9 9,-26 26,-65 83,101-115,-1 1,2 1,0-1,1 1,0 1,2-1,0 1,1 1,0-1,-3 33,7-45,1 0,0-1,0 1,1 0,0 0,-1-1,2 1,-1 0,0-1,1 1,0-1,0 0,0 1,1-1,5 7,-3-5,0-1,1 0,0 0,0 0,0-1,1 0,-1 0,1 0,8 2,14 4,1-2,0-1,60 6,-71-10,153 14,0-7,240-17,-377 4,0-1,0-1,41-12,-66 14,1-1,-1 0,1 0,-1-1,0 0,-1-1,0 0,0-1,0 0,0 0,-1-1,-1 0,1-1,8-11,-4-2,-1 0,-1 0,-1-1,0 0,-2 0,-1-1,5-37,-3-6,-2-99,-7 85,-4 0,-18-95,14 130,-2 0,-1 1,-3 1,-2 0,-28-52,39 86,0 0,0 0,-1 1,-10-11,15 18,0 0,1 0,-1 0,0 0,0 1,0-1,0 1,-1-1,1 1,0 0,-1 0,1 0,-1 0,1 1,-1-1,1 0,-1 1,1 0,-1 0,1 0,-1 0,0 0,1 0,-5 1,5 0,1 0,-1 0,1-1,0 1,-1 0,1 0,0 0,0 0,-1 1,1-1,0 0,0 0,0 1,0-1,1 1,-1-1,0 1,1-1,-1 1,1-1,-1 1,1-1,0 1,-1 0,1-1,0 1,0 0,0-1,0 1,1-1,-1 1,0 0,1-1,-1 1,2 2,0 4,1 0,1-1,-1 1,1 0,9 11,2 0,1-1,0-1,1-1,1 0,1-1,24 14,128 69,-158-91,441 213,-452-219,1 1,-1-1,0 0,0 1,0 0,0-1,0 1,0 0,0 0,0 0,-1 0,1 0,-1 1,0-1,0 0,1 1,-2-1,1 1,0-1,0 1,-1-1,1 1,-1 0,0 3,0 5,-2 0,1 0,-1 0,-7 19,-3 23,11-47,1 0,-1 0,1 0,1 0,-1 0,1 0,0-1,0 1,1 0,0 0,0-1,0 1,0 0,1-1,0 0,0 0,1 0,6 8,-3-7,0 0,1-1,-1 0,1 0,0-1,0 1,0-2,1 1,0-1,-1-1,16 3,14 1,0-2,0-2,-1-1,1-2,0-1,0-2,0-2,-1-2,0-1,-1-1,0-3,-1 0,63-35,-68 29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22.2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1,'0'5,"1"-1,0 1,0 0,0-1,1 1,-1-1,1 1,0-1,1 0,4 7,33 41,-27-36,301 368,-297-364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23.1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1,'1'8,"1"0,0 0,0 0,1 0,0-1,0 1,1-1,0 0,0 0,1 0,8 9,6 13,272 427,-136-208,-154-246,20 27,-20-29,-1 1,1-1,0 0,-1 1,1-1,0 0,-1 0,1 0,-1 1,1-1,0 0,-1 0,1 0,0 0,-1 0,1 0,0 0,-1-1,1 1,0 0,-1 0,1 0,0-1,-1 1,1 0,-1-1,1 1,-1 0,1-1,-1 1,1-1,-1 1,1-1,-1 1,1-1,-1 1,0-1,1 1,-1-1,0 0,1 1,-1-1,0 0,0 1,0-1,0 0,0 0,24-69,-20 55,0 0,2 0,-1 0,16-26,-18 37,-1 0,1 0,0 1,0 0,1-1,-1 1,1 1,-1-1,1 0,0 1,0 0,0-1,1 2,-1-1,0 0,1 1,-1 0,1 0,-1 0,1 1,7-1,1 2,1 1,-1 0,0 1,0 0,0 1,-1 1,1 0,-1 0,0 2,0-1,17 14,-6-3,-1 0,0 2,-1 1,27 32,-27-21,-6-5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7.0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659 1,'-11'1,"0"1,0 0,0 0,1 1,-1 1,1 0,0 0,0 1,0 0,1 1,-1 0,-13 12,-12 11,-49 54,80-79,-49 54,3 2,-79 123,102-137,2 1,2 1,2 1,2 1,-14 60,31-102,0 1,0-1,1 1,0 0,1-1,0 1,0 0,1-1,1 10,-1-14,1-1,-1 0,0 1,1-1,0 0,0 0,0 0,0 0,1-1,-1 1,1-1,-1 1,1-1,0 0,0 0,0 0,0 0,0 0,0-1,1 1,-1-1,0 0,1 0,3 0,23 5,0-2,1 0,-1-2,57-4,122-23,-190 22,6-1,16-1,-1-2,0-1,0-2,45-19,-80 27,-1 0,0 0,0-1,1 0,-2 1,1-1,0-1,-1 1,1 0,-1-1,0 0,0 0,-1 0,1 0,-1 0,0 0,2-6,-2 2,0 1,0-1,-1 0,0 0,-1 0,0 0,0 0,0 0,-3-12,-3-5,-1 1,-1 0,-1 1,-1 0,-20-35,17 35,1 1,-1 1,-25-33,34 49,0 1,0 0,-1-1,1 1,-1 1,0-1,0 1,0-1,0 2,0-1,-1 0,0 1,1 0,-1 1,0-1,-8 0,10 2,0 0,0 0,0 0,0-1,0 1,0-1,0 0,1 0,-1-1,0 1,0-1,1 0,-1 0,1 0,-1 0,1 0,0-1,0 0,0 1,0-1,1 0,-1-1,1 1,-3-4,-3-11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24.1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465 0,'-254'270,"214"-222,3 1,1 2,-54 107,89-156,0 0,0 0,0 0,0 0,1 0,-1 1,0-1,1 0,0 0,0 1,-1-1,1 0,0 0,1 1,-1-1,0 0,1 3,0-4,0 1,0-1,0 0,0 0,0 0,0 0,0 0,0 0,0 0,0 0,1 0,-1 0,0 0,1-1,-1 1,0-1,1 1,-1-1,3 1,8 0,-1 0,1-1,0 0,0 0,14-4,-14 3,149-17,-3 2,282-65,-433 80,0-1,-1 0,1-1,-1 0,1 0,-1 0,0-1,0 1,-1-2,7-4,-10 7,0-1,-1 1,1 0,-1-1,0 1,0 0,0-1,0 0,0 1,0-1,0 1,-1-1,0 0,1 0,-1 1,0-1,0 0,-1 0,1 1,0-1,-1 0,0 1,0-1,1 1,-2-1,1 1,0-1,-2-2,-5-9,-1-1,0 1,-1 1,-1 0,0 0,-1 1,0 1,-1 0,0 0,0 2,-1-1,-16-6,5 5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26.0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1 528,'0'6,"1"-1,0 1,1 0,0 0,-1 0,2-1,-1 1,1-1,0 0,0 1,0-1,8 8,55 56,-50-54,17 18,-11-11,0 0,2-1,0-1,1-2,35 21,-58-38,0 0,1 1,-1-1,0 0,0 0,1 0,-1-1,1 1,-1 0,0-1,1 0,-1 1,1-1,-1 0,1 0,-1-1,1 1,-1 0,1-1,-1 1,1-1,-1 0,0 0,1 0,-1 0,0 0,0-1,0 1,0-1,0 1,0-1,0 0,-1 0,1 1,-1-1,1 0,-1-1,0 1,2-3,3-9,-1 0,-1-1,0 1,-1-1,1-22,-1 15,14-92,-6-1,-3-141,-6 271,1 0,1 0,0-1,0 1,2-1,0 0,1 0,0-1,1 0,0 0,15 16,3 4,2-2,2-1,37 30,-47-43,2 3,2-2,0 0,1-1,31 15,-55-32,1 1,0 0,-1-1,1 1,0-1,0 0,-1 0,1 1,0-1,0 0,0 0,-1-1,1 1,0 0,0 0,-1-1,1 1,0-1,-1 0,1 1,0-1,-1 0,1 0,-1 0,1 0,-1 0,0-1,1 1,-1 0,0-1,0 1,0 0,0-1,0 0,0 1,0-1,-1 1,1-1,-1 0,1 0,-1 1,1-4,3-11,-1 1,-1-1,1-28,-2 34,-1 8,4-79,-6-84,1 142,-1 0,-2 1,0 0,-1 0,-2 0,0 1,-1 0,-20-38,22 50,-1 0,1 1,-2 0,-8-9,-13 0,28 17,0 0,0 0,0-1,-1 1,1 0,0 0,0 0,0 1,0-1,0 0,0 0,0 0,0 1,0-1,0 1,0-1,0 1,0-1,0 1,0-1,0 1,1 0,-1 0,-1 1,1-1,1 0,-1 0,0 0,1 0,-1 0,1 0,-1 0,1 1,0-1,-1 0,1 0,0 1,0-1,0 0,0 0,0 1,0-1,0 0,1 0,-1 1,0-1,1 0,-1 0,1 0,-1 0,1 0,-1 1,1-1,0 0,0 0,0 0,-1-1,1 1,1 1,37 29,-36-29,394 227,-135-86,-252-137,0 0,-1 0,0 1,0 0,-1 1,1 0,-2 0,13 17,-16-19,-1 0,0 0,-1 0,1 0,-1 0,-1 1,1-1,-1 1,0-1,0 1,-1-1,0 1,0-1,-1 1,1 0,-3 9,-46 180,42-160,4-26,0 0,1 0,1 0,0 0,0 1,2 16,-1-24,1 0,0 0,0 0,0-1,0 1,1 0,-1-1,1 1,-1-1,1 1,0-1,0 0,0 0,0 0,1 0,-1 0,0 0,1-1,-1 1,1-1,0 1,-1-1,1 0,0 0,0 0,0-1,0 1,4 0,2 0,1 1,0-1,0-1,0 0,0 0,0-1,0 0,0 0,-1-1,12-4,-4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8:59.0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0 127,'57'-10,"-49"7,0 1,0 0,0 1,0 0,0 0,16 1,656 109,235 16,-374-60,95-14,3-55,-255-33,33-2,-295 38,205-8,-247 3,-1-4,88-23,-29-3,-14 2,204-29,395 25,-386 27,461-14,-480 12,469-10,-505 14,138 4,-287 10,209-19,414-23,-456 28,358 4,-425 5,-208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01.3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1 229,'0'-2,"1"0,0 0,0-1,0 1,0 0,0 0,1 1,-1-1,1 0,-1 0,1 1,0-1,-1 1,1-1,0 1,0 0,0 0,0-1,0 2,3-2,46-19,-49 20,40-11,0 2,2 2,45-3,22-3,526-81,-422 80,0 9,229 23,304 18,-665-35,361-15,39 3,-318 14,-140-2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08.5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72,'11'-1,"0"0,0-1,-1-1,1 0,11-5,27-6,73-4,233-1,-282 17,1184 8,-987 28,-86-8,196 30,-116 7,-228-54,9 1,0-1,0-2,0-3,1-1,0-3,0-1,-1-2,1-3,72-17,-75 14,-1 2,2 2,-1 2,70 4,-90-1,-2 1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09.9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1,'2'83,"4"-1,20 97,50 156,-63-285,273 876,-204-682,-75-221,-2-4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11.1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0 329,'3'-2,"0"0,-1-1,1 1,-1-1,0 0,0 0,0 0,0 0,0 0,0 0,1-6,3-3,21-33,37-57,-56 92,0 0,1 0,0 0,0 1,1 0,19-12,-15 13,1 1,-1 1,1 0,1 1,-1 1,1 1,29-4,120 2,-109 5,70 0,127 16,-200-9,1 3,-2 1,1 3,99 41,-146-52,1-1,-1 2,0-1,0 1,0 0,0 0,-1 0,1 1,-1 0,0 0,-1 0,5 7,-7-7,0-1,0 0,-1 1,0-1,0 1,0-1,0 1,-1 0,1-1,-1 1,-1 0,1-1,-1 1,1 0,-1-1,0 1,-1-1,1 1,-3 3,-16 35,-2-1,-2-1,-55 72,51-74,-1 2,-10 16,-3-2,-84 87,110-127,0-1,-1-1,-1 0,0-1,0-1,-1-1,-1-1,1 0,-2-2,1 0,-1-1,0-1,-25 3,-85 0,-215-14,238-13,89 16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12.2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432 0,'-3'1,"0"0,1-1,-1 1,0 0,1 0,-1 1,1-1,-1 0,1 1,0-1,0 1,0 0,0 0,-2 2,-30 35,28-32,-31 46,1 1,-53 115,45-82,18-34,2 1,3 0,2 2,-14 69,24-82,3 0,1 0,2 0,2 1,2-1,8 61,-3-78,1 0,1 0,1 0,1-1,1-1,22 35,-2-12,1-1,42 45,-44-58,1-1,59 46,-78-69,0 0,1 0,0-1,0-1,1 0,0-1,0-1,0 0,1-1,0 0,21 2,-12-7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18.5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1040 1,'-6'2,"1"1,0 0,0 0,0 0,1 0,-1 1,1 0,0 0,-6 7,-1 0,-32 32,-58 78,36-41,-512 611,400-509,164-166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19.3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0,'5'2,"-1"1,0 0,0-1,0 1,0 1,0-1,0 0,-1 1,0 0,0 0,4 5,1 1,224 295,-18-21,-90-157,-81-86,64 77,-81-84,60 73,-68-89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7.9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1,'-2'0,"1"0,-1 0,1 0,-1 1,1-1,-1 0,1 1,0-1,-1 1,1 0,0-1,-1 1,1 0,0 0,0 0,0 0,0 0,0 0,0 0,0 0,0 0,0 0,0 1,1-1,-1 0,0 1,1-1,-1 0,1 1,-1-1,1 1,0-1,0 1,0-1,0 1,0-1,0 1,0-1,0 0,1 3,0 8,1 0,1 1,6 18,-7-23,47 140,-23-76,-4 0,17 97,-21-70,-12-76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20.7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0,'12'1,"1"1,-1 0,0 0,1 1,-1 1,0 0,-1 1,1 0,-1 1,0 0,0 0,18 17,9 8,64 72,-80-80,54 63,-4 3,-4 3,-3 3,-5 2,-4 3,-5 3,50 140,-85-191,-1 0,-3 1,7 79,-6 161,-18-221,-1-46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21.6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0 230,'5'-3,"-1"-1,0 1,1 0,-1 0,1 0,0 1,0-1,0 1,0 1,9-3,57-7,-49 8,469-76,237-24,-609 101,-95 2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22.4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1 251,'10'-2,"0"0,1 0,-1-1,-1 0,1-1,13-7,2 0,29-8,1 2,81-14,117-6,4 0,-165 19,1 3,117-2,-172 15,52-10,-62 8,-7 1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28.8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27,'-1'-1,"1"0,0 0,0-1,0 1,0 0,0 0,0 0,0 0,0-1,0 1,0 0,1 0,-1 0,1 0,-1 0,0 0,1-1,0 1,-1 0,1 1,0-1,1-2,-1 4,0-1,-1 0,1 0,0 1,0-1,0 0,0 1,0-1,0 1,-1-1,1 1,0 0,-1-1,1 1,0 0,-1-1,1 1,0 0,-1 0,1 1,30 53,74 204,-50-118,123 330,34 83,-204-534,-4-9,1 1,0 0,1-1,0 0,9 11,-13-19,0-1,0 0,0 0,0 0,0 0,0 0,1-1,-1 1,1-1,-1 1,1-1,0 0,0 0,-1 0,1-1,0 1,0-1,0 1,0-1,0 0,-1 0,1 0,0 0,0-1,0 1,0-1,4-1,151-63,-81 31,7-6,-47 22,56-20,-68 30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29.8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0 433,'2'-4,"0"2,0-1,0 0,0 0,0 0,0 1,1-1,-1 1,1 0,0 0,-1 0,1 0,0 0,6-2,0-1,286-177,-22 16,-264 160,0 0,0 1,1 0,-1 1,18-6,-9 6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0.2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0 416,'28'-1,"0"-2,0 0,0-2,28-8,108-42,-83 26,423-129,-72 23,-394 122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0.8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0 610,'1'-2,"-1"1,1 0,-1-1,1 1,-1 0,1-1,0 1,-1 0,1 0,0 0,0 0,0 0,0 0,0 0,0 0,0 0,1 0,1-1,30-16,-19 11,147-79,213-81,180-34,-415 152,-27 8,-71 24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1.8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68 309,'9'-6,"0"-1,-1 0,0 0,-1 0,1-1,-1 0,-1-1,8-10,16-21,-4 11,1 1,55-45,-72 66,1 0,0 0,1 1,-1 0,1 1,1 0,-1 1,0 0,1 1,0 1,0 0,16 0,-17 1,-1 2,1-1,-1 2,1-1,-1 2,0-1,0 2,0-1,0 2,0-1,-1 1,0 1,0 0,12 10,-16-11,0 1,-1-1,1 1,-1 0,-1 1,1 0,-1-1,0 1,-1 0,1 1,-1-1,-1 1,0-1,0 1,0 0,-1 0,0 0,-1 0,1 0,-2 0,-1 14,-7 28,-2-1,-2-1,-2 0,-34 73,-105 176,146-283,-198 331,-30 53,233-393,1-1,-1 0,1 1,1 0,-1-1,0 1,1 0,-1 9,2-13,0-1,0 1,0-1,0 0,0 1,0-1,0 1,1-1,-1 1,0-1,0 0,0 1,1-1,-1 0,0 1,0-1,1 0,-1 1,0-1,1 0,-1 1,0-1,1 0,-1 0,1 1,-1-1,0 0,1 0,-1 0,1 0,-1 0,1 0,-1 1,1-1,30-10,96-54,411-198,98-25,-604 272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3.2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1 236,'15'1,"-1"1,1 0,0 0,-1 2,1 0,17 8,84 42,-87-39,41 21,-2 3,90 68,-125-81,-1 1,-1 2,-2 2,0 0,-3 2,30 45,-26-18,-28-57,-1 1,1 0,-1-1,0 1,-1 0,1 0,-1-1,1 1,-1 0,0 0,0 0,-1 0,1-1,-2 7,1-10,1 1,0-1,0 1,0-1,0 1,-1 0,1-1,0 1,0-1,-1 1,1-1,-1 1,1-1,0 0,-1 1,1-1,-1 1,1-1,-1 0,1 1,-1-1,1 0,-1 0,1 1,-1-1,0 0,1 0,-1 0,1 0,-1 0,1 0,-2 0,-15-13,-8-30,6-5,2 0,2-1,3-1,-12-97,10-208,14 343,0 0,1 1,0-1,1 0,1 1,3-13,-5 21,0 1,1-1,-1 1,0-1,1 1,-1-1,1 1,0 0,0 0,0 0,0 0,0 0,0 0,0 1,1-1,-1 1,0-1,1 1,0 0,-1 0,1 0,0 0,-1 1,1-1,0 1,0-1,0 1,-1 0,1 0,5 1,4 1,-1 1,0 0,1 0,-1 1,-1 0,1 1,-1 1,1-1,-2 2,14 9,11 13,41 42,-68-63,42 43,-3 3,-1 2,-4 1,-2 3,-2 0,-4 3,35 87,-54-123,-14-27,0 0,0 0,0 0,0 0,1 0,-1 0,0 0,0 0,0 0,1 0,-1 0,0 0,0 0,0 0,1 0,-1 0,0 0,0 0,0 0,1 0,-1 0,0 0,0 0,0 0,0-1,1 1,-1 0,0 0,0 0,0 0,0 0,0-1,1 1,-1 0,0 0,0 0,0 0,0-1,0 1,0 0,0 0,0 0,0 0,0-1,0 1,0 0,0 0,0 0,0-1,0 1,0 0,0 0,0 0,0-1,0 1,0 0,0-54,0 38,2-67,5 0,3 1,26-108,-7 83,-25 96,0 0,1 0,0 0,1 1,0 0,1 0,8-11,-10 17,-1 0,1 1,0-1,-1 1,1 0,1 0,-1 1,0-1,1 1,-1 0,1 1,0-1,-1 1,1 1,0-1,0 1,0 0,0 0,-1 0,1 1,0 0,11 3,0 1,0 1,0 0,0 2,-1 0,0 0,17 14,76 59,177 175,-262-229,-5-4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3.8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1,'0'4,"4"1,1 5,5 4,4 5,5 3,2 2,3 5,6 3,-3-1,-1 0,-1-7,-1-2,-3-1,-3-4,-3 0,-4-4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8.3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305 0,'-1'37,"-1"-1,-2 0,-2 0,-1 0,-2-1,-14 39,-71 201,-36 102,107-307,18-45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4.2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 49,'0'-4,"-5"-2,-1-4,1-4,0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5.2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1,'63'56,"120"84,-53-45,-102-73,344 291,-329-265,-41-45,0-1,0 0,-1 1,1-1,-1 1,0 0,1-1,-1 1,-1 0,1 0,0-1,-1 1,1 0,-1 0,0 0,0 0,0 0,-1 5,1-7,0 0,-1 0,1 0,0 0,-1 0,1 0,-1 0,1 0,-1-1,1 1,-1 0,0 0,1-1,-1 1,0 0,1-1,-1 1,0 0,0-1,0 1,0-1,0 1,0-1,1 0,-1 1,-2-1,1 0,0 0,0 0,0-1,0 1,0-1,0 1,0-1,1 0,-1 1,0-1,0 0,-2-2,-3-3,-1 1,2-1,-1-1,-9-11,-3-9,1-1,2-1,1 0,1-1,2-1,0 0,3 0,0-1,2 0,2-1,-3-57,7 83,1-1,0 0,0 0,1 0,0 0,0 1,1-1,0 0,1 1,4-12,-5 16,0 0,1 1,-1-1,0 0,1 1,0 0,-1-1,1 1,0 0,0 1,0-1,0 0,1 1,-1 0,0 0,1 0,-1 0,1 0,-1 1,1-1,-1 1,1 0,-1 0,1 0,5 2,17 2,1 0,-2 3,1 0,-1 1,0 1,-1 2,29 16,-8-1,-1 2,68 58,6 30,-101-100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5.7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0,'5'1,"0"-1,-1 1,1 0,-1 1,1-1,-1 1,1 0,-1 0,0 1,0-1,0 1,4 3,48 44,-33-29,10 10,44 37,109 77,-152-116,-25-15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6.4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200 0,'2'2,"0"-1,0 0,1 1,-1 0,-1-1,1 1,0 0,0 0,-1 0,1 0,-1 0,1 0,-1 0,0 1,2 3,6 9,58 65,-25-33,45 69,-77-101,-1 0,0 1,-1 0,-1 1,-1-1,0 2,-1-1,-1 0,3 23,-7-34,0 1,0 0,0-1,-1 1,0-1,0 1,0-1,-1 1,0-1,0 0,-1 0,0 0,0 0,0 0,-1-1,0 1,0-1,0 0,-8 7,6-7,-1 1,0-1,-1 0,1-1,-1 0,0 0,0-1,0 0,-1 0,1-1,-1 0,1 0,-1-1,-9 0,-18 2,1 2,-44 11,46-8,0-2,-55 4,65-10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7.1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1,'3'1,"0"1,0 0,-1-1,1 1,0 0,-1 1,1-1,-1 0,4 6,5 2,41 37,54 61,-85-84,-1 2,-2 0,0 1,26 57,-12 0,24 91,-40-114,2 0,4-2,2 0,39 69,-38-89,2-2,1-1,2-1,1-1,2-2,1-1,65 45,-90-70,-1-1,1 0,0-1,0 0,1-1,15 5,-5-5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7.7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709 27,'-9'0,"-6"0,-6-5,-8 0,-11-1,-12 2,-10 0,-3 2,-3 1,1 1,8 0,5 0,8 0,7 1,6-1,5 0,6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9.1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614 1183,'9'-1,"-1"0,1 0,-1-1,0 0,1-1,-1 1,0-1,-1-1,15-8,64-49,-66 45,12-8,-2-2,-1-1,51-62,-71 77,0 0,-1 0,0-1,-1 0,0 0,-1-1,-1 0,0 0,0 0,-2-1,0 0,0 1,0-27,-4 35,0 0,0 0,0 0,0 1,-1-1,0 1,0-1,0 1,-1-1,0 1,0 0,0 0,-5-5,0 2,0 0,0 0,-1 1,0 0,0 0,-15-7,0 2,0 1,-1 2,-1 0,1 2,-31-6,11 6,0 1,0 3,0 1,-1 3,1 1,0 3,0 1,-48 14,72-14,0 1,1 1,0 1,0 1,1 0,0 2,1 0,-20 17,27-18,-1 0,2 1,-1 1,2 0,0 0,0 0,1 1,1 1,0-1,1 1,1 0,-5 20,5-13,1 0,1 1,1-1,0 1,2 0,1 0,1-1,1 1,0-1,2 1,1-1,0 0,2-1,0 0,2 0,0-1,1 0,2-1,-1 0,2-1,1 0,19 18,15 10,2-3,1-2,3-3,1-2,80 39,-125-70,1-1,0-1,0 1,0-2,0 0,0 0,0-1,1 0,-1-1,1-1,-1 0,0-1,0 0,0 0,0-2,0 1,0-2,-1 1,21-13,11-8,-2-2,-2-2,60-54,-24 15,-3-4,-4-2,-2-4,-5-2,-2-3,-5-2,56-116,-94 165,-1 0,-1-2,-2 0,-2 0,-1-1,3-44,-11 65,0 1,-1 0,-1-1,-1 1,0 0,-2 0,0 0,0 0,-2 1,0 0,-1 0,0 0,-1 1,-1 0,-1 0,-14-16,18 24,0 0,0 1,-1 0,0 0,0 0,-1 1,0 0,-14-6,20 10,1 0,-1 1,0-1,1 1,-1 0,0-1,0 1,1 0,-1 0,0 0,0 0,0 1,1-1,-1 0,0 1,0-1,1 1,-1-1,-2 3,2-2,0 1,0 0,0 0,1 0,-1 0,1 1,-1-1,1 0,0 1,0-1,0 1,0-1,0 1,1 0,-1-1,1 1,0 3,-1 10,0 0,1 0,1 0,1 0,1 0,0-1,0 1,2-1,0 0,1 0,0 0,11 18,14 18,73 91,-76-106,35 45,122 166,-180-239,1 1,-1 0,0 0,-1 1,0-1,0 1,-1 0,2 12,-4-16,-1 0,1 0,-1 0,0 1,-1-1,0 0,0 0,0 0,0 0,-1 0,0 0,0-1,-1 1,-5 8,-2 2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39.9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0 447,'5'-4,"5"-2,14-3,15-10,15-5,23-7,16-3,13-4,6-4,1-4,-6 2,-12 4,-10 1,-11 6,-13 9,-18 13,-16 9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40.7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1 193,'33'-2,"1"-2,-1-2,0-1,0-1,56-23,-38 13,60-13,-1 6,-59 11,1 3,98-8,-132 18,0 0,32-8,-31 4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45.0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1 101,'9'-6,"0"1,-1-1,1 0,-1-1,8-9,-11 11,0-1,1 1,-1 1,1-1,0 1,0 0,0 0,1 1,-1 0,1 0,0 0,12-2,-10 4,0 1,0 0,1 1,-1 0,0 1,0-1,0 2,0-1,-1 1,1 1,-1-1,1 1,-1 1,-1 0,1 0,-1 0,1 1,-1 0,10 12,-2-2,-1 0,0 1,-1 1,-1 0,-1 1,0 0,9 26,-16-37,-1 1,0-1,0 1,-1 0,-1 0,1 0,-1 0,-1 0,0 0,0 0,-1 0,0 0,0 0,-1 0,0 0,-1 0,0 0,0-1,-1 0,0 1,-1-2,1 1,-1 0,-1-1,0 0,0 0,0 0,-10 7,-92 74,81-69,0 2,2 1,0 0,2 2,-29 37,51-60,1 0,-1-1,1 1,-1-1,1 1,0 0,-1-1,1 1,-1 0,1 0,0-1,0 1,0 0,-1 0,1 0,0-1,0 1,0 0,0 0,0-1,0 1,0 0,1 0,-1 0,0-1,0 1,0 0,1 0,-1-1,1 2,1-1,-1 0,1 0,-1 0,1 0,-1 0,1-1,0 1,-1 0,1-1,0 0,-1 1,1-1,2 0,56-3,33-15,-1-4,164-64,-176 56,81-38,-97 26,-50 36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9.4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1 107,'5'-1,"0"-1,0 1,0-1,0 0,-1-1,1 1,0-1,-1 0,0 0,4-4,11-6,0 3,0 0,1 1,0 1,0 1,25-5,-34 10,0 0,0 0,0 1,0 0,0 1,0 0,0 1,0 0,0 1,0 0,18 7,-26-9,-1 1,0 0,0 1,0-1,0 0,0 1,0-1,-1 1,1-1,0 1,-1 0,1 0,-1-1,0 1,1 0,-1 1,0-1,0 0,0 0,-1 0,1 1,0-1,-1 0,0 0,1 1,-1-1,0 1,0-1,0 0,-1 1,1-1,0 0,-1 1,0-1,1 0,-1 0,-1 3,-5 10,-1 0,0 0,-1 0,-13 16,5-6,13-19,-92 135,72-119,20-19,1-1,0 1,-1-1,1 1,1 0,-1 0,0 0,1 1,-1-1,1 1,-2 4,4-8,0 0,1 1,-1-1,0 0,0 1,0-1,1 0,-1 0,0 1,1-1,-1 0,0 0,1 1,-1-1,0 0,1 0,-1 0,0 0,1 0,-1 1,0-1,1 0,-1 0,1 0,-1 0,0 0,1 0,-1 0,1 0,-1 0,0 0,1-1,-1 1,0 0,1 0,-1 0,1 0,-1-1,0 1,1 0,17-6,-18 6,58-20,0 3,69-11,123-9,-221 33,-16 3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45.7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0 688,'1'-4,"0"1,0-1,0 1,0-1,1 1,0-1,-1 1,1 0,0 0,0 0,1 0,-1 0,1 1,-1-1,1 1,0-1,0 1,0 0,0 0,6-3,12-6,44-17,-53 23,345-133,183-76,-424 164,-6 1,168-50,-271 97,0 0,0 0,0-1,0 0,7-4,-1-3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47.0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601 1,'-1'6,"-1"1,-1-1,1 0,-1 0,0 0,-1 0,1 0,-1 0,0-1,-1 0,-8 9,-10 14,-268 408,240-348,5 1,3 3,-37 116,76-195,0 0,0 0,2 0,-1 1,2-1,0 1,1 21,1-29,0 0,0-1,1 1,0 0,0 0,0-1,1 1,0-1,0 0,1 1,-1-1,1-1,0 1,0-1,0 1,1-1,0-1,9 7,-3-3,1-1,-1-1,1 0,0-1,0 0,1-1,-1 0,1-1,-1 0,1-1,0-1,0 0,-1 0,1-2,0 1,13-5,-2 1,-1-2,0 0,-1-2,0 0,0-2,-1 0,33-24,113-105,-163 136,0-1,0 0,-1 0,1 0,-1 0,0-1,-1 1,0-1,1 0,-2 0,1 0,-1 0,0 0,1-10,-1 5,-1 0,0 0,0-1,-2 1,1 0,-1 0,-4-13,4 20,1 0,-1 0,0 0,0 0,0 0,0 1,-1-1,0 0,1 1,-1 0,0 0,-1 0,1 0,0 0,-1 1,0 0,1-1,-1 1,0 1,0-1,0 0,-1 1,1 0,0 0,0 0,-1 1,-4-1,-1 1,-1 0,0 1,0 1,0 0,1 0,-1 1,1 0,-1 1,-14 7,-8 7,20-9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48.6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50,'-3'2,"-1"0,1 0,-1 0,1 0,0 1,0 0,0-1,0 1,1 0,-1 0,1 1,-1-1,-2 7,1-4,-12 20,2 1,1 0,1 1,1 0,2 1,1 0,1 1,1-1,2 1,1 1,1 31,2-58,0 0,0 0,0 0,1 0,-1 1,1-1,0 0,1 0,-1 0,0 0,1-1,0 1,0 0,0-1,1 1,-1-1,4 4,-2-4,1 1,-1-1,1-1,0 1,-1-1,1 1,0-1,1-1,-1 1,0-1,0 0,1 0,5 0,84 5,118-9,-62 0,-129 3,-13 1,0-1,0 0,-1-1,1 0,12-2,-18 2,-1 0,0 0,1 0,-1 0,0-1,0 1,0 0,0-1,0 0,0 1,0-1,0 0,-1 0,1 0,-1 0,1 0,-1 0,0-1,0 1,0 0,0-1,0 1,0-4,13-51,-3-1,-2 0,-3-1,-1-73,-6 124,0 1,0 0,-1 0,0 0,0 1,0-1,-1 0,0 1,0-1,-1 1,0 0,0 0,0 1,-1-1,0 1,0 0,0 0,0 0,-1 1,0 0,0 0,0 1,-1-1,1 1,-8-2,4 1,0 1,0 0,0 0,-1 1,1 1,-1 0,0 0,1 1,-1 0,0 1,1 0,-1 1,1 0,0 1,-1 0,-13 6,-54 20,65-25,0 0,0 0,1 1,0 1,0 0,0 0,1 1,0 1,-11 9,15-11,0-1,0 0,0-1,-1 0,1 0,-15 5,5-2,2-1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52.4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0 436,'0'4,"4"-2,11-7,10-10,10-12,12-4,10-7,14-9,-2-1,0-1,-3 3,-8 6,-10 10,-9 5,-6 3,-10 9,-8 7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53.1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1 284,'10'-2,"0"0,0 0,0-1,0 0,-1-1,1 0,17-11,2 0,101-54,29-14,-125 70,-9 3,-1 0,45-27,-53 26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56.7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5,0 5,0 2,4 8,6 1,1 1,3 7,4 1,-2-1,1 1,-2-3,0-2,-2-4,-4-2,-2-6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57.9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0 424,'5'-1,"0"-1,-1 1,1-1,-1 0,1 0,-1-1,0 1,0-1,0 0,-1 0,1 0,5-7,5-2,242-169,-211 152,21-11,91-41,-143 74,0 1,0 0,1 0,0 1,0 1,0 1,0 0,19 0,-13 5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19:59.2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1 161,'1'-3,"1"0,0 0,0 0,0 0,0 0,0 0,0 1,1-1,0 1,-1-1,1 1,0 0,0 0,4-1,4-6,21-18,-8 7,0 1,37-22,-60 40,-1 1,1-1,0 1,0-1,0 1,0 0,0-1,0 1,0 0,0 0,0-1,0 1,0 0,0 0,0 0,0 0,0 0,0 1,0-1,0 0,0 0,0 1,0-1,0 1,0-1,0 1,0-1,0 1,0-1,-1 1,1 0,0-1,0 1,-1 0,1 0,0 0,-1-1,1 1,-1 0,1 0,-1 0,0 0,1 0,-1 0,0 0,0 0,1 0,-1 0,0 0,0 0,0 2,1 10,0-1,-1 1,-1 17,0-19,2 4,-2-1,0 1,-1-1,0 1,-1-1,-1 0,0 0,-1 0,-13 25,10-25,4-7,0-1,1 0,-1 1,2 0,-1-1,-1 8,4-13,-1 0,1 0,0-1,0 1,0 0,0-1,0 1,0 0,1 0,-1-1,0 1,0 0,0-1,1 1,-1 0,0-1,1 1,-1 0,0-1,1 1,-1-1,1 1,-1 0,1-1,0 1,1 0,0 0,0-1,0 1,0-1,0 1,1-1,-1 0,0 0,0 0,0 0,0 0,0 0,4-1,35-8,-17 3,44-4,-63 10,0-1,0 1,0 0,-1 0,1 1,0 0,0 0,0 0,-1 0,1 1,-1-1,1 1,-1 0,0 1,5 3,-6-3,0 0,-1 0,0 0,1 0,-1 1,0-1,-1 1,1-1,-1 1,1 0,-1 0,0 0,-1-1,1 1,-1 0,0 0,0 0,0 0,0 0,0 0,-1 0,0 0,-2 6,-2 10,-2 0,0-1,-11 21,14-33,-38 81,-4-3,-75 106,118-187,0 0,0 0,0 0,-1 0,1-1,-1 1,0-1,0 0,-7 4,-3-1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00.5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33,'-5'1,"-1"1,0 1,1-1,-1 1,1 0,0 0,0 0,0 1,-5 5,4-5,-2 2,1 1,-1 0,1 0,1 1,-1-1,1 1,1 1,0-1,0 1,0 0,1 0,0 0,1 1,0-1,1 1,0 0,0 0,1 0,1 0,-1 0,1 0,1 0,0 0,0-1,1 1,1 0,-1 0,2-1,4 11,-6-13,1-1,0 0,1 1,-1-1,1-1,0 1,1 0,-1-1,1 0,0 0,0-1,1 1,0-1,-1 0,1-1,0 1,1-1,-1 0,1-1,-1 1,1-1,0-1,0 1,0-1,0 0,0-1,0 0,0 0,0 0,11-3,9-2,0-1,50-18,-71 22,1-1,0 0,-1-1,0 0,0 0,0 0,0 0,0-1,-1 0,0 0,0-1,-1 0,1 1,-1-2,0 1,3-8,-1 0,-1-1,-1 1,0-1,-1 0,-1 0,0 0,-1 0,-1-1,0 1,-1 0,-1 0,0 0,-1 0,-1 0,0 1,-1-1,-10-21,12 33,1-1,-1 1,0 0,0 0,-1 0,1 1,-1-1,1 1,-1 0,0 0,0 0,0 0,0 0,0 1,0 0,0 0,-1 0,1 1,0-1,-1 1,-4 0,-9 0,0 0,1 2,-34 6,5 8,29-5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01.8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78 535,'15'17,"-2"0,0 0,12 23,-21-33,3 3,45 84,-47-85,-2 0,1 0,-1 1,-1 0,1-1,-2 1,1 0,-1 14,-1-23,0 0,1-1,-1 1,0 0,0 0,0-1,0 1,0 0,0-1,0 1,-1 0,1-1,0 1,0 0,0 0,-1-1,1 1,0-1,-1 1,1 0,-1-1,1 1,0-1,-1 1,1-1,-1 1,-1 0,-11-13,-16-41,26 46,-38-76,-42-127,69 168,3 0,1-1,3-1,1 0,0-54,5 93,1 1,1-1,-1 1,0 0,1-1,0 1,0 0,0-1,1 1,0 0,-1 0,1 0,1 0,-1 0,0 1,6-7,-2 5,0 0,1 1,-1 0,1 0,0 1,0 0,0 0,15-4,43-18,-50 18,-1 1,1 1,0 0,0 1,1 0,26-2,-41 6,-1 0,1 0,0 0,-1 0,1 0,0 0,-1 0,1 0,0 0,-1 0,1 0,0 0,-1 0,1 0,0 1,-1-1,1 0,-1 0,1 1,0-1,-1 1,1-1,-1 0,1 1,-1-1,1 1,-1-1,0 1,1-1,-1 1,1 0,-1-1,0 1,0-1,1 1,-1 0,0 0,0 2,-1-1,1 0,-1 1,0-1,0 0,1 0,-2 1,1-1,0 0,0 0,-2 2,-49 52,49-53,-19 16,-2 0,-29 17,4-2,36-24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1.6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524 11,'-18'1,"0"1,-1 0,1 1,0 1,0 1,1 0,-1 2,1 0,0 0,1 2,0 0,0 1,1 1,0 0,1 1,1 0,0 1,0 1,1 0,1 0,0 1,1 1,-8 18,-28 52,-26 56,65-126,1 0,1 1,0-1,2 1,-1 0,0 31,3-44,1 0,0 0,1 0,-1 0,1-1,0 1,0 0,0 0,0 0,0-1,1 1,0-1,0 1,0-1,0 0,0 1,1-1,-1 0,4 2,-1-2,-1 0,0 0,1-1,0 0,0 1,-1-2,1 1,0-1,1 0,-1 0,0 0,10 0,0-1,-1-1,1-1,0 0,0-1,-1-1,1 0,-1 0,0-2,16-8,-22 9,0-1,0 0,-1 0,0-1,0 1,-1-2,0 1,0-1,8-13,0-5,21-51,43-181,-54 166,-22 79,0 0,0 1,-1-19,6-32,-2 47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03.5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156 362,'11'-13,"-1"0,-1-1,0 0,8-18,1 0,-6 12,0-1,8-25,-18 41,0 0,0 0,0 0,-1 0,0 0,0-1,0 1,-1 0,0-1,0 1,0 0,-1-1,0 1,0 0,0 0,-2-6,2 10,1-1,-1 1,0 0,1-1,-1 1,0 0,0 0,0-1,0 1,0 0,-1 0,1 0,0 0,0 0,-1 1,1-1,0 0,-1 1,1-1,-1 0,1 1,-1 0,1-1,-1 1,1 0,-4 0,2 0,-1 1,0 0,1 0,-1 0,1 1,-1-1,1 1,0 0,0 0,-6 4,-5 6,1 0,1 0,-18 23,8-7,2 1,0 1,-19 42,34-61,0-1,1 1,0 0,0 1,2-1,-1 1,1-1,1 1,0 0,1 0,0-1,1 1,4 22,-3-27,1 0,0 0,0 0,0-1,1 1,0-1,0 0,0 0,1 0,0-1,0 0,0 0,1 0,0 0,0-1,0 0,0 0,1-1,-1 1,1-2,12 5,12 1,1-2,-1 0,60 1,4 2,-86-7,0-1,0 0,-1 0,1 0,0-2,13 0,-19 0,0 0,0 0,-1 0,1 0,-1-1,1 1,-1-1,1 0,-1 1,0-1,1 0,-1 0,0-1,-1 1,1 0,0-1,-1 1,1-1,-1 1,1-1,-1 0,0 1,1-6,16-46,-2 0,-2-2,-2 0,-3 0,-3-1,0-95,-7 146,0 1,0 0,-1 0,1-1,-1 1,0 0,0 1,-1-1,0 0,1 1,-2-1,1 1,-7-7,9 9,-1 1,1 0,-1-1,1 1,-1 0,0 0,0-1,1 2,-1-1,0 0,0 0,0 0,0 1,0-1,0 1,0 0,0 0,0-1,0 1,0 0,0 1,-1-1,1 0,0 1,0-1,0 1,0-1,1 1,-1 0,0 0,0 0,0 0,0 0,1 1,-1-1,1 0,-1 1,-1 1,2-1,0-1,-1 1,1-1,0 1,0-1,0 1,1 0,-1-1,0 1,1 0,-1 0,1 0,-1-1,1 1,0 0,0 0,0 0,0 0,0 0,0-1,1 1,-1 0,0 0,1 0,0 0,-1-1,1 1,0 0,0-1,0 1,0-1,0 1,0-1,0 1,1-1,-1 0,1 1,1 0,9 9,1-1,0 0,23 13,-14-10,94 60,38 27,-131-83,-1 1,-1 0,0 2,23 29,-37-38,-1 0,0 0,-1 1,0 0,4 16,-4-12,1 0,0 0,10 16,-14-29,0 1,1-1,-1 1,1-1,0 0,0 0,0 0,0 0,1-1,-1 1,1-1,-1 0,1 0,0 0,0 0,7 1,-8-2,0-1,0 0,-1 1,1-1,0 0,0-1,0 1,-1 0,1-1,0 1,-1-1,1 0,4-2,10-7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04.6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0,'30'35,"-2"1,-1 2,43 80,-52-86,9 16,43 71,91 220,-140-259,-30-113,2 0,1-1,2 0,1 0,2 0,5-57,-3 81,0-1,1 1,0-1,1 1,0 0,1 0,0 0,6-12,-7 18,-1 0,1-1,0 1,0 0,0 1,1-1,-1 1,1-1,0 1,0 0,0 1,0-1,1 1,-1-1,1 1,-1 0,1 1,0-1,8 0,-11 2,0 0,0 0,0 1,-1-1,1 0,0 1,0 0,0-1,0 1,-1 0,1 0,0 0,-1 0,1 0,-1 0,1 1,-1-1,1 1,0 1,27 36,-19-24,74 121,-75-119,2 3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05.6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 31,'-1'0,"1"0,-1 0,0 0,0 1,1-1,-1 0,0 0,1 0,-1 1,0-1,1 0,-1 1,0-1,1 1,-1-1,1 0,-1 1,1 0,-1-1,1 1,-1-1,1 1,-1-1,1 1,0 0,-1-1,1 1,0 0,0 0,0-1,-1 1,1 0,0-1,0 1,0 0,0 0,0-1,0 1,0 0,1 0,-1-1,0 1,0 0,0-1,1 1,-1 0,0-1,1 1,0 1,18 32,-10-26,0 0,1-1,0 0,0 0,0-1,22 8,73 21,-9-3,-95-31,1 0,-1 0,1-1,-1 1,1-1,0 1,-1-1,1 1,0-1,-1 0,1 0,0 0,-1 0,1 0,0 0,-1 0,1 0,0-1,-1 1,1-1,-1 1,1-1,-1 0,1 0,-1 1,1-1,1-2,-2 1,1 0,-1-1,1 1,-1-1,0 0,0 1,0-1,0 0,-1 0,1 0,-1 0,1 0,-1 1,0-5,-1-6,0 0,0 1,-1-1,-1 1,0-1,-7-15,8 24,1 0,-2 0,1 0,0 1,-1-1,0 1,0-1,0 1,0 0,0 0,-1 0,1 1,-1-1,1 1,-1 0,0 0,0 0,0 1,-1-1,-6-1,-4 1,-1 0,1 2,-1-1,-23 4,6-1,11-1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06.2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23,'0'-4,"5"-2,5 1,5 1,5 1,3 5,2 7,5 6,-3 5,-1 3,-1 2,0 5,-1-2,-4-2,-1-5,-4-2,-4 0,-5-4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07.0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0,'10'1,"1"0,-1 1,0 0,0 0,-1 1,1 1,0-1,-1 2,0-1,0 1,9 7,15 12,44 40,-47-37,-9-10,-5-5,-2 1,1 0,11 15,-23-25,-1 0,1 0,-1 0,0 0,0 0,-1 0,1 1,-1-1,1 0,-1 1,0 0,0-1,-1 1,1-1,-1 1,0 0,0-1,0 1,0 0,0-1,-3 8,1-7,-1 0,0-1,0 1,0-1,0 1,0-1,-1 0,0-1,1 1,-1-1,0 1,-6 1,-53 24,-1-8,43-14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08.0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0 202,'47'0,"-1"3,-1 1,1 2,0 2,-1 2,-1 2,72 30,-50-15,121 58,-181-82,-1 0,-1 0,1 0,0 1,-1-1,0 1,0 0,0 1,0-1,3 6,-6-9,-1 0,1 0,-1 1,1-1,-1 0,1 0,-1 0,0 1,0-1,0 0,1 1,-1-1,-1 0,1 0,0 1,0-1,0 0,-1 0,0 3,0-3,0 1,-1 0,1 0,0-1,-1 1,0 0,1-1,-1 0,0 1,0-1,0 0,0 0,0 0,0 0,-3 0,-1 2,-1 0,0-1,0 0,0-1,0 1,-1-1,1-1,0 1,0-1,-1 0,1-1,0 0,0 0,-1-1,1 0,0 0,1 0,-1-1,0 0,1 0,-1-1,1 0,0 0,0 0,1-1,-1 0,1 0,0 0,1-1,-1 0,1 0,0 0,0 0,1-1,-3-6,-6-17,1 0,1 0,2-1,2 0,0 0,-2-56,8 79,0 1,1 0,0 0,0-1,0 1,1 0,0 0,0 0,1 0,0 1,0-1,0 1,1 0,9-12,0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10.4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1 102,'0'-1,"1"-1,0 1,-1 0,1-1,0 1,0 0,0 0,0 0,0 0,1 0,-1 0,0 0,0 0,1 0,-1 0,0 1,1-1,-1 1,1-1,-1 1,4-1,39-11,-39 11,106-23,1 5,120-4,-206 22,-4 1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11.1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0 193,'24'-13,"0"1,0 2,1 0,1 2,45-10,111-19,38-6,-193 40,0-1,-1-2,49-16,-59 15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12.8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0,'-5'0,"0"0,1 1,-1-1,0 1,1 0,-1 0,0 0,1 1,-1 0,1-1,0 2,0-1,0 0,0 1,0 0,-5 4,5-2,-1 0,1 1,0-1,1 1,-1 0,1 0,1 0,-1 1,1-1,-2 10,-2 13,3 1,0 0,2-1,3 40,0-34,-3-27,2 0,-1 0,1 0,1 0,-1-1,1 1,1 0,-1-1,1 0,1 1,-1-1,1 0,0-1,1 1,0-1,0 0,0 0,1 0,-1-1,1 0,1 0,8 5,-2-1,0-1,0 0,0-1,1-1,0 0,0-1,1-1,-1 0,1-1,0 0,0-1,0-1,16 0,-25-2,-1-1,1 1,-1-1,0 0,0 0,0-1,0 0,0 1,0-2,0 1,-1 0,0-1,0 0,0 0,0 0,0-1,-1 1,0-1,0 0,5-10,1-4,0 0,-1-1,-1 0,6-26,-10 34,-1-1,0 0,0 0,-2 0,-1-26,1 35,-1 0,1-1,-1 1,-1 0,1-1,-1 1,1 0,-1 0,0 0,-1 0,1 1,-1-1,1 1,-1-1,0 1,0 0,-1 0,1 0,-1 0,1 1,-5-3,-241-116,224 107,3 2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23.7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0 483,'1'-3,"0"0,0-1,1 1,-1 0,1 0,0 0,-1 0,1 0,4-4,6-11,6-17,2 0,1 2,2 0,1 2,1 1,38-35,-44 48,1 1,1 0,1 2,0 0,1 1,1 2,-1 0,2 2,-1 0,41-7,-25 8,1 1,1 3,-1 1,82 6,-101 0,-1 0,0 1,0 1,0 2,-1 0,0 0,0 2,-1 1,0 0,0 2,22 17,-12-2,0 2,-2 1,-1 1,-1 2,-2 0,-2 1,0 2,-3 0,-1 1,-2 0,-1 1,11 51,-23-76,0 0,-1 0,0 0,-1 0,-1 0,0 0,-1 0,0 0,-1 0,0 0,-1 0,0-1,-2 0,1 0,-9 13,-12 16,-1-1,-57 62,81-98,-37 36,-1-1,-2-2,-88 57,85-64,2 2,1 2,1 2,-46 52,59-52,1 1,-39 67,58-86,0 0,1 0,1 1,1-1,1 1,0 1,2-1,-3 36,6-31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22.23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349 1,'-9'2,"-1"0,0 1,1 0,0 1,0 0,0 1,0-1,1 2,-1-1,-8 9,13-11,-16 12,-1 2,2 1,0 0,2 1,0 1,1 1,1 1,-14 25,19-28,0 0,2 1,0 0,2 0,0 0,1 1,1 0,1 0,1 0,0 33,3-42,1 0,0 0,0 0,1 0,0-1,1 1,1-1,0 0,0 0,13 19,-8-16,2 0,-1-1,2 0,0-1,0 0,27 16,-6-7,2-2,1-1,0-2,1-2,72 17,-37-15,0-4,0-3,1-3,0-3,0-3,0-4,0-3,-1-3,117-32,-166 35,-1-1,0-1,0-2,27-16,-41 21,0 0,0-1,0 0,-1 0,-1-1,1 0,-1 0,0-1,-1 0,0-1,8-17,-1-8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2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0,'-5'16,"4"-16,1 1,-1-1,1 1,0 0,-1-1,1 1,0 0,-1-1,1 1,0 0,0 0,0-1,-1 1,1 0,0 0,0-1,0 1,0 0,0 0,1-1,-1 1,0 0,0 0,0-1,1 1,-1 0,0-1,1 1,-1 0,0-1,1 1,-1 0,2 0,60 87,-3 4,-5 1,71 167,82 316,-201-556,6 19,19 39,-28-73,-1-8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24.4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37.1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312 426,'44'619,"52"-6,-5-44,-63-338,37 233,-55-438,-10-25,1-1,-1 0,0 0,0 0,0 0,0 0,1 0,-1 1,0-1,0 0,1 0,-1 0,0 0,0 0,0 0,1 0,-1 0,0 0,0 0,1 0,-1 0,0 0,0 0,1 0,-1 0,0 0,0 0,0 0,1-1,-1 1,0 0,0 0,0 0,1 0,-1 0,0-1,0 1,0 0,0 0,1 0,-1 0,0-1,0 1,0 0,0 0,0-1,0 1,0 0,0-1,2-2,-1-1,0 0,0 0,-1 0,1 1,-1-1,0 0,0 0,0 0,0 0,-2-7,-14-43,-1 0,-43-89,11 30,-349-1033,362 1013,-38-267,69 350,2 0,3-1,1 1,3-1,1 1,4 0,1 1,28-82,-34 121,0 0,0 1,1-1,1 1,0 0,0 1,0-1,1 1,0 1,1-1,15-10,-6 7,1 0,1 2,0 0,0 2,24-7,104-25,2 6,277-23,-415 55,188-10,-176 11,1 1,-1 2,1 0,-1 1,0 2,28 10,-45-14,0 1,0 0,0 0,0 0,-1 1,1 0,-1 0,0 1,0-1,-1 1,1 0,-1 1,0-1,0 1,-1-1,0 1,0 0,0 0,-1 1,0-1,0 0,0 1,-1-1,0 1,0 0,-1-1,0 1,0 0,-2 13,-2 6,-2 1,0-1,-2 0,0 0,-2-1,-14 27,-10 14,-3-2,-3-1,-2-1,-3-3,-2-2,-3-2,-3-2,-1-2,-3-3,-2-2,-84 49,-20-18,58-44,82-27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37.8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991 0,'-6'1,"1"-1,-1 1,0 1,1-1,-1 1,1 0,0 0,-1 0,1 1,0 0,1 0,-1 0,0 0,-4 6,-9 7,1 2,-15 20,15-17,-71 92,5 3,-130 247,134-207,6 4,7 2,7 3,8 2,-32 182,80-329,-21 142,23-146,1 0,0 0,1 0,1 0,0-1,1 1,1-1,6 16,-8-27,0 0,0 1,1-1,0 0,0-1,0 1,0-1,1 1,-1-1,1 0,0 0,0 0,0-1,0 1,1-1,-1 0,1-1,-1 1,1-1,-1 1,7-1,11 3,1-2,0 0,28-2,-22 0,87-1,-54 1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38.4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1308 1,'-5'1,"0"1,1 1,-1-1,1 0,-1 1,1 0,0 0,0 0,1 1,-1-1,1 1,-1 0,1 0,-3 5,-4 4,-268 347,162-202,-526 656,623-791,-119 131,112-133,26-20,0-1,-1 0,1 0,0 1,-1-1,1 0,0 0,-1 0,1 1,0-1,-1 0,1 0,-1 0,1 0,0 0,-1 0,1 0,-1 0,1 0,0 0,-1 0,1 0,-1 0,1 0,0 0,-1 0,1-1,-1 1,1 0,0 0,-1 0,1-1,0 1,-1 0,1 0,0-1,0 1,-1 0,1-1,0 1,0 0,-1-1,1 1,0 0,0-1,0 1,0-1,0 1,-1 0,1-1,0 1,0-1,0 1,0 0,0-1,0 1,0-1,1 1,-1 0,0-1,0 1,0-1,0 1,1-1,1-18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38.9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1,'3'12,"-1"0,2 0,0 0,0 0,1-1,1 0,-1 0,11 13,-8-9,63 101,87 107,100 96,-211-262,12 12,121 112,-89-97,-76-71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39.4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0 128,'8'-1,"0"-1,-1 1,1-1,-1 0,1-1,9-4,24-8,92-15,2 5,0 6,240-2,-347 22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39.9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1 180,'13'-1,"1"-1,-1 0,0-1,0-1,19-8,28-6,189-20,-6 2,-139 14,2 4,130-5,-199 23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40.9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157 141,'-3'0,"0"1,0 0,-1 0,1 0,1 0,-1 0,0 1,0-1,0 1,1 0,-1 0,1 0,-1 0,1 0,0 0,0 1,0-1,0 1,0-1,-2 6,-33 69,26-49,0-2,2 2,0-1,2 1,1 0,2 0,0 1,2-1,1 1,4 35,-3-57,1 0,1 0,-1 0,1 0,0-1,1 1,-1 0,1-1,1 0,-1 1,1-1,0-1,1 1,-1 0,1-1,0 0,0 0,1-1,-1 0,1 1,0-2,0 1,1-1,-1 0,1 0,7 2,18 4,0-1,1-1,1-2,42 2,-39-4,30 3,112-4,-156-3,1-2,-1 0,-1-2,1 0,-1-1,0-2,0 0,32-17,-45 19,-1 0,1-1,-1 0,-1 0,1 0,-1-1,-1 0,1-1,-1 1,-1-1,1-1,-2 1,1-1,-1 1,-1-1,0 0,0-1,1-13,1-16,-2 0,-1 0,-6-57,3 86,0-11,-1 0,-1 0,-1 0,-1 1,-14-38,15 49,0 0,-1 1,-1 0,1 0,-1 0,-1 1,0 0,0 0,0 0,-1 1,0 0,-1 1,0 0,-9-5,10 6,0 0,0 1,0 0,-1 1,0 0,1 0,-1 1,0 0,0 1,0 0,-1 0,1 1,0 0,0 0,0 1,0 0,0 1,0 0,-17 7,-33 14,27-9,0-3,-43 11,75-22,-19 4,0 0,0 0,0 2,1 1,-1 0,2 1,-22 12,26-10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41.5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1,'23'0,"-1"2,1 0,-1 1,1 2,-1 0,-1 2,1 0,33 16,-27-8,-1 1,-1 2,0 0,-2 2,34 33,-2 10,-4 1,-2 3,72 131,153 338,-33 19,-224-514,-2 0,-2 2,-1 0,-2 0,-3 1,-1 0,2 83,-13-15,2-87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42.1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1 102,'646'-11,"-9"-42,-551 41,-16 1,132-4,-174 18,-10 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2.9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347 1,'-1'21,"-1"0,-2 0,0 0,-1 0,-10 25,-4 18,-48 220,-36 125,-17 30,113-417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42.8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74,'108'0,"382"-7,-350-2,209-41,-342 48,0 1,0-1,-1 1,1 0,0 1,0-1,0 1,12 2,-4 3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48.5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154 931,'6'-1,"-1"-1,1 0,-1 0,1 0,-1-1,0 0,0 0,0 0,9-8,13-7,-24 17,843-454,-691 371,-130 68,-2 0,1-1,-2-1,22-23,-40 36,-1 1,1-1,-1 0,0 1,0-1,0-1,-1 1,0 0,0-1,0 1,0-1,-1 1,0-1,0 0,-1 0,0 1,0-1,0 0,0 0,-1 1,0-1,-1 0,1 1,-1-1,0 1,0-1,0 1,-1 0,0 0,0 0,0 0,-1 1,0-1,0 1,0 0,0 0,0 0,-1 1,0 0,0 0,0 0,0 0,-8-3,-4 2,-1 0,0 1,0 0,0 2,0 0,0 1,-34 5,3 2,-79 23,69-11,0 2,2 3,0 2,2 3,1 2,1 2,-58 50,50-31,2 2,3 4,2 1,3 3,-49 79,86-120,2 1,1 0,0 1,2 0,0 1,2 0,1 0,0 1,2 0,1 0,1 0,2 43,2-56,1 0,0 0,0-1,1 1,1-1,0 0,0 0,1 0,1-1,0 0,0 0,1-1,0 0,0 0,1-1,0 0,11 7,2 1,0-1,0-1,2-2,-1 0,2-1,47 14,-23-14,0-2,92 4,104-12,-155-2,44 0,165-4,-224 1,143-30,-181 24,-9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49.5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1 347,'0'-4,"1"-1,0 1,0 0,1-1,-1 1,1 0,0 0,0 0,0 0,1 1,-1-1,1 0,0 1,0 0,0-1,0 1,1 1,-1-1,1 0,0 1,5-3,12-6,0 0,38-12,-50 19,30-10,36-15,1 3,119-23,-164 46,63 1,-70 3,0-1,0-1,0-1,39-8,-22-3,-1-2,60-30,-82 37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51.2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131 221,'6'-37,"-4"32,-1 1,0-1,0 0,0 0,0 0,-1 0,0 1,-1-8,1 7,-1 1,-1 0,1 0,0-1,-1 1,0 0,0 0,0 0,-1 1,1-1,-1 0,0 1,0 0,0 0,-5-5,-3 0,-1 1,0-1,-19-7,1 0,21 7,13 3,20 4,-3 8,0 1,0 1,-1 1,38 24,-10-5,213 111,240 143,-476-266,46 39,-64-50,-1 1,0-1,0 1,0 0,-1 1,0 0,0-1,-1 1,0 1,6 16,-39-46,-99-106,66 63,-81-64,141 126,0-1,0 2,-1-1,1 0,-1 0,1 1,-1-1,0 1,1 0,-1 0,0 0,0 0,0 0,0 1,0-1,0 1,0 0,0 0,0 0,0 0,0 0,0 1,-5 1,3 1,1 0,-1 0,1 1,0 0,0 0,0 0,0 0,1 1,0-1,0 1,-5 10,-113 210,-33 59,85-178,57-87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52.1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1,'3'39,"1"0,2 0,2 0,2-1,1 0,2-1,1 0,2-1,29 47,-32-60,2 1,0-2,1 0,37 38,-48-55,1 0,-1-1,1 0,0 0,0 0,0 0,1-1,-1 0,1-1,-1 1,1-1,0 0,0-1,0 0,0 0,0-1,1 1,-1-1,0-1,0 0,0 0,0 0,13-5,-10 3,0-1,0 0,-1-1,14-8,-8 1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53.0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0 227,'5'0,"9"-9,15-6,8-6,5-3,5-2,-2-1,-4 1,-5 3,-4 7,-8 1,-3 4,-1 3,-5 3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57.2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59,'0'-5,"0"-4,0-7,-4 1,-1 2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57.8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412 0,'-1'8,"-1"0,1 0,-1 0,-1 0,1-1,-2 1,1-1,-1 0,-5 8,-52 76,29-45,19-26,-37 58,-4-2,-101 110,140-172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58.2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1,'4'0,"11"0,6 4,8 6,4 10,5 5,8 8,2 1,0 5,0-5,-2 0,-6-1,-1-2,-7-1,0-7,-6-3,-7-4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58.7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0 403,'1'-3,"-1"1,1 0,0-1,0 1,0 0,0 0,0 0,0 0,0 0,1 0,-1 0,1 0,-1 1,1-1,3-2,33-24,-34 26,70-41,1 4,2 4,118-38,-52 20,75-35,-198 81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3.9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44,'48'0,"0"-1,0-2,81-17,-104 14,1 1,-1 1,1 1,0 2,0 0,28 4,-45-2,0 1,0 0,0 0,0 1,0 0,-1 0,0 1,1 0,8 7,-12-8,-1 1,0-1,0 1,0 1,0-1,-1 0,0 1,1 0,-2 0,1 0,-1 0,1 0,-1 0,-1 1,1-1,0 7,-1-7,-1 0,0 0,0 0,-1 0,1 0,-1 0,0 0,0 0,-1 0,1 0,-1-1,0 1,-1-1,1 1,-1-1,0 0,0 0,0 0,-7 7,-9 6,0-1,-39 27,21-16,-30 23,-146 122,212-171,-1 0,0 1,1-1,-1 1,1 0,-1-1,1 1,0 0,0 0,0 0,0 0,0 0,0 0,0 0,1 0,-1 4,1-5,1 0,-1 1,1-1,-1 0,1 0,-1-1,1 1,0 0,0 0,0 0,-1 0,1-1,0 1,0 0,0-1,0 1,0 0,0-1,0 0,0 1,1-1,-1 0,0 1,0-1,0 0,0 0,0 0,1 0,-1 0,0 0,2-1,18 1,0-2,0-1,-1-1,1 0,30-11,19-5,72-8,-58 13,151-49,-192 51,60-12,-58 16,51-18,-93 26,28-11,0 1,1 2,51-7,-53 13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0:59.2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34 0,'-4'0,"-6"0,-2 4,7 6,3 6,2 3,6 0,6 0,4 2,5 0,-1 3,-1-4,-2-6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00.4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 22,'-1'0,"0"-1,0 1,1-1,-1 1,1-1,-1 1,0-1,1 1,-1-1,1 0,-1 1,1-1,0 0,-1 1,1-1,-1 0,1 0,0 1,0-1,0 0,-1 0,1 0,0 1,0-1,0 0,0-1,19-1,32 17,-12 3,-2 2,0 2,42 32,96 84,-173-135,348 309,-5-2,-418-427,46 78,-36-68,40 66,-46-64,68 103,-1 1,0 0,0-1,0 1,0 0,0 0,0 0,0 0,-1 0,1 1,-1-1,0 1,1-1,-1 1,0 0,-4-1,5 2,-1 1,1-1,0 1,-1-1,1 1,0 0,0 0,0 0,0 0,0 0,0 0,0 1,0-1,0 1,0 0,1-1,-1 1,1 0,-1 0,1 0,-2 3,-22 32,-22 47,-20 30,28-56,11-16,-1-1,-51 54,64-78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01.3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16,'3'-14,"4"12,15 25,18 44,-2 16,-4 1,31 115,35 92,-99-288,0 1,1 0,-1-1,1 0,0 1,0-1,0 0,1 0,-1 0,1 0,-1 0,1-1,0 1,0-1,0 0,0 0,1 0,-1 0,0 0,1-1,-1 0,1 0,0 0,-1 0,1 0,0 0,0-1,0 0,-1 0,1 0,0 0,0-1,-1 1,1-1,0 0,0 0,-1-1,6-2,5-3,1 0,-2-1,1-1,-1-1,-1 0,1 0,18-22,39-57,-55 66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02.0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1 298,'4'-4,"6"-2,5-4,10 0,7-3,13-7,10-1,10-5,6-3,3 0,-1 0,-6 1,-8 6,-12 5,-13 2,-7 4,-10 4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02.6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0,'48'2,"-1"1,0 3,0 1,0 3,87 30,-73-16,-1 3,0 3,92 61,-140-83,-1-1,0 2,0 0,0 0,-1 1,-1 0,1 1,-2 0,1 0,-2 1,0 0,0 0,-1 1,0 0,-1 0,-1 0,0 0,-1 1,0 0,-1 0,-1 0,0 0,-1 15,-6 378,6-366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03.5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335 16,'0'0,"0"-1,0 1,0-1,0 0,0 1,0-1,0 1,0-1,-1 0,1 1,0-1,0 1,-1-1,1 1,0-1,-1 1,1-1,0 1,-1-1,1 1,-1-1,1 1,-1 0,1-1,-1 1,1 0,-1-1,1 1,-1 0,1 0,-1-1,0 1,1 0,-1 0,1 0,-1 0,0 0,1 0,-1 0,1 0,-1 0,0 0,1 0,-1 0,1 1,-1-1,0 0,0 1,-28 14,18-4,1 1,0 0,1 1,1 0,-14 26,-27 79,32-76,-13 34,3 1,4 1,3 1,3 1,4 1,-5 157,18-211,-1 1,7 51,-6-72,2 0,-1-1,1 1,0-1,0 1,1-1,-1 0,1 0,1 0,-1 0,1-1,0 1,5 4,5 1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05.4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1 589,'8'-7,"0"0,0 0,0 0,1 1,0 0,1 1,-1 0,1 0,0 1,0 1,1-1,-1 2,0-1,1 1,0 1,0 0,-1 1,1 0,0 0,0 1,-1 1,1 0,-1 0,1 1,-1 0,19 9,-16-5,-1 0,1 0,-2 1,1 1,-1 0,0 0,-1 2,0-1,-1 1,0 0,-1 1,0 0,-1 0,0 1,-1 0,0 0,-1 0,6 26,-4-3,-1 0,-2 1,-1 0,-2 0,-2 0,-6 41,1-47,5-30,1 0,0 0,-1 0,1 0,-1 0,1 0,-1 0,1 0,-1 0,0 0,1-1,-1 1,0 0,0 0,1-1,-1 1,0 0,0-1,0 1,0-1,0 1,0-1,0 0,-1 1,1-1,1 0,-1-1,1 1,-1 0,1 0,-1-1,1 1,-1 0,1-1,0 1,-1 0,1-1,0 1,-1 0,1-1,0 1,-1-1,1 1,0-1,0 1,0-1,-1 1,1-1,0 1,0-1,0 1,0-1,0 1,0-1,0 1,0-1,0 1,0-1,0 1,0-1,1 0,3-24,-4 22,111-442,-40 176,-41 138,25-93,-61 257,1 1,2-1,0 49,3-61,0 0,1-1,2 1,0-1,1 1,1-1,0 0,2-1,10 21,-10-30,0 0,1-1,0 0,1 0,0-1,0 0,1-1,13 9,91 45,-93-51,26 8,-35-14,0 0,-1 1,17 10,-12-4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07.8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 1057,'-5'14,"2"-3,19-8,10-8,0 0,0-2,30-12,6-1,196-50,268-36,272 0,1256-79,-1584 149,1560-168,-1215 99,962-96,-1435 186,413 33,-599-10,-164-8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09.2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0 267,'212'-54,"-204"51,0 1,1 1,-1 0,1 0,-1 0,1 1,0 0,-1 1,1 0,-1 1,1-1,-1 1,0 1,8 3,-4 0,-1 0,0 0,0 1,-1 1,0-1,0 2,-1-1,15 18,-9-6,0 1,-2 1,0 0,-1 0,-1 2,-2-1,0 1,-1 0,4 26,-5-14,-1 1,-2 0,-2 0,-1 0,-2 0,-12 73,13-107,-1 1,0-1,-1 1,1-1,0 1,-1-1,0 0,0 0,0 0,0 0,0 0,-1 0,1 0,-1-1,0 1,1-1,-1 0,0 0,-1 0,1 0,0 0,-1-1,1 0,0 1,-1-1,0 0,1-1,-1 1,1-1,-7 1,9-1,1-1,0 1,0 0,-1 0,1 0,0 0,0 0,-1 0,1 0,0 0,0-1,-1 1,1 0,0 0,0 0,0 0,-1-1,1 1,0 0,0 0,0 0,0-1,0 1,-1 0,1 0,0-1,0 1,0 0,0 0,0-1,0 1,0 0,0 0,0-1,0 1,0 0,0-1,0 1,0 0,0 0,0-1,0 1,1 0,-1 0,0-1,0 1,0 0,0 0,0 0,1-1,-1 1,0 0,0 0,0 0,1-1,-1 1,0 0,0 0,0 0,1 0,16-21,-12 16,46-62,-2-1,-4-2,-3-3,-3-1,-4-1,-2-3,-4 0,35-158,-55 138,-9 98,-4 73,3-1,13 103,-9-154,1 0,0 1,2-2,1 1,0-1,2 0,0 0,1-1,1 0,1-1,0 0,25 26,-19-26,1 0,34 25,-44-38,-1 1,1-1,1-1,-1 0,1 0,-1-1,1 0,0 0,15 1,3-2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09.8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1,'-1'0,"0"1,0-1,0 1,0-1,0 1,1-1,-1 1,0 0,0-1,0 1,0 0,1 0,-1 0,0 0,1 0,-1 0,1 0,-1 0,1 0,-1 0,1 0,0 0,0 0,-1 0,1 0,0 2,-4 37,3-34,-2 63,4 0,2 1,3-1,3-1,4 0,26 86,-2-10,-30-127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6.1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 0,'-1'10,"0"-1,0 1,-1-1,-1 0,-4 13,-7 26,1 52,5 1,8 176,0-250,1 1,1 0,2-1,12 47,-13-66,-1-1,1 0,0 0,1 0,-1-1,1 1,1-1,-1 0,1 0,0 0,1-1,-1 1,1-1,0-1,0 1,1-1,-1 0,1-1,0 1,0-1,0-1,8 3,9 0,0-2,0 0,1-1,-1-2,1 0,-1-2,45-8,-3-5,101-36,-138 42,-1-2,-1-1,1-1,-2-2,41-28,-58 35,0 1,0-1,-1-1,0 0,-1 0,0 0,0-1,-1 0,0 0,-1-1,0 1,-1-1,0-1,-1 1,0 0,0-1,0-15,-2 8,-1 1,0 0,-2-1,0 1,-1 0,-1 0,0 0,-2 1,0-1,-1 1,-1 1,0-1,-1 1,-1 1,0 0,-1 0,-1 1,-13-13,11 13,-1 1,-1 0,0 1,-1 1,0 0,0 2,-1 0,0 0,-1 2,0 0,0 2,0 0,-1 1,0 1,0 0,-28 1,9 4,18-1,-1 0,1-1,-1-1,1-1,0-1,-35-10,36 2,3-2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10.3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11.3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1 470,'0'-2,"1"0,0 0,-1 0,1 0,0 0,0 0,0 0,0 0,1 0,-1 0,1 1,-1-1,1 1,-1-1,1 1,0-1,3-1,36-21,-41 24,49-20,1 2,0 2,1 2,69-9,-57 11,560-84,9 31,311-43,-737 73,-163 30,-44 6,1-1,0 0,0 0,-1 0,1 1,0-1,0 0,-1 1,1-1,0 0,0 0,0 1,0-1,-1 0,1 1,0-1,0 0,0 1,0-1,0 0,0 1,0-1,0 0,0 1,0-1,0 0,0 1,0-1,0 0,0 1,0-1,1 0,-1 1,0-1,0 0,0 0,0 1,1-1,-1 0,0 1,0-1,1 0,-1 0,0 0,0 1,1-1,-1 0,0 0,1 0,-1 0,0 1,1-1,-1 0,0 0,1 0,-1 0,0 0,1 0,-1 0,1 0,-26 18,-4-1,-1-1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12.0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1 144,'23'-1,"0"-1,24-6,36-3,229 1,335-25,-440 0,-197 33,1-1,-1 0,-1-1,14-6,6-2,-8 4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15.4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1 652,'0'-9,"1"1,1-1,0 0,0 1,0 0,1 0,0 0,1 0,0 0,0 0,9-11,7-8,39-39,-49 56,63-65,90-69,-114 105,1 3,2 2,67-32,-103 58,0 1,0 1,1 0,0 1,0 1,0 1,0 0,0 1,20 1,-25 2,-1 0,0 0,0 1,0 1,-1 0,1 0,-1 1,1 1,-1 0,-1 0,1 1,-1 0,0 0,0 1,9 9,-1 2,-2 1,0 0,-1 0,-1 2,-1 0,-1 0,0 1,-2 0,-1 1,0 0,-2 0,-1 1,-1-1,3 45,-5-11,-3-1,-2 0,-2 0,-3 0,-18 66,-5-6,-82 202,81-247,-4-1,-2-2,-87 116,69-123,36-40,16-16,6-6,10-6,1 0,0 0,0 1,0 1,1 0,20-4,93-11,-67 11,179-40,-22 3,-188 41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15.8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17.0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278 659,'7'22,"-1"-3,-7-19,0 1,0-1,1 0,-1 1,0-1,1 0,-1 0,0 0,0 1,1-1,-1 0,0 0,0 0,0 0,1 0,-1 0,0-1,0 1,1 0,-1 0,0 0,0-1,1 1,-1 0,0-1,1 1,-1-1,0 1,0-1,-29-14,2 0,0-2,0-1,2-1,0-1,-29-31,49 46,1-1,0 1,1-1,-1 0,1 0,-5-10,8 13,-1 0,1 0,0 0,0 0,0 0,1-1,-1 1,1 0,-1 0,1 0,0-1,1 1,-1 0,0 0,1-1,0 1,2-5,1-1,0 1,1 0,1 1,-1-1,1 1,0 0,1 1,0-1,0 1,11-7,13-7,45-22,-51 30,434-209,-449 216,7-3,1 0,1 1,0 1,-1 0,23-3,-40 9,1 0,0 0,0 0,0 0,0 0,-1 0,1 1,0-1,0 0,0 1,-1-1,1 1,0 0,-1 0,1 0,0 0,-1 0,1 0,-1 0,0 0,1 0,-1 1,0-1,0 0,0 1,0 0,0-1,0 1,0-1,0 1,-1 0,1 0,0-1,-1 1,1 2,1 9,-1-1,0 0,0 0,-3 17,2-10,-1 1,-2 130,6 1,24 161,2-143,62 198,-62-277,4-1,3-2,87 149,-112-220,-2 0,0 1,11 28,-14-23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17.5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1,'5'6,"0"0,-1 1,-1 0,1 0,-1 0,0 0,0 0,-1 1,0-1,1 11,4 9,118 426,79 266,-195-692,0-9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22.0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629 914,'50'0,"20"-1,-1 3,113 17,-163-16,0 2,0 0,0 1,0 1,-1 0,0 2,-1 0,0 1,0 1,-1 0,0 1,-1 1,-1 0,14 16,-26-26,1 1,0-1,-1 0,1 1,-1 0,0 0,0-1,-1 1,1 0,-1 1,0-1,0 0,0 0,0 0,-1 1,0-1,0 0,0 1,-1 7,-1-5,-1-1,0 1,0-1,0 0,-1 1,1-2,-2 1,1 0,0-1,-1 0,-8 7,-68 57,-3-4,-3-4,-125 67,194-117,13-7,-1-1,1 1,-1-1,1-1,-1 1,0-1,-10 3,14-5,0 0,0-1,1 1,-1 0,0-1,0 1,1-1,-1 1,0-1,1 0,-1 1,1-1,-1 0,1 0,-1-1,1 1,0 0,-1 0,1-1,0 1,0 0,0-1,0 1,0-1,0 1,0-1,1 0,-1 1,1-1,-1 0,1 0,-1-2,-10-36,-8-55,9 40,1 4,2-1,2 1,2-1,6-65,0 78,2 1,2-1,2 1,1 0,2 1,22-47,148-233,-24 48,-155 264,25-59,-26 60,-1 1,0-1,0 0,0 0,0 0,-1 0,1 0,-1 0,0 0,-1 0,1 0,-1 0,-1-7,1 8,-1 1,1 0,-1 1,0-1,1 0,-1 0,0 1,0-1,0 1,0-1,0 1,0 0,0 0,-1 0,1 0,0 1,-1-1,1 0,-1 1,1 0,0-1,-1 1,1 0,-1 0,1 0,-3 1,-11 1,0 0,-27 6,35-6,-32 11,0 1,1 2,1 1,-43 28,-16 6,-29 5,-62 34,163-76,0 2,1 1,0 0,2 2,-23 24,28-25,0-1,-28 37,42-51,1 1,-1 0,1 0,-1 1,1-1,0 0,1 1,-1-1,1 1,0-1,0 1,0 0,1 0,0-1,0 1,0 5,1-7,1 1,-1 0,1 0,0-1,0 1,1-1,-1 1,1-1,-1 0,1 0,0 0,4 3,49 35,-25-20,-9-5,1-1,0-1,2-2,-1 0,2-1,27 7,-2-3,1-3,61 6,-96-15,0 0,-1 2,28 11,-19-7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22.8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1,'7'0,"0"1,0 0,0 1,0-1,-1 2,1-1,-1 1,1 0,-1 0,0 0,0 1,10 8,7 8,36 37,-35-31,72 71,313 342,-361-379,-3 2,-3 2,-3 1,-2 2,51 132,58 367,-137-527,44 355,-34-206,-2-97,-12-70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24.3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655 0,'-3'1,"0"0,1-1,-1 1,1 0,-1 0,1 0,-1 1,1-1,0 1,-1-1,1 1,0 0,0-1,-2 4,-30 35,26-31,-66 94,3 3,5 2,-71 164,1 55,111-254,4 1,-20 121,39-168,0 0,2 0,1 0,1 0,2 0,0 0,2-1,12 37,13 19,52 98,-18-42,-32-69,3-1,4-2,82 108,-89-128,-22-28,1-2,0 1,27 25,-38-41,0 0,0-1,0 1,1 0,-1-1,0 1,0 0,1-1,-1 0,0 1,1-1,-1 0,0 0,1 1,-1-1,1 0,-1 0,0-1,1 1,-1 0,0 0,1-1,-1 1,0-1,1 1,-1-1,0 1,0-1,0 0,1 0,-1 0,0 1,1-3,4-1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6.9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181 1,'0'3,"-1"0,0-1,0 1,0 0,0 0,-1 0,1-1,-1 1,0-1,-3 4,-3 6,-20 36,2 0,-30 80,46-100,1 1,1 1,2 0,1-1,1 2,1 37,3-61,0-1,1 1,0-1,0 1,0-1,1 0,0 1,1-1,-1 0,1 0,0 0,0-1,1 1,0-1,0 0,0 0,1 0,-1 0,1-1,0 1,0-1,1-1,-1 1,1-1,0 0,0 0,0-1,0 0,13 3,14 2,0-1,0-2,0-1,54-3,-69 0,10 0,1-1,-1-1,0-2,0-1,0-1,0-1,51-21,-73 24,1 0,-1 0,0-1,0 0,-1 0,1 0,-1-1,0 0,-1 0,1 0,-1 0,0-1,-1 0,0 1,4-11,-3 4,0-1,0 1,-2-1,0 0,0 0,-1 0,-1-20,-1 29,0-1,-1 1,1 0,-1 0,0-1,0 1,-1 0,1 1,-1-1,0 0,-1 1,-4-6,-55-50,34 34,-20-17,-86-57,124 93,0 2,0-1,-1 2,0-1,-15-3,-1 0,12 3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27.2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1 290,'1'-5,"-1"0,1 0,1 0,-1 1,1-1,-1 0,1 1,1 0,-1-1,1 1,-1 0,1 0,0 0,1 0,-1 1,1-1,-1 1,1 0,0 0,0 1,1-1,-1 1,0 0,6-2,3-2,1 0,0 2,0-1,0 2,0 0,1 1,14-1,136-9,45 0,-200 12,0 0,0-1,0 0,-1-1,1 0,0 0,-1-1,1 0,-1-1,0 0,0 0,0-1,-1-1,0 1,0-1,13-12,62-41,-62 47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37.7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0 312,'1'-10,"1"-1,0 1,0 0,1 0,0 1,1-1,0 1,0-1,1 1,0 1,1-1,0 1,0 0,1 0,11-11,4-1,0 1,1 1,0 1,32-17,-40 26,1 1,-1 0,1 1,22-5,-31 9,-1 0,1 1,0 0,0 0,0 1,0 0,0 0,0 1,0 0,0 0,0 0,-1 1,8 3,-11-4,-1 1,0 0,1 0,-1 0,0 0,0 0,0 0,-1 0,1 1,-1-1,1 1,-1-1,0 1,1-1,-2 1,1 0,0 0,0-1,-1 1,1 0,-1 3,-1 68,0-51,1 50,1-48,0 1,-2 0,-8 46,5-60,-1 0,0 0,0-1,-1 1,-1-1,0-1,0 1,-1-1,0 0,-14 12,21-22,1 0,-1 0,1 1,-1-1,1 0,-1 0,1 1,0-1,-1 1,1-1,0 0,-1 1,1-1,0 1,-1-1,1 0,0 1,0-1,-1 1,1-1,0 1,0-1,0 1,0-1,0 1,0-1,0 1,0 0,0-1,0 1,0-1,0 1,0-1,0 1,0-1,1 1,-1-1,0 1,0-1,0 0,1 1,-1-1,0 1,1-1,-1 1,0-1,1 0,-1 1,1-1,-1 0,1 0,-1 1,0-1,1 0,-1 0,1 1,-1-1,1 0,-1 0,1 0,-1 0,1 0,0 0,-1 0,1 0,-1 0,1 0,50 1,-38-1,90-2,-14 0,1 3,-1 4,104 19,-184-23,-1 1,0 1,1-1,-1 1,0 1,-1-1,1 1,14 10,-19-11,0 0,0 0,-1 0,1 1,-1-1,1 1,-1 0,0-1,0 1,-1 0,1 0,-1 0,0 0,0 0,0 1,0-1,-1 0,0 0,0 8,0-3,0 0,0 1,-1-1,-1 0,1 0,-2-1,1 1,-1 0,0-1,-1 1,0-1,0 0,-1 0,0-1,0 1,-1-1,1 0,-2-1,1 1,-1-1,-9 6,-48 35,-1-3,-3-2,-1-4,-109 44,52-49,111-28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38.8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254 1,'-4'0,"0"1,0 0,1 0,-1 0,0 0,0 1,1-1,-1 1,1 0,-1 0,1 0,0 1,0-1,0 1,0 0,0 0,1 0,-1 0,-2 4,-6 10,0 1,-12 27,13-25,-20 38,-38 107,61-144,1 1,0 0,2 0,0 0,2 0,0 1,2 0,4 38,-4-56,1 0,0 0,1 0,-1 0,1-1,0 1,0 0,0-1,1 1,0-1,0 0,0 0,0 0,1 0,-1-1,1 1,4 2,-1-2,-1-1,1 1,0-1,0 0,0-1,1 0,-1 0,1 0,-1-1,11 0,13-1,1-2,-1-1,0-1,41-11,-62 13,2-2,-1 0,0-1,0 0,0 0,0-1,-1-1,0 0,0 0,-1-1,0 0,0-1,-1 0,12-16,-1-3,0 0,-2-1,23-52,-34 67,-1 1,0-1,0 0,-2 0,0-1,0 1,0-17,-3 26,0 0,0 0,-1-1,0 1,0 0,0 0,-1 0,1 1,-1-1,0 0,-1 0,1 1,-1 0,0-1,0 1,0 0,0 0,-1 1,0-1,0 1,0 0,0 0,-7-4,-13-5,0 1,-45-14,-17-7,77 28,0 1,0 0,0 0,-17-2,7 3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39.4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457 0,'-2'1,"1"-1,-1 1,1-1,-1 1,0 0,1 0,0 0,-1 0,1 0,-1 0,1 0,0 0,0 0,0 0,0 1,0-1,-1 2,-20 31,16-22,-99 179,-16 24,-3-17,120-191,-1 1,0-1,-1 0,-11 12,1-6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40.0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1,'5'1,"1"1,-1 1,0-1,0 1,0 0,0 0,-1 1,1-1,-1 1,0 0,0 0,5 7,0-1,118 114,-25-26,90 112,-182-197,1 0,0-1,1-1,23 19,-22-22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40.5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0 213,'20'-2,"1"-1,-1-1,0-1,-1 0,1-2,35-17,-10 5,35-13,149-53,-177 67,-36 9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41.0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 1,'-2'0,"1"1,0-1,0 1,0-1,0 1,0 0,0 0,0-1,0 1,0 0,1 0,-1 0,0 0,0 0,1 0,-1 0,1 0,-1 0,1 0,-1 1,1-1,0 0,-1 0,1 0,0 0,0 3,-4 34,5-22,0 0,0 0,2 0,0-1,1 1,8 20,44 87,-5-14,-27-49,-9-27,-2 0,-2 1,0 1,7 52,-16-68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48.7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0,'7'1,"0"0,0 1,0-1,-1 1,1 1,0-1,-1 1,0 0,0 1,0-1,0 1,0 1,-1-1,0 1,0-1,6 8,10 13,-1 0,19 32,-31-45,70 100,62 98,-132-195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49.6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1 410,'13'-2,"-1"-1,1 0,0-1,-1-1,0 0,0-1,20-12,-25 14,13-7,111-56,90-40,-36 15,-140 75,1 2,0 2,1 2,1 2,69-4,-85 9,-26 4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50.9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0 172,'1'-4,"0"-1,1 1,-1 0,1 0,0 0,0 0,0 0,0 0,1 0,-1 1,1-1,0 1,0 0,0 0,1 0,5-4,63-41,-56 39,-1 1,1 1,1 0,-1 1,1 1,0 0,35-3,-48 7,1 1,0-1,-1 1,1 0,-1 1,1-1,-1 1,1 0,-1 0,1 0,-1 1,1-1,-1 1,0 0,0 0,0 1,0-1,-1 1,1 0,-1 0,1 0,-1 0,0 1,0-1,0 1,-1 0,0 0,1 0,-1 0,0 0,-1 1,1-1,-1 0,0 1,1 6,-1-7,-1 1,0-1,0 1,0-1,0 1,0-1,-1 0,0 1,0-1,0 0,-1 1,1-1,-1 0,0 0,-4 6,-3 2,0 0,-1-1,-15 14,-11 13,35-37,0 0,0 0,0 0,0 0,0 0,1 0,-1 1,1-1,-1 0,1 0,-1 0,1 1,-1-1,1 0,0 1,0-1,0 0,0 0,0 1,0-1,0 0,0 1,0-1,1 0,-1 2,2-1,-1 0,0 0,1 0,-1-1,1 1,0-1,-1 1,1-1,0 0,0 1,0-1,0 0,4 1,8 3,1-1,-1 0,24 2,-32-5,21 3,1 1,-1 2,0 0,27 12,-47-16,0 0,1 1,-1 0,-1 0,1 0,-1 1,1 0,-1 0,-1 1,1-1,-1 1,0 1,0-1,-1 1,0-1,0 1,0 1,4 12,-5-7,1-1,-1 1,-1 1,-1-1,0 0,-1 22,0-31,-1 0,1-1,-1 1,0 0,0 0,-1-1,1 1,-1 0,0-1,0 0,0 1,0-1,0 0,-1 0,0 0,1-1,-1 1,0 0,0-1,-1 0,1 0,0 0,-1 0,1 0,-1-1,0 0,-4 2,-161 36,125-30,16-3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7.5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0,'5'0,"1"5,3 5,6 9,3 11,4 4,10 14,9 6,6 4,-1-1,-4 0,-1-6,-2-4,-5-9,-2-2,-8-4,-8-3,-6-6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51.9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246 1,'-5'7,"-1"0,1-1,-1 1,0-1,-1 0,1-1,-10 7,-9 8,10-7,-72 71,79-75,1 0,0 1,0-1,1 1,0 1,1-1,0 1,-4 12,9-21,-1 0,1 0,0 0,0 1,0-1,0 0,0 0,0 0,0 1,1-1,-1 0,1 0,0 0,-1 0,1 0,0 0,0 0,0 0,1 0,-1-1,0 1,1 0,-1-1,1 1,-1-1,1 1,0-1,0 0,0 0,0 0,0 0,0 0,0 0,4 1,10 3,0 0,1-1,27 4,-15-4,170 43,55 11,-246-57,0 1,0-1,0-1,0 1,1-2,-1 1,16-3,-22 2,0 0,0 0,0 0,0 0,0 0,0 0,0 0,0-1,-1 1,1-1,0 1,-1-1,1 0,-1 1,1-1,-1 0,0 0,0 0,0 0,0 0,0 0,-1-1,1 1,-1 0,1 0,-1-1,0 1,1 0,-1 0,-1-1,1 1,-1-4,-1-3,0 0,0 0,-1 1,-1-1,1 1,-1 0,-1 0,0 0,0 1,0-1,-1 1,-9-8,-9-11,-51-38,54 47,0 1,-2 1,0 1,0 0,-1 2,-1 1,-42-12,46 18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52.8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1033 0,'-1'4,"-1"0,1 0,-1-1,0 1,0-1,-1 0,1 1,-1-1,1 0,-4 2,-3 6,-271 373,-7 29,-31 47,284-405,19-29,-1 0,-22 25,28-41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53.3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1,'1'3,"-1"0,1 0,0-1,0 1,0 0,0 0,1-1,-1 1,1 0,-1-1,1 0,0 1,0-1,0 0,0 0,4 3,45 32,-36-27,738 486,-635-429,38 23,-130-72,-1 0,-1 1,37 38,-35-23,-15-19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53.8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0 365,'7'-5,"0"1,0 1,0-1,0 1,0 1,1-1,-1 1,1 0,-1 1,13-1,6-2,123-26,183-41,-267 55,60-15,-1-5,150-66,-197 67,-63 26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54.4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0,'29'35,"0"1,-3 1,36 65,-37-60,149 277,-14-23,-108-200,-26-47,1-1,48 63,-66-101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1:55.8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391 0,'-5'1,"0"0,0 0,0 1,0-1,1 1,-1 0,1 0,-1 1,1-1,0 1,0 0,0 0,0 0,1 1,-7 7,-48 65,52-67,-23 37,2 1,2 2,2 1,-21 67,13-14,-21 131,44-192,2 1,3 0,0 0,3 0,2 0,12 71,-10-93,1-1,1 0,0 0,2-1,0 0,1 0,1-1,1 0,1-1,0 0,1 0,1-2,0 0,1 0,31 22,1-7,1-3,1-1,1-3,59 19,220 53,-231-68,13 1,2-4,228 18,-317-40,-7 3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03.5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0 155,'1'-2,"-1"-1,1 1,-1 0,1 0,0 0,0 0,0 0,0 0,1 0,-1 1,0-1,1 0,-1 1,1-1,0 1,-1-1,1 1,0 0,0-1,2 0,50-24,-37 19,19-9,1 3,0 0,0 3,1 1,66-6,-12 8,115 7,-185 1,-1 1,0 1,1 0,-1 2,-1 1,22 8,-36-12,-1 1,1 0,-1 0,1 0,-1 1,0 0,0 0,0 0,-1 1,8 9,-10-10,0-1,0 1,0-1,-1 1,0 0,0 0,0 0,0-1,0 1,-1 0,0 0,1 0,-2 0,1 0,0 0,-1 0,0 0,0 0,-1 4,-1 1,-1 0,0-1,-1 1,1-1,-2 0,1 0,-1 0,-8 8,-62 54,32-31,-204 189,244-225,1 1,0-1,0 1,0-1,0 1,0 0,1 1,-1-1,1 0,-1 5,3-8,-1 0,1 0,0 0,0 0,0-1,0 1,0 0,0 0,0 0,1 0,-1 0,0-1,0 1,1 0,-1 0,0 0,1-1,-1 1,1 0,-1-1,1 1,1 1,0-1,0 0,0 1,0-1,0 0,0 0,1-1,-1 1,0 0,0-1,1 1,-1-1,3 0,100 4,-69-4,0 1,36 7,-31-1,0 2,-1 2,62 26,-90-32,-1 0,0 1,0 0,-1 0,0 1,0 0,0 1,-1 0,0 1,-1 0,0 0,0 1,-1 0,0 0,-1 1,8 18,-12-24,-1 0,1 0,-1 1,0-1,-1 1,1-1,-1 0,0 1,-1-1,1 1,-1-1,0 0,0 1,-4 9,1-7,0-1,0 0,-1 0,0 0,0 0,0-1,-1 1,-12 9,-3 0,-1-1,-1-1,0-1,-1-1,-27 9,-12 0,0-3,-112 18,28-7,120-23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04.6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282 1,'-41'39,"2"2,2 2,-39 59,64-85,1 2,1-1,1 1,0 0,1 1,2 0,0 0,1 1,0 0,2 0,-1 42,4-57,1 0,0-1,0 1,0 0,1-1,0 1,0 0,0-1,1 0,-1 0,1 0,1 0,-1 0,6 5,-1-2,0 0,1-1,0 0,0 0,0-1,21 10,4-3,0 0,1-3,58 11,-33-10,1-2,1-4,-1-2,114-9,-166 5,0-1,0 1,0-1,1-1,-2 0,1 0,0 0,-1-1,12-8,-17 10,-1 0,1 0,-1-1,1 1,-1-1,0 1,0-1,0 0,0 0,-1 0,1 0,-1 0,0-1,0 1,0 0,0-1,-1 1,1 0,-1-1,0 1,0-1,0 1,0-1,0 1,-1 0,0-1,0 1,-1-4,-2-5,-1 1,0 0,-1 0,0 0,0 0,-1 1,-1 1,1-1,-12-9,-15-13,-39-30,36 33,9 8,0 1,-1 1,-2 2,0 1,0 1,-1 2,-64-17,62 18,-1-2,1-2,1 0,-50-35,63 37,2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05.1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596 0,'-9'0,"-2"9,-8 6,-6 14,-2 15,-9 13,-8 18,0 9,-1 16,-6 12,-3 0,4-6,5-13,7-13,6-16,3-15,7-12,7-11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05.6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0,'19'1,"0"0,0 2,0 0,0 1,-1 1,0 0,0 2,33 16,1 7,73 54,-26-15,117 74,109 70,-141-86,-163-109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9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76 327,'-2'2,"1"0,-1 1,1-1,-1 0,0 0,1 0,-1 0,0 0,-1 0,1-1,0 1,0 0,-1-1,-2 1,-15 13,17-12,1-1,0 1,0 0,0-1,0 1,1 0,-1 0,1 0,-1 0,1 0,0 1,1-1,-1 0,0 0,1 1,0-1,0 0,0 1,0 5,2-5,-1 1,1-1,0 1,0-1,0 0,1 0,-1 0,1 0,0-1,0 1,0-1,6 5,7 4,0 0,1-1,1-1,0-1,23 9,1 2,-30-14,0 0,1-1,-1 0,1-1,16 3,-25-6,0-1,0 0,0 0,0 0,0 0,0-1,0 1,0-1,-1 0,1-1,0 1,0 0,-1-1,1 0,-1 0,0 0,1 0,-1-1,0 1,0-1,-1 0,4-4,9-12,0-1,-2-1,-1 0,0-1,-2 0,0 0,-2-1,0-1,-2 1,7-46,-13 62,0 0,0 0,0 0,-1 0,0 1,-1-1,1 0,-1 1,-1-1,1 1,-1-1,0 1,-1 0,1 0,-1 1,-7-9,-2 0,0 1,-2 0,0 0,-27-17,-70-30,85 46,18 10,1 0,-1 1,0-1,0 2,-13-3,20 4,0 1,0 0,-1-1,1 1,0 0,0 0,-1 1,1-1,0 0,0 1,-1 0,1-1,0 1,0 0,0 0,0 0,0 0,0 0,0 1,1-1,-1 1,0-1,1 1,-1-1,1 1,-1 0,-1 3,-17 31,6-13,1 1,-10 27,17-35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06.1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87,'5'0,"5"0,5 0,5-4,7-2,7 1,7 1,5 1,8 1,7-4,2 0,2-4,0 1,-3 0,-8 3,-13-2,-13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06.7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0,'3'1,"0"-1,0 1,0 0,0 0,0 0,-1 0,1 0,0 1,-1 0,1-1,-1 1,1 0,-1 0,4 4,32 38,-24-26,172 219,183 305,-321-463,-3 2,59 151,-77-175,-15-41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07.6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5,'0'0,"0"0,0-1,0 1,0 0,1 0,-1-1,0 1,0 0,0 0,1-1,-1 1,0 0,0 0,0-1,1 1,-1 0,0 0,1 0,-1 0,0 0,0-1,1 1,-1 0,0 0,1 0,-1 0,0 0,1 0,-1 0,0 0,0 0,1 0,-1 0,0 0,1 0,-1 0,0 1,1-1,-1 0,0 0,0 0,1 0,-1 0,0 1,0-1,1 0,-1 0,0 1,0-1,0 0,1 0,-1 1,17 12,19 24,-1 3,-3 0,-1 2,37 68,17 22,-19-46,-36-49,48 79,-70-99,-3-2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08.3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1 419,'10'-9,"1"1,0 1,1 0,0 1,0 0,25-8,-6 2,738-274,-729 274,-6 2,55-24,-73 26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09.4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1 130,'0'-1,"1"-1,-1 0,1 1,0-1,-1 1,1-1,0 1,0-1,0 1,0 0,0 0,0-1,0 1,1 0,-1 0,0 0,1 0,-1 0,0 0,1 0,0 1,2-2,39-13,-40 14,72-21,2 3,0 3,100-8,-159 23,1 0,0 0,1 1,-1 0,1 2,19 4,-35-5,0 0,0 0,0 1,0-1,0 1,0 0,-1 0,1 0,-1 1,1-1,-1 1,0 0,0 0,0 0,0 0,-1 0,1 1,-1-1,0 1,0 0,0 0,-1-1,1 1,-1 0,0 1,0-1,0 0,0 8,0 1,-2-1,1 1,-1-1,-1 0,0 1,-1-1,-1 0,1-1,-2 1,-10 21,-7 4,-47 63,23-36,45-63,1-1,-1 1,1-1,-1 1,1-1,-1 1,1-1,0 1,-1 0,1-1,0 1,0 0,0-1,-1 1,1 0,0-1,0 1,0 0,0-1,0 1,0 0,0-1,0 1,0 0,1-1,-1 1,0 0,0-1,0 1,1 0,-1-1,0 1,1-1,-1 1,1-1,-1 1,1-1,-1 1,1-1,-1 1,1-1,-1 0,1 1,-1-1,1 0,0 1,-1-1,2 1,40 5,-25-4,-1 2,1 0,-1 1,0 2,0-1,0 2,-1 0,0 1,-1 0,16 14,-21-16,0 1,0-1,-1 2,0-1,-1 1,0 1,-1-1,1 1,-2 0,1 0,-2 1,1 0,-1 0,3 18,-6-24,-1 0,0 1,-1-1,1 0,-1 0,0 0,0 0,-1 0,0-1,1 1,-2 0,1-1,0 1,-1-1,0 0,-6 8,-7 6,-1-1,-27 22,6-5,12-9,-2-2,-56 39,64-51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10.8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139 304,'-4'0,"-1"0,1 1,-1-1,1 1,-1 0,1 0,-8 2,12-2,-1-1,1 0,-1 0,1 1,-1-1,1 0,-1 1,1-1,-1 1,1-1,0 0,-1 1,1-1,0 1,-1-1,1 1,0-1,0 1,-1 0,1-1,0 1,0-1,0 1,0 0,0 1,0-1,1 1,-1-1,1 1,-1-1,1 0,0 1,0-1,0 0,-1 1,1-1,0 0,0 0,2 1,19 17,1-2,1-1,0-1,1 0,1-2,30 10,14 10,-30-13,113 50,-138-64,-1-1,1-1,1-1,-1 0,0-1,1 0,-1-2,24-1,-34 1,-1-1,1-1,-1 1,0 0,1-1,-1 0,0 0,0 0,0-1,-1 0,1 1,0-1,-1 0,0-1,0 1,0 0,0-1,0 0,-1 0,1 0,-1 0,0 0,-1 0,1 0,-1-1,1 1,0-8,2-11,-1-1,-1 0,-1-47,-2 56,1-14,-1 0,-1-1,-2 1,-1 0,-10-35,12 56,0-1,-1 1,0 0,0 0,-1 0,0 0,0 1,-1 0,0 0,0 1,0-1,-1 1,0 1,0-1,-1 1,0 0,1 1,-2 0,1 0,0 1,-12-3,10 3,0 0,-1 1,1 0,-1 1,1 0,-1 1,1 0,-1 0,1 1,-1 1,1 0,-1 0,1 1,0 0,0 1,0 0,1 1,-1 0,1 0,0 1,1 0,-1 0,1 1,-10 12,-121 106,97-86,-50 35,-15 13,99-77,5-2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11.8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0,'14'3,"-1"-1,1 2,0 0,-1 0,0 2,0-1,-1 2,1 0,12 9,9 4,64 36,-3 5,-3 3,-3 5,-3 4,123 132,-121-98,89 146,-56-76,-32-53,339 524,-414-618,-1-1,-1 2,14 62,-14-48,-10-37,7 23,8 54,-16-73,-1 0,0-1,0 1,-1 0,0 0,-1 0,-1-1,-3 12,-4 6,0-5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17.9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29 328,'-3'4,"0"0,1 0,-1 0,1 0,0 1,0-1,1 1,-1-1,1 1,0 0,0-1,0 8,-1 64,3-48,-2 17,-2 140,23 199,-18-372,0 0,0 1,2-1,-1 0,2-1,0 1,0-1,1 0,0 0,1 0,0-1,11 12,-14-18,0 0,0 0,0-1,0 0,1 0,-1 0,1 0,0-1,0 1,0-1,0-1,0 1,1-1,-1 0,0 0,1 0,-1-1,1 1,-1-2,1 1,-1 0,0-1,1 0,-1 0,0-1,1 0,-1 0,0 0,0 0,4-4,24-14,-1-2,-1-1,50-49,-21 17,146-143,-173 161,-2-2,-1-1,42-75,-67 103,1-1,-2 0,0 0,-1 0,0 0,-1-1,0 1,-1-1,-1 0,0 1,-1-1,0 1,-1-1,0 1,-2-1,1 1,-12-25,4 13,-1 0,-2 1,0 0,-1 1,-2 1,0 0,-38-36,34 40,0 1,-1 1,-1 1,0 1,-1 1,-1 1,0 1,0 2,-1 0,0 2,-1 0,-39-4,-11-1,63 9,0 0,0 0,-1 1,1 1,-1 1,1 0,-1 0,-19 4,31-2,0-1,0 1,0-1,0 1,0 0,0 0,1 0,-1 0,1 1,-1-1,1 1,0 0,0-1,0 1,0 0,0 0,1 0,-1 0,1 1,0-1,0 0,0 1,1-1,-2 7,1 10,-1-1,2 1,3 25,-1-12,-3-6,-1 0,-7 38,4-39,2-5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0.3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5285,'1'-3,"0"0,-1 0,1 0,1 1,-1-1,0 0,1 0,-1 1,1-1,0 1,0 0,0-1,0 1,0 0,4-2,38-30,-43 33,50-31,2 2,65-27,119-37,-163 66,1545-463,-815 328,4 39,-311 51,1392-188,-1578 227,829-126,-324-48,-575 128,302-146,-17-38,-53 25,-300 155,1054-496,38 91,-1063 431,248-38,212 6,25-2,-6 1,-467 60,262-74,200-97,-540 164,1 5,2 6,0 6,1 6,205 5,-292 13,1 3,-1 2,0 2,58 20,-57-18,0-3,109 4,-115-10,47 1,1-4,0-4,0-5,-1-3,0-5,-2-4,112-40,63-39,277-93,-230 79,-93 30,-169 70,1 2,0 3,0 2,56-1,-32 3,-50 2,-16 1,-1 0,1 1,0 1,-1-1,1 2,0 0,0 0,-1 1,22 6,-33-8,0 0,0 0,0 1,1-1,-1 0,0 0,0 0,0 0,0 0,1 0,-1 1,0-1,0 0,0 0,0 0,0 0,0 1,1-1,-1 0,0 0,0 0,0 1,0-1,0 0,0 0,0 1,0-1,0 0,0 0,0 0,0 1,0-1,0 0,0 0,0 0,0 1,0-1,0 0,-1 0,1 0,0 1,0-1,0 0,0 0,0 0,0 0,-1 1,1-1,0 0,0 0,0 0,0 0,-1 0,1 0,0 1,0-1,0 0,-1 0,1 0,0 0,-16 7,13-6,-15 7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1.8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835 33,'0'-1,"0"-1,0 1,0 0,0 0,0-1,0 1,0 0,0 0,-1 0,1-1,-1 1,1 0,-1 0,1 0,-1 0,1 0,-1 0,0 0,0 0,1 0,-1 0,0 0,0 1,0-1,0 0,0 1,-2-2,0 1,0 1,0-1,0 1,1 0,-1 0,0 0,0 0,0 0,0 1,1-1,-6 2,-5 3,-1 0,1 1,-23 13,-16 16,3 1,-75 70,-73 103,151-154,-76 119,103-141,1 0,2 1,1 1,2 1,-13 54,24-80,0 1,1 0,0-1,1 1,0-1,1 1,0 0,0-1,3 11,-2-15,0 1,1-1,-1 0,1 0,1-1,-1 1,1-1,0 1,0-1,0 0,1-1,-1 1,1-1,0 0,11 7,19 8,1-3,0 0,0-2,53 12,159 23,-210-42,-10-2,0-1,0-1,0-2,1 0,-1-2,0-1,1-2,-2 0,1-2,47-16,-29 2,-1-1,-1-3,45-31,-84 52,0-1,0-1,-1 1,1-1,-1 1,0-1,-1-1,1 1,-1 0,0-1,0 0,-1 1,1-1,-1 0,-1 0,1-1,0-8,1-13,-1 1,-3-49,0 37,1 38,0-41,-11-79,8 108,0-1,0 1,-2 0,0 0,0 0,-1 0,-1 1,0 0,-14-18,7 13,-1 0,0 1,-1 1,-1 1,0 0,-1 1,0 1,-1 1,-1 0,1 1,-29-9,-91-36,84 32,52 21,-1 0,0 0,0-1,1 1,-1-1,1 0,0 0,0 0,0 0,0 0,1-1,-1 1,1-1,0 0,0 0,0 0,1 0,-1 0,1 0,0 0,0 0,0-1,1 1,0 0,0-1,0 1,0 0,0-1,1 1,0 0,0 0,0-1,3-5,2-6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40.8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24,'8'0,"-1"-1,1-1,-1 1,14-6,26-5,-24 12,-1 0,1 1,-1 1,1 1,-1 2,0 0,0 1,-1 1,0 1,0 1,0 0,28 20,19 16,-1 4,63 59,-103-84,-22-19,84 70,85 97,-149-144,-2 0,0 2,-3 1,0 0,-2 2,-2 0,22 59,-14 1,-4 1,12 144,-21-130,40 162,-5-118,82 182,92 136,-177-383,482 880,-433-812,-8 4,-6 3,68 208,-123-293,23 148,-11 83,-8-55,-16-174,-1-16,-2 0,-2 107,-6-167,-1-1,1 1,-1 0,0 0,0 0,0 0,0-1,0 1,-1-1,1 1,-1-1,1 1,-1-1,0 0,0 0,0 1,0-2,-1 1,1 0,-3 1,-6 4,0-2,0 1,-19 5,-4 2,-30 17,-250 122,290-137,7-3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2.7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8,'-2'-7,"4"20,20 42,3-1,43 68,-12-23,227 466,-269-531,-4-8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3.2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4.9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508 0,'-4'1,"0"0,1 0,-1 0,0 0,1 1,-1 0,1-1,-1 1,1 0,0 1,-1-1,1 0,1 1,-6 5,-39 49,42-51,-50 74,4 3,4 1,-72 178,87-176,-27 110,48-144,1 0,3 0,-1 86,8-127,0 0,1 1,0-1,1 0,0 0,1 0,0 0,1 0,0 0,10 18,-9-22,0-1,0 0,1 0,0 0,0-1,0 0,1 0,-1 0,1-1,0 0,0 0,1-1,-1 0,1-1,0 1,8 1,36 8,1-2,0-3,1-2,-1-2,99-7,-145 3,0 0,0 0,0-1,0 0,0 0,0 0,-1-1,1 0,-1-1,0 1,0-1,0 0,10-9,-9 4,-1 0,1 0,-1 0,-1-1,0 1,0-1,-1-1,4-12,18-55,-4 0,-3-1,-3-1,7-122,-21 155,-2 0,-3 1,-1-1,-3 1,-1 0,-3 0,-1 1,-3 0,-25-53,32 79,-2 1,0 0,-1 1,0 0,-18-18,20 26,0 0,-1 1,0 0,-1 1,1 0,-1 1,-1 0,1 1,-19-7,5 3,3 1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5.5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0,'1'3,"-1"-1,1 1,0-1,1 0,-1 1,0-1,1 0,-1 0,1 0,2 3,5 7,91 158,-8 4,103 275,-186-425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6.0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6.5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0 793,'0'-4,"5"-2,9-4,7-4,8-9,21-8,15-13,17-11,26-9,18-11,11-5,-6 2,-3 1,-16 10,-17 12,-17 7,-18 11,-18 13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7.1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1 518,'0'-1,"0"-1,1 1,0 0,-1 0,1-1,0 1,-1 0,1 0,0 0,0 0,0 0,0 0,0 0,0 0,0 0,0 1,0-1,1 0,-1 1,0-1,2 0,36-14,-26 10,252-108,146-57,-352 144,-1-1,79-52,-57 31,-57 36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27.8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0,'1'9,"0"0,0 0,1 0,0 0,0 0,1-1,0 1,7 12,43 65,-29-50,156 246,-163-240,-12-24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30.9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5285 0,'-62'3,"0"2,-93 21,-134 44,165-37,-928 251,343-88,-888 258,748-207,759-223,-169 25,258-49,-1 0,1 0,-1 1,1-1,-1 0,1 0,-1 1,1-1,-1 1,1-1,-1 1,1 0,0 0,0-1,-1 1,1 0,0 0,0 0,0 0,0 0,0 1,0-1,0 0,0 0,0 1,1-1,-1 0,0 1,1-1,-1 1,1-1,0 1,0-1,-1 1,1-1,0 1,0-1,0 1,0-1,1 1,-1 2,3 7,1 0,-1 0,2 0,9 18,-3-7,59 164,65 273,-60-186,54 124,30 110,-129-387,-14-47,4 0,2-1,40 84,-61-153,0 1,1-1,0 0,0 1,0-1,0 0,0 0,1-1,0 1,-1 0,1-1,0 1,0-1,0 0,0 0,1 0,-1-1,0 1,1-1,0 0,-1 0,1 0,4 1,1-3,-1 1,1-2,0 1,-1-1,1 0,-1-1,0 0,15-7,99-41,131-34,135-18,-318 86,1492-276,-737 145,-356 58,-48 0,812-287,-1171 355,12-4,0-3,100-56,-159 73,0 0,0-1,-2-1,1 0,-2-1,0 0,17-29,-2 5,-19 26,-1 0,0-1,-1 1,0-2,-2 1,1 0,-2-1,0 0,0 0,-1 0,-1 0,-1 0,0 0,-1 0,-3-16,-5-22,-2 0,-34-94,-63-140,18 51,13 26,-151-296,193 443,7 15,2-1,2-2,-27-83,49 126,0 0,0-1,-1 1,-1 0,1 1,-1-1,-7-9,8 14,1 0,-1 1,0-1,0 1,-1 0,1-1,0 2,-1-1,1 0,-1 1,1-1,-1 1,0 0,0 0,1 1,-1-1,0 1,-5 0,-31 0,0 2,-69 12,68-7,-35-1,0-3,-1-3,-109-14,-44-1,-31 15,241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32.2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1173,'14'-2,"-1"-1,0 1,0-2,0 0,0 0,-1-2,0 1,0-1,14-10,10-3,537-267,144-75,110-93,-848 475,-28 36,25-26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01.2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1 126,'204'11,"-27"1,1064-8,-689-6,368-70,-622 42,1 13,344 25,-395-1,398-38,-516 20,0 6,1 6,-1 5,221 40,-59 1,172 40,-298-51,1-8,171 8,-288-32,249 9,-260-9,46 11,-62-9,0-2,1 0,-1-2,1 0,0-2,41-3,319-51,650-6,-425 85,-602-25,-1 2,-1-1,1 0,-1-1,1 0,-1 1,1-2,-1 1,1-1,-1 1,1-2,-1 1,1 0,-1-1,0 0,0-1,0 1,6-5,-1-3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33.0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1 555,'16'-15,"1"1,0 1,1 1,0 0,38-18,107-33,-133 53,55-20,298-110,-13-32,-301 138,-45 25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36.5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1301 17,'0'-1,"0"0,0 0,0 1,-1-1,1 0,0 1,0-1,0 0,-1 1,1-1,0 0,-1 1,1-1,-1 1,1-1,-1 1,1-1,-1 1,1-1,-1 1,1-1,-1 1,0-1,1 1,-1 0,0-1,1 1,-1 0,0 0,1 0,-1 0,0-1,1 1,-1 0,0 0,0 0,1 0,-1 1,0-1,1 0,-1 0,0 0,0 0,1 1,-2-1,-1 1,0 0,0 0,0 0,0 0,1 0,-1 1,0 0,0-1,-3 4,-22 29,1 1,2 2,-23 43,4-7,-502 810,342-455,194-404,-30 59,-95 144,26-50,94-147,3-6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37.5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507 1,'-2'57,"-3"1,-19 95,-43 110,27-115,-230 891,183-713,83-311,1 1,-2 32,5-29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39.5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0 921,'1'-11,"0"0,1 0,0 0,1 0,0 0,1 0,0 1,1-1,0 1,8-11,12-17,36-42,-26 36,235-280,-234 287,1 1,2 3,1 1,2 2,1 2,56-28,-79 46,2 2,-1 0,1 1,0 1,1 1,0 2,26-2,-39 4,0 1,0 0,0 1,0 0,0 1,0 0,0 0,0 1,-1 1,1-1,-1 1,0 1,0 0,-1 0,1 1,-1 0,0 0,9 11,0 4,-1 0,-2 1,0 1,-1 0,-1 1,-2 0,0 0,-2 1,0 1,5 35,-4 0,-2 1,-3-1,-5 81,0-119,-2 0,0-1,-2 1,0 0,-2-1,0 0,-15 29,3-14,-2-1,-2-1,-32 39,41-57,-21 28,-78 77,103-114,7-6,0 0,0 0,0 0,1 0,-1 1,1-1,-1 1,1-1,0 1,0 0,0 0,1 0,-3 5,7-8,-1 0,1-1,0 1,0-1,-1 1,1-1,-1 0,1 0,-1 0,1 0,-1 0,3-3,-1 3,180-73,209-53,-382 124,38-10,-33 10,1-2,0 0,-1 0,0-2,28-15,-32 14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39.9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1.0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344 835,'27'1,"32"-2,-59 0,0 0,0 1,0-1,0 1,0-1,0 1,0-1,0 1,0-1,0 1,-1-1,1 1,0-1,0 1,0-1,-1 1,1-1,0 1,-1 0,1-1,0 1,-1-1,1 1,0 0,-1-1,1 1,-1 0,1-1,-1 1,1 0,-1-1,-18-14,-160-131,79 62,86 73,-55-50,64 57,1 0,1-1,-1 1,1-1,0 0,0 0,0 0,0 0,1 0,0-1,0 1,-2-10,4 11,1 0,-1 1,1-1,0 1,0-1,0 1,0-1,0 1,1 0,0-1,-1 1,1 0,0 0,1 0,-1 1,0-1,1 0,4-3,60-42,-52 38,14-9,402-253,-429 271,0-1,1 1,-1-1,1 1,0-1,-1 1,1 0,0 0,0 0,0 0,6 0,-8 1,1 1,-1 0,0 0,0 0,1 0,-1 0,0 0,0 0,0 0,0 1,0-1,0 0,-1 1,1-1,0 0,-1 1,1-1,-1 1,1-1,-1 1,0-1,0 1,1 2,43 154,7-2,134 282,-172-417,0-1,0 0,18 19,-12-17,24 40,-3 7,-4 2,-2 2,26 85,-53-134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1.5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1,'1'6,"0"0,1 0,0-1,0 1,1 0,0-1,0 0,0 1,0-1,9 9,-2-1,427 604,-427-602,-2 0,0 1,0 0,-2 0,0 1,5 20,-7-20,1-2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2.8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762 1185,'38'22,"-1"1,-1 3,42 38,-57-47,-14-11,0 0,0 0,0 1,-1 0,0 1,0-1,-1 1,0 0,0 0,-1 1,0-1,0 1,-1 0,0 0,2 12,-5-12,1 1,-1 0,-1-1,0 1,0-1,-1 1,0-1,-1 0,0 1,0-1,-1-1,0 1,-1 0,-10 14,-18 20,-2-1,-2-2,-2-2,-1-2,-1-1,-77 48,110-78,-13 10,0-2,-45 20,62-31,0 0,-1 0,1 0,-1-1,1 0,-1 0,1 0,-1 0,0-1,0 0,1 0,-1 0,0 0,0-1,1 0,-1 0,1 0,-1-1,1 1,-1-1,1 0,-8-5,9 3,0 1,-1-1,1 0,0-1,1 1,-1-1,1 1,0-1,0 1,0-1,1 0,-2-9,-7-69,8 55,-7-102,5 0,21-198,64-253,-48 377,-9 1,-23 174,0 1,-2 0,-1 0,-2-1,-7-30,10 56,1 0,-1 1,1-1,-1 1,0-1,0 1,0-1,-1 1,1-1,-1 1,1 0,-1 0,0 0,1 0,-1 0,0 0,0 1,-1-1,1 0,-3-1,2 3,1-1,-1 1,1 0,-1 0,1 0,-1 0,1 0,-1 0,1 1,-1-1,1 1,-1-1,1 1,-1 0,1 0,0 0,-3 2,-9 7,0 0,1 0,0 2,-21 23,12-11,-36 36,3 4,-69 101,111-144,1 0,0 1,2 0,1 1,0 0,2 0,0 1,2 0,0 0,2 0,1 1,1-1,2 29,1-41,1-1,0 0,0 0,2 0,-1 0,1-1,0 0,1 0,1 0,-1-1,2 0,-1 0,1 0,0-1,17 12,7 5,1-2,2-1,40 19,51 14,-77-35,66 37,-91-44,1-1,1-1,49 14,-58-21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3.5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1,'24'1,"-1"1,0 2,0 0,0 1,-1 1,1 2,-2 0,38 20,8 9,81 62,-60-33,-2 4,-3 3,-4 4,87 108,-143-154,0 1,-2 1,-1 0,-2 2,-2 0,-1 1,-1 0,-2 1,-2 1,-1 0,-3 0,4 54,-7 222,-3-276,-1-14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4.7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1,'-1'20,"-2"1,0-1,-1 0,-12 34,-5 22,-8 76,6 1,7 2,6 225,12-342,1-1,3 1,1-1,1-1,3 1,1-1,1-1,2-1,1 0,2 0,1-2,2-1,38 45,14 9,5-4,3-4,105 78,-166-141,-3-4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06.2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2817 7527,'-2'-4,"1"0,-1 0,0 1,-1-1,1 1,-1 0,1 0,-1 0,0 0,0 0,-4-3,-5-5,-230-287,25-18,204 297,-488-754,40-27,375 640,-153-322,168 309,-109-250,154 362,3-1,2 0,4-2,2 0,3-1,2-1,4 0,2-69,1 40,-24-164,-41-92,15 95,23 113,-11-63,37 175,1 1,2-1,1 0,8-55,-2 64,0 0,2 1,0 0,2 0,0 1,1 0,1 0,25-29,2-7,-13 25,-23 29,0-1,0 0,0-1,0 1,0 0,-1-1,1 0,-1 1,0-1,0 0,-1 0,1 0,-1-1,0 1,0 0,1-7,-3-5,0 1,-1-1,0 0,-1 1,-9-26,-35-77,28 73,1 2,-1 1,-3 1,-1 1,-2 2,-1 0,-2 1,-2 2,-1 1,-2 1,-1 2,-44-31,64 53,1-2,0 0,0 0,2-1,-1 0,2-1,-1-1,2 1,0-2,-12-24,16 26,0-1,1 0,0 0,2 0,-1 0,2-1,0 1,0-1,2 1,-1-1,2 1,5-22,1 4,2 1,1 0,1 1,2 0,1 1,1 1,2 0,39-47,-52 69,1 1,-1 1,1-1,0 1,0 0,1 0,-1 1,1-1,0 2,-1-1,1 1,0 0,1 0,11-1,10 1,0 0,41 4,-22 0,52 0,-1 3,1 6,-2 3,1 5,-2 4,110 41,-95-23,-42-16,77 38,177 134,-117-65,-184-119,53 32,97 75,-151-102,-1 1,0 1,-2 0,0 2,-2 0,0 1,-1 1,18 37,-2 14,40 138,0 85,-43-166,5-2,62 154,-61-209,83 132,66 57,41 64,60 209,-40 16,-13-82,-185-383,-5 1,48 142,27 195,-99-357,-9-40,-2 0,0 1,-3 0,2 41,-4 19,0-35,-1-1,-4 1,-1 0,-15 66,8-91,-1 0,-1-1,-2-1,-35 52,21-33,-46 71,-115 139,138-196,-2-2,-4-2,-108 83,151-131,0 0,-1-1,0 0,0-1,0-1,-1 0,0-2,0 0,-33 4,-10-4,-93-6,53-1,-21 1,-141 5,246-1,1 1,0 1,0 0,0 1,1 1,-1 0,1 1,1 1,-18 12,-13 12,-51 48,74-60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6.4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1 280,'4'-1,"1"-1,-1 0,0 1,0-2,0 1,0 0,0-1,-1 0,1 0,-1 0,4-4,21-15,60-20,119-41,-113 44,-67 26,2 1,-1 1,52-11,-57 19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7.4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0,'0'4,"0"6,5 6,5 4,1 3,7 6,5 2,3 5,1 5,1-1,-1 2,0-2,-1 0,-5-1,-1-4,0-4,-4-2,-4-6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8.8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438 21,'6'-20,"-5"19,-5 14,-119 282,-11 32,69-160,25-66,-38 146,78-248,0 1,0 0,0 0,0 0,0 0,0 0,0 0,1-1,-1 1,0 0,0 0,0 0,0 0,0 0,0 0,1 0,-1 0,0 0,0 0,0 0,0 0,1 0,-1 0,0 0,0 0,0 0,0 0,0 0,1 0,-1 0,0 0,0 0,0 0,0 0,0 0,1 0,-1 0,0 0,0 0,0 0,0 0,0 1,0-1,1 0,-1 0,0 0,0 0,0 0,0 0,0 1,0-1,0 0,0 0,0 0,0 0,0 1,15-16,-11 12,8-9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9.4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1,'31'27,"1"-1,63 39,-36-27,1127 711,-1125-718,-42-23,-1 1,27 18,-31-16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49.8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1 325,'1'-3,"1"0,0 0,0 0,0 0,0 1,0-1,1 1,-1 0,1-1,-1 1,1 0,0 1,0-1,0 0,0 1,3-2,1 0,62-34,1 4,90-28,152-33,-237 73,11-9,-69 24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50.3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0,'8'1,"1"0,-1 0,1 1,-1 0,1 1,-1 0,0 0,0 1,-1-1,1 2,-1-1,8 7,13 11,40 41,-45-41,461 486,-345-356,130 152,-240-270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51.5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 0,'-9'48,"-1"-7,4 34,2 1,5-1,2 0,25 141,-23-194,0 0,2-1,0 0,1 0,2-1,0 0,13 19,-17-29,2 0,-1-1,1 0,1-1,-1 0,1 0,1-1,-1 0,1-1,1 0,-1 0,1-1,0 0,21 5,20 0,1-2,0-3,0-2,55-4,-81 2,0 2,39 8,-11-1,-7-1,54 17,-80-20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53.7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1825 18,'0'-1,"0"0,-1 0,1 0,0 0,-1 0,1 1,0-1,-1 0,1 0,-1 1,0-1,1 0,-1 1,1-1,-1 0,0 1,0-1,1 1,-1-1,0 1,0-1,0 1,1 0,-1-1,0 1,0 0,0 0,0 0,0 0,0-1,1 1,-1 0,0 1,0-1,0 0,0 0,0 0,0 0,0 1,-1 0,-38 10,15 4,1 1,0 1,1 1,-35 35,2-2,-1359 1320,1285-1227,188-210,-36 43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54.6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1389 1,'0'2,"-1"0,1 0,-1 0,0 0,0 0,0 0,0 0,0 0,0-1,0 1,0 0,-1 0,1-1,-1 1,1-1,-2 2,-35 25,20-15,-33 33,-69 80,30-30,-767 877,835-946,4-2,-2-1,-1-1,-1-1,-50 39,52-49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57.1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35,'3'-4,"0"1,1-1,0 1,-1 0,1 0,0 0,0 0,1 1,6-4,-8 6,-1-1,1 1,-1 0,1 0,-1 0,1 1,-1-1,1 1,-1-1,1 1,-1 0,0 0,1 0,-1 0,0 0,0 1,1-1,-1 0,0 1,-1 0,4 2,9 10,0 0,-1 0,0 2,20 32,36 77,-40-69,177 349,-198-390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23.8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 3250,'2'-6,"0"0,0 0,0 1,0-1,1 1,0 0,0-1,1 1,-1 1,1-1,0 0,0 1,7-6,-8 7,281-262,-172 167,-5-4,99-123,-192 207,0 0,-2-1,0-1,-1 0,16-40,-25 53,-1 1,1 0,-1-1,0 1,0-1,-1 1,0-1,0 1,-1-1,-2-12,2 15,-1 0,0-1,0 1,0 0,0 0,-1 0,1 0,-1 0,0 1,0-1,-1 1,1 0,-1 0,1 0,-1 0,0 1,-4-2,-8-4,0 2,-1 0,1 1,-1 0,0 2,0 0,-1 1,-27 0,10 2,-1 2,1 1,-43 9,54-5,1 0,0 1,0 1,1 1,0 2,1 0,1 1,-1 1,2 0,0 2,1 0,1 1,0 1,1 1,1 0,-15 26,11-13,1 1,2 0,1 2,1-1,2 2,2 0,1 0,2 1,-5 71,11-91,1 0,0 0,2-1,0 1,7 30,-6-40,-1 0,1 0,0 0,1-1,-1 1,1-1,1 0,-1 0,1 0,0-1,0 1,1-1,-1 0,1-1,11 7,-1-2,1-2,0 0,0 0,1-2,-1 0,25 3,113 5,-147-12,75 1,-1-3,0-4,0-3,-1-4,0-4,-1-3,-1-3,-1-4,-1-4,-1-2,-2-4,-2-3,-1-3,106-84,-145 97,0-1,-1-2,-3 0,0-2,-2-2,34-60,-34 46,-3-2,-1 0,-3-1,20-90,-24 57,-4 0,-3 0,-4-1,-4 1,-3-1,-25-142,18 178,-1 0,-32-84,35 113,-1 1,-1 1,-2-1,0 2,0 0,-2 0,0 1,-27-25,36 38,0 1,0 1,0-1,0 1,-1-1,1 2,-1-1,0 1,0-1,0 2,0-1,0 1,-1-1,-8 1,12 1,0 0,-1 1,1-1,0 1,0 0,0 0,0 0,0 0,0 1,0-1,0 1,0-1,1 1,-1 0,1 0,-1 0,1 1,0-1,0 1,0-1,0 1,0-1,1 1,-1 0,1 0,-1 0,1 0,0 0,0 5,-2-1,1 0,0 0,0 0,1 0,0 0,0 1,1-1,0 1,0-1,1 0,0 1,0-1,0 0,1 0,0 0,1 0,0 0,0 0,0-1,1 1,0-1,0 0,0 0,1-1,0 1,0-1,1 0,-1 0,1-1,0 1,12 5,23 10,1-3,0-1,1-3,48 10,-40-11,435 93,-96-23,-351-73,-3-2,-2 1,1 2,-1 1,-1 2,48 25,-77-36,0 1,0-1,0 1,0 0,0 0,-1 0,1 1,-1-1,0 1,0 0,0 0,-1 0,1 0,-1 0,0 1,0-1,-1 1,3 8,-4-6,0 0,0 0,0 0,-1 0,-1 0,1 0,-1 0,0 0,0-1,-1 1,0-1,-6 10,-30 50,-3-1,-71 84,-115 106,210-235,-28 29,43-46,0 0,-1 0,1-1,-1 1,1-1,-1 0,0 0,0 0,0-1,0 1,-7 1,11-3,-1 0,0-1,1 1,-1 0,0 0,1 0,-1 0,0-1,1 1,-1 0,1-1,-1 1,1 0,-1-1,0 1,1-1,0 1,-1-1,1 1,-1-1,1 1,-1-1,1 0,0 1,0-1,-1 1,1-1,0 0,0 1,0-1,-1 0,1 1,0-1,0 0,0 1,0-1,0 0,0 1,1-1,-1 0,0 1,0-1,1-1,7-36,-7 32,140-569,121-462,-229 922,-3 17,-5-2,19-145,-43 240,-1-1,0 0,0 1,0-1,-1 0,0 0,0 1,-3-8,4 12,0 1,-1-1,1 0,0 0,-1 0,1 1,-1-1,0 0,1 1,-1-1,1 0,-1 1,0-1,0 1,1-1,-1 1,0-1,0 1,0 0,1-1,-1 1,-1-1,0 2,0-1,1 0,-1 0,0 1,1-1,-1 0,0 1,1 0,-1-1,1 1,-1 0,1 0,-1 0,1 0,0 0,-2 2,0-2,1 1,0 0,0-1,0 1,0 0,0 0,0 0,0 0,1 1,-1-1,1 0,-1 1,1-1,0 1,0-1,0 1,0 0,1-1,-1 1,1 0,0 0,-1 0,1-1,0 1,1 0,-1 0,0-1,1 1,0 0,-1-1,1 1,0 0,1-1,-1 1,0-1,1 0,-1 1,1-1,2 3,8 7,0 0,1-1,1 0,-1-1,20 11,-17-12,112 79,-3 4,-5 7,-4 4,192 221,-282-293,-2 1,-1 1,30 57,-48-82,-1 1,0 0,-1 1,1-1,-2 1,1 0,-2-1,1 1,-1 0,0 0,-1 0,-1 0,1 0,-1 0,-1 0,0 0,-1-1,1 1,-9 16,2-11,-1 0,-1-1,0-1,-1 0,-1-1,0 0,0 0,-1-2,0 0,-1 0,0-1,-1-1,0-1,0 0,-1-1,-20 5,7-4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08.3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536 269,'-1'10,"-1"1,-1-1,1 0,-2 0,1 0,-9 14,4-5,-388 1095,291-709,167-565,126-611,-157 621,32-204,-52 264,-2-179,-10 263,1 0,1 0,-1 0,1 0,0 1,0-1,0 0,1 0,0 1,0-1,4-5,-5 9,0 0,1 1,-1-1,1 1,-1-1,1 1,-1-1,1 1,0 0,0 0,0 0,-1 0,1 0,0 0,0 1,1-1,-1 1,0-1,0 1,0 0,0 0,0 0,0 0,0 0,0 0,1 1,-1-1,0 1,0-1,0 1,0 0,0 0,0 0,2 2,14 7,-1 2,0 1,-1 0,-1 0,0 2,25 31,-12-14,390 476,-206-241,-204-256,1-2,0 1,-1 1,-1 0,0 0,0 0,-1 1,7 20,-8-12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57.8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11,'0'0,"0"-1,0 1,0-1,0 1,0-1,0 1,0 0,0-1,0 1,0-1,1 1,-1 0,0-1,0 1,0 0,1-1,-1 1,0 0,0-1,1 1,-1 0,0-1,1 1,-1 0,0 0,1-1,-1 1,0 0,1 0,-1 0,1 0,-1-1,0 1,1 0,0 0,19 4,17 16,-15-1,-1 1,0 1,-1 1,20 30,63 106,-80-121,61 109,-7 4,105 289,-170-409,7 24,-18-39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2:59.2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85,'0'18,"0"-1,1 1,1-1,6 22,-6-32,0 0,1 0,0-1,0 1,1-1,-1 1,2-1,-1 0,0-1,1 1,0-1,11 9,13 9,1-2,0-1,48 23,-59-34,1-1,1-1,-1-1,1 0,0-2,0 0,28 0,-36-3,-1 0,1-2,0 1,0-2,-1 0,14-3,-22 3,0 1,0-1,-1 0,1 0,0 0,-1 0,0-1,1 1,-1-1,0 0,0 0,0 0,-1 0,1-1,-1 1,0-1,0 1,0-1,0 0,-1 0,0 0,2-5,0-6,0 0,-1 0,-1 1,0-1,-1 0,0 0,-1 0,-1 0,-1 0,0 0,-1 1,0 0,-1-1,-9-16,10 22,0 2,-1-1,0 0,0 1,-1 0,0 0,0 1,-1 0,0 0,0 0,0 1,-1 0,1 0,-1 1,0 0,-1 0,1 1,-1 0,1 0,-1 1,0 1,0-1,0 1,-15 1,-203 9,219-7,-1 0,1 0,0 1,0 0,0 0,0 1,0 0,1 0,-8 7,-33 16,32-21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09.6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4210,'0'-1,"0"0,0 0,1 0,-1 0,0 0,1 1,-1-1,1 0,-1 0,1 0,0 1,-1-1,1 0,0 1,-1-1,1 1,0-1,0 1,0-1,0 1,-1-1,1 1,0 0,0-1,1 1,31-8,-19 5,1237-326,-1082 287,1344-277,-639 161,-78 4,-576 113,-2-9,227-85,-9-7,243-90,14-6,1120-244,-614 232,-1105 237,427-67,-6-32,387-106,-761 187,-1-6,248-101,-71 11,82-38,-94-13,-8 4,-246 148,47-23,-2-4,165-121,-213 141,-42 32,-9 6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11.8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23 244,'-1'-54,"-2"0,-15-81,79 232,223 385,-242-413,-14-24,-7-12,33 67,-47-80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14.2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1 288,'12'-3,"0"-1,0 0,0-1,21-10,13-6,570-192,-606 211,-7 1,0 1,0-1,0 1,-1-1,1 0,0 0,0 0,-1-1,1 1,-1-1,1 1,-1-1,0 0,4-3,-17 9,2 4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15.0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1 244,'16'-2,"1"-1,-1 0,0-2,0 0,0 0,28-16,-10 6,27-8,1 3,0 2,73-10,27-1,-131 23,0-2,48-18,-22 7,-34 11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0.0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13 527,'-1'0,"0"-1,1 1,-1-1,0 1,1 0,-1-1,0 1,1-1,-1 1,1-1,-1 0,1 1,-1-1,1 1,-1-1,1 0,-1 0,1 1,0-1,-1 0,1 0,0 1,0-1,0 0,0 0,0 0,0 1,0-1,0 0,0 0,0 0,0 1,0-1,0 0,1 0,-1 1,0-1,0 0,1 0,0 0,11-37,2 9,2 1,0 1,1 1,32-37,94-91,-128 140,1-3,-3 2,2 1,0 0,0 1,24-15,-35 25,1 1,0-1,0 1,0 0,1 1,-1-1,0 1,1 0,-1 0,1 0,-1 1,1 0,-1 0,1 1,-1-1,1 1,-1 0,0 1,1-1,8 5,-5-2,0 0,0 1,0 0,0 1,-1 0,0 0,-1 1,1 0,-1 0,-1 1,10 12,-13-14,0 0,0 0,0 0,0 1,-1-1,0 1,-1 0,0-1,0 1,0 0,0 0,-1-1,0 1,-1 0,0 0,0 0,0-1,-3 10,-52 126,2-6,9 19,-59 163,99-307,-5 20,16-25,15-13,359-140,-285 113,-12-3,-62 26,1 1,1 1,35-10,-40 16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0.5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1.6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281 640,'-8'-7,"0"1,0 0,-1 1,-16-9,-15-9,-75-72,82 65,30 28,0 0,1 0,-1-1,1 1,-1-1,1 1,0-1,0 0,0 0,0 0,1 0,-1 0,1-1,0 1,0 0,0-1,1 1,-2-6,3 5,0 0,0 0,0 0,0 0,1 0,-1 0,1 0,0 1,0-1,0 1,1-1,-1 1,1 0,0 0,5-5,31-27,72-48,-27 21,-41 27,2 3,78-43,-122 74,1 0,-1 0,1 0,0 0,-1 1,1-1,0 1,-1-1,1 1,0-1,0 1,-1 0,1 0,0 0,0 0,0 0,-1 0,1 1,0-1,0 1,-1-1,1 1,0-1,-1 1,1 0,-1 0,1 0,-1 0,1 0,-1 0,2 2,1 2,-1 1,0 0,0 0,0 0,0 0,3 13,8 19,98 143,-19-32,-41-62,-22-41,-3 2,38 92,-59-123,2-1,15 28,-12-27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2.2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0,'1'8,"1"-1,1 1,-1-1,1 0,1 0,-1 0,1 0,0-1,9 11,2 6,199 360,-12-19,-117-203,-75-147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09.1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1 390,'0'-4,"1"1,0 0,-1 0,2-1,-1 1,0 0,0 0,1 0,0 0,0 0,0 1,0-1,0 0,0 1,1 0,-1-1,1 1,2-2,58-36,-50 33,91-48,3 5,1 5,2 4,142-32,-212 61,-9 2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3.5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285 637,'13'2,"0"0,-1 2,1-1,0 1,-1 1,0 1,0-1,0 2,12 9,-5-6,194 120,-167-98,-1 1,59 59,-97-85,-1-1,0 1,0 1,0-1,-1 1,0 0,0 0,-1 0,0 1,3 12,-6-16,0 0,0 0,-1 0,0 1,0-1,-1 0,1 0,-1 0,0 0,0 0,-1 0,0 0,0 0,0 0,0-1,0 1,-1-1,0 0,-6 8,3-7,1 1,-1-1,0 0,-1 0,1-1,-1 0,1 0,-1-1,-1 0,1 0,0 0,-1-1,1 0,-1-1,1 0,-1 0,-8 0,0 0,1-2,-1 1,0-2,1 0,0-1,-1-1,-23-8,31 8,1 0,0-1,0 1,0-1,0-1,1 1,0-1,0 0,1-1,-1 1,1-1,-6-12,1 1,1 0,0-1,2 0,-6-22,4 7,3-1,0 1,3-1,1 0,1 0,2 0,1 0,12-56,7 2,4 2,39-93,-54 154,0-1,-2 0,-2 0,0-1,-1 0,0-50,-4 76,-1-1,0 1,0 0,0-1,-1 1,1 0,-1 0,1-1,-1 1,0 0,1 0,-1 0,0 0,-1 0,1 0,0 0,0 0,-1 0,1 1,-1-1,0 0,1 1,-1-1,0 1,0 0,0 0,0-1,0 1,0 1,0-1,-1 0,1 0,0 1,0-1,-1 1,1 0,0 0,0 0,-1 0,1 0,0 0,-1 1,1-1,0 1,-4 1,-13 3,1 1,1 1,-1 0,-22 14,32-17,-329 187,328-187,1 2,0-1,0 1,0 0,1 1,0 0,-10 13,15-18,1 0,-1 0,1 0,0 0,0 1,0-1,0 1,0-1,0 1,1-1,-1 1,1-1,0 1,0-1,0 1,0-1,0 1,0 0,1-1,-1 1,1-1,0 1,0-1,0 0,0 1,0-1,0 0,1 1,-1-1,1 0,-1 0,1 0,0-1,2 3,6 3,0-1,0 0,0 0,0-1,1-1,0 1,23 4,22 10,-29-9,2-2,-1 0,1-2,56 5,30 6,-28 5,136 55,-194-66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4.4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0,'12'0,"0"0,0 1,0 1,0 0,0 0,0 1,-1 1,1 0,-1 0,0 1,0 1,12 7,57 40,-2 3,90 85,122 153,-238-235,-2 3,48 77,-72-95,-1 1,-3 1,-2 1,21 69,-19-26,-3 2,-4 0,3 128,-3-113,-12-89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5.4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1,'19'87,"-12"289,-10-260,23 219,-14-297,1-1,2-1,1 0,2 0,2-1,1-1,1 0,2-1,45 61,-36-61,2-1,1-1,35 27,-48-45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6.4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1 211,'37'-14,"-17"4,245-71,-150 48,-91 24,0-1,0-1,30-21,-53 32,16-10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7.5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1,'2'4,"0"0,1 0,0 0,-1-1,1 1,1 0,-1-1,0 0,1 0,0 0,5 3,-1 1,189 191,-156-153,-39-43,68 80,-64-74,0 1,0 0,-1 0,0 0,-1 1,0-1,-1 1,3 11,-5-13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29.0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1 462,'0'-2,"0"0,1 0,0 0,-1 1,1-1,0 0,0 0,0 1,0-1,0 1,0-1,0 1,0-1,1 1,-1 0,1-1,-1 1,1 0,-1 0,4-1,42-20,-30 14,139-60,2 8,179-45,33-11,-348 108,12-4,0 1,41-8,-75 19,1 0,-1 0,0 0,0 0,0 0,0 1,0-1,1 0,-1 0,0 0,0 0,0 0,0 0,0 0,1 0,-1 1,0-1,0 0,0 0,0 0,0 0,0 0,0 1,0-1,0 0,0 0,0 0,0 0,1 1,-1-1,0 0,0 0,0 0,0 0,0 1,-1-1,1 0,0 0,0 0,0 0,0 1,0-1,0 0,0 0,0 0,0 0,0 0,0 1,-1-1,1 0,0 0,0 0,0 0,0 0,0 0,0 0,-1 1,1-1,0 0,0 0,-1 0,-10 16,7-10,-7 11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0.0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6 449,'-1'0,"1"0,0 0,0 0,0 0,0 0,-1 0,1 0,0 0,0 0,0 0,0 0,0 0,-1 0,1 0,0 0,0 0,0 0,0 0,0 0,-1 0,1 0,0-1,0 1,0 0,0 0,0 0,0 0,0 0,-1 0,1-1,0 1,0 0,0 0,0 0,0 0,0 0,0-1,0 1,0 0,0 0,0 0,0 0,0 0,0-1,0 1,0 0,0 0,0 0,0 0,0 0,0-1,0 1,0 0,0 0,1 0,7-13,15-8,20-7,2 2,93-38,-32 17,-29 6,69-29,-85 51,-43 14,-1 0,32-15,4-3,100-31,-151 53,19-5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1.6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2,'4'-2,"7"9,8 13,30 40,70 114,-46-62,175 262,-233-350,-4-5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2.3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2262,'5'-1,"-1"-1,1 1,0-1,0 0,-1-1,1 1,3-4,5-1,270-133,-41 21,733-401,-180 93,579-319,-986 542,-247 134,-123 60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4.1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 1236,'-1'-36,"-9"-47,-1-16,4-114,21-223,-12 414,1 0,0 0,2 0,0 1,2 0,0 0,1 0,22-37,-23 48,0 0,0 1,1 0,1 0,0 0,0 1,0 0,1 1,0 0,1 1,0 0,0 0,0 2,0-1,1 1,-1 1,21-4,-4 2,-1 2,1 1,0 1,0 1,0 2,0 0,51 13,-63-11,0 1,0 1,-1 0,0 1,-1 1,1 0,-2 1,1 0,-1 1,0 1,-1 0,0 1,-1 0,15 22,-14-15,-2 0,0 1,-1 0,-1 1,-1-1,-1 2,-1-1,4 31,-2 20,-3 87,-4-117,-1 56,-5 1,-4-2,-26 114,18-135,-3-2,-4 0,-3-2,-57 107,69-158,3-5,15-14,9-8,781-432,-774 428,-1 0,0-1,-1-1,21-19,-23 18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10.2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0 132,'9'-2,"0"1,0-1,0-1,0 1,-1-2,1 1,11-7,9-4,-25 13,59-25,77-20,-119 41,0 1,0 0,0 1,1 2,-1 0,0 1,1 1,22 5,-34-4,0 0,0 1,0 0,0 1,0 0,-1 1,0 0,0 0,0 1,0 0,-1 1,0 0,7 8,-6-4,0 1,-1 0,0 0,-1 1,0 0,-1 0,-1 0,7 22,-4 1,-2 0,-1 1,-2 0,-2-1,-1 1,-7 57,1-51,-1 0,-3-1,-1 0,-2-1,-2 0,-1-1,-2-1,-2 0,-38 54,55-90,0 2,-1 0,0 0,1 1,0-1,-4 10,7-14,0 0,0 0,-1 0,1 0,0 0,0 0,0 0,0 0,0 0,0 0,0 0,1 0,-1 0,0 0,1 0,-1-1,0 1,1 0,-1 0,1 0,-1 0,1 0,0-1,-1 1,1 0,0 0,-1-1,1 1,0-1,0 1,0-1,-1 1,1-1,0 1,0-1,0 0,0 1,0-1,0 0,0 0,0 0,1 0,16 3,0-1,0-1,28-1,25 1,-41 1,0 2,-1 1,0 1,0 2,0 1,-1 1,-1 1,1 1,-2 2,27 17,-48-27,0 1,0-1,0 1,-1 0,1 0,-1 1,0-1,-1 1,1 0,-1 0,0 0,-1 0,0 1,0-1,0 1,0-1,-1 1,0 0,-1-1,0 1,0 0,0 0,-1-1,0 1,0 0,0-1,-1 1,0-1,-4 10,-1-1,0 0,-1 0,-1 0,0-1,0 0,-2-1,0 0,0-1,-1 0,-24 18,11-14,0-2,0 0,-1-2,-1-1,0-1,-49 11,-173 20,228-37,15-3,0 1,0-1,0 0,0-1,0 0,0 0,0 0,0 0,0-1,-6-1,7-3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4.5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5.8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245 789,'-6'-2,"0"0,0-1,1 0,-1 0,1 0,-1-1,1 1,0-1,0-1,-5-4,-3-3,-32-20,31 23,-1-1,1-1,1 0,0-1,1 0,-17-21,27 30,1-1,-1 1,1-1,-1 0,1 1,0-1,1 0,-1 0,1 0,-1 0,1 0,0 0,1 0,-1 0,1 0,0 1,0-1,0 0,0 0,0 1,1-1,0 1,0-1,0 1,0-1,0 1,5-4,7-10,2 0,0 1,30-23,-21 19,97-88,175-143,-293 247,0 1,1 0,-1-1,1 2,0-1,0 0,0 1,0 0,0 0,8-1,-11 3,0 0,1 1,-1-1,1 0,-1 1,0 0,1-1,-1 1,0 0,0 0,0 0,1 1,-1-1,0 0,-1 1,1-1,0 1,0 0,-1-1,1 1,-1 0,1 0,-1 0,0 0,0 1,1 1,18 29,408 722,-303-538,70 135,-189-339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6.4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1,'2'5,"-1"1,1-1,1 1,-1-1,1 0,0 0,0 0,0 0,1-1,8 8,6 12,219 314,29 44,-258-369,13 21,42 50,-49-70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7.7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326 755,'13'0,"-1"-2,0 0,1 0,19-8,19-3,20 3,0 3,1 3,-1 3,1 4,-1 2,108 23,-154-23,-1 1,1 1,-1 2,-1 0,1 2,25 15,-42-22,0 0,0 1,0 0,0 0,-1 1,0 0,0 0,0 1,-1-1,0 1,0 0,-1 1,0-1,0 1,-1 0,0 0,0 0,-1 0,0 0,0 1,1 14,-4-19,1-1,0 1,-1 0,0-1,1 1,-1-1,-1 1,1-1,0 0,-1 0,0 1,0-1,0 0,0 0,-4 4,0-2,0 0,0 0,0 0,0-1,-1 1,-14 5,5-3,-1-1,0-1,0 0,-1-1,-30 2,23-5,1-2,-1-1,1 0,-1-2,-41-12,7-3,-62-30,102 41,-132-64,128 60,1-2,0 0,1-2,-24-22,39 32,0 0,1-1,0 0,0 0,1-1,0 1,0-1,0 0,1 0,0 0,1-1,0 1,-2-16,2-5,1-1,6-50,-1 12,-2-23,-4-229,2 316,0 0,0-1,-1 1,0 0,0 0,0 0,0 0,0 0,-1 0,0 0,0 0,0 0,0 1,-1-1,1 1,-1-1,0 1,0 0,0 0,0 1,-1-1,1 1,-1-1,1 1,-1 0,0 0,0 1,0-1,0 1,0 0,0 0,0 0,-1 0,1 1,0 0,0 0,-1 0,-6 1,-13 2,0 1,1 1,-1 1,1 1,-28 13,25-10,13-6,1 0,0 1,0 1,0 0,-15 11,24-15,1 0,0 0,0 0,0 0,0 0,0 0,1 1,-1-1,1 0,0 1,-1 0,1-1,0 1,0 0,1-1,-1 1,1 0,-1 0,1 0,0 0,0-1,0 1,0 0,1 0,-1 0,1 0,-1-1,1 1,0 0,2 3,11 27,2 0,2 0,1-2,1 0,1-1,31 31,-22-32,2-2,0-1,54 32,-59-43,-4-4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8.4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2,'26'0,"-11"-1,1 0,0 2,0-1,0 2,-1 0,1 1,-1 1,0 0,0 1,25 12,81 58,140 117,-214-156,149 117,261 265,-380-335,-3 2,-4 4,-4 2,-4 3,82 170,-134-244,-1 1,-1 0,-1 1,4 24,-7-21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39.4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 1,'-1'31,"-3"1,-10 46,0-3,-32 412,45-411,4 1,3 0,3-1,25 103,-29-162,0 0,1-1,12 25,-16-37,0 1,1-1,0 0,0 0,0 0,1 0,-1-1,1 1,0-1,0 0,0 0,0 0,0 0,1-1,-1 0,9 3,8-1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40.6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2236 0,'-12'1,"-1"0,1 1,0 0,0 1,0 0,0 1,-13 6,-78 44,74-37,14-9,-664 383,435-255,126-73,-145 102,181-102,49-35,-2-1,-1-1,-1-3,-1-1,-76 32,60-33,-94 52,74-34,50-27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44.3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315 361,'28'-13,"0"-1,-2-1,0-2,0 0,-2-2,30-29,-44 32,-16 14,-25 23,-6 23,2 1,1 1,-46 87,-59 165,14 40,111-291,3 1,2 1,2-1,2 1,1 62,5-93,1-1,0 0,1 0,1 0,0 0,9 21,-11-33,1 0,-1 0,1 0,0 0,0 0,0-1,0 1,1-1,0 0,0 0,0 0,1 0,-1-1,1 0,-1 0,1 0,0 0,1-1,-1 0,0 0,1 0,9 1,-13-3,0 1,1-1,-1 0,0 0,0-1,1 1,-1 0,0-1,0 0,0 1,0-1,0 0,0 0,0 0,0 0,0 0,0-1,0 1,-1-1,1 1,-1-1,1 1,-1-1,1 0,-1 0,0 0,0 0,0 0,0 0,0 0,0 0,-1 0,1 0,0-3,2-11,-1 0,0 0,-1-32,0 15,39-1066,-38 1014,22-260,3 392,10 44,-13-33,32 58,13 9,72 120,-117-208,2-2,2 0,1-1,42 36,-51-54,1-2,1 0,0-1,43 17,27 15,-80-38,23 15,1-2,1-2,51 19,-84-36,0 0,0-1,1 1,-1-1,0 1,0-1,0-1,5 0,7-2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45.2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0,'19'1,"1"1,0 1,0 1,-1 1,0 0,0 2,0 0,-1 1,0 0,25 18,16 14,85 74,-140-111,80 71,-3 4,-4 2,-3 5,-5 2,80 129,-110-150,-2 2,-4 1,-2 1,-4 2,-3 1,-3 1,-3 1,13 128,-28-161,-6 69,1-91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46.2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1,'44'96,"-5"1,-4 3,29 139,32 315,-79-460,3-1,5-1,4 0,4-2,57 109,-82-183,6 14,2-1,34 48,-45-71,-1-1,1 1,-1-1,2 0,-1 0,1 0,-1-1,1 1,0-2,1 1,-1-1,1 0,-1 0,1 0,0-1,0 0,0-1,13 2,-13-4,1-1,-1 1,0-1,0-1,0 1,0-1,0-1,0 1,-1-1,1 0,9-9,-6 6,9-7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10.8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1,'4'0,"10"0,12 0,9 4,12 1,15 1,22 2,19 1,22-1,10-3,9-1,0-2,-10-6,-12-1,-18-1,-18 1,-19 1,-21 2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47.0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1 559,'0'-4,"1"-1,0 0,0 1,0-1,0 1,0 0,1-1,0 1,0 0,0 0,1 0,-1 0,1 1,4-5,54-49,-22 23,174-198,-110 117,-72 78,-19 21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48.3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0,'2'7,"-1"-1,1 0,1 0,-1 0,1-1,0 1,0 0,1-1,-1 0,1 0,0 0,1 0,7 6,17 24,190 300,-55-79,-91-144,100 141,-172-252,0 1,0-1,0 1,1-1,-1 0,0 0,0 1,1-1,-1 0,0 0,1 0,-1-1,1 1,-1 0,1 0,0-1,-1 1,3 0,-3-2,0 1,0 0,0-1,0 1,0 0,0-1,-1 1,1-1,0 1,0-1,0 0,-1 1,1-1,0 0,-1 1,1-1,-1 0,1 0,-1 0,1 1,-1-1,0 0,1-2,3-8,-1-1,-1 0,0 0,1-13,-2 12,11-124,10-68,-16 169,2 0,1 1,25-60,-32 91,1-1,-1 0,1 0,0 1,0 0,0-1,0 1,1 0,0 1,0-1,0 1,0 0,0-1,1 2,0-1,-1 1,10-4,-6 4,1 0,0 0,-1 1,1 0,0 1,0 0,-1 0,1 1,0 0,11 4,10 3,-1 1,-1 2,0 1,-1 1,0 1,-1 2,36 27,-3 3,98 102,-149-139,33 37,-39-43,0 0,0 0,0 0,0 0,-1 0,1 1,-1-1,0 0,0 1,0-1,0 1,-1-1,1 7,-2-7,0-1,1 0,-1 1,0-1,-1 0,1 0,0 0,-1 0,1 0,-1 0,1-1,-1 1,0 0,0-1,0 1,0-1,0 0,0 0,0 1,0-1,-1-1,-2 2,-59 17,49-16,-339 75,320-72,-1-2,0-1,1-1,-37-4,26 1,22 1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3:53.2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896 0,'2'1,"-1"-1,0 1,1 0,-1-1,0 1,1 0,-1 0,0 0,0 0,0 0,0 0,0 0,0 1,0-1,0 0,0 0,0 3,17 30,-14-27,48 107,-6 1,-4 2,-6 2,37 215,18 499,-65-218,-29-500,-4 0,-6 0,-35 146,37-220,5-25,2 0,0 1,0-1,1 1,1-1,1 1,2 31,-1-47,0 0,1 1,-1-1,1 0,-1 0,1-1,-1 1,1 0,0 0,-1 0,1 0,0 0,0-1,-1 1,1 0,0-1,0 1,0 0,0-1,0 1,0-1,0 0,0 1,0-1,0 0,0 1,0-1,0 0,1 0,-1 0,0 0,0 0,0 0,0 0,0-1,0 1,0 0,0-1,2 0,47-18,-43 15,214-97,336-174,-531 260,0-1,-1-1,-1-2,41-39,-59 52,-1 1,0-1,0 0,0 0,-1-1,0 0,0 1,-1-1,0 0,0-1,0 1,-1-1,0 1,-1-1,0 1,0-1,0 0,-1 0,0 1,-1-1,0 0,0 0,0 1,-4-9,5 15,0 1,0-1,0 0,0 1,0-1,0 0,-1 1,1-1,0 0,-1 1,1-1,0 1,-1-1,1 0,-1 1,1-1,-1 1,1-1,-1 1,1 0,-1-1,1 1,-1-1,1 1,-1 0,0-1,1 1,-1 0,0 0,0-1,-12 18,-6 43,18-55,-39 159,-92 319,117-434,7-22,0-1,-2 0,-26 48,33-68,-1 0,-1 0,1 0,-1 0,0-1,0 0,-1 0,0 0,0-1,0 0,0 0,0 0,-1-1,0 0,0 0,0-1,0 0,0 0,-12 1,-24 0,0-2,-1-1,1-3,-65-12,-173-51,167 37,-923-171,1007 196,21 4,-1-1,1 0,0-1,0 0,0 0,0-1,1 0,-1 0,1-1,-14-8,21 12,0-1,1 0,-1 0,1 1,-1-1,0 0,1 0,-1 1,1-1,0 0,-1 0,1 0,0 0,-1 0,1 0,0 0,0 0,0 0,0 0,0 0,0 1,0-1,0 0,0 0,0 0,1 0,-1 0,0 0,1 0,-1 0,1 0,-1 1,1-1,-1 0,1 0,-1 1,1-1,1-1,31-26,-29 25,39-24,1 1,55-24,-2 3,603-338,-13 7,-72 59,-612 318,4-3,1 1,-1-1,-1-1,1 1,12-12,-16 11,-7 6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00.1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0 400,'4'-1,"0"-1,-1 0,1 1,0-1,-1-1,1 1,-1 0,0-1,0 1,5-7,6-3,83-67,-63 49,1 1,2 1,1 3,1 0,55-24,-86 46,0-1,-1 0,1-1,-1 0,-1 0,1 0,0-1,7-9,11-9,-11 14,0 3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00.9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1 354,'1'-5,"1"-1,1 1,-1 0,1 0,0 0,0 0,0 0,1 1,-1-1,6-3,3-7,2-3,1 1,1 1,0 0,1 1,1 1,29-19,126-59,-98 55,-29 19,-27 14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04.2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130 88,'-1'4,"0"1,-1-1,1 0,-1 1,0-1,0 0,0 0,-4 4,-8 19,-8 37,3 1,4 1,1 1,-6 104,18-139,-1-2,1 1,4 40,-2-65,0 0,1 0,0-1,0 1,0 0,1-1,0 1,0-1,0 0,1 0,0 1,0-2,0 1,1 0,-1-1,1 1,0-1,8 6,-9-7,0-1,1-1,-1 1,0 0,1-1,-1 0,1 1,-1-1,1-1,0 1,-1-1,1 1,0-1,-1 0,1 0,0 0,-1-1,8-1,-7 0,1 0,-1 0,1-1,-1 0,0 0,0 0,0 0,0 0,-1-1,1 1,-1-1,4-6,6-11,-1-1,-1 0,-1-1,11-36,-16 44,157-454,-152 441,-5 16,0 1,-1 0,0-1,-1 0,-1 0,0 0,0 0,-1 0,-1-16,0 26,-1 1,1-1,-1 1,1-1,-1 1,0 0,1-1,-1 1,0 0,0-1,0 1,0 0,0 0,-1 0,1 0,0 0,0 0,-1 0,1 0,0 0,-4 0,1-1,0 1,-1 0,1 0,-1 0,0 1,1 0,-8 0,-1 1,1 1,-1 0,1 1,-21 7,-8 11,25-11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04.8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05.9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1 155,'2'-5,"0"0,0-1,1 1,0 0,0 1,0-1,1 0,8-7,-1-3,-5 8,-1 0,1 1,0 0,0 0,0 0,1 1,0 0,0 0,0 0,1 1,0 0,-1 1,1 0,1 0,10-2,2 2,0 0,0 2,0 0,-1 2,26 3,-44-5,1 1,-1 0,1 1,-1-1,0 0,1 1,-1-1,1 1,-1 0,0-1,1 1,-1 0,0 1,0-1,0 0,0 1,0-1,0 1,0-1,0 1,-1 0,1 0,-1 0,1 0,-1 0,0 0,0 0,0 0,0 1,0-1,0 0,-1 1,1-1,-1 1,1-1,-1 1,0-1,0 0,0 1,-1 4,-3 8,0 1,0-1,-1-1,-1 1,-11 18,5-9,-12 21,-11 22,33-63,0 1,1 0,-1 0,1 0,0 0,0 0,1 0,-1 0,1 0,1 10,-1-13,1-1,0 1,-1 0,1-1,0 1,0 0,0-1,0 1,0-1,1 0,-1 1,0-1,1 0,-1 0,1 0,-1 0,1 0,0 0,-1 0,1 0,0-1,-1 1,1-1,0 1,0-1,2 1,57 2,-40-4,1 2,1 1,-1 1,0 1,0 1,0 1,0 1,-1 1,0 0,0 2,33 21,-51-29,0 1,0 0,0-1,0 2,0-1,-1 0,1 1,-1-1,0 1,0-1,0 1,-1 0,1 0,-1 0,0 0,0 0,0 0,-1 0,1 0,-1 1,0-1,0 0,-1 0,1 0,-1 0,0 0,0 1,-2 4,-1-1,1 1,-1-1,-1 0,0 0,0 0,0 0,-1-1,0 0,0-1,-1 1,-13 9,7-5,0-1,1 2,1 0,0 0,0 1,2 1,-16 26,16-27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07.3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184 1,'-12'23,"4"-12,-16 45,-29 99,21-53,18-60,3 0,1 1,-5 47,13-69,0-1,1 1,2 0,0-1,1 1,1-1,1 0,12 36,-11-44,1-1,0-1,0 1,1-1,1 0,0-1,0 0,1 0,0-1,0 0,1 0,0-1,0 0,1-1,0 0,22 8,-6-5,1 0,0-2,1-1,-1-1,1-2,31 1,-48-4,1 1,-1-2,0 0,1 0,-1-1,14-4,-23 5,0 0,0-1,0 1,0-1,0 0,-1 1,1-1,0-1,-1 1,0 0,1 0,-1-1,0 0,0 1,0-1,-1 0,1 0,-1 0,1 0,-1 0,0 0,0 0,0-1,-1 1,1 0,-1 0,0-5,1 2,-1 0,0 1,-1-1,1 0,-1 1,0-1,-1 1,1-1,-1 1,0-1,0 1,-1 0,0 0,0 0,0 0,0 1,-1-1,0 1,1 0,-2 0,1 0,0 1,-1-1,0 1,0 0,-9-4,-10-3,-1 1,0 1,-1 2,-42-7,24 5,-81-21,104 25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08.7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191 560,'-10'-1,"0"0,0 0,0-1,0-1,1 0,-1 0,1-1,0 0,0 0,0-1,0 0,1-1,-15-12,19 15,1 0,-1-1,0 1,1-1,0 0,0 0,0 0,1 0,-1 0,1-1,0 1,0-1,1 0,-1 1,1-1,0 0,0 0,0 0,1 0,0 0,0 0,0 0,1 0,0 0,-1 0,2 1,-1-1,1 0,3-7,4-4,1 0,1 0,0 1,1 1,15-14,76-64,-65 60,-7 5,-23 18,1 0,0 1,1 0,0 1,0 0,1 1,0-1,0 2,0 0,1 0,21-5,74 0,-32 4,-72 6,0 0,0 0,0 0,0 0,0 0,0 1,0-1,0 1,0 0,0 0,0 0,0 0,-1 1,1-1,0 1,-1-1,1 1,-1 0,0 0,1 0,-1 1,0-1,0 0,0 1,2 3,3 7,-1 0,0 1,-1-1,5 19,0 1,60 134,90 159,-99-209,29 82,-47-109,-35-74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11.33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83,'81'0,"542"-6,-6-38,-580 39,46-11,-48 5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09.5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1 388,'1'-6,"0"0,0 0,0 0,1 0,0 1,0-1,1 0,0 1,0-1,0 1,0 0,1 0,7-8,10-9,35-30,-30 30,10-12,119-100,-148 129,0 0,0 1,0-1,1 1,-1 1,1 0,8-3,-1 3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12.5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0 644,'0'-1,"1"1,-1 0,0-1,0 1,0 0,0-1,0 1,0 0,1 0,-1-1,0 1,0 0,0 0,1-1,-1 1,0 0,0 0,1 0,-1-1,0 1,0 0,1 0,-1 0,0 0,1 0,-1-1,0 1,0 0,1 0,-1 0,0 0,1 0,-1 0,0 0,1 0,-1 0,0 0,1 0,-1 1,0-1,1 0,-1 0,0 0,1 0,-1 0,0 1,0-1,1 0,-1 0,0 1,18 9,3 8,-1 1,-1 0,0 2,27 40,55 105,-62-98,705 1270,-700-1237,-129-231,-122-200,-161-355,55-32,304 692,-62-193,66 195,0-1,1 1,1-1,2 0,0 1,2-1,4-35,-4 54,0 0,0 0,0 0,1 0,-1 0,1 0,0 1,1-1,-1 0,1 1,0 0,0 0,1 0,-1 0,1 0,4-3,-3 4,1 0,-1 1,0-1,1 1,0 1,-1-1,1 1,0 0,0 0,0 0,0 1,0 0,0 0,7 2,21 4,0 1,-1 2,0 2,0 1,49 25,-50-22,90 45,-2 5,-4 6,188 148,282 303,-323-279,-104-95,188 162,-333-299,11 10,-25-21,0 0,1 0,-1 1,0-1,0 0,0 0,0 0,0 0,0 0,0 0,0 1,0-1,0 0,0 0,0 0,0 0,0 1,0-1,0 0,0 0,0 0,0 0,0 0,0 1,0-1,0 0,0 0,0 0,0 0,0 0,0 0,-1 1,1-1,0 0,0 0,0 0,0 0,0 0,0 0,0 0,-1 0,1 1,0-1,0 0,0 0,0 0,0 0,-1 0,1 0,0 0,-21-1,-135-19,-2 8,-182 7,226 12,0 4,1 6,-194 53,196-34,1 4,3 4,-130 75,178-85,1 3,2 3,1 2,3 2,1 3,-84 100,119-126,0 0,2 1,0 1,-16 38,28-45,14-20,20-22,-29 23,559-600,-516 548,862-1137,-864 1124,-22 32,1 0,2 2,35-37,-58 69,0-1,0 1,1 0,-1 0,0 0,1 0,0 1,-1-1,1 1,0 0,0-1,-1 1,1 0,0 1,0-1,0 0,1 1,-1 0,0 0,0 0,0 0,0 0,0 0,0 1,6 1,0 2,0 1,0 0,0 1,0 0,-1 0,9 9,18 12,188 105,-113-70,-104-58,-1-1,1 0,-1-1,1 1,0-1,0 0,11 2,-16-4,1 0,-1 0,1-1,-1 1,1 0,-1 0,1-1,-1 1,1-1,-1 1,0-1,1 0,-1 1,0-1,1 0,-1 0,0 0,0 0,0 0,0 0,0 0,0-1,0 1,0 0,-1 0,1-1,0 1,-1 0,1-1,-1 1,1-1,-1 1,0-1,0 1,0-1,1 1,-2-3,4-31,-3 0,0-1,-3 1,-7-42,-3-43,-10-111,23 228,-1 0,1 0,0 1,0-1,1 0,-1 1,0-1,1 0,0 1,-1-1,1 1,0-1,0 1,1-1,-1 1,0 0,1-1,0 1,-1 0,1 0,0 0,4-3,-3 3,1 1,-1-1,1 1,0 0,0 0,0 0,0 0,0 1,0-1,0 1,0 0,0 0,6 2,11 2,-1 1,0 0,-1 2,33 15,2 6,-2 1,92 70,-143-97,30 18,-18-19,-13-2,0 1,1-1,-1 0,0 1,0-1,0 0,1 1,-1-1,0 0,0 1,0-1,0 0,0 1,0-1,0 0,0 0,-1 1,1-1,0 0,0 1,-1-1,1-1,-9-21,-1 1,-1 0,-1 0,-22-31,-68-77,58 89,24 24,20 17,0 0,0 0,0 0,1 0,-1 0,0 0,0 0,0 0,0 0,1 0,-1 0,0 0,0 0,0 0,0 0,0 0,1 0,-1-1,0 1,0 0,0 0,0 0,0 0,0 0,0 0,1 0,-1-1,0 1,0 0,0 0,0 0,0 0,0-1,0 1,0 0,0 0,0 0,0 0,0 0,0-1,0 1,0 0,0 0,0 0,0 0,0-1,0 1,0 0,0 0,0 0,0 0,0 0,-1-1,1 1,0 0,0 0,0 0,0 0,0 0,0 0,0-1,-1 1,1 0,0 0,25 2,34 13,96 45,-3 7,-3 7,192 127,-331-195,7 5,0 0,-1 2,0 0,19 21,-33-32,1 1,-1 0,1-1,-1 1,0 1,0-1,0 0,-1 0,1 1,-1-1,0 1,0-1,0 1,0 0,-1-1,1 1,-1 0,0-1,0 1,0 0,-1-1,1 1,-1 0,0-1,0 1,0-1,-1 1,1-1,-1 0,0 1,-2 3,-97 114,25-32,-229 294,200-248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38.6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380 340,'-29'57,"-141"294,136-271,4 3,-28 123,38-117,5 1,-8 172,23-248,0 0,1 0,1-1,0 1,1 0,7 20,-7-28,-1-1,1 1,0-1,0 0,1 0,-1 0,1 0,0 0,1-1,-1 0,1 0,0 0,0-1,0 1,0-1,0 0,9 2,8 3,1-2,0 0,1-2,-1-1,41 1,126-11,-173 6,171-17,-1-9,-2-7,-1-9,-2-7,-3-9,185-87,-340 136,-6 3,-1-1,0-1,0 0,19-15,-33 22,0 0,-1 0,1 0,-1 0,0-1,1 1,-1-1,0 0,-1 1,1-1,0 0,-1 0,0 0,1 0,-1 0,0-1,-1 1,1 0,-1 0,1-1,-1 1,0 0,0-1,0 1,-1 0,1-1,-1 1,0 0,0 0,-1-5,-8-11,-1 0,-1 0,-1 1,0 1,-26-27,2 2,-36-45,-599-659,657 731,-26-24,-1 1,-49-33,79 63,0 0,-1 1,0 0,0 1,0 0,-1 1,0 0,0 2,0-1,0 2,-1 0,1 0,-18 2,23 1,-1 1,1 0,-1 1,1 0,0 0,0 1,0 1,-13 7,-64 51,74-54,-94 65,88-60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39.4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0 483,'1'-4,"0"-1,-1 1,1 0,1 0,-1 0,1 1,-1-1,1 0,0 1,0-1,1 1,3-6,40-40,-31 35,36-40,3 2,2 2,105-71,-141 109,-1 1,2 0,-1 2,1 0,1 1,-1 1,1 1,1 1,-1 1,1 1,0 1,-1 1,1 1,0 1,0 1,35 8,-42-6,0 1,0 1,-1 0,1 1,-2 1,1 0,-1 1,0 1,20 19,-17-12,0 0,-2 1,0 1,-1 1,-1 0,11 24,-2 7,-2 0,-2 1,-2 1,-3 0,8 65,-1 33,-8-55,3-1,37 127,-49-215,0 1,0 0,1-1,-1 0,2 1,7 9,5 1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39.8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53,'0'-4,"0"-6,5-1,0-3,0 1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40.1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43.7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38 592,'3'1,"0"-1,-1 1,1-1,-1 1,1 0,-1 0,1 0,-1 0,1 1,-1-1,0 1,0-1,0 1,0 0,0 0,0 0,0 0,2 4,27 48,22 65,54 182,5 135,-3 301,-108-726,-1-6,1 1,-1-1,1 1,1-1,-1 1,4 7,-4-18,1 0,-1-1,1 1,-2-1,1 0,0-9,-9-37,-2 0,-1 1,-28-74,9 31,-292-1015,243 745,71 303,3 0,2 0,12-122,-9 180,0 0,1 0,-1 1,1-1,0 0,-1 1,1-1,1 0,-1 1,0 0,1-1,-1 1,1 0,0-1,-1 1,1 0,0 0,0 1,1-1,-1 0,0 1,1-1,-1 1,1 0,-1 0,1 0,-1 0,1 0,4 0,7-1,0 1,-1 1,1 0,-1 1,16 3,13 0,-22-3,4-1,1 1,0 1,0 1,0 1,-1 1,0 1,0 1,41 19,-46-14,0-1,-1 2,0 1,-1 0,-1 1,0 1,-1 0,-1 1,16 25,-19-26,-2 1,0 0,-1 0,-1 0,0 1,-1 0,-2 1,1-1,-2 1,-1 0,1 26,-5-3,-2 1,-1-1,-3 0,-13 41,-1-11,-46 98,66-165,-1 1,0-1,1 0,-2 0,1 0,-1-1,0 1,0-1,0 0,0 0,-10 7,-2-2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44.2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223 0,'-1'1,"-1"-1,1 1,-1-1,1 1,0 0,-1 0,1 0,0 0,0 0,0 0,0 0,0 0,0 0,0 1,0-1,0 0,0 1,0 1,-17 35,13-28,-14 34,3 1,1 1,-17 87,-4 144,29-205,0-8,-34 407,37-366,5-1,20 156,-17-233,0-1,2 1,0-2,2 1,1-1,1 0,1 0,1-1,23 32,-8-25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44.6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690 1,'-6'8,"-1"1,2 0,-1 1,1-1,0 1,1 0,0 0,1 1,-3 12,-7 20,-116 275,16-42,-251 661,344-888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45.2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1,'1'6,"0"-1,0 1,0 0,0-1,1 1,0-1,0 0,1 1,-1-1,1 0,0 0,7 7,54 56,-34-38,316 284,-84-85,-242-210,-5-6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15.35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359 37,'-7'0,"-1"-1,1 0,0-1,0 0,0 0,0 0,-12-7,12 6,1 0,-1 0,1 1,-1 0,-12-2,15 4,1 0,0 0,0 0,0 1,-1-1,1 1,0 0,0 0,0 0,0 0,0 0,0 1,1-1,-1 1,0 0,1 0,-3 2,-8 9,1-1,1 2,0 0,1 0,0 1,2 0,-1 0,-9 28,0 5,-18 86,26-84,3 0,2 0,2 1,7 94,-3-135,1-1,0 0,0 0,1 0,1 0,-1 0,1-1,1 0,0 0,0 0,0 0,1-1,0 1,1-2,-1 1,1-1,1 0,-1 0,12 6,12 6,1-1,1-2,60 19,-15-9,0-3,145 19,-166-35,0-2,0-3,0-2,104-17,-155 18,0-1,-1 0,1-1,0 0,0 1,-1-2,1 1,-1-1,1 0,-1 0,0 0,6-6,-8 5,0 0,-1 0,1 0,-1-1,0 1,0 0,0-1,-1 0,0 1,0-1,0 0,0 0,-1 1,0-1,0-8,-11-281,5 239,-2 0,-3 1,-22-70,28 109,-1 0,0 0,-1 1,-16-25,19 34,0 0,0 0,-1 0,1 1,-1 0,0 0,0 0,0 0,-1 1,0 0,1 0,-1 0,0 1,0 0,-8-2,-49-5,-1 2,0 4,-90 5,48 1,74-2,-55 11,-4 0,71-11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46.1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17,'0'-1,"0"0,1 0,-1 0,0 1,0-1,1 0,-1 0,0 1,1-1,-1 0,1 1,-1-1,1 0,-1 1,1-1,0 1,-1-1,1 1,0-1,-1 1,1 0,0-1,-1 1,1 0,0-1,0 1,-1 0,1 0,0 0,0-1,0 1,-1 0,1 0,0 0,0 1,0-1,-1 0,1 0,1 0,33 10,-5 8,0 1,-2 2,-1 1,36 36,-22-19,458 455,-395-375,-6 3,121 199,-178-246,-4 1,-3 3,43 146,-71-212,-1-8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47.1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0 242,'0'-2,"1"1,-1-1,1 0,0 1,-1-1,1 0,0 1,0-1,0 1,0-1,0 1,0 0,1-1,-1 1,0 0,1 0,1-2,33-19,-24 15,12-6,0 0,1 2,0 1,38-10,113-18,-91 21,178-46,-239 64,-23-1,-1 1,0-1,1 0,-1 1,0-1,1 0,-1 1,0-1,1 0,-1 1,0-1,0 1,0-1,1 1,-1-1,0 0,0 1,0-1,0 1,0-1,0 1,0-1,0 1,0-1,0 1,0-1,0 1,-1 4,-1-1,0 0,0 0,0 0,0 0,-1 0,-2 4,-7 8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47.6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0 152,'4'-1,"-1"0,1-1,-1 1,0-1,1 1,-1-1,0 0,0 0,0 0,2-4,21-11,33-7,2 3,0 3,1 2,1 3,72-6,-112 18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49.6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0 233,'692'-49,"-14"-60,-479 75,-171 29,234-30,-235 35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50.1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0 280,'11'-8,"-1"2,1-1,0 1,0 1,1 0,0 0,0 2,13-4,2-1,96-27,3 5,129-14,261-6,-396 40,924-41,-1011 52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51.2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132 821,'101'-4,"0"-4,0-4,172-44,276-126,-516 169,39-13,-1-3,-1-4,85-53,-145 79,0 0,-1-1,0 0,0 0,-1-1,0 0,8-13,-14 19,0-1,0 1,0-1,0 0,-1 1,1-1,-1 0,0 0,-1 0,1 0,-1 0,1 0,-1 0,0 0,-1 0,1 0,-1 0,1 0,-1 0,-1 1,1-1,0 0,-1 0,-4-6,-4-4,-1 1,0 0,-1 1,0 0,-1 1,0 0,-1 1,-1 0,1 2,-1-1,-1 2,1 0,-1 1,-28-7,2 2,-1 3,0 1,-1 2,-71 1,36 7,1 4,0 3,-119 32,78-7,-173 74,261-96,1 2,0 1,1 1,1 2,0 1,-39 36,54-42,0 0,1 0,1 1,0 1,2 0,-1 0,2 1,0 0,1 0,1 1,0 0,2 0,-4 25,3-4,2 0,2 0,2 0,1 0,2 0,1 0,3-1,0 0,3 0,1-1,18 37,-17-48,1 0,0-2,2 0,1 0,1-2,1 0,1-1,0-1,2 0,0-2,2-1,-1-1,2-1,0 0,44 16,-2-8,0-3,0-3,2-3,129 9,285-19,-316-8,-79 2,138-21,-203 17,-7-1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55.91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80 228,'-4'-1,"1"0,-1 0,1-1,-1 0,1 1,0-1,-1 0,1-1,0 1,1-1,-6-4,-26-33,34 39,0 0,-1 1,1-1,0 0,0 0,0 1,-1-1,1 0,0 0,0 1,0-1,0 0,1 0,-1 1,0-1,0 0,0 0,0 1,1-1,-1 0,0 1,1-1,-1 0,1 1,-1-1,1 1,-1-1,1 0,-1 1,1-1,-1 1,1-1,0 1,-1 0,1-1,0 1,-1 0,1-1,1 1,36-11,-27 8,82-18,99-10,63-12,-216 34,1 2,59-3,-73 9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56.59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1,'12'11,"15"4,183 84,-122-62,-2 5,121 78,-201-116,0 0,-1 1,0 0,0 0,9 11,-4 1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57.2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162 1,'-1'9,"0"1,-1-1,0 1,0-1,-1 0,-1 0,-6 14,-37 61,42-75,-71 135,67-129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58.0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0,'0'28,"0"-1,2 0,1 0,1 0,1 0,2-1,16 45,199 425,-221-493,0 0,0-1,1 1,-1-1,0 1,1-1,-1 1,1-1,0 0,0 0,0 0,0 0,0 0,0 0,1-1,3 3,-3-3,-1-1,1 0,-1 0,1 0,-1 0,0 0,1-1,-1 1,1-1,-1 0,0 1,1-1,-1 0,0 0,0-1,0 1,0 0,4-4,46-32,-39 22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17.6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49,'329'2,"354"-4,-658 1,107-7,-118 7,0-1,0-1,-1-1,0 0,1 0,-1-1,13-8,-21 9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4:58.84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0 312,'8'-6,"0"0,0 0,1 0,10-4,12-8,-5 0,50-33,120-61,-169 102,0 1,50-11,-46 13,51-18,-66 17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01.5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401 18,'-1'16,"-1"0,0 0,-1 0,-1-1,0 1,-1-1,-1 0,-9 16,-69 113,71-124,-14 24,12-18,-1-1,-1-1,-1 0,-41 41,58-64,0 1,-1-1,1 1,-1-1,0 0,0 0,1 0,-1 0,0 0,0 0,0 0,0 0,0-1,0 1,0-1,0 0,0 1,0-1,0 0,0 0,-1 0,1-1,-2 1,2-2,0 1,0 0,0-1,0 1,0-1,0 0,1 0,-1 1,1-1,-1 0,1 0,0 0,0-1,0 1,0 0,-1-4,-2-10,0 0,1 0,1 0,0-26,-8-117,-1-40,11 196,0 0,0-1,1 1,-1-1,1 1,0 0,0-1,0 1,0 0,0 0,1 0,-1 0,1 0,4-5,-5 7,1 0,-1 0,1 0,-1 0,1 0,0 0,0 1,-1-1,1 0,0 1,0 0,0-1,-1 1,1 0,0 0,0 0,0 0,0 0,-1 1,1-1,0 0,0 1,0 0,-1-1,1 1,0 0,-1 0,1 0,1 1,18 11,-1 1,34 29,-5-3,345 231,-355-246,-18-11,6 4,-44-32,-47-39,-38-29,90 74,0 1,0 0,0 1,-1 0,0 0,0 2,-14-4,20 7,0 1,0 0,-1 0,1 0,0 1,0 0,1 0,-1 1,0 0,-7 3,-3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04.4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0,'0'0,"-1"0,1 1,-1-1,1 0,-1 0,1 0,-1 0,1 0,-1 1,1-1,-1 0,1 0,0 1,-1-1,1 0,-1 1,1-1,0 0,-1 1,1-1,0 1,-1-1,1 0,0 1,0-1,-1 1,1-1,0 1,0-1,0 1,0-1,0 1,0-1,-1 1,1-1,0 1,1-1,-1 1,0-1,0 1,0-1,0 1,0-1,0 1,1-1,-1 1,0-1,1 1,12 26,11 3,1-1,2-2,1 0,1-2,38 25,14 14,0 3,522 449,-580-497,45 45,-63-59,0 1,-1-1,1 1,-1 0,0 0,-1 1,0-1,0 1,3 9,-5-15,-1 0,0-1,0 1,1 0,-1-1,0 1,0 0,0-1,0 1,0 0,0-1,0 1,0 0,0-1,-1 1,1 0,0-1,0 1,-1 0,1-1,0 1,-1 0,1-1,0 1,-1-1,1 1,-1-1,1 1,-1-1,0 1,-22-1,-26-21,-15-26,3-3,-70-72,99 91,-36-46,51 57,0 0,0 1,-38-30,54 48,-1 1,1-1,0 0,0 1,0-1,0 1,0 0,-1-1,1 1,0 0,0 0,0 0,-1-1,1 1,0 1,0-1,-1 0,1 0,0 0,0 1,0-1,-1 0,1 1,0-1,0 1,0 0,0-1,0 1,0 0,0 0,0-1,0 1,0 0,0 0,1 0,-1 0,0 0,1 0,-1 0,0 2,-5 7,1 1,-1 0,-4 17,2-7,-22 34,-3-1,-56 71,12-19,74-100,-1-1,0 0,-1 0,1-1,-1 1,-7 4,-5 2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04.9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1,'-12'292,"1"11,11-295,16 320,-12-295,1-1,2 1,1-1,2-1,1 1,1-2,31 55,-36-75,0 0,1-1,0 0,1-1,-1 0,2 0,-1-1,1 0,0-1,0 0,1 0,0-1,0 0,0-1,0-1,23 5,-11-5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06.2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1,'5'3,"-1"0,0 1,0-1,-1 1,1 0,-1 0,0 1,0-1,0 1,-1 0,1-1,1 8,7 8,181 419,-158-353,73 202,38 95,-125-331,-14-34,0 0,2-1,0 0,15 24,-20-37,0 0,0 0,1-1,-1 1,1 0,0-1,0 0,1 0,-1 0,0-1,1 0,0 1,-1-1,1-1,0 1,0-1,0 0,0 0,0 0,10-1,-1-1,1-1,-1-1,0 0,-1-1,1 0,-1-1,1-1,-2 0,1-1,-1 0,0-1,0 0,-1-1,0 0,0-1,13-16,-12 11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06.8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8 273,'0'0,"0"0,0 0,-1 0,1 0,0 0,0 0,0 0,-1 0,1 0,0 0,0 0,-1 0,1 0,0 0,0 0,0 0,-1 0,1 0,0 0,0 0,0 0,-1-1,1 1,0 0,0 0,0 0,-1 0,1 0,0-1,0 1,0 0,0 0,0 0,-1-1,1 1,0 0,0 0,0 0,0-1,0 1,0 0,0 0,0-1,7-9,16-9,-23 19,35-22,1 2,70-30,3 0,52-30,-142 70,-2 3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07.5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1,'6'0,"-1"1,1 0,-1 0,1 1,-1-1,0 1,0 0,0 0,0 1,6 4,48 36,-41-28,126 98,173 177,-275-247,-2 2,-2 2,-2 2,-2 1,-3 1,-1 2,-4 1,23 64,-39-83,-1 0,-2 0,-1 0,1 53,-14 142,5-188,1-21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08.4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 0,'-3'1,"0"0,1 0,-1 0,0 0,0 0,1 0,-1 1,1-1,-1 1,1 0,0 0,0 0,0 0,0 0,0 0,0 1,0-1,1 1,-1-1,1 1,0-1,0 1,0 0,0 0,-1 5,-5 15,2-1,-4 29,6-35,-9 79,3 1,4 0,5 0,4 0,4-1,41 188,-34-224,3 0,46 102,-50-132,1-1,1-1,2 0,0-2,2 0,0-1,31 27,-44-45,0 0,1 0,0-1,0 0,0-1,1 1,-1-2,1 1,18 3,-2-3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11.2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0 450,'0'-2,"1"1,-1 0,1 0,-1 0,1 0,0 0,-1 0,1 0,0 0,0 0,-1 0,1 0,0 1,0-1,0 0,0 1,0-1,0 0,0 1,0-1,1 1,-1 0,0-1,0 1,0 0,0 0,3-1,37-3,-36 3,10 2,-1-1,1 2,0 0,0 0,-1 2,1 0,-1 0,0 2,0-1,-1 2,1 0,-2 0,19 14,-6-2,-1 2,-1 0,0 1,-2 1,26 36,-24-24,-2 0,-2 2,-1 0,-2 1,-2 0,-1 2,-2-1,-2 2,-1-1,-2 1,-2 0,-2 0,-2 0,-5 53,4-94,1 9,0 0,-2 0,1 0,-1 0,0 0,-1 0,-6 14,5-21,2-10,2-13,69-699,-51 575,-1 26,-5 0,-5-136,-7 268,0-1,2 0,0 1,0-1,1 0,0 0,1 0,0-1,1 1,10 15,0-6,1-1,0-1,2 0,1-1,0-1,1-1,29 19,7-1,102 46,-115-61,1-1,1-2,0-2,1-2,1-2,62 5,-80-15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12.7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2020,'1'-1,"-1"0,0 0,0 1,1-1,-1 0,1 1,-1-1,1 0,-1 1,1-1,-1 0,1 1,-1-1,1 1,0-1,-1 1,1 0,0-1,-1 1,1-1,0 1,0 0,-1 0,1 0,1-1,26-5,-21 5,3008-713,-2158 479,195-51,15 50,-212 140,0 88,-747 10,1-4,198-31,-114 6,289-2,-411 27,-20-1,73-12,-101 10,0 0,0-1,-1-2,0 0,31-17,11-22,-50 35,-1 1,2 1,18-10,1 4,0 1,2 2,46-10,115-17,-60 15,-86 15,97-5,-149 15,-4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18.4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1,'1'94,"4"-1,4 1,5-1,35 133,-5-36,-41-170,-2-1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13.9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2302,'24'-41,"2"1,2 1,60-64,-38 46,489-543,-384 445,293-225,-401 345,1 3,67-35,-99 59,1 1,0 0,0 1,0 1,0 0,1 2,0 0,0 1,0 0,0 2,30 2,-40-1,0 1,-1 0,1 0,0 1,-1 0,1 0,-1 1,0-1,0 2,0-1,-1 1,0 0,10 10,-8-5,0-1,-1 2,0-1,-1 1,0 0,0 0,-2 1,5 12,0 12,-1 1,-2-1,-2 1,0 74,-9-16,-3 0,-5-1,-4-1,-4 0,-4-2,-67 164,86-242,1 1,0 0,-1-1,-1 1,0-1,-1 0,-1-1,1 0,-19 19,27-31,0 0,0 1,-1-1,1 1,0-1,0 1,-1-1,1 0,-1 1,1-1,0 1,-1-1,1 0,-1 0,1 1,-1-1,1 0,0 0,-1 1,1-1,-1 0,1 0,-1 0,1 0,-1 0,0 0,1 0,-1 0,1 0,-1 0,1 0,-1 0,1 0,-1 0,1-1,-1 1,1 0,-1 0,1-1,0 1,-1 0,1 0,-1-1,1 1,0 0,-1-1,1 1,0-1,-1 1,1-1,0 1,-1 0,1-1,0 1,0-1,0 1,0-1,-1 1,1-1,0 1,0-1,0 1,0-1,0 0,0 1,0-1,6-38,74-280,-8 27,50-127,70-269,-147 460,-26 125,-41 204,5 0,4 1,0 140,13-171,4 0,13 74,-12-115,2 0,1 0,1-1,2 0,1 0,1-2,22 36,-25-49,1-1,0-1,1 0,0 0,1-1,1-1,-1 0,2-1,24 12,-10-7,0-2,1-1,0-2,39 8,-46-13,0 0,1-2,-1-1,1-1,31-3,-20-3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14.60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1,'0'9,"1"0,1 0,0 0,0 0,0-1,1 1,7 14,36 59,-21-39,-5-5,290 568,-269-526,-33-66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15.08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27.7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1261 1737,'1'-9,"-1"1,0 0,-1-1,0 1,0-1,-1 1,0 0,0 0,-1 0,0 0,0 0,-1 1,0-1,-1 1,1 0,-1 0,-1 1,1-1,-1 1,0 0,-1 1,1 0,-1 0,0 0,0 1,-1 0,-11-5,-11-3,-1 2,0 1,0 1,-1 2,0 1,0 1,0 2,-1 2,-41 3,30 2,0 1,0 3,0 1,1 2,1 2,-48 23,63-24,2 1,-1 1,2 2,0 0,1 2,1 0,0 1,-35 45,37-36,0 0,2 1,2 1,1 1,1 0,1 1,-9 42,10-25,2 0,2 1,2 0,2 0,3 0,7 70,-2-90,1-1,1 1,1-1,2 0,1-1,2 0,0 0,2-2,1 1,1-2,36 45,-29-46,1-1,0-1,2-1,1-2,0 0,2-2,0-1,50 21,-39-22,1-3,1-1,0-2,0-1,1-3,52 1,-31-6,0-4,0-2,0-4,-1-2,0-2,-1-4,-1-2,0-3,66-34,-48 16,-3-3,-2-3,-1-4,-3-2,-2-4,101-108,-136 127,-1-2,-2-1,-2-2,-1 0,-3-2,-1-1,-2-1,-3 0,-1-2,-3 0,-1 0,-3-1,5-55,-13 45,-2 0,-2 1,-3-1,-3 1,-2 0,-3 1,-2 0,-34-82,18 68,-3 0,-4 3,-2 1,-3 2,-98-113,84 117,-47-58,103 118,-1-1,1 0,0 1,0-1,0 0,0 0,0 0,0 0,1 0,-1 0,0 0,1 0,0 0,0 0,-1-2,2 3,-1 0,0 0,0 0,1 0,-1 0,1 0,-1 0,1 0,-1 1,1-1,0 0,-1 0,1 1,0-1,0 0,-1 1,1-1,0 1,0-1,0 1,0-1,1 0,6-1,1 0,-1 1,0 0,1 0,0 1,8 0,112 4,-1 6,0 5,0 6,-2 6,-1 5,175 69,-152-44,-2 7,197 116,-288-146,-2 2,-2 2,-1 3,-3 1,-1 3,-2 1,-2 3,70 105,-95-124,0 1,-2 0,-2 2,-1-1,-1 2,-2-1,-1 1,-2 1,-1 0,-2-1,-1 1,-2 0,-1 0,-2 0,-2 0,-1-1,-1 0,-2 0,-1-1,-2 0,-1 0,-2-2,-1 1,-1-2,-2-1,-1 0,-1-1,-27 27,31-37,-1-1,-2 0,-40 27,55-41,0 0,0 0,-1 0,0 0,0-1,1 0,-1 0,0-1,-1 1,1-2,0 1,0 0,0-1,-1 0,1-1,0 1,0-1,0 0,0-1,0 0,-10-4,4-1,1 0,0-1,1-1,0 0,0 0,1-1,0 0,1-1,0 0,1 0,0 0,1-1,-6-13,-8-24,-26-98,21 39,4-1,-8-132,13-225,50-81,-15 417,5 1,49-145,-64 244,1-1,2 2,1-1,1 2,26-40,-14 35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29.2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113 1163,'-2'0,"-1"-1,1 0,0 0,0 0,0 0,0-1,0 1,0 0,0-1,0 1,0-1,1 0,-1 0,1 1,-1-1,0-3,-3-1,17 27,316 682,-67 27,1 146,-121-387,-56-249,-83-222,-13-25,-16-29,-200-414,212 418,-543-1281,474 1092,-76-319,132 409,5 0,7-1,0-262,17 348,3 0,2 0,2 0,2 1,1 1,26-64,-25 82,1 0,1 0,1 1,1 1,1 1,1 0,1 1,1 1,1 1,1 1,32-22,-22 20,0 2,1 1,1 2,1 1,1 2,65-16,-85 25,1 1,0 1,0 0,-1 1,1 1,0 0,0 1,0 1,0 1,-1 0,1 2,-1 0,0 0,0 1,-1 1,0 1,19 12,-23-10,0 0,-1 0,0 1,-1 0,0 1,-1 0,0 0,-1 1,-1 0,0 0,0 0,-2 1,7 25,0 15,-3 2,3 64,-10-105,4 91,-4 1,-5-1,-4 0,-5 0,-5-1,-61 202,69-278,-2-1,-1 0,-28 45,32-59,-1 0,-1 0,-1-2,1 1,-2-1,0-1,0 0,-16 9,13-11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29.6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500 1,'-3'0,"1"1,-1-1,1 1,0 0,0 0,-1 0,1 0,0 0,0 1,0-1,0 1,0-1,0 1,1 0,-1-1,1 1,-1 0,-1 2,-26 44,26-43,-34 72,4 2,-43 150,62-181,-61 225,13 4,11 1,13 3,-4 467,45-565,39 280,-26-369,4 0,3-2,5 0,67 148,-79-207,1 0,2-1,2-1,0-1,42 44,-47-59,0 0,2-1,0 0,0-2,1 0,1-1,0-1,0 0,1-2,30 8,-13-7,47 5,29-5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0.0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1005 0,'-1'11,"0"-1,0 0,-1 1,-4 14,-3 10,-266 1113,88-535,128-456,-144 269,-39-3,224-388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0.61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0,'3'1,"-1"1,1-1,0 0,-1 1,1 0,-1 0,0-1,1 1,-1 1,0-1,0 0,0 0,2 5,7 5,735 689,-627-594,204 177,467 449,-580-490,-191-221,-3-5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1.13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1 527,'4'0,"6"0,10 0,14 0,19 0,30-9,30-11,36-11,30-8,27-16,9-10,2-3,-14 1,-25 13,-34 10,-29 9,-29 11,-30 9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1.5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0 294,'108'-5,"111"-19,-44 3,448-49,-8-52,-488 83,-91 26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18.9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1,'5'73,"3"1,3-1,4 0,24 71,7 32,-1 42,-40-192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2.1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1,'118'123,"180"249,42 165,-213-295,-10 6,142 440,79 552,-262-926,176 645,-211-823,68 186,-102-306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2.8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0 771,'75'-2,"0"-4,146-31,139-61,-286 76,1579-529,-1573 519,-28 10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3.2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1 795,'7'0,"0"-1,1-1,-1 1,0-1,11-4,10-3,1376-411,-637 182,-733 227,225-60,-207 60,-1 2,1 2,54 1,-71 7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5.1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1016 1701,'22'-13,"0"0,-1-2,30-27,-1 1,870-607,-209 156,-359 203,-349 287,2-3,0 1,-1 0,1-1,-1 0,0 0,5-9,-9 13,1-1,-1 1,0 0,0 0,1 0,-1-1,0 1,0 0,0 0,-1 0,1-1,0 1,0 0,-1 0,1 0,-1 0,1 0,-1-1,1 1,-1 0,1 0,-1 0,0 0,0 1,0-1,1 0,-1 0,0 0,0 1,0-1,0 0,0 1,0-1,-1 1,1-1,0 1,0 0,0-1,0 1,-2 0,-39-13,0 3,0 1,-1 2,-62-2,53 5,-119-10,-249 13,310 10,1 3,0 6,-147 44,125-18,3 6,2 5,2 6,-197 132,251-145,3 3,2 4,2 2,3 2,3 3,2 3,4 2,2 2,3 2,4 2,2 2,4 2,4 1,2 1,-34 159,56-203,3 0,0 1,3 0,1 0,3 36,-1-61,0-1,1 1,0-1,0 0,1 0,0 0,1 0,0 0,1-1,0 1,0-1,1-1,0 1,1-1,0 0,0 0,0-1,1 0,0 0,1-1,14 8,4-2,1-1,0-1,0-2,49 8,119 6,-163-19,132 6,-1-8,327-38,313-122,-620 109,236-97,-410 143,-1-2,1 1,-1-1,0-1,13-12,-13 11,0 0,1 1,-1 0,20-9,66-29,-38 16,90-30,-106 46,0 1,1 3,1 1,-1 2,46-1,-82 8,1-1,-1 0,0-1,1 1,-1-1,0 0,0-1,1 1,-1-1,0-1,-1 1,7-4,-1-4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6.33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62 454,'-10'2,"-27"0,36-2,1 0,-1 0,1 0,-1 0,1 0,-1 0,0 0,1 0,-1-1,1 1,-1 0,1 0,-1 0,1-1,-1 1,1 0,-1-1,1 1,-1 0,1-1,0 1,-1-1,1 1,0 0,-1-1,1 1,0-1,-1 1,1-1,0 1,0-1,0 0,-1 1,1-1,0 1,0-1,0 1,0-1,0 1,0-1,0 0,0 1,0-1,0 1,1-1,-1 1,0-1,0 1,1-2,0 0,0 0,1 0,-1 0,1 1,0-1,-1 0,1 1,0-1,0 1,0 0,0-1,0 1,0 0,1 0,2-1,43-12,-36 11,430-100,-65 16,-206 44,261-103,-394 130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7.80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23,'3'-2,"1"-1,0 1,0-1,0 1,1 0,-1 0,0 1,1 0,-1-1,1 1,0 1,-1-1,10 1,65 4,-37 3,0 3,78 27,81 45,-193-78,180 81,-5 8,274 186,-303-162,-132-98,0 1,-2 1,0 1,25 37,-43-57,-1 0,1 0,-1 0,0 0,0 0,0 0,0 0,0 0,-1 0,1 1,0-1,-1 0,0 0,0 1,1-1,-1 0,-1 1,1-1,0 0,-1 1,1-1,-1 0,1 0,-3 5,2-6,-1 0,1 0,-1 0,0 0,1 0,-1 0,0 0,0 0,1-1,-1 1,0-1,0 1,0-1,0 0,0 0,0 0,1 0,-1 0,0 0,0 0,0-1,0 1,0-1,0 1,1-1,-1 0,0 0,0 0,1 0,-3-2,-24-14,1-1,1-1,1-1,1-2,-27-29,-19-17,54 54,-13-15,-2 2,-2 1,0 1,-1 2,-52-25,83 46,-1 1,1 0,-1-1,0 2,1-1,-1 0,0 1,0 0,1 0,-1 0,0 0,0 0,1 1,-1 0,0 0,1 0,-1 0,0 0,1 1,0-1,-1 1,1 0,0 0,0 1,-4 3,-5 5,1 1,1 1,0 0,-14 25,-2 1,-78 104,87-124,-1-1,-1-1,0 0,-1-1,-26 15,34-23,-121 87,-205 188,266-208,66-68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39.1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0,'10'57,"0"-1,9 317,4 51,47 230,-46-508,6-2,70 204,-18-149,-69-173,1 0,2-1,0 0,2-1,21 22,-33-41,0 1,0-1,0 0,1 0,0-1,0 1,0-2,0 1,0-1,1 0,0 0,8 1,-2-2,0-1,0 0,0-1,0 0,0-1,14-3,-1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40.18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1,'5'0,"0"1,0 1,0-1,0 0,0 1,0 0,0 0,0 1,-1 0,1-1,4 6,5 0,68 48,-2 3,129 123,116 167,229 353,-362-449,-137-182,-55-71,0 1,0-1,0 0,0 1,0-1,0 0,0 0,0 1,0-1,0 0,0 0,1 1,-1-1,0 0,0 0,0 0,0 1,1-1,-1 0,0 0,0 0,0 1,1-1,-1 0,0 0,0 0,1 0,-1 0,0 0,1 0,-1 0,0 0,0 0,1 0,-1 0,0 0,0 0,1 0,-1 0,0 0,1 0,-1 0,0 0,0 0,1 0,-1 0,0 0,0-1,0 1,1 0,-4-18,-16-29,-473-792,402 692,79 128,7 11,0 0,-1 1,0 0,-1-1,1 2,-8-8,12 13,0 1,0 0,0-1,0 1,0 0,0-1,0 1,0 0,0 0,0 0,0 0,0 0,0 0,0 0,0 0,0 0,0 1,0-1,0 0,0 1,0-1,0 1,0-1,0 1,0-1,0 1,1 0,-1-1,0 1,0 0,1-1,-1 1,1 0,-1 0,0 0,0 1,-25 40,20-32,-306 569,254-464,-62 141,113-239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40.7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0,'176'8,"-150"-4,0 1,0 1,-1 1,43 19,-4 5,-2 3,-1 3,-2 2,87 76,-59-36,-3 5,74 95,-87-87,-5 2,-4 3,-4 3,58 138,-49-68,91 355,-126-379,36 130,-59-248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41.7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1 445,'89'4,"-1"5,1 3,-2 4,0 4,132 48,-179-53,0 1,0 2,-2 1,-1 2,0 2,64 53,-88-64,0 0,-1 0,0 1,-1 1,-1 0,0 0,-1 1,0 0,-1 1,-1 0,-1 0,0 0,-1 1,0 0,-2 0,0 0,-1 1,-1-1,-1 34,-2-34,-1-1,-1 0,0 1,-1-1,-1-1,-13 27,-58 83,34-59,28-47,17-36,18-37,53-121,65-232,-106 305,56-198,-71 226,-2-1,5-83,-20 148,0 0,0 0,-1 0,-4-18,5 27,0 0,0 0,-1 0,1 0,0 0,-1 0,1 0,-1 0,1 0,-1 0,0 0,1 0,-1 0,0 0,0 1,0-1,0 0,1 1,-1-1,0 0,-1 0,0 1,1 0,-1 1,1-1,0 0,-1 1,1-1,-1 0,1 1,0 0,-1-1,1 1,0 0,0 0,0-1,0 1,-1 0,1 0,0 0,1 0,-1 1,-2 1,0 2,-1 0,1 0,0 1,0-1,1 1,0 0,0 0,0-1,1 1,-2 9,-3 66,5-61,1 4,0-1,2 1,0-1,2 0,0 0,2 0,1-1,0 1,2-1,12 24,-6-19,2-2,0 0,1-1,2 0,0-2,1 0,32 23,-16-17,2-1,0-3,2-1,1-2,0-1,2-3,0-2,0-1,2-2,60 7,-60-14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19.6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0 148,'5'0,"4"-4,7-2,8-4,4-4,11 0,7-2,8 2,9-1,1 2,-2 3,-6 3,-9 4,-4 1,-9-3,-6 0,-4 0,-5 1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42.8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3170,'78'-4,"-1"-4,0-3,75-20,-37 6,150-24,134-20,125-24,85-15,69-13,1504-294,-19-99,-1640 361,-88 12,468-214,-30-41,-492 220,-106 56,4 12,5 12,356-71,-624 162,-13 4,-1 1,0-1,0 0,0 1,1-1,-1 1,0 0,0 0,1 0,-1 0,0 0,1 0,3 1,-5 3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43.9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1664,'75'-34,"2"4,150-39,162-3,-296 60,1 3,0 5,187 16,-237-6,-1 1,1 2,-1 2,-1 2,0 1,-1 3,-1 1,-1 2,0 2,59 44,-73-44,-1 2,-2 0,0 1,-2 1,-1 1,0 1,-3 1,0 0,-2 1,-1 0,-1 2,-2-1,8 44,-4-2,-3 0,-4 1,-3 0,-10 140,-6-100,-6-1,-48 165,64-271,1 1,-2 0,1 0,-1 0,-1 0,-7 14,11-22,0 0,0 0,-1 0,1 1,0-1,0 0,0 0,0 0,0 1,0-1,0 0,-1 0,1 0,0 1,0-1,0 0,0 0,-1 0,1 0,0 0,0 0,0 0,-1 1,1-1,0 0,0 0,-1 0,1 0,0 0,0 0,0 0,-1 0,1 0,0 0,0 0,-1 0,1 0,0 0,0 0,0-1,-1 1,1 0,0 0,-4-12,4-20,225-1109,86 22,-169 629,-128 441,4-9,-3-1,14-109,-29 131,0 37,0 0,0 0,0 0,0 0,0 0,0 0,0 0,0 0,0 0,0 0,0 0,0 1,0-1,0 0,0 0,0 0,-1 0,1 0,0 0,0 0,0 0,0 0,0 0,0 0,0 0,0 0,0 0,0 0,0 0,-1 0,1 0,0 0,0 0,0 0,0 0,0 0,0 0,0 0,0 0,0 0,0 0,0-1,0 1,0 0,-1 0,1 0,0 0,0 0,0 0,0 0,0 0,0 0,0 0,-6 14,-3 20,-8 86,5 0,5 1,5 0,19 161,-10-228,2 0,2 0,2-1,3 0,29 65,-31-89,2 0,0-1,2 0,1-2,1 0,1-1,1-1,2-1,0-1,34 24,-25-25,1-2,1-1,0-2,1-1,1-2,0-1,40 6,271 29,-335-46,33 3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44.6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42,'0'-3,"-1"0,0 0,1 0,-1 0,-1 0,1 1,0-1,-1 0,1 1,-1-1,0 1,-3-4,1 3,19 24,333 431,20 24,-361-469,0 2,-1-1,0 1,-1 0,0 0,0 1,4 13,-4-3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5:45.0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34.9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 1733,'2'-4,"0"-1,0 1,0 0,1-1,-1 1,1 0,0 0,0 1,1-1,-1 1,1-1,7-5,9-10,-3-3,-1 0,-2-2,0 1,-2-2,0 0,-2 0,-1-1,-1 0,8-47,-3-17,2-143,-12 95,-20-189,9 261,-2 0,-4 1,-3 1,-48-124,64 187,-35-70,33 66,0 0,-1 1,1-1,-1 1,0 0,0 0,-1 0,1 1,-1-1,1 1,-7-3,10 5,0 1,0-1,0 1,0-1,-1 1,1-1,0 1,0 0,-1-1,1 1,0 0,0 0,-1 0,1 0,0 0,0 0,-1 0,1 1,0-1,0 0,-1 1,1-1,0 1,0-1,0 1,0 0,0-1,0 1,0 0,0 0,0 0,0 0,0 0,0 0,1 0,-1 0,0 0,1 0,-1 0,1 0,-1 0,1 1,-1-1,1 0,0 0,0 3,-1 1,0 1,0 0,1-1,0 1,0 0,1-1,0 1,0-1,2 9,8 10,0 0,1-1,1-1,1 0,2-1,29 33,7-1,59 48,-5-20,183 108,-117-81,-151-95,-1 1,0 1,-2 0,23 25,-34-32,-1-1,0 2,-1-1,0 0,0 1,-1 0,0 0,0 1,-1-1,0 1,-1 0,0-1,0 14,-1 6,-2 0,-1-1,-1 1,-1 0,-2-1,-1 0,-1-1,-1 1,-1-2,-21 38,-17 20,-100 135,126-189,-11 14,6-10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35.9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879 1006,'-2'33,"-2"1,-1-1,-11 39,-5 27,11-31,-4 16,3 0,2 113,9-185,0-1,2 1,-1 0,2 0,-1-1,2 1,-1-1,10 18,-11-25,0 0,1 0,-1-1,1 1,0-1,0 0,1 0,-1 0,1 0,-1-1,1 0,0 1,0-1,0 0,0-1,0 1,0-1,1 0,-1 0,1 0,-1 0,0-1,1 0,-1 0,9-1,10-2,0-1,0-1,-1-1,0-2,-1 0,1-1,30-17,-21 7,0 0,-1-2,-1-2,28-27,-44 37,-1-1,0 1,-1-2,0 0,-1 0,15-33,-23 44,0 0,0 0,-1 0,0-1,1 1,-1 0,-1-1,1 1,-1-1,0 1,0-1,0 1,-1-1,1 1,-1-1,0 1,0-1,-1 1,1 0,-1 0,0 0,0 0,-1 0,1 0,-1 0,1 1,-1-1,-1 1,1 0,0 0,-1 0,1 0,-6-2,-16-10,-1 2,0 1,-1 1,-1 1,0 2,-41-8,-176-14,-456 11,675 20,10 0,-1-1,1 0,-1-1,-22-5,36 6,1-1,-1 1,1-1,-1 0,1 0,-1 0,1 0,-1-1,1 1,0 0,0-1,0 0,0 1,0-1,0 0,0 0,1 0,-1 0,1-1,-1 1,1 0,0-1,0 1,0-1,0 1,0-1,1 1,-1-1,1 1,-1-1,1 0,0 1,0-4,3-10,0 1,1-1,1 1,0 0,1 0,0 1,1 0,15-22,2-8,28-55,243-509,-288 591,6-15,-2 0,9-40,-18 65,0 1,-1-1,0 0,-1 0,1 1,-1-1,0 0,-1 0,0 1,0-1,0 0,-1 1,0-1,0 1,-1 0,0 0,-6-10,8 14,0 1,0 0,0-1,0 1,0 0,0 0,0 0,0 0,-1 0,1 0,0 0,-1 0,1 0,0 1,-1-1,1 1,-1-1,-3 0,5 1,-1 1,0-1,0 0,0 1,0-1,1 0,-1 1,0-1,0 1,1-1,-1 1,0 0,1-1,-1 1,1 0,-1-1,1 1,-1 0,1 0,-1-1,1 1,0 0,-1 2,-1 2,1 0,0 1,0-1,0 1,1-1,0 1,0 0,0-1,2 9,8 26,2-1,2 0,2 0,1-2,24 39,123 172,-144-220,78 104,5-5,191 180,284 177,-496-418,-55-42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36.4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1 967,'13'-11,"1"1,0 1,0 0,29-13,3-2,598-317,253-134,-828 437,-22 11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37.0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0 845,'945'-494,"-319"176,-574 295,-33 14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2.2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0,'3'31,"1"0,1-1,2 0,1 0,1 0,17 34,1 11,154 419,93 293,-270-766,0-1,-2 2,0-1,-3 42,1-50,-1 8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3.0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0 302,'2'-5,"0"-1,0 1,1 0,-1 0,1 0,0 0,0 0,1 0,0 1,0 0,0 0,6-5,-5 3,16-13,0 1,1 1,1 1,0 1,1 1,1 1,28-10,-3 4,2 2,89-17,-97 25,0 3,0 1,1 3,0 1,-1 2,89 15,-116-13,0 2,-1 0,0 1,0 1,0 0,0 1,-1 1,-1 1,14 10,-18-11,0 1,-1 0,0 0,-1 1,0 0,0 0,-2 1,1 0,-1 0,-1 1,0 0,5 24,-7-20,0 0,-1 0,-1 0,-1 1,0-1,-2 0,0 0,0 1,-2-2,0 1,-1 0,0-1,-15 28,11-26,-1 0,-1 0,-1-2,-1 1,0-2,0 0,-2 0,0-1,-1-1,0 0,-24 13,24-18,-1-1,0 0,0-1,-30 5,26-6,1 0,1 1,-30 13,-35 27,43-22,0-2,-67 24,80-37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25.01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284 1917,'-139'157,"35"-44,72-73,24-25,19-21,154-116,130-85,796-571,-47-66,-1036 837,28-24,0-1,-3-2,-1-1,-1-1,28-45,-50 60,-13 13,3 9,-1-1,0 1,1-1,-1 1,0-1,1 1,-1 0,1 0,-1 0,1 0,0 0,-1 0,1 0,0 0,0 1,-2 1,-13 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0.6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1 329,'0'-5,"1"1,0 0,0 0,1 0,-1 0,1 0,0 1,-1-1,2 0,-1 1,0-1,1 1,0 0,5-5,49-41,-47 41,26-19,1 1,0 3,2 1,1 1,1 3,1 1,0 2,0 2,66-12,-100 24,0 0,0 0,1 1,-1 0,0 0,0 1,0 0,0 0,0 1,0 0,-1 0,1 1,14 7,-15-5,0 0,0 1,0 0,0 0,-1 1,0 0,-1 0,0 0,0 1,0 0,-1-1,5 14,5 14,-2 1,-2 0,-1 0,-2 1,-1 0,-2 0,-1 1,-3-1,0 1,-3-1,-1 0,-2 1,-1-2,-16 48,15-65,0-1,-2 0,0 0,-1-1,-1 0,0-1,-22 22,-113 95,115-107,5-5,-48 26,3-1,71-46,0 1,0-1,0 1,0-1,0 1,1-1,-1 1,0 0,1-1,-1 1,0 0,1 0,-1-1,1 1,-1 0,1 0,-1 0,1 0,0 0,-1 1,15 1,30-11,64-26,140-39,-94 29,-131 38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3.7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505 0,'-4'1,"1"-1,0 1,0 0,0 0,0 0,0 0,0 0,0 1,0 0,0-1,1 1,-1 0,1 0,-4 4,-33 38,31-35,-23 34,1 1,2 2,2 0,2 2,-21 61,-66 258,16 145,82-387,6 1,9 142,-1-238,2 0,0 0,3-1,0 1,15 41,-17-63,-1 1,1-1,0-1,1 1,0-1,0 1,1-1,0-1,0 1,1-1,-1 0,1-1,0 1,1-1,0-1,-1 1,1-1,1-1,-1 0,0 0,1 0,12 1,18 1,0-1,-1-2,51-4,115-21,-197 23,32-6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4.1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1004 0,'-2'4,"1"-1,-1 1,0-1,0 0,0 1,-1-1,1 0,-1-1,0 1,0 0,0-1,-5 4,-6 6,-51 64,-77 113,64-81,-26 31,-447 626,538-746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4.7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0,'2'5,"-1"-1,1 0,0 0,0 0,1 0,-1 0,1 0,0 0,0-1,7 7,-3-2,30 29,1-1,77 55,-17-15,382 348,-316-275,-146-132,0-2,1 0,23 13,-21-17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5.1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0 358,'55'-4,"0"-3,-1-2,0-2,73-26,-53 16,738-215,-707 210,-73 20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5.6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1 230,'8'0,"8"0,9 0,13-5,14 0,18-9,15-6,19-8,8 1,-1 0,-8 1,-12 4,-13 3,-16 3,-13 5,-12 5,-11 2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6.5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0,'0'32,"5"281,1-229,28 141,-19-150,3 0,3-1,4-2,33 71,-56-139,0 0,0 0,0 0,1 0,-1 0,1-1,0 1,0-1,0 0,1 0,-1 0,1 0,7 4,-8-6,1 0,-1-1,1 1,0-1,-1 0,1 1,0-2,-1 1,1 0,0-1,-1 1,1-1,-1 0,1 0,-1-1,1 1,2-3,5 0,-2-1,1 0,0-1,-1 0,0 0,-1-1,1 0,-1-1,0 1,-1-2,12-16,-12 13,-1 0,-1 0,0 0,-1-1,0 1,-1-1,0 0,-1 0,1-22,2-105,273 915,-47 19,-208-718,-15-51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7.2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0,'41'47,"-3"1,42 68,-9-10,172 246,219 426,-162-173,-244-473,-5 2,54 237,-83-273,-5 1,-5 1,1 147,-14-220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7.8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0 238,'63'-5,"-1"-2,0-3,0-3,90-31,18-2,-148 40,46-9,-1-2,110-46,-156 51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8.4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66,'86'1,"0"-3,-1-4,0-4,88-21,-154 25,-14 4,1 0,-1 0,1 0,-1 1,1 0,0 0,-1 1,1 0,0-1,-1 2,1-1,0 1,-1 0,8 2,2 6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9.4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0 126,'98'-33,"2"4,1 5,120-14,-213 37,1 1,-1 0,1 0,0 1,-1 0,1 0,-1 1,1 0,-1 0,0 1,0 0,0 1,0 0,12 8,-12-6,-1 1,0 0,0 0,0 0,-1 1,0 0,0 1,-1-1,0 1,-1 0,0 0,5 16,-4-7,-2 1,0 0,0 0,-2-1,0 1,-2 0,0 0,-1 0,-1 0,-8 30,-8 18,-43 95,50-133,-284 573,270-554,0 4,-3-2,-52 70,80-119,1-1,-1 1,0-1,1 1,-1 0,0 0,1-1,-1 1,1 0,-1 0,1 0,0 0,-1-1,1 1,0 0,0 0,-1 0,1 0,0 0,0 0,0 0,0 0,0 0,0 0,1-1,-1 1,0 0,0 0,1 0,-1 0,0 0,1 0,-1-1,1 1,-1 0,1 0,-1 0,1-1,0 1,-1 0,1-1,0 1,0-1,-1 1,1-1,1 1,6 3,0-1,1 0,-1-1,14 3,5 1,-16-2,1 1,-1-1,0 2,0-1,-1 1,0 1,0 0,13 12,-10-4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1.5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205 267,'-1'21,"-1"-1,-5 25,-3 24,-3 99,-9-1,-58 231,75-381,3-7,-1 0,0 1,0-1,-1-1,-7 14,10-23,1 0,0 0,0 0,0 0,0 0,0 0,0 0,0 0,-1 1,1-1,0 0,0 0,0 0,0 0,0 0,-1 0,1 0,0 0,0 0,0 0,0 0,-1 0,1 0,0 0,0 0,0 0,0 0,0 0,-1 0,1 0,0 0,0-1,0 1,0 0,0 0,0 0,-1 0,1 0,0 0,0 0,0 0,0-1,0 1,0 0,0 0,0 0,0 0,-1 0,1 0,0-1,0 1,0 0,0 0,0 0,-6-16,-3-17,-2-80,6-201,6 188,-1 123,6-255,-2 200,2 0,20-77,-24 124,1 0,1 1,0-1,0 1,1 0,0 0,1 1,7-10,-11 17,0-1,0 1,0 0,1 0,-1 0,1 0,-1 1,1-1,0 1,-1-1,1 1,0 0,0 0,0 0,0 0,0 1,0-1,0 1,0 0,0 0,0 0,0 0,0 1,1-1,-1 1,0 0,-1-1,1 1,0 1,0-1,0 0,4 4,20 14,0 1,-2 2,0 0,-2 1,36 47,-50-60,64 78,-4 3,-4 2,89 170,46 170,-198-429,6 15,1 0,0 0,24 32,-18-34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49.9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54.6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26,'0'-1,"0"0,0 0,0 0,0 0,1 0,-1 0,0 0,1 0,-1 0,0 0,1 0,-1 0,1 0,0 0,-1 0,1 0,0 1,-1-1,1 0,0 0,0 1,0-1,0 0,0 1,-1-1,1 1,0-1,0 1,0 0,1-1,-1 1,0 0,0 0,0 0,2 0,-1 0,0 0,1 0,-1 0,0 0,1 1,-1-1,0 1,0-1,0 1,1 0,-1 0,0 0,0 0,0 0,0 1,2 1,5 8,-1 0,-1 1,0 0,0 0,-1 1,-1 0,0 0,-1 0,4 19,-2-9,178 732,-109-417,304 1166,83-22,-142-607,-122-337,-130-360,60 181,-123-344,-1-8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55.7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139 900,'47'53,"-2"2,42 66,65 127,-121-195,5 7,26 42,94 216,-153-310,-1-5,0 1,0 0,0-1,-1 1,0 0,0 0,0 0,0 0,-1 0,0 0,1 0,-1 0,-1 0,1 0,-2 6,1-9,1-1,-1 0,0 1,1-1,-1 0,0 0,0 0,0 0,1 0,-1 0,0 0,0 0,0 0,1 0,-1 0,0 0,0-1,1 1,-1 0,0 0,1-1,-1 1,0-1,1 1,-1-1,0 1,1-1,-1 1,1-1,-1 1,1-1,-2-1,-23-24,21 22,-59-70,-103-155,-27-100,136 223,5-2,4-2,-35-123,68 176,2 0,3-1,-4-70,13 88,1 0,2-1,2 1,2 0,15-56,-18 84,0-1,2 2,-1-1,2 0,0 1,0 0,0 1,17-20,-19 26,0 1,0-1,0 1,0-1,1 1,-1 0,1 1,0-1,0 1,0 0,0 1,0-1,1 1,-1 0,0 0,1 0,-1 1,1 0,-1 0,1 0,-1 1,9 2,-2 0,1 0,-2 1,1 0,0 1,-1 1,0 0,0 0,-1 1,1 1,11 10,-8-4,-1 0,0 1,-1 0,-1 1,0 1,9 17,-3 3,-1 1,-2 0,-2 1,-1 0,9 72,-17-90,-1-1,-1 0,-1 1,0-1,-2 0,-5 28,4-37,0 0,-1 0,0 0,-1 0,0-1,-1 0,0 0,-1 0,0-1,0 0,-1 0,-13 11,-56 47,-70 65,129-114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56.2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269 0,'-2'1,"-1"-1,0 1,0 0,0 0,0 0,0 0,1 0,-1 0,1 1,-1-1,1 1,-1 0,1 0,0 0,0 0,0 0,0 0,0 1,0-1,1 1,-2 2,-30 67,26-56,-32 95,5 1,5 2,5 1,-18 230,36-259,4-1,4 0,14 97,-9-136,3 0,1-1,2 0,2-1,1-1,3 0,33 54,-42-82,0 0,1-2,0 1,1-1,1-1,0 0,1-1,0 0,0-1,1-1,1 0,0-1,0-1,0 0,1-2,0 1,0-2,0 0,25 1,0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56.6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568 1,'0'4,"-5"6,-5 14,-9 20,-11 15,-13 23,-7 24,-4 19,-10 19,2 1,3-7,6-13,9-24,12-25,7-26,7-20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57.3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0,'99'120,"-1"-1,20 17,17 17,-124-144,1 1,0-2,0 1,1-2,1 1,22 8,-21-11,-1 2,-1 0,1 0,-1 1,0 1,11 10,19 22,-23-25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57.7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0 322,'4'0,"11"-5,6-1,12-3,15-6,10-3,10-4,22-2,17-5,13-3,-3 1,2 0,-12 2,-15 6,-15 2,-16 5,-19 6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58.2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0 337,'4'-1,"0"1,0-1,0 0,0 0,-1 0,1-1,0 1,5-5,17-5,562-138,-102 29,-394 90,-67 18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59.1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1,'1'24,"0"1,2-1,1 0,1 0,13 39,1-14,38 72,-42-94,113 203,-106-195,2-2,1 0,1-2,43 39,-64-64,2-1,-1 0,0-1,1 1,0-1,0-1,1 1,-1-1,15 4,-19-6,1-1,-1 0,0 1,0-1,0-1,1 1,-1 0,0-1,0 0,0 1,0-1,0 0,0-1,0 1,0-1,0 1,-1-1,1 0,0 0,-1 0,0 0,1 0,-1 0,0-1,0 1,0-1,1-3,18-29,-2 0,-1-2,-2 0,-2-1,13-51,-14 35,-3-1,-2 0,1-73,-9 120,1 4,-1 0,1 1,-1-1,0 0,-1 0,1 0,0 0,-1 1,0-1,0 0,0 0,-1 1,1-1,-4-4,5 7,-1 1,1 0,0 0,-1 0,1 0,0 0,-1 0,1 0,-1 0,1 0,0 0,-1 0,1 1,0-1,-1 0,1 0,0 0,-1 0,1 0,0 1,0-1,-1 0,1 0,0 1,-1-1,1 0,0 0,0 1,0-1,-1 0,1 1,0-1,0 0,0 1,0-1,0 0,0 1,-1-1,1 0,0 1,0-1,0 0,0 1,0-1,1 1,-6 19,2 10,2 0,1 1,1-1,2 0,0 0,11 37,60 175,-52-178,75 183,-14-42,-76-186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7:59.6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1,'7'0,"0"1,0 0,0 0,0 0,0 1,0 0,0 1,-1-1,1 1,-1 1,0-1,11 9,2 4,0 1,22 26,-30-31,61 71,-5 2,93 152,81 204,6 64,-48 20,-189-491,-1 1,-2 1,-2 0,-1 0,-2 0,-3 47,0-63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2.2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0 411,'0'-2,"1"-1,-1 1,1 0,0 0,0 0,0 0,0 0,0 0,0 0,0 1,1-1,-1 0,1 0,-1 1,1-1,0 1,2-2,35-22,-36 23,316-150,-50 28,-138 62,-111 51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00.4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0 526,'9'-7,"0"0,0 1,0 0,1 1,0 0,0 0,22-6,10-5,273-108,420-107,-640 210,-65 16,0-1,0-2,0-1,48-23,-62 20,-14 3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01.0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0 675,'9'-1,"-1"-1,1 0,-1 0,0-1,12-4,1-1,326-124,-149 55,350-158,-137 55,-397 174,-9 3,1 0,0 1,0-1,0 1,0 0,0 1,0 0,1 0,-1 0,0 1,7 0,-7 3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08.5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54 706,'10'-1,"-1"-1,0-1,1 1,-1-1,0-1,0 0,15-9,0 0,439-234,-454 241,0 1,-1-1,0 0,0-1,0 0,-1 0,0-1,11-15,-14 16,-1-1,1 0,-1 0,0 0,-1 0,0 0,0 0,-1 0,0-1,-1 1,0-10,0 13,0 0,0 0,0-1,-1 1,0 0,0 0,-1 0,0 0,1 0,-1 0,-1 1,1-1,-1 0,0 1,0 0,-5-6,-2 1,0 1,-1 0,0 1,0 0,-13-6,0 0,2 1,-1 1,1 0,-2 2,1 1,-1 0,-1 2,1 1,-1 1,0 1,0 1,-41 2,59 1,1 1,-1 0,1 1,0-1,-1 1,1 0,1 1,-1-1,0 1,1 0,0 1,0-1,0 1,0 0,1 0,0 0,0 1,-4 8,-9 14,2 2,-17 44,25-56,-21 52,-20 75,42-122,1-1,1 1,0 0,2-1,1 1,1 1,5 41,-1-48,1-1,0 0,2 0,-1-1,2 0,0 0,1 0,0-1,1-1,1 0,22 22,8 3,1-3,57 37,-93-67,1 0,1-1,-1 1,1-1,-1-1,1 1,0-1,0-1,1 0,-1 0,0 0,1-1,-1 0,1-1,-1 0,1 0,-1-1,1 0,-1 0,1-1,-1 0,0-1,0 0,11-5,163-74,-74 30,1 6,198-56,-287 96,-5-1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09.7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0 351,'53'-20,"-17"7,49-23,-54 21,0 2,43-13,21-3,-2-5,163-83,-200 90,-14 6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11.2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1,'12'1,"0"0,0 1,0 0,0 1,-1 0,1 1,-1 0,21 11,7 7,38 31,-19-14,43 25,-4 4,129 116,-171-138,-41-35,0 0,0 1,-1 1,-1 0,14 18,-26-31,1 1,-1-1,1 1,-1-1,1 1,-1 0,1-1,-1 1,0 0,1-1,-1 1,0 0,0 0,0-1,0 1,1 0,-1 0,0-1,0 1,0 0,-1 0,1-1,0 1,0 0,0 0,-1 0,-16 2,-26-18,-9-25,0-2,3-3,-59-68,54 55,49 53,1 0,-2 0,1 0,0 1,-1 0,0 0,0 1,-12-7,16 10,0-1,0 1,-1 0,1 0,0-1,0 1,0 1,0-1,-1 0,1 1,0-1,0 1,0-1,0 1,0 0,0 0,0 0,0 0,0 0,0 0,0 1,1-1,-1 1,1-1,-1 1,1 0,-1-1,1 1,0 0,0 0,-1 3,-9 14,1 0,1 1,1 0,1 0,-8 42,7-19,-4 84,12-103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17.2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1,'-1'0,"0"0,1 1,-1-1,0 0,0 1,1-1,-1 1,0 0,1-1,-1 1,0-1,1 1,-1 0,1 0,-1-1,1 1,-1 0,1 0,0 0,-1-1,1 1,0 0,0 0,-1 0,1 1,-5 28,5-27,-5 64,2 0,4 1,2-1,4 0,2-1,3 0,33 101,-11-68,5-1,4-2,4-2,66 97,-102-173,0 0,2-1,0-1,0 0,2-1,0 0,0-1,2-1,-1 0,2-2,23 13,-25-18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18.4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111 0,'1'16,"1"-1,0 0,1 0,1 0,0 0,1 0,13 25,59 97,-51-94,52 78,6-2,98 106,-174-215,-1-4,0 1,-1 1,0-1,-1 1,0 0,0 1,-1-1,5 13,-9-21,0 1,1-1,-1 0,0 0,0 0,0 0,0 1,0-1,0 0,1 0,-1 0,0 1,0-1,0 0,0 0,0 0,0 1,0-1,0 0,0 0,0 1,0-1,0 0,0 0,0 0,0 1,0-1,0 0,0 0,0 1,-1-1,1 0,0 0,0 0,0 0,0 1,0-1,-1 0,1 0,0 0,0 0,0 1,0-1,-1 0,1 0,0 0,0 0,0 0,-1 0,1 0,-13-8,-12-18,-18-29,3-1,2-2,-59-125,52 94,26 48,15 30,-1 0,0 0,0 1,-14-19,19 29,-1-1,1 1,-1-1,1 1,-1-1,1 1,-1-1,1 1,-1 0,0-1,1 1,-1 0,0 0,1-1,-1 1,0 0,1 0,-1 0,0 0,1 0,-1 0,0 0,1 0,-1 0,0 0,1 0,-1 0,-1 1,-19 16,-12 35,28-45,-43 83,28-50,-36 54,42-73,-19 42,-7 10,30-60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19.1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0,'14'1,"-1"1,1 0,-1 1,0 0,0 1,0 1,0 0,-1 0,0 1,0 1,0 0,15 13,14 14,68 70,-92-85,45 46,-4 3,-2 2,-4 3,-3 2,52 107,-94-168,-1 0,-1 0,-1 0,6 30,-7-21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20.3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1 317,'0'-1,"0"0,1 0,-1 0,1 0,0 0,-1 0,1 0,0 0,-1 1,1-1,0 0,0 0,0 1,0-1,0 0,0 1,0-1,0 1,0-1,0 1,0 0,0 0,0-1,0 1,0 0,2 0,37-5,-35 5,15-1,-1 2,0 0,0 2,0 0,0 0,-1 2,1 1,-1 0,0 1,-1 1,0 0,24 17,-18-10,0 1,-1 2,-1 0,-1 1,-1 1,0 1,-1 0,14 25,-26-36,-2-1,1 1,-1 0,-1 0,0 1,0-1,-1 1,0-1,-1 1,0 0,-1 0,0-1,0 1,-2 0,1-1,-1 1,-5 14,7-25,0 0,0 0,0 1,0-1,0 0,0 0,0 0,0 1,0-1,0 0,0 0,0 1,-1-1,1 0,0 0,0 0,0 1,0-1,-1 0,1 0,0 0,0 0,0 0,0 1,-1-1,1 0,0 0,0 0,-1 0,1 0,0 0,0 0,0 0,-1 0,1 0,0 0,0 0,-1 0,1 0,0 0,0 0,-1 0,1 0,0 0,0 0,-1 0,-5-13,-1-20,0-231,-3-21,7 231,3 36,-1 1,0 0,-2-1,-4-19,7 36,0 1,0-1,0 1,0-1,0 1,0-1,0 0,0 1,-1-1,1 1,0-1,0 1,0-1,-1 1,1-1,0 1,0 0,-1-1,1 1,0-1,-1 1,1 0,-1-1,1 1,-1 0,1-1,0 1,-1 0,1 0,-1-1,1 1,-1 0,1 0,-1 0,1 0,-1 0,0 0,1 0,-1 0,1 0,-1 0,1 0,-1 0,1 0,-1 0,1 0,-1 0,1 1,-1-1,1 0,-1 0,1 1,-1-1,1 0,0 1,-1-1,1 0,-1 1,1-1,0 0,-1 2,-15 30,12-14,2 0,0 0,1 0,1 1,4 35,-3-44,1-1,0 1,0 0,1 0,1-1,0 1,0-1,0 0,1-1,1 1,-1-1,11 12,-12-17,0 1,0-1,0-1,0 1,1-1,-1 1,1-1,-1 0,1-1,0 1,0-1,8 1,61 0,-73-2,21-1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21.4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1927,'33'-38,"-24"27,0 1,0-1,20-15,296-185,16 26,-260 143,149-81,755-383,36 85,-965 404,-39 14,-1-2,0 0,0-1,-1-1,1 0,-1-1,20-15,71-58,130-73,-186 129,-38 23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3.5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1 413,'0'-40,"2"0,11-61,-9 82,0 0,2 1,0 0,1 0,1 1,1-1,15-22,-19 34,1 0,-1 1,1 0,0 0,0 0,1 1,-1 0,1 0,0 1,0 0,0 0,1 1,-1-1,1 1,-1 1,1 0,0 0,10 0,11 1,0 0,0 2,45 9,-53-6,-1 1,0 1,0 1,-1 1,0 1,0 0,-1 2,0 0,-1 1,-1 0,0 2,-1-1,0 2,-2 0,1 1,-2 0,0 1,-2 1,12 26,-18-34,0 1,-1 0,-1 1,0-1,-1 0,0 0,-1 1,0-1,-1 1,0-1,-1 0,-1 0,0 0,0 0,-1 0,-1-1,0 1,-1-1,-9 14,-12 16,-3-2,-1-1,-59 55,34-36,-262 310,315-363,0 0,0 0,1 0,-1 0,1 1,0-1,-2 9,4-13,0 1,0-1,0 1,0-1,0 1,0-1,0 1,0-1,0 1,0-1,0 1,0-1,0 1,0-1,0 1,1-1,-1 1,0-1,0 1,1-1,-1 0,0 1,1-1,-1 1,0-1,1 0,-1 1,1-1,0 1,1-1,-1 0,1 1,0-1,-1 0,1 0,-1 0,1 0,-1 0,1-1,-1 1,1 0,-1-1,3 0,22-8,5-1,0 1,40-6,184-26,116-13,-330 50,6 0,0-2,70-18,-101 18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22.5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0 651,'24'-1,"-1"-2,24-4,33-4,-40 9,0 3,-1 1,1 1,0 3,-1 1,0 2,-1 1,62 27,-94-34,0 0,0 0,0 0,0 1,-1 0,1 0,-1 1,0-1,-1 1,1 0,-1 0,0 1,0 0,0-1,-1 1,0 0,0 0,-1 1,1-1,-1 1,-1-1,1 1,-1 0,0-1,-1 1,0 0,0 0,0 0,-1-1,0 1,0 0,-1-1,0 1,0-1,0 1,-1-1,0 0,0 0,0 0,-1-1,0 1,0-1,-1 0,1 0,-8 6,10-10,1 0,0 1,0-2,0 1,-1 0,1 0,0 0,-1-1,1 1,-1 0,1-1,-1 1,1-1,-1 0,1 0,-1 1,-2-1,4-1,-1 1,0 0,1-1,-1 1,1-1,-1 1,1-1,-1 1,1-1,-1 1,1-1,0 1,-1-1,1 0,0 1,-1-1,1 0,0 1,0-1,0 0,-1 1,1-1,0 0,0 1,0-3,1-6,-1-1,2 0,-1 0,4-9,-5 15,79-309,33-160,-96 360,-26 137,-2 24,8-14,1 1,1-1,2 1,6 46,-5-69,1-1,1 0,0 1,1-1,0 0,0 0,1-1,0 0,1 1,1-2,-1 1,1-1,1 0,0 0,0-1,17 13,4-3,1-1,0-2,1 0,1-3,1 0,-1-2,1-2,1 0,0-3,0-1,45 0,-49-4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23.1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1,'1'37,"2"0,2 1,1-2,2 1,19 51,81 173,-42-112,-5-12,-52-117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23.6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32.6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34,'0'-1,"0"-1,0 1,0 0,0 0,0-1,0 1,0 0,1 0,-1-1,0 1,1 0,-1 0,1 0,0 0,-1-1,1 1,0 0,-1 0,1 0,0 0,0 1,0-1,0 0,0 0,0 1,2-2,0 1,0 0,0 1,-1-1,1 1,0 0,0 0,0 0,0 0,0 0,-1 1,6 0,6 4,0-1,-1 1,25 14,25 19,-1 3,87 77,101 115,-207-192,92 93,-6 6,-6 5,136 212,-139-163,-433-574,122 157,-287-387,470 600,7 7,-1 0,0 0,0 1,0-1,0 0,0 1,-1 0,-4-4,-1 11,3 19,-155 930,58-483,93-432,0-13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33.0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1085,'9'-7,"-1"0,1 1,1 0,-1 0,1 1,0 1,11-5,16-7,922-394,-156 74,-648 264,269-119,-398 181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33.4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61 578,'-11'14,"-15"15,25-28,1-1,-1 1,1 0,-1-1,0 1,0 0,1-1,-1 1,0-1,0 1,0-1,0 1,1-1,-1 0,0 1,0-1,0 0,0 0,0 0,0 1,0-1,0 0,0 0,0-1,-2 1,4-1,-1 0,0 0,0 0,1 0,-1 0,1 0,-1 0,1 1,-1-1,1 0,0 0,-1 1,1-1,0 0,0 0,0 1,-1-1,1 1,0-1,1 0,24-15,1 1,1 1,0 2,41-13,25-12,478-235,-231 104,-229 115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34.3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0 711,'1'-18,"0"-1,1 1,0 0,2 1,0-1,1 0,0 1,2 0,0 1,15-27,-6 20,1-1,1 2,1 0,0 2,2 0,25-19,4 0,1 3,2 2,2 2,1 3,1 2,1 2,1 3,2 3,-1 3,2 2,0 2,1 4,0 2,75 3,-121 4,0 0,1 1,-1 1,0 1,-1 0,1 1,-1 1,20 9,-29-11,0 0,0 1,-1 0,0 0,0 0,0 1,0 0,-1 0,0 0,0 1,-1-1,0 1,0 0,0 1,-1-1,0 0,-1 1,0 0,0 0,1 8,-1 8,-1 0,-1 0,-1 0,-1 1,-1-2,-1 1,-15 45,-69 160,84-221,-280 532,137-279,133-226,14-34,0-1,0 1,0-1,0 0,0 1,0-1,0 0,0 1,0-1,0 0,0 1,0-1,0 0,0 1,0-1,0 1,0-1,1 0,-1 0,0 1,0-1,0 0,1 1,-1-1,0 0,0 0,1 1,-1-1,0 0,1 0,-1 1,0-1,1 0,-1 0,0 0,1 0,-1 0,0 0,1 0,0 1,5-3,0 1,1-1,-1 0,0 0,0-1,10-5,-2 1,55-23,2 3,1 4,0 2,103-15,-75 22,1 5,177 6,-254 4,-1 0,1 2,0 1,-1 2,23 7,-39-11,0 1,0 0,0 0,-1 0,0 1,0 0,0 0,0 1,0-1,-1 1,0 1,0-1,-1 1,1 0,-1 0,0 0,-1 0,1 1,-1 0,4 12,-4-2,-1 1,0-1,-2 1,1-1,-2 1,-1-1,0 1,-1-1,-1 0,0 0,-1 0,-1-1,-9 19,-15 26,-75 113,105-174,-63 91,-4-3,-3-3,-4-3,-4-4,-105 84,109-110,-103 56,78-50,85-51,5-6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37.2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363 2339,'-8'2,"1"1,-1 0,0 0,1 0,0 1,0 0,0 1,0 0,1 0,-10 10,-3 0,-67 57,55-43,-65 44,95-72,0 0,-1 0,1-1,-1 1,1 0,-1 0,0-1,1 1,-1-1,0 1,1-1,-1 0,0 1,0-1,1 0,-4-1,5 1,-1 0,0-1,0 1,1-1,-1 1,0-1,1 1,-1-1,0 1,1-1,-1 0,1 1,-1-1,1 0,-1 0,1 1,0-1,-1 0,1 0,0 1,0-1,0 0,-1-2,1-5,0-1,0 0,0 1,1-1,4-15,26-92,92-219,-81 229,219-641,-225 617,-6-2,-5-1,12-254,-36 345,-2-1,-1 1,-12-59,11 87,-1 1,0-1,-1 1,0 0,-1 1,-9-14,11 19,-1 1,0 0,0 0,0 0,-1 0,0 1,0 0,-1 0,1 1,-1 0,-12-6,12 7,1 1,-1 0,0 0,0 0,0 1,0 0,0 0,-1 1,1 0,0 0,0 1,0 0,0 0,0 0,0 1,0 0,0 1,1 0,-1 0,1 0,0 0,0 1,0 0,0 1,-8 7,5-3,0 1,1 0,0 0,0 0,2 1,-1 0,1 0,1 1,0-1,0 1,1 1,1-1,-3 20,5-18,1 1,0-1,1 1,0-1,2 0,-1 0,2 0,0 0,0 0,1-1,1 0,1 0,0 0,0-1,1 0,0 0,13 13,7 5,2-1,0-2,2-1,63 40,-12-19,2-4,165 59,0-1,-228-91,0 1,0 1,38 29,-55-36,0-1,1 1,-2 1,1-1,-1 1,0 0,0 0,4 7,-7-10,0 1,1-1,-1 1,0 0,-1-1,1 1,-1 0,1 0,-1 0,-1-1,1 1,0 0,-1 0,0 0,1-1,-3 5,-9 18,-1-2,-1 1,-1-2,-36 44,20-27,-213 265,238-298,-16 18,18-23,12-16,37-58,-40 60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38.2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1542 719,'-9'7,"0"1,0 0,1 1,0 0,0 0,1 1,0 0,1 0,-9 20,3-8,-10 12,2 2,2 0,2 1,1 0,-17 66,31-101,1 0,0 1,-1-1,1 1,0-1,0 0,1 1,-1-1,0 0,1 1,0 2,0-5,-1 1,0 0,0-1,1 1,-1-1,1 1,-1-1,1 1,-1-1,1 1,-1-1,1 1,-1-1,1 1,-1-1,1 0,0 1,-1-1,1 0,0 0,-1 1,1-1,0 0,1 0,0 0,0-1,0 1,1-1,-1 0,0 0,0 0,0 0,0 0,0 0,0 0,0-1,0 1,0-1,-1 1,1-1,-1 0,1 1,-1-1,1 0,0-3,3-4,0 0,-1-1,0 1,0-1,-1 0,-1 0,1 0,-2 0,1 0,-2-1,1 1,-1 0,-1-1,0 1,0 0,-1 0,0 0,-1 0,0 0,-7-14,-7-13,-2 2,-1 1,-48-62,-126-148,-62-85,247 317,0-1,1 1,0-1,1-1,1 1,0-1,0-1,-4-19,10 34,0 0,0 0,0 0,0-1,0 1,0 0,0 0,0 0,0-1,0 1,0 0,0 0,0-1,0 1,0 0,0 0,0 0,0-1,0 1,0 0,0 0,0 0,0-1,0 1,0 0,0 0,1 0,-1-1,0 1,0 0,0 0,0 0,1 0,-1 0,0-1,0 1,0 0,0 0,1 0,-1 0,0 0,0 0,0 0,1 0,-1 0,0 0,1 0,11 7,13 19,108 133,203 186,32-17,-294-268,3-4,2-3,101 49,-154-90,0-2,1 0,42 8,-67-18,0 1,0-1,0 0,1 1,-1 0,0 0,0-1,0 1,0 0,0 1,0-1,-1 0,1 0,0 1,0-1,-1 1,3 3,-4-4,1 0,-1 0,0 0,0 0,0 0,0 0,0 0,0 0,-1 1,1-1,0 0,0 0,-1 0,1 0,-1 0,1 0,-1 0,1-1,-1 1,1 0,-1 0,0 0,0-1,1 1,-2 1,-6 4,0 0,0 0,-1-1,0 0,0 0,-11 4,-65 19,-92 19,29-9,-674 254,31 77,724-335,19-7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38.8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2360 0,'-23'20,"-2"-1,1-1,-39 20,14-9,-1999 1162,1949-1145,71-37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4.6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1 173,'28'-1,"1"-2,52-12,6-2,907-96,-824 89,-165 25,-8 3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39.3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3680 0,'-11'10,"0"-1,-1 0,0-1,-22 11,6-3,-852 453,689-371,-1796 890,1515-770,439-205,33-13,0 1,-1-1,1 0,0 0,0 0,-1 0,1 0,0 0,0 0,0 0,-1 0,1 0,0 0,0 0,-1 0,1 0,0 0,0 0,-1 0,1 0,0 0,0 0,-1 0,1 0,0 0,0-1,-1 1,1 0,0 0,0 0,0 0,0-1,-1 1,1 0,0 0,0 0,0-1,0 1,0 0,-1 0,1 0,0-1,0 1,0 0,0-1,5-12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2.7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1039,'0'0,"0"-1,1 1,-1 0,0 0,0-1,0 1,0 0,0 0,0-1,0 1,0 0,1 0,-1 0,0-1,0 1,0 0,0 0,1 0,-1 0,0 0,0-1,0 1,1 0,-1 0,0 0,0 0,1 0,-1 0,0 0,0 0,1 0,-1 0,0 0,0 0,1 0,-1 0,0 0,0 0,1 0,-1 0,0 0,0 0,1 0,-1 0,0 0,0 0,0 1,1-1,-1 0,0 0,0 0,0 0,1 1,-1-1,0 0,0 0,0 0,0 1,1-1,14 14,3 12,-1 1,-1 0,21 52,-6-12,534 1106,-500-1018,37 73,-88-206,-18-37,-20-41,-379-748,185 303,195 434,2-1,4-2,3 0,3 0,-3-119,14 131,2 0,12-64,-10 99,1 1,1-1,2 2,0-1,1 1,1 0,1 1,18-26,54-60,161-158,-232 252,1 0,0 1,1 1,1 0,-1 1,1 1,1 0,0 1,0 0,0 2,1 0,24-4,-29 7,0 1,0 0,0 1,0 0,0 1,-1 1,1-1,0 2,-1 0,1 0,-1 1,0 1,0-1,0 2,-1 0,0 0,0 1,17 14,-5 1,-2 1,0 1,-2 0,0 1,-2 1,-1 1,-1 0,-1 1,-2 1,-1 0,-1 0,-1 1,-1 0,-2 0,1 47,-7-46,-1 0,-2 0,-1 1,-1-2,-2 1,-1-1,-2-1,-14 31,-17 22,-74 113,-210 227,293-382,-26 21,39-46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3.7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1,'-1'9,"0"1,-1-1,0 1,-1-1,0 0,-5 11,-11 34,-90 610,60 5,45-588,0 196,6-247,1-1,1 1,2-1,0 0,3 0,0-1,14 29,-19-48,1 0,0 0,1 0,0-1,0 0,0 0,1 0,1-1,-1 0,1 0,0-1,1 0,-1 0,1-1,0 0,1-1,-1 0,1 0,0-1,0 0,0-1,0 0,0-1,0 0,0-1,14 0,48-4,-42 2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4.1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672 0,'-1'4,"0"1,0-1,-1 0,1 0,-1 0,0 0,-4 6,-8 19,-253 688,116-348,-56 180,190-505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4.7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1,'1'23,"1"1,1-1,2 1,0-1,1 0,1-1,1 0,16 32,14 14,55 77,-71-111,-9-15,212 302,-169-249,3-2,87 78,-119-124,-5-9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5.2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1 556,'0'-4,"4"-6,6-10,9-5,11-8,9-10,5-7,5-3,6-2,-1 1,-7 4,-1 3,-6 1,-4 8,-9 10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5.7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0 222,'0'4,"0"-2,5-3,5 0,5-4,5-6,7-6,3-3,6 1,4-5,5-2,3-1,-3-1,5 1,-8 5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6.6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0,'-1'58,"13"372,-6-359,4 1,3-2,42 135,-51-194,1 1,0-1,1 0,0 0,0-1,1 1,1-1,10 10,-16-18,0 0,0-1,0 1,0-1,0 1,0-1,0 0,0 0,1 0,-1 0,0 0,1-1,-1 1,1-1,-1 1,1-1,-1 0,5 0,-4-1,0 0,0-1,0 1,0 0,0-1,0 0,0 0,0 0,0 0,-1 0,0-1,1 1,-1-1,0 1,0-1,0 0,2-5,9-18,-3 1,0-2,-1 1,-2-1,0-1,2-33,4-5,10-92,-23 156,0 1,1-1,-1 0,1 1,-1-1,1 1,-1-1,1 1,0-1,0 1,0-1,-1 1,1 0,1-1,-1 1,1-1,-1 2,-1 0,1 0,0 0,-1 0,1 0,-1 0,1 0,-1 0,1 0,-1 0,1 0,-1 1,1-1,-1 0,1 0,-1 1,1-1,-1 0,1 1,-1-1,1 1,-1-1,0 0,1 1,-1-1,0 1,1-1,-1 1,0 0,21 49,178 639,-138-473,-53-186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7.2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0,'1'4,"0"0,0-1,0 1,1-1,-1 1,1-1,0 0,0 1,0-1,4 4,4 6,167 226,-65-93,7 13,83 114,-151-196,69 138,-104-180,-1 0,-2 2,10 46,-19-65,-1-1,-1 0,0 1,-1 0,-1-1,-1 1,-1-1,0 1,-7 24,3-25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7.7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1 417,'0'-4,"0"-6,4-5,6-5,10 1,5-4,4 1,9 1,6-6,10-1,3-6,5 0,5 1,-5 1,-4 3,-4 1,-6 6,-12 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5.19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0,'2'4,"0"0,0 0,0 0,0 0,1 0,0 0,-1-1,6 5,6 10,48 94,-5 3,45 132,-49-116,12 13,-33-77,-3 2,30 104,-54-150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8.2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1 163,'4'0,"10"0,11-4,10-2,8 1,9-4,8-4,17-4,2 0,1 4,-4-1,-7 3,-6-2,-6 1,-12 0,-10 0,-11 8,-9 3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49.3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486 534,'2'-3,"0"1,0-1,0 1,1 0,-1-1,0 1,1 0,0 0,-1 1,1-1,0 1,4-2,3-3,3-3,113-75,118-104,-218 167,-9 9,-1-1,-1-1,16-20,-28 32,-1 0,0-1,0 0,0 0,0 0,0 0,-1 0,1 0,-1 0,0 0,0 0,0-1,0 1,-1 0,1-1,-1 1,0 0,0-1,0 1,-1-1,1 1,-1 0,1-1,-1 1,-3-6,2 6,-1 0,1 0,-1 0,0 0,0 1,0 0,0-1,-1 1,1 0,-1 0,1 1,-1-1,1 1,-1 0,0 0,0 0,0 0,0 1,0-1,1 1,-6 0,-3 0,0 0,-1 1,1 0,0 1,-21 6,-22 12,2 2,0 3,1 2,2 2,-69 52,41-18,3 2,-91 103,147-147,1 1,1 1,0 0,2 1,1 1,1 0,1 1,-14 45,23-61,1 0,0 1,0-1,1 0,0 1,1-1,0 1,0-1,1 1,1-1,0 0,0 1,1-1,1 0,-1-1,1 1,1 0,0-1,0 0,1-1,0 1,1-1,0 0,0 0,0-1,13 10,3-2,1-1,0-2,0 0,1-1,37 10,-26-9,25 7,2-3,-1-2,2-3,82 3,256-10,-355-5,-1-3,0-1,0-2,0-3,-1-1,0-2,-1-2,65-33,-75 31,-7 4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50.7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0 401,'2'-3,"-1"0,1 0,0 0,0 0,0 0,0 1,0-1,1 1,-1-1,1 1,-1 0,1 0,0 0,5-2,-1-1,84-59,88-68,-158 115,1 1,1 1,0 1,1 2,1 0,-1 1,2 2,-1 0,51-9,23-5,-77 19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52.1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1 868,'0'-32,"0"-6,7-67,-4 91,0 1,0-1,1 0,1 1,0 0,1 0,1 1,10-16,9-7,2 0,1 2,1 2,2 0,62-44,-32 32,1 4,110-51,-105 61,2 3,1 4,0 2,1 4,1 3,1 3,0 3,0 4,139 11,-204-8,-1 1,1 0,-1 1,1 0,-1 1,0-1,0 2,0-1,0 1,13 9,-18-11,0 1,0 0,0 0,-1 1,1-1,-1 0,0 1,0 0,0-1,-1 1,1 0,-1 0,0 0,0 0,0 0,0 0,-1 0,0 0,0 0,0 0,0 0,-1 0,1 0,-3 7,-6 26,-2-1,-2 0,-1-1,-24 45,-87 131,107-184,-39 63,-4-3,-4-2,-3-4,-4-2,-89 75,136-136,13-9,12-9,0 0,1 0,-1 0,0 0,0 0,0 0,0 0,0 0,0 0,0 0,0 0,0 0,0 0,0 0,0 0,0 0,0 0,0 0,0 0,0 1,0-1,0 0,0 0,0 0,0 0,37-10,1 1,0 2,0 2,1 1,50 2,-68 1,-6 1,304 2,-278 1,-1 1,0 3,0 1,0 2,67 27,-101-35,1 1,-2 0,1 1,0-1,0 1,-1 0,0 1,0-1,0 1,-1 0,1 0,-1 1,-1-1,1 1,-1 0,1 0,-2 0,1 0,-1 0,0 1,0-1,-1 1,1 0,-2-1,1 1,-1 0,0 0,0-1,-1 1,0 0,0-1,-3 11,-1 0,-1 1,0-1,-1 0,-1-1,0 1,-2-2,0 1,0-1,-1-1,-1 0,-14 13,8-13,0-1,-1 0,0-1,-1-1,-1-1,1-1,-2-1,-34 9,-15 7,1 3,53-24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53.3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 0,'-1'1,"-1"0,1-1,0 1,0 0,0 0,0 0,0 0,0 0,1 0,-1 0,0 0,0 0,1 0,-1 0,1 0,-1 1,1-1,-1 0,1 0,0 1,-1-1,1 0,0 3,-5 37,4-39,-3 87,4-1,3 1,5-1,3 0,4-1,3 0,5-2,39 98,-41-131,3-1,2-1,2-1,41 52,-48-74,1 0,1-2,1-1,1-1,1-1,1-2,1 0,34 17,75 28,-123-58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54.5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0 283,'1'-11,"0"1,1 0,0-1,1 1,0 0,0 0,1 1,1-1,0 1,0 0,0 0,1 0,13-14,-3 5,1 1,1 1,0 0,41-26,-54 39,0 0,1 0,-1 1,1-1,0 1,0 0,0 1,0-1,0 1,0 0,0 1,0 0,0 0,1 0,-1 0,0 1,0 0,0 1,0-1,11 5,-13-4,-1 1,1-1,-1 1,1-1,-1 1,0 0,0 0,0 0,0 1,0-1,-1 1,0-1,1 1,-1 0,-1 0,1 0,-1 0,1 0,-1 0,0 1,-1-1,1 0,-1 1,1-1,-2 0,1 1,0-1,-1 0,-1 8,-4 7,-1-1,-1-1,0 1,-1-1,-1-1,-1 1,-23 27,6-7,-86 114,113-150,1-1,-1 1,1-1,0 1,-1-1,1 1,0-1,0 1,0-1,-1 1,1 0,0-1,0 1,0-1,0 1,0-1,0 1,0 0,0-1,0 1,0-1,0 1,0 0,1-1,-1 1,0-1,0 1,1-1,-1 1,0-1,1 2,20 6,34-6,-48-2,4 0,37-2,1 3,0 1,0 3,51 11,-86-12,-1 0,1 0,-1 1,0 1,-1 0,1 1,-1 0,0 1,-1 1,0 0,0 0,-1 1,0 0,-1 1,0 0,-1 0,0 1,12 24,-14-23,-1-1,-1 2,0-1,0 0,-1 1,-1-1,-1 1,0 0,0 0,-3 25,1-33,0 0,0 0,0 0,-1 0,0 0,0 0,0-1,-1 1,0-1,0 1,0-1,-1 0,0 0,1 0,-2-1,1 0,-1 1,1-1,-1-1,0 1,-1-1,1 0,0 0,-1 0,-11 3,-44 16,43-14,1-2,-28 7,-24 6,50-15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55.4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3,'79'-1,"-16"0,68 6,-111-2,0 0,-1 1,1 1,-1 0,0 2,-1 0,30 16,-15 0,-1 0,-1 3,-2 0,0 2,-2 1,-1 1,-1 1,-2 2,-1 0,31 63,-44-74,0-1,-1 1,-2 0,0 1,-1 0,2 41,-6-48,0 1,-2 0,0-1,-1 1,-1-1,0 1,-1-1,-1 0,0 0,-9 17,11-29,1 0,0 0,-1 0,0-1,0 1,0-1,-7 6,-6 2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1 158,'0'0,"0"0,0 0,0-1,0 1,0 0,0 0,0 0,0 0,0-1,0 1,1 0,-1 0,0 0,0 0,0-1,0 1,0 0,0 0,1 0,-1 0,0 0,0 0,0-1,0 1,1 0,-1 0,0 0,0 0,0 0,0 0,1 0,-1 0,0 0,0 0,0 0,1 0,-1 0,0 0,0 0,0 0,0 0,1 0,-1 0,0 0,0 0,0 0,1 0,-1 1,0-1,0 0,0 0,0 0,0 0,1 0,-1 0,0 1,0-1,0 0,0 0,0 0,0 0,0 1,0-1,1 0,-1 0,13 14,-10-12,24 24,2-2,1-1,36 21,102 50,-20-30,-146-63,0 0,0-1,0 1,1 0,-1-1,0 0,1 1,-1-1,1 0,-1 0,0 0,1-1,-1 1,0 0,1-1,-1 0,0 1,0-1,0 0,1 0,-1 0,0-1,0 1,0 0,-1-1,1 1,0-1,0 0,-1 1,1-1,-1 0,0 0,1 0,-1 0,0 0,0 0,0-1,-1 1,1 0,0 0,0-4,3-12,-1 0,-1 1,0-1,-1-23,-1 35,1-39,-6-197,10 272,2-1,18 52,-2-12,-5-12,2-1,35 66,-21-37,-26-62,1 0,19 35,37 68,-61-120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8:59.0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1390,'0'1,"1"0,-1 0,0 0,1-1,0 1,-1 0,1-1,0 1,-1 0,1-1,0 1,-1-1,1 1,0-1,0 1,0-1,0 0,0 1,-1-1,1 0,0 0,0 1,0-1,0 0,0 0,0 0,0 0,0 0,0 0,0-1,1 1,35-3,407-101,-244 50,2376-533,-2125 505,532-129,-956 203,-1-1,0-1,0-1,-1-2,-1 0,0-2,-1-1,32-27,-8 6,1 3,2 1,82-39,-78 43,-19 11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00.2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0,'3'1,"0"1,-1-1,1 1,-1-1,0 1,1 0,-1 0,0 0,0 0,0 0,0 0,-1 1,1-1,-1 1,3 3,-1-1,128 239,-40-66,-59-120,29 50,-52-95,0 0,0-1,1 0,1 0,18 15,-27-25,1 0,-1 0,0 0,0 0,1-1,-1 1,1-1,-1 1,1-1,0 0,0 0,-1 0,1-1,0 1,0 0,0-1,0 0,0 0,0 0,0 0,-1 0,1-1,0 1,0-1,0 0,0 0,-1 0,1 0,0 0,-1 0,1-1,-1 0,1 1,-1-1,0 0,0 0,0 0,0 0,0-1,0 1,2-4,5-10,0-1,-1 0,-1 0,0-1,5-21,-10 30,9-39,-2 0,-3 0,-1-1,-2-53,0-2,5 78,-8 25,0 1,1-1,-1 1,0 0,1-1,-1 1,1-1,-1 1,1 0,-1 0,1-1,-1 1,1 0,-1 0,1 0,-1-1,1 1,-1 0,1 0,0 0,-1 0,1 0,-1 0,1 0,-1 0,2 1,0 0,1 0,-1 0,0 1,1-1,-1 1,0 0,0 0,0 0,0 0,0 0,-1 0,1 0,0 1,-1-1,2 3,119 247,-26-52,45 80,-134-266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6.2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382 126,'-9'0,"0"0,-1 0,1 1,0 0,0 1,0 0,0 1,0-1,0 2,1-1,-1 1,1 0,0 1,0 0,1 0,0 1,-1 0,2 0,-1 1,-8 10,-9 16,1 1,1 1,2 0,1 2,2 0,2 1,2 1,1 0,2 1,1 0,2 1,3-1,1 1,1 0,6 59,-1-81,0 0,2 0,0-1,1 0,0 0,2 0,0-1,16 25,-19-35,0 1,0-1,1-1,0 1,1-1,-1 0,1 0,0-1,1 0,-1 0,1-1,0 0,0 0,0-1,1 0,-1 0,1-1,0 0,-1-1,12 1,2-2,-1-2,0 0,1-1,-1-1,-1-1,1-1,-1-1,0-1,28-15,16-13,81-59,-135 88,23-17,-2-1,0-1,-2-2,-1-1,-1-1,36-54,-49 62,0 0,-2-1,-1-1,-1 0,0 0,-2-1,-1 0,-1 0,-1-1,-2 1,2-35,-6 50,0 0,-1-1,1 1,-2 0,0 0,0 0,0 1,-1-1,-1 1,0 0,0 0,-1 0,0 1,0-1,-1 2,-8-9,-16-12,0 2,-63-41,32 25,47 31,0 0,0 2,-29-14,39 21,0 0,-1 0,1 1,0 0,0 0,-1 0,1 0,0 1,-1 0,1 0,-1 1,1 0,0 0,-1 0,1 0,0 1,-5 2,-14 7,3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00.9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0,'3'1,"0"0,-1-1,1 1,0 0,0 1,-1-1,1 0,0 1,-1 0,0-1,1 1,-1 0,0 0,0 0,3 4,30 39,-30-37,217 351,-196-314,72 130,-88-155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01.4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03.0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1 914,'13'-2,"1"0,-1-1,0 0,-1-1,1-1,22-11,3 0,329-138,-141 56,646-263,-353 134,-471 204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03.8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0 545,'51'-35,"-20"17,16-9,1 1,2 3,82-26,-66 24,763-305,-801 318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08.8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181 0,'-2'0,"0"1,0-1,0 1,0 0,0 0,0-1,1 1,-1 0,0 1,1-1,-1 0,1 0,-1 1,1-1,-1 1,1-1,0 1,0-1,0 1,0 0,0 0,-1 2,-19 52,15-38,-12 38,2 0,-14 101,1 120,27-241,1-35,-21 423,23-356,2 0,4-1,2 0,23 83,-25-124,2 0,1 0,1 0,1-1,1-1,27 38,-28-48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10.0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268 101,'1'-5,"0"0,0 0,1 0,-1 0,1 1,0-1,0 0,1 1,-1 0,1 0,0 0,0 0,1 0,-1 0,1 1,0-1,-1 1,2 0,-1 1,0-1,0 1,1-1,0 1,-1 0,1 1,0-1,0 1,0 0,0 1,0-1,0 1,0 0,0 0,0 0,0 1,0-1,9 4,-9-2,0 1,0 0,0-1,0 2,-1-1,1 0,-1 1,0 0,0 0,-1 0,1 1,-1-1,0 1,0 0,0 0,-1 0,0 0,0 0,0 0,0 1,-1-1,0 1,0-1,-1 1,1-1,-1 8,-1 2,-1-1,-1 1,0 0,0-1,-2 0,0 0,0 0,-14 24,-130 253,-107 185,239-453,14-19,0-1,0 1,0 0,0 0,1 0,0 1,0-1,0 1,-3 9,5-14,0 1,0-1,1 1,-1 0,0-1,0 1,0-1,0 1,1 0,-1-1,0 1,0-1,1 1,-1-1,1 1,-1-1,0 1,1-1,-1 0,1 1,-1-1,1 0,-1 1,1-1,-1 0,1 1,-1-1,1 0,0 0,-1 0,1 1,-1-1,1 0,0 0,-1 0,1 0,-1 0,1 0,0 0,-1-1,1 1,-1 0,1 0,0 0,-1-1,1 1,-1 0,1 0,0-1,31-13,-8-1,56-37,128-62,-162 93,1 1,0 3,79-19,-103 31,0 0,0-2,-1-1,0-1,27-15,-25 10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10.6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26,'0'-5,"0"-5,0-1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16.9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228 485,'-10'0,"-13"0,0 0,-1-2,-42-8,60 8,1 1,-1-1,1-1,0 1,-1-1,1 1,0-1,1-1,-7-4,9 6,0-1,-1 1,1-1,1 0,-1 1,0-1,1 0,-1 0,1 0,0 0,0-1,0 1,0 0,1 0,-1 0,1-1,0-4,0 5,1 0,-1 1,1-1,0 0,0 0,0 1,0-1,0 1,1-1,-1 1,1 0,-1-1,1 1,0 0,0 0,2-2,41-30,-31 25,372-245,-347 229,-36 23,0 0,0 0,0 0,0 0,1 1,-1-1,0 1,1 0,-1 0,1 0,-1 0,1 1,0 0,-1-1,1 1,0 1,-1-1,1 0,-1 1,1 0,-1 0,6 1,-4 1,-1 1,1-1,-1 1,0 0,1 0,-2 0,1 0,0 1,-1 0,0-1,0 1,-1 1,5 9,12 32,-2 2,19 95,4 110,-18-94,69 285,-88-433,1 0,0 0,0-1,1 1,12 20,-7-17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17.4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1,'4'8,"6"12,2 7,2 7,7 6,1 5,5 4,2 5,0 4,4-1,-3-5,-4-8,-5-6,-6-6,-7-4,-3-3,-4-5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18.6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476 307,'7'1,"0"2,0-1,-1 1,1-1,-1 2,0-1,0 1,0 0,0 0,-1 1,9 8,7 5,177 146,-163-130,0 2,-3 1,34 50,-63-83,0 0,0 0,-1 0,0 0,1 1,-2-1,1 1,0-1,-1 1,0 0,0 0,-1 0,1-1,-1 1,0 7,-1-8,-1 0,1 1,-1-1,0 0,0 0,-1 0,1-1,-1 1,1 0,-1-1,0 0,-1 1,1-1,0-1,-1 1,-7 4,-91 66,41-28,-79 45,131-85,0 0,-1-1,0 0,0 0,0-1,-12 2,20-5,0 1,0-1,0 0,-1 0,1 0,0 0,0 0,0-1,0 1,0-1,0 1,0-1,0 0,0 0,0 1,0-1,0-1,0 1,1 0,-1 0,0-1,1 1,-1-1,1 1,0-1,-1 0,1 1,0-1,0 0,0 0,0 0,0 0,1 0,-1 0,1 0,-1-3,-1-8,0-1,1 1,1-1,0 1,0-1,2 1,0-1,0 1,7-19,7-15,26-55,-25 63,68-147,41-101,-118 268,-1-1,-1-1,-1 1,-1-1,2-30,-5 47,-1 1,0-1,0 0,0 0,0 0,-1 0,0 0,1 1,-1-1,-1 0,1 1,0-1,-1 0,0 1,0 0,0-1,0 1,-1 0,1 0,-1 0,1 1,-1-1,0 0,0 1,0 0,-1 0,1 0,-1 0,1 0,-1 1,1 0,-1-1,0 1,0 1,-7-2,-18 0,-1 1,0 2,1 0,0 2,-1 2,1 0,-33 12,2 2,2 3,-76 39,106-47,4-3,0 2,1 0,-30 23,49-33,-1 1,1 0,0 0,0 0,0 0,0 1,1-1,0 1,0 0,0 0,0 0,1 0,0 0,0 1,1-1,-1 1,1 0,0-1,1 1,-1 0,1 9,1-10,1 0,-1-1,1 1,0 0,0-1,0 0,0 1,1-1,0 0,0 0,0 0,0-1,1 1,0-1,-1 0,1 0,0 0,0 0,1-1,-1 1,1-1,-1 0,1-1,-1 1,8 1,14 3,1 0,1-1,35 0,-42-3,160 1,-125-5,-1 3,60 8,-88-4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7.53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0 356,'10'-6,"0"-1,0 1,0 1,1 0,0 0,0 1,0 0,1 1,15-2,9-4,887-242,-880 238,-15 4,0 1,53-7,-82 17,-8 4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19.6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0,'7'2,"0"1,0 0,0 0,0 1,-1 0,1 0,-1 1,0-1,0 1,-1 0,6 7,-10-11,68 73,-4 3,89 137,-33-18,-110-174,0 0,-2 1,0 0,-2 1,-1 0,0 0,2 31,-8-49,0-1,0 1,0 0,0 0,-1-1,-2 11,-4-1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0.6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1 218,'4'-4,"2"-6,4-1,4 1,4-6,4-1,2-1,1 3,1-2,0 3,-4 0,-2 2,-4-2,-1 2,2-1,2 2,-2 2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1.8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1 201,'1'-5,"-1"-1,1 1,1-1,-1 1,1 0,0 0,0-1,0 1,1 1,0-1,0 0,0 1,0-1,1 1,6-6,10-8,0 1,23-15,-15 12,-25 17,1 0,-1 0,1 1,0-1,0 1,0 0,1 0,-1 0,0 1,1 0,-1-1,1 1,-1 1,1-1,-1 1,1 0,-1 0,1 0,0 0,-1 1,1 0,-1 0,1 0,-1 1,0-1,1 1,-1 0,0 0,0 1,0-1,-1 1,1 0,0 0,-1 0,4 5,1 1,0 1,-1 1,0-1,0 1,-1 0,-1 0,0 1,-1 0,0 0,0 0,-2 0,3 14,-1 29,-2 0,-9 91,6-142,0 0,1-1,-1 1,-1 0,1 0,-1-1,1 1,-1-1,0 0,0 1,-1-1,1 0,-1 0,-4 4,-3 4,11-10,-1-1,0 1,0-1,0 1,1-1,-1 1,0-1,1 0,-1 1,0-1,1 1,-1-1,1 0,-1 1,0-1,1 0,-1 1,1-1,-1 0,1 0,-1 1,1-1,-1 0,1 0,0 0,-1 0,1 0,-1 0,1 0,32 10,-14-4,-1 1,0 1,0 1,-1 0,0 1,-1 1,0 1,-1 1,14 14,-23-21,0-1,-1 2,0-1,0 1,-1-1,1 1,-1 1,-1-1,0 0,0 1,0 0,-1 0,0 0,0 0,-1 0,0 0,-1 0,1 0,-2 0,1 0,-1 1,-2 7,1-9,0-1,-1 0,1 0,-1 0,-1 0,1-1,-1 1,0-1,0 0,-9 9,-56 37,7-6,29-23,18-15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2.6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381 1,'-4'0,"0"1,0 0,-1 0,1 1,0-1,0 1,0 0,0 0,1 0,-1 1,0-1,1 1,0 0,0 0,0 0,0 0,0 0,0 1,-2 5,-7 10,1 0,-13 28,23-43,-31 71,5 1,-20 83,-22 161,35-140,-11 194,41-311,3 0,3-1,2 1,4-1,1 0,35 115,-36-155,0 0,2 0,15 26,-19-39,0-1,1 0,-1 0,2 0,-1 0,1-1,0-1,1 1,14 8,1-2,1-1,0-2,36 12,-44-18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6.9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1 267,'0'-3,"1"1,-1-1,1 1,0-1,0 0,0 1,0 0,0-1,1 1,-1 0,1-1,-1 1,1 0,0 0,0 0,0 1,2-3,40-26,21-5,0 3,2 3,2 3,0 3,80-16,-138 36,1 1,1 0,-1 0,0 2,0-1,0 2,1-1,21 5,-29-3,0 0,0 0,-1 0,1 0,0 1,-1-1,1 1,-1 0,0 1,0-1,0 1,0 0,-1 0,0 0,1 0,-2 0,1 1,0 0,-1-1,0 1,0 0,2 8,2 10,-2 1,-1-1,0 1,-2 0,0 0,-2-1,-1 1,-5 25,-7 25,-28 85,-112 241,109-293,43-103,-12 38,14-42,0 1,-1-1,1 1,0-1,0 1,0-1,0 1,-1 0,1-1,0 1,0-1,0 1,0-1,0 1,1-1,-1 1,0 0,0-1,0 1,0-1,1 1,-1-1,0 1,0-1,1 1,-1-1,0 0,1 1,-1-1,1 1,-1-1,0 0,1 1,-1-1,1 0,-1 1,1-1,-1 0,1 0,-1 0,1 1,0-1,-1 0,1 0,-1 0,1 0,-1 0,1 0,-1 0,1 0,0 0,-1 0,1-1,-1 1,1 0,-1 0,1 0,-1-1,1 1,-1 0,1 0,-1-1,1 0,67-31,-45 20,0 1,24-9,-13 10,1 1,-1 2,2 1,-1 1,0 2,50 3,-81 0,-1 0,0 0,1 1,-1-1,0 1,0 0,1 0,-1 0,0 0,0 0,0 1,0 0,-1-1,1 1,0 0,-1 0,1 1,-1-1,0 0,1 1,1 3,-2-2,-1 0,1 1,-1-1,0 0,0 0,-1 1,1-1,-1 1,0-1,0 0,0 1,-1-1,1 0,-3 5,-2 10,-1 0,-1 0,-1-1,-1 0,-21 31,-7 3,0-5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7.2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1,'0'4,"0"6,-5 9,-5 7,-1 6,-3 16,-8 21,-8 23,-4 28,-4 9,-5 13,1 8,0 0,1 0,9-8,9-7,5-14,5-27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7.7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48,'0'-1,"0"-1,0 0,0 0,0 1,0-1,1 0,-1 1,1-1,-1 0,1 1,0-1,0 0,0 1,0-1,0 1,0 0,0-1,0 1,0 0,1 0,-1-1,0 1,3-1,0 0,0 0,0 1,0 0,0-1,0 2,0-1,1 0,-1 1,7-1,5 2,1 1,-1 0,1 1,16 5,33 13,-2 3,-1 2,102 61,-64-24,120 98,-187-134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8.3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1 575,'0'-12,"1"0,0 0,1 0,1 0,-1 0,2 0,0 1,0-1,1 1,8-14,-2 9,0 0,1 0,1 2,0-1,27-22,7 2,3 1,0 3,66-30,-58 31,2 3,2 2,0 3,1 3,66-11,-122 28,0 2,0-1,0 0,-1 1,1 1,0-1,0 1,-1 0,1 1,0-1,-1 1,10 4,-11-3,-1 0,0 0,0 0,0 0,-1 1,1-1,-1 1,0 0,0 0,0 0,0 0,-1 1,0-1,1 1,-2-1,1 1,1 7,2 11,-1 0,-2 0,0 0,-2 0,0 1,-1-1,-2 0,-5 26,-55 184,51-195,-90 232,58-163,-30 115,71-213,1 0,1 0,-1 0,0 16,2-24,0 1,0-1,0 0,1 0,-1 0,0 1,0-1,1 0,-1 0,0 0,1 1,-1-1,1 0,0 0,-1 0,1 0,0 0,0 0,-1 0,1 0,0-1,0 1,0 0,0 0,0-1,0 1,0 0,1-1,-1 1,0-1,0 0,0 1,0-1,1 0,-1 0,0 0,0 0,1 0,-1 0,0 0,0 0,2-1,24-4,-21 3,0 0,1 1,-1 0,0 0,13 1,-17 0,-1 0,1 1,-1-1,1 1,-1-1,1 1,-1-1,1 1,-1 0,1 0,-1 0,0 0,1 0,-1 0,0 0,0 0,0 0,0 1,0-1,0 0,0 1,-1-1,1 1,0-1,-1 1,1-1,-1 1,1 1,2 18,-1-1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8.7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84 1,'-13'228,"1"-31,11-143,1 42,-5-1,-3 0,-26 114,24-168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9.1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45,'0'-2,"1"0,-1 0,1 0,-1 0,1 0,0 0,0 0,0 1,0-1,0 0,0 0,0 1,1-1,-1 1,1-1,-1 1,1-1,-1 1,1 0,0 0,0 0,0 0,-1 0,1 0,0 0,0 1,0-1,0 1,0-1,0 1,0 0,4 0,5-1,1 0,-1 1,0 0,20 4,30 8,-1 4,-1 1,0 4,81 40,213 135,-282-154,29 19,-67-38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8.03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0,'12'25,"-3"-10,160 297,-74-145,-9-9,245 411,-315-545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29.7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6 334,'-2'-70,"0"46,1 1,0-1,2 1,1-1,1 0,8-28,-9 47,0 1,0 0,0 0,0 0,1 1,-1-1,1 0,0 1,1 0,-1 0,0 0,1 0,0 0,-1 1,1-1,0 1,0 0,0 1,1-1,-1 1,0-1,1 1,-1 0,9 0,5 0,0 0,0 2,-1 0,1 1,19 4,-23-3,1 1,-1 0,0 1,0 0,0 1,-1 1,0 0,0 1,-1 1,0-1,0 2,-1 0,-1 0,1 1,-2 0,1 1,-2 0,1 0,-2 1,0 0,0 1,-1-1,-1 1,0 0,-1 1,0-1,-2 1,1 0,-2-1,0 1,-1 0,0 0,-1 0,-5 24,-7 11,-1 0,-3-1,-34 68,50-115,-1 1,1-1,0 1,-1 0,1-1,0 1,1 0,-1 0,0 0,1 0,0 0,0 0,0 0,0 0,0-1,0 1,1 0,-1 0,1 0,0 0,0 0,0-1,0 1,0 0,1-1,-1 1,1-1,0 1,0-1,0 0,0 0,0 0,0 0,1 0,-1 0,0-1,1 1,0-1,-1 0,1 1,0-1,-1 0,4 0,-3 0,0 0,0 0,0 0,0 1,0-1,0 1,-1 0,1 0,-1 0,1 0,-1 0,0 0,0 0,0 1,0-1,0 1,-1 0,1-1,-1 1,1 0,-1 0,1 4,2 11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30.1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286 0,'-4'5,"-2"5,-8 9,-2 7,-2 6,-7 12,1 14,-4 11,-2 7,0-2,6 0,-3-4,5-6,4-14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30.6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 95,'-2'-2,"0"1,1-1,-1 1,1-1,-1 0,1 0,0 1,-1-1,1 0,0 0,0 0,0 0,1 0,-1-1,1 1,-1 0,1 0,-1 0,1-1,0 1,0 0,0 0,1-1,-1 1,0 0,1 0,-1 0,1-1,0 1,2-3,-2 2,1 1,0 0,1 0,-1-1,0 2,0-1,1 0,-1 0,1 1,0-1,0 1,-1 0,1 0,0 0,0 0,0 1,0-1,0 1,0-1,0 1,6 1,18 3,0 1,0 1,0 1,39 18,11 2,435 159,-240-81,-216-85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31.4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1 152,'1'-4,"-1"1,1 0,0-1,1 1,-1 0,1 0,-1 0,1 0,0 0,0 0,0 0,0 1,1-1,-1 1,1 0,-1-1,6-2,1-1,1-1,-1 2,1-1,12-4,20-4,1 1,0 3,1 1,0 2,0 2,0 2,1 2,0 2,80 12,-96-7,-1 1,0 1,-1 2,0 0,29 17,-47-23,-1 1,0-1,0 2,-1-1,1 1,-1 0,0 0,-1 1,0 0,0 0,0 1,-1 0,0 0,-1 0,1 0,-2 1,1-1,-1 1,3 16,-5-15,-1-1,-1 0,0 0,0 0,-1 1,0-1,0 0,-1-1,-1 1,1 0,-1-1,-1 0,-5 8,-10 15,-47 51,60-73,-29 31,16-20,1 1,2 2,-18 27,34-50,1 1,0-1,-1 0,1 1,0-1,0 1,-1-1,1 1,0-1,0 1,0-1,0 1,0-1,-1 1,1-1,0 1,0-1,0 1,0-1,0 1,1-1,-1 0,0 1,0-1,0 1,0-1,0 1,1-1,-1 1,0-1,0 1,1-1,0 1,18 2,31-13,-43 8,24-5,1 2,0 1,1 1,-1 2,0 1,1 2,-1 1,0 2,0 1,55 17,-82-21,0 0,-1 0,1 0,0 1,-1 0,0 0,0 0,0 0,0 0,0 1,-1 0,1 0,-1 0,0 0,0 0,0 1,1 5,-1-3,0 1,-1 0,0 0,-1 0,0 0,0 0,-1 1,0-1,-2 16,-2 1,-2 1,-1 0,-1-1,-1 0,-21 40,17-41,-2 0,-1 0,-1-2,0 0,-2-1,-42 37,-142 90,190-140,-41 28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34.4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4076,'2'-4,"-1"0,1 0,0 0,0 0,0 0,0 1,1-1,-1 0,1 1,6-5,-3 0,83-86,4 4,115-86,-114 98,851-641,-797 612,1083-722,-1104 750,-109 69,1 2,24-9,-30 13,0-1,-1 0,1-1,-1 0,0-1,-1-1,16-11,1-7,1 1,61-40,90-52,107-60,-185 126,-38 21,96-62,-117 59,-32 23,1 0,0 1,1 1,0 0,17-7,423-156,78-31,-390 133,-108 50,0 2,1 1,1 2,0 2,71-16,-40 14,-1-2,66-27,28-7,356-116,93-25,-551 177,-21 4,0 2,1 1,46-3,-15 9,1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35.4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433 0,'-12'2,"1"1,-1 0,1 1,0 0,0 1,0 0,1 1,-1 0,-17 15,-13 9,1 3,2 1,1 2,1 1,-31 45,61-73,0-1,0 1,1 1,0-1,1 1,-6 16,9-23,1-1,-1 1,1 0,-1-1,1 1,0 0,0 0,0-1,0 1,0 0,1-1,-1 1,1 0,0-1,0 1,0-1,0 1,0-1,1 1,-1-1,1 0,-1 0,1 0,0 0,0 0,0 0,0 0,0 0,0-1,4 2,39 20,1-2,65 20,39 17,-148-57,12 5,0 0,0 1,-1 1,22 17,-31-22,-1 1,0 0,1 0,-1 0,-1 0,1 0,0 1,-1-1,0 1,0 0,-1-1,1 1,-1 0,0 0,0 0,-1 0,1 0,-1 7,0-6,0 0,0 0,0 1,-1-1,0 0,0 0,0 0,-1 1,0-2,0 1,-1 0,1 0,-1-1,0 1,-1-1,0 0,1 0,-2 0,1-1,0 1,-1-1,0 0,0 0,0-1,-1 1,1-1,-1-1,1 1,-1-1,0 0,-7 2,-32 13,-1-2,-1-2,0-2,-62 6,82-15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36.2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 1,'-10'42,"0"-7,9-21,0 0,0 1,1 0,1-1,1 1,0-1,1 0,0 0,1 0,0 0,2 0,-1-1,2 0,0 0,0 0,1-1,0 0,1-1,21 20,-14-16,1-1,1 0,1-2,0 0,0-1,1-1,0-1,1 0,0-2,1 0,-1-2,33 5,-29-6,0-1,0-1,1-1,-1-2,0 0,40-7,-63 7,1 0,-1 1,0-1,0 0,0 0,1-1,-1 1,0 0,0-1,0 1,-1-1,1 1,0-1,-1 0,1 0,-1 0,1 0,-1 0,0 0,0 0,0 0,1-3,-1 0,0 0,-1 0,1 1,-1-1,0 0,-1 0,1 0,-1 1,0-1,-2-7,-3-4,0-1,-1 2,-1-1,0 1,-13-18,16 27,0 1,0-1,0 1,0 0,-1 0,0 0,0 1,0 0,-9-5,14 9,-1-1,1 0,-1 1,1 0,-1-1,1 1,-1 0,1-1,-1 1,1 0,-1 0,0 0,1 1,-1-1,1 0,-1 1,1-1,-1 0,-1 2,1-1,0 1,1-1,-1 1,1 0,-1 0,1-1,0 1,0 0,0 0,0 0,0 0,0 0,0 0,1 0,-1 1,1-1,-1 0,1 3,-2 15,1 1,1-1,1 0,1 0,1 1,7 28,4 2,26 62,124 248,-141-315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58.9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1289 1510,'27'-1,"1"2,-1 1,0 1,35 8,-54-9,0 1,0 0,0 0,0 0,-1 1,0 1,0-1,0 1,0 0,-1 1,0-1,0 1,0 0,-1 1,0 0,0-1,-1 1,6 12,-6-10,0 0,-1 0,0 0,0 0,-1 1,-1-1,1 1,-2-1,1 1,-1 0,-1-1,1 1,-4 10,1-7,-1 0,-1 1,0-2,0 1,-2 0,0-1,0 0,-10 12,-14 11,-1-1,-2-2,-1-1,-48 33,60-47,0-2,-1-1,-1 0,0-2,-1-1,0-1,0-2,-1 0,0-2,-35 4,47-8,0-1,0 0,0-2,0 0,0 0,0-1,0-1,0-1,1 0,0-1,0 0,0-1,0-1,1 0,0 0,1-2,0 0,0 0,1-1,-17-18,7 2,2-2,1 0,1-1,1 0,2-1,1-1,1-1,2 1,1-2,-9-61,14 56,1 0,1 0,2 0,2-1,2 1,1 1,2-1,2 1,17-48,5 12,3 0,58-92,104-123,-101 155,80-153,-173 284,43-95,-42 90,0-1,-1 0,0 0,0 0,-1 0,0 0,0 0,-1 0,0-1,-2-11,1 16,0 1,-1-1,0 1,0 0,0 0,0-1,0 1,0 0,-1 1,1-1,-1 0,0 1,0-1,0 1,0 0,-1 0,1 0,0 1,-1-1,1 1,-1 0,0-1,-6 0,-11-2,0 1,-42-2,49 5,-27 0,0 2,0 2,0 2,0 1,1 2,0 2,1 2,0 1,1 2,1 2,-49 31,37-17,0 1,3 3,0 2,3 2,1 2,2 1,-47 68,64-76,1 0,2 2,1 1,-23 68,35-86,2 0,0 0,1 1,0 0,2-1,1 1,0 0,2 0,0 0,2 0,5 27,-4-36,1 0,0 0,0 0,1-1,0 1,1-2,1 1,-1-1,18 18,-10-15,1 0,0 0,0-2,1 0,30 14,11-1,1-3,1-3,64 11,-100-23,530 131,-526-130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29:59.4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0,'1'1,"0"-1,0 0,0 1,0-1,0 1,-1-1,1 1,0-1,0 1,0 0,-1-1,1 1,0 0,-1 0,1-1,-1 1,1 0,-1 0,1 0,-1 0,1 2,10 27,-7-15,335 709,-231-505,-54-128,-42-72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0.1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1,'11'2,"-1"0,0 1,0 0,0 1,0 0,0 0,-1 1,0 1,11 7,-3-3,323 231,-237-162,-38-31,51 38,193 183,-279-238,-1 1,-2 1,-1 2,-1 0,-3 2,0 0,-3 2,-1 0,-2 1,19 74,-26-54,-3 1,-3-1,-2 1,-9 72,1 40,8 38,-1-184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8.9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81 453,'0'8,"1"0,1 1,0-1,0 0,0 0,8 14,6 24,72 275,-23-90,-62-219,10 40,-13-49,1 0,-1 0,1-1,-1 1,0 0,0 0,0 0,-1-1,1 1,-1 0,1 0,-1-1,0 1,-1 3,1-6,1 0,-1 1,1-1,0 0,-1 1,1-1,-1 0,1 0,-1 1,1-1,-1 0,1 0,-1 0,1 1,-1-1,1 0,-1 0,1 0,-1 0,1 0,-1 0,1 0,-1 0,1-1,-1 1,1 0,-1 0,1 0,-1 0,1-1,-1 1,1 0,-1 0,1-1,0 1,-1 0,1-1,-1 1,1-1,0 1,-1 0,1-1,-17-21,16 21,-19-32,1-1,2-1,-20-58,-27-118,54 176,-48-218,50 202,2 1,3-1,3-56,1 91,1 1,0-1,2 1,-1 0,9-19,-10 28,0 0,1 0,0 1,0-1,1 1,-1 0,1 0,0 0,1 0,-1 0,1 1,0 0,0 0,0 0,10-4,16-4,0 1,0 2,1 1,0 2,1 1,43-1,-49 5,1 1,-1 2,0 1,0 1,0 1,0 1,-1 2,26 10,-33-9,0 1,0 0,-1 2,0 0,-1 1,-1 1,0 0,-1 1,0 1,-1 0,-1 1,-1 1,12 21,85 169,-28-47,-71-143,110 182,-105-177,-5-5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2.7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2462,'1'-2,"0"-1,-1 1,1 0,0-1,0 1,1 0,-1 0,0 0,1 0,-1 0,1 0,-1 0,1 0,0 1,0-1,0 1,0-1,0 1,0 0,5-2,54-24,-52 24,123-42,1 6,262-40,286 9,-557 61,942-98,-566 54,1420-247,201-261,-1804 471,424-140,-215 15,-196 78,83-24,-119 74,-90 31,37-13,-186 57,-1 2,84-4,-114 13,-9 1,-1 0,0-1,0-1,0 0,25-8,-38 10,0 0,0-1,-1 1,1 0,0 0,0-1,0 1,-1 0,1-1,0 1,-1-1,1 1,0-1,-1 0,1 1,-1-1,1 1,-1-1,1 0,-1 0,1 1,-1-1,0 0,1-1,-1 1,-1 1,1-1,0 0,-1 1,1-1,-1 0,1 1,-1-1,1 0,-1 1,1-1,-1 1,1-1,-1 1,0 0,1-1,-1 1,0-1,1 1,-1 0,0 0,0-1,0 1,-17-5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4.2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2 128,'0'-89,"0"54,0 31,0 13,-2 247,5 276,-3-523,0-1,1 1,0 0,0-1,1 1,0-1,1 1,0-1,0 0,6 10,-6-15,-1 1,2-1,-1 1,0-1,1 0,-1 0,1 0,0-1,0 0,0 1,0-1,0 0,1-1,-1 1,0-1,1 0,-1 0,1 0,0-1,-1 0,7 0,11 0,1-2,0 0,0-1,41-13,89-37,-104 35,-40 15,33-11,0-3,-1-1,-1-1,42-29,-72 41,0 0,-1-1,0 0,0 0,-1-1,0 0,0-1,-1 1,-1-1,1-1,-2 1,1-1,-2 0,1-1,-1 1,-1-1,0 1,-1-1,0 0,0-18,-2 23,0 0,0 1,0 0,1-1,0 1,0 0,0 0,3-7,1 10,-2 12,0 14,70 594,-70-593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4.7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497 1,'-18'19,"1"2,0 0,2 0,-14 28,-46 100,36-65,-233 455,258-509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5.1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0,'8'0,"4"4,7 6,10 10,4 5,9 8,6 6,3 5,2 0,0 1,-4 0,-2-6,-5-6,-10-4,-5-8,-4-6,-5-3,-7-2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6.0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0 258,'3'-5,"-1"0,0 0,1 0,0 0,1 0,-1 1,1-1,-1 1,1 0,0 0,1 1,5-5,6-6,12-15,1 1,2 1,63-41,-86 63,0 1,1 0,0 1,0 0,0 0,0 1,0 0,0 1,1 0,-1 0,15 1,-19 0,0 1,-1 0,1-1,-1 1,1 1,-1-1,0 1,0 0,1-1,-1 2,0-1,-1 0,1 1,0 0,-1 0,1 0,-1 0,0 1,0-1,0 1,-1 0,1 0,-1 0,0 0,2 5,0 6,0 0,-2 0,1 1,-2 0,0-1,-1 1,-1 0,0-1,-1 1,0-1,-2 0,1 1,-11 22,-7 16,-3 0,-37 60,-17 12,78-125,-1 0,1-1,-1 1,1 0,0-1,-1 1,1 0,0 0,-1 0,1-1,0 1,0 0,0 0,0 0,0 0,0 0,0-1,0 1,0 0,0 0,1 0,-1-1,0 1,0 0,1 0,-1 0,2 1,-1-1,0 0,1 0,-1 0,1 0,-1 0,1-1,0 1,-1 0,1-1,0 1,-1-1,1 0,2 1,65-2,-54 0,16 2,0 1,0 1,0 2,0 1,-1 2,0 0,-1 2,0 2,0 0,-1 2,-1 1,27 19,-48-30,-1 0,1 1,-1-1,1 1,-2 0,1 1,0-1,-1 1,0 0,-1 0,1 0,-1 1,0-1,-1 1,1 0,-1 0,1 8,-2-9,-1 0,0 0,0 0,-1 0,0 0,0 0,0 0,-1 0,1-1,-1 1,-1 0,1-1,-1 1,0-1,0 0,-1 0,1 0,-1-1,0 1,-6 4,-11 8,-1-1,0 0,-1-2,-37 17,34-18,0 1,1 1,-36 30,46-32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6.5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314 0,'0'5,"0"5,-4 5,-6 9,-6 9,-3 7,-4 10,-2 14,-5 3,-2 5,4-3,-1 1,0-8,0-10,6-9,6-13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7.0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0,'7'1,"0"0,0 0,0 0,0 1,0 0,-1 0,1 1,-1-1,1 1,8 7,60 47,-46-33,822 596,-751-562,-83-47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7.8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0 290,'18'-15,"-1"1,2 1,0 0,37-17,-32 17,61-31,2 5,2 3,125-33,-212 69,0-1,-1 0,1 1,0-1,0 1,0-1,0 1,-1 0,1 0,0 0,0 0,0 0,0 1,0-1,0 0,0 1,-1 0,1-1,0 1,0 0,-1 0,1 0,-1 0,1 0,-1 0,1 0,-1 1,1-1,-1 0,0 1,0-1,0 1,0-1,0 1,0 0,0 0,0-1,-1 1,1 0,-1 0,1 0,-1 0,0-1,0 1,0 0,0 3,0 8,0 1,-1-1,-1 1,0-1,-5 18,-78 241,47-157,29-89,-2 0,-22 39,33-65,0 1,0-1,-1 0,1 1,0-1,0 1,0-1,-1 0,1 1,0-1,0 1,0-1,0 1,0-1,0 1,0-1,0 1,0-1,0 1,0-1,0 0,0 1,0-1,1 1,-1-1,0 1,0-1,0 0,1 1,-1-1,0 0,1 1,-1-1,0 0,1 1,-1 0,23 5,34-8,-52 2,37-5,-1-1,0-2,44-15,116-49,-156 54,-12 6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8.4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312 1,'-1'0,"-1"0,1 1,-1 0,1-1,-1 1,1 0,-1 0,1-1,0 1,0 0,-1 0,1 1,0-1,0 0,0 0,0 0,-1 3,-18 29,16-24,-102 221,89-191,8-19,-2-1,0-1,-1 0,-1 0,-19 18,-5 9,22-24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9.0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1,'1'8,"1"0,0-1,1 1,0 0,0-1,0 0,1 0,0 0,6 7,5 12,-13-22,69 131,120 172,-154-253,29 61,29 44,-77-135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25.7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83,'423'1,"498"-3,-3-36,-857 35,-1-4,109-25,-168 32,0 0,0-1,0 1,-1 0,1 0,0 0,0-1,0 1,0 0,0 0,0 1,0-1,0 0,0 0,0 0,-1 0,1 1,0-1,0 0,0 1,0-1,-1 1,1-1,0 1,0-1,-1 1,2 1,-1 0,0 0,0 0,0 0,0 0,-1 0,1 0,-1 0,1 0,-1 1,0-1,0 4,-1 10,0-1,-8 29,7-33,-75 315,12-56,-59 368,103-479,6 0,6 173,9-313,2-1,0 1,7 24,-3-22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29.6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0 219,'100'-6,"0"-5,188-44,-85 14,-53 21,25-4,-148 18,0-1,-1 0,0-2,33-17,-46 19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09.6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1,'5'4,"5"2,1 3,3 10,4 5,2 7,3 8,1 0,-3 3,-1-2,0 1,-3-2,0 1,-3-3,-4-6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10.9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1 475,'3'-1,"1"-1,-1 1,1-1,-1 0,0 0,0 0,0-1,0 1,0-1,3-3,10-7,344-265,-172 142,-175 124,-8 3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11.8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1 260,'17'-2,"1"-1,0 0,-1-1,30-11,-15 5,-32 10,118-34,-2-5,138-67,-206 76,-33 17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16.7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1349,'1'-2,"-1"0,1 0,-1-1,1 1,0 0,-1 0,1 0,0 0,0 0,1 0,-1 0,0 0,1 1,-1-1,1 0,-1 1,1-1,0 1,2-2,44-25,-26 16,206-122,866-464,-759 453,-125 56,219-126,-373 173,-46 33,0 1,1 0,20-11,-22 16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17.8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1 328,'0'-3,"1"0,-1 1,1-1,0 0,0 0,0 1,0-1,1 0,-1 1,1 0,0-1,-1 1,1 0,4-3,33-29,-35 31,48-37,1 3,2 2,2 3,1 2,76-27,-124 53,0 0,1 2,-1-1,0 1,1 0,-1 1,1 1,13 0,-20 0,-1 1,0 0,1 0,-1 0,0 1,0-1,1 1,-1-1,0 1,-1 0,1 0,0 1,-1-1,1 0,-1 1,1 0,-1 0,0-1,0 1,-1 0,1 0,-1 1,1-1,-1 0,0 0,0 1,0-1,0 7,3 14,-2 0,-1 1,-1-1,0 1,-2-1,-1 0,-1 0,-1 0,-15 42,4-23,-1 0,-3-2,-1 0,-36 50,35-62,-1-2,-1 0,-2-2,-29 23,14-13,42-35,-1 0,0 0,1 0,-1 0,0 0,1 0,-1 0,0 0,1 0,-1 0,0 0,1 1,-1-1,0 0,1 0,-1 0,0 1,0-1,1 0,-1 0,0 0,0 1,1-1,-1 0,0 1,0-1,0 0,1 0,-1 1,0-1,0 0,0 1,0-1,0 0,0 1,0-1,0 1,0-1,0 0,0 1,0-1,0 0,0 1,0-1,0 0,0 1,0-1,0 0,-1 1,1-1,0 0,0 0,0 1,-1-1,1 0,0 1,0-1,-1 0,35-5,123-47,-75 23,96-21,50-10,-206 52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18.9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1,'1'27,"2"1,0-1,2 0,1 0,16 42,3-4,35 62,-56-118,0-1,1 0,0 0,0-1,1 1,0-1,0 0,1-1,-1 0,10 7,-9-10,0 1,0-1,0 0,0 0,1-1,-1 0,1 0,-1-1,1 0,0 0,0-1,10-1,-6 1,0 0,0 0,-1-1,1-1,-1 0,12-3,-20 4,0 0,0-1,0 1,0-1,0 1,0-1,0 0,-1 0,1 0,-1-1,0 1,1-1,-1 1,0-1,-1 0,1 1,0-1,-1 0,0 0,1 0,-1-1,1-4,2-21,-1 0,-1 0,-1-1,-4-30,27 119,10 47,2 12,90 200,-104-269,-16-29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20.5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950 359,'11'-1,"0"0,-1 2,1-1,0 1,-1 1,1 0,-1 0,0 1,0 0,0 1,0 0,0 1,-1 0,0 0,0 1,15 12,-14-9,0 0,0 0,-1 1,0 0,-1 1,0 0,-1 0,0 0,0 1,-2 0,1 1,-2-1,1 1,-2 0,0 0,0 0,-1 1,-1-1,0 0,-1 1,0-1,-1 1,-1-1,0 0,-1 0,0 0,-1 0,0 0,-8 15,-3-1,-1 0,-2-2,0 1,-1-2,-25 24,-121 100,160-143,1-1,-2-1,1 1,0-1,-1 1,0-2,1 1,-1-1,0 1,0-2,-12 3,15-4,0 0,0 0,0 0,0-1,1 1,-1-1,0 0,0 0,0 0,1 0,-1 0,0 0,1-1,-1 0,1 1,0-1,-1 0,1 0,0 0,0 0,0-1,1 1,-1 0,0-1,1 1,-1-1,0-3,-9-16,2-1,0 1,2-2,0 1,2-1,0 0,-1-29,-21-478,27 505,-1-1,-2 1,-1-1,-1 1,-10-33,11 47,0 0,-1 1,0-1,-1 1,0 0,-1 0,-1 1,1 0,-2 0,1 1,-1 0,-1 0,-12-9,14 14,1 1,0 0,-1 0,0 0,1 1,-1 0,0 1,0 0,0 0,0 1,0-1,-1 2,1-1,0 1,0 1,0-1,1 1,-1 1,-10 4,-5 2,0 1,1 1,1 2,-1 0,-19 17,6-3,2 2,-55 59,79-79,1 2,0-1,0 1,1 0,0 1,1 0,0 0,1 0,1 1,0-1,0 1,1 0,-2 23,5-32,1 1,-1-1,1 0,0 0,0 0,0 0,1 0,-1 0,1 0,0-1,0 1,0-1,1 1,-1-1,1 0,0 1,0-2,0 1,0 0,0 0,1-1,-1 0,1 0,0 0,7 3,9 2,-1 0,1-2,0 0,21 2,-20-4,145 21,321 5,-374-37,-77 3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21.3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1,'7'0,"0"1,0 0,0 1,0 0,0 0,0 0,-1 1,1-1,-1 2,0-1,0 1,11 8,6 7,36 40,-21-20,-21-20,-1 1,-2 1,0 0,-1 1,0 0,-2 1,13 39,-1-7,-3 1,-13-42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21.9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0,'14'1,"1"1,-1 0,0 1,0 0,0 1,-1 1,23 10,86 53,-101-55,-1 1,-1 1,0 1,-1 0,-1 1,0 1,-2 1,0 0,-1 1,-1 0,0 1,-2 1,-1 0,0 0,-2 1,9 36,1 31,-4 1,4 146,-7-73,-9-130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22.8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1,'0'941,"0"-928,1 0,-1 1,2-1,3 14,-4-23,0-1,0 0,0 1,0-1,1 0,0 0,-1 0,1 0,0 0,0-1,1 1,-1 0,1-1,-1 0,1 1,0-1,-1 0,1 0,0-1,6 3,7 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30.8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23,'-1'45,"2"-1,3 1,11 60,-12-92,0-1,1 1,0-1,1 0,1 0,-1-1,2 1,0-1,0-1,1 1,0-1,1-1,0 1,0-2,1 1,16 10,-20-16,0 1,0-1,1 0,0 0,0-1,-1 0,1 0,1 0,-1-1,0 0,0-1,0 0,0 0,1 0,-1-1,0 0,0 0,0-1,0 0,0 0,0-1,-1 1,1-1,-1-1,0 0,0 0,0 0,0 0,-1-1,1 0,-1 0,-1 0,1-1,6-10,31-51,-3-1,55-136,-90 195,-1 1,0-1,0 0,-1 0,1-10,-2 40,0-1,2 1,1-1,6 23,34 106,-35-121,28 86,5-2,68 128,-76-164,-24-47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26.9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0 109,'1'-3,"0"0,0 0,0 0,0 1,1-1,-1 1,1-1,-1 1,1-1,0 1,0 0,0 0,1 0,-1 0,0 0,4-1,41-28,-32 24,0 2,0-1,1 2,0 0,0 1,0 0,0 1,0 1,1 1,-1 0,0 1,1 1,19 4,-32-5,-1 1,0-1,0 0,1 1,-1-1,0 1,0 0,-1 0,1 0,0 1,-1-1,1 1,-1-1,0 1,0 0,0 0,0 0,0 0,-1 0,1 0,-1 0,0 1,0-1,0 1,0 5,2 9,-2 0,0 0,-4 35,1-15,1 4,-2 0,-2 0,-1 0,-3 0,-1-1,-2-1,-2 0,-24 50,28-72,7-14,1 0,-1 1,1-1,0 1,0-1,0 1,0 0,1-1,0 1,-1 9,6-15,-1-1,1 1,-1-1,0 0,1 0,-1-1,0 1,3-4,-5 6,365-278,-336 258,-6 6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27.5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10,'0'-4,"0"-2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28.4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0 392,'1'-10,"0"1,0-1,1 1,1-1,-1 1,1 0,1 0,0 0,6-12,9-10,26-33,-17 27,-8 5,31-39,-47 65,1 1,0-1,1 1,-1 0,1 1,0-1,0 1,12-6,-17 10,1-1,0 1,0-1,-1 1,1 0,0 0,0 0,0 0,-1 0,1 1,0-1,0 0,-1 1,1-1,0 1,-1 0,1 0,0-1,-1 1,1 0,-1 0,0 0,1 1,-1-1,0 0,1 0,-1 1,0-1,0 1,0-1,0 1,-1 0,1-1,1 3,4 10,1 0,-2 1,5 16,-4-11,248 612,-239-597,-3-6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28.9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1,'0'4,"0"6,5 10,0 5,5 8,4 10,0 7,2-1,3 0,-3 0,1 0,2-3,2-2,-3-4,0-8,-3-6,-5-3,-3-5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30.1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348 223,'10'0,"-1"0,1 1,-1 0,1 1,-1 0,1 0,-1 1,0 1,0-1,0 1,0 1,-1-1,0 2,0-1,8 7,-7-3,0 1,-1 0,0 0,-1 0,0 1,0 0,-1 0,0 1,-1 0,4 16,-2-4,-2 1,0 0,-2 0,-1 0,0 0,-2 0,-2 1,0-1,-1 0,-1 0,-9 27,5-28,-1 0,-1 0,-1-2,-1 1,-27 38,38-60,0 1,0-1,0 0,0 1,0-1,0 0,0 0,0 0,0 0,-1 0,1 0,0 0,-1 0,1 0,-1-1,1 1,-1 0,1-1,-1 0,1 1,-3-1,3 0,0-1,0 1,0-1,0 0,0 0,0 1,1-1,-1 0,0 0,1 0,-1 0,0 0,1 0,-1 0,1 0,-1 0,1 0,0 0,-1 0,1 0,0 0,0-2,-2-13,0 0,2-1,1-16,-1 25,3-110,2-14,-14-145,2 226,-3 0,-30-92,39 140,0 0,0 0,0 1,0-1,0 0,-1 1,1-1,-1 1,0-1,1 1,-1 0,0 0,0 0,-1 0,1 0,0 0,-1 1,1-1,-1 1,1 0,-6-2,3 2,0 0,1 1,-1 0,0 0,0 0,1 1,-1-1,0 1,1 0,-1 0,1 1,-7 2,-7 5,1 0,0 2,0 0,1 0,-22 21,1 5,1 1,-32 47,66-84,1 0,0 0,1 0,-1 1,0-1,0 1,0-1,1 0,-1 1,1-1,-1 1,1-1,0 1,0-1,-1 1,1 0,0-1,1 3,-1-3,0 0,1 0,0 0,-1 0,1 0,0 0,-1 0,1 0,0 0,0-1,0 1,0 0,0 0,-1-1,1 1,1-1,-1 1,0-1,1 1,9 2,0-1,0 0,1 0,16-1,4 1,44 9,-54-9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30.8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25,'69'-10,"-12"1,-53 8,31-2,0 1,61 5,-85-2,1 1,-1 0,0 1,0 0,-1 1,1 0,-1 1,1 0,-1 1,-1 0,1 0,14 14,-3 1,-2 2,0 0,-1 2,-1-1,-1 2,21 48,57 175,13 120,-70-233,7-11,-33-100,-2 0,0 1,-1 0,-2 0,0 1,-2 0,1 37,-6-42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31.9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 1,'0'0,"-1"0,0 1,0-1,1 0,-1 1,0-1,1 1,-1-1,0 1,1-1,-1 1,1-1,-1 1,1 0,-1-1,1 1,-1 0,1-1,0 1,-1 0,1-1,0 1,0 0,-1 0,1 1,-5 26,3-20,-21 131,-8 220,30-264,4 1,4-1,25 119,-29-198,1 1,1 0,1-1,0 0,1-1,1 1,12 17,-15-25,0-1,1 0,0-1,0 0,1 0,0 0,0-1,0 0,0 0,1 0,0-1,0-1,0 1,0-1,16 3,-3-2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33.1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0 504,'0'-4,"5"-6,9-10,7-5,8-3,4-10,5-2,4-4,8 3,4-2,1-1,1 2,-11 5,-3 3,-5 4,-8 7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34.8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1 218,'6'-2,"-1"0,1 0,-1 0,1-1,-1 1,0-1,0-1,0 1,-1-1,1 1,5-7,2 0,28-22,61-36,-82 56,1 2,1 0,0 1,0 1,37-8,-57 16,1-1,0 1,-1-1,1 1,0 0,0 0,-1 0,1 0,0 0,0 0,-1 0,1 1,0-1,-1 1,1-1,0 1,-1 0,1-1,-1 1,1 0,-1 0,1 0,-1 0,1 0,-1 1,0-1,0 0,0 1,0-1,0 0,0 1,0-1,0 1,-1 0,1-1,0 1,-1 0,1-1,-1 1,0 0,0 0,0-1,0 1,0 3,0 10,-1 1,-1-1,0 0,-5 19,1-9,6-20,1 1,-1-1,1 1,0-1,0 1,0-1,1 0,0 1,0-1,0 0,0 0,1 0,0-1,7 9,-6-7,0 1,0-1,0 1,-1 0,0 0,0 0,3 14,-5-11,0-1,-1 0,0 0,0 0,-1 0,-1 0,1 0,-1 0,-1 0,0 0,0 0,0-1,-1 0,-1 0,1 0,-1 0,-1-1,-6 9,11-14,5-4,14-9,21-16,-28 20,1 1,0 0,-1 1,2 0,-1 1,0 1,25-4,95-6,-108 12,-15 0,26-2,1 2,0 1,0 2,43 7,-69-7,-1 1,0 0,0 0,0 0,-1 1,1 1,-1-1,0 1,9 8,-12-9,-1 1,1-1,-1 1,0 0,-1 0,1 1,-1-1,0 1,-1 0,1 0,-1 0,0 0,-1 0,1 0,0 8,-1-9,-1 0,0 0,0-1,0 1,0 0,-1 0,0 0,0-1,0 1,0 0,-1-1,0 1,0-1,0 0,0 1,-1-1,1 0,-1 0,0-1,-7 7,-3 1,0-1,-1-1,0-1,-27 13,-16 9,12-5,24-17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35.8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 6,'0'-4,"0"3,0 5,0 11,0 8,0 7,-4 8,-2 10,1 6,1 2,-4 0,-4-1,0-2,2-4,3-3,2-5,2-9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39.1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229 242,'-2'20,"0"1,-1-1,-9 32,-5 25,-51 370,-24 167,88-584,-1 9,-15 61,17-196,10-182,12 1,13 0,87-355,-117 623,0 0,0 0,1 0,1 0,0 1,8-16,-10 22,0 0,0 0,0 0,0 0,0 0,1 1,-1-1,1 1,-1-1,1 1,-1 0,1 0,0 0,-1 0,1 1,0-1,0 1,0 0,-1-1,1 1,0 0,0 1,0-1,0 0,-1 1,4 1,13 3,0 1,0 1,-1 0,0 2,-1 0,20 13,92 76,-40-20,-3 4,-4 4,-4 3,-4 3,-4 4,74 133,-105-163,-27-44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36.3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1,'12'1,"0"0,0 1,-1 0,1 1,0 0,-1 1,0 0,0 1,0 1,15 9,13 12,50 43,-26-18,-24-22,-10-7,0 0,1-2,1-2,1 0,53 21,-15-25,-54-9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36.8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75 1,'0'4,"0"10,0 11,0 11,0 10,-5 8,0 6,-1 15,2 3,1 1,-4-4,1-6,-4-12,-1-9,3-11,2-5,2-10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39.9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9883 2631,'-8'4,"1"0,-1 0,0 0,0-1,-1 0,1-1,-1 1,1-2,-1 1,1-1,-12 0,1 1,-444 18,256-18,-1303-16,1232-7,1-12,2-12,-381-113,-604-331,1049 389,5-8,5-10,-368-284,552 389,-18-17,-1 1,-55-31,80 54,0 0,-1 0,1 1,-2 1,1 0,0 1,-1 0,1 1,-1 0,0 1,0 0,0 1,-16 2,-10 4,-271 29,153-35,0-7,-307-54,-300-118,536 115,2-11,-274-130,484 197,0 0,1-1,0-1,-22-18,47 84,-6-36,-1 1,0-1,-2 1,-1-1,0 1,-1 0,-2-1,0 1,-1-1,0 0,-14 32,-16 48,34-99,0-1,0 0,0 1,0-1,0 0,0 0,0 1,0-1,0 0,0 0,0 1,0-1,0 0,0 1,0-1,-1 0,1 0,0 1,0-1,0 0,0 0,0 1,-1-1,1 0,0 0,0 0,0 1,-1-1,1 0,0 0,0 0,-1 0,1 0,0 1,0-1,-1 0,1 0,0 0,0 0,-1 0,1 0,0 0,-1 0,1 0,0 0,0 0,-1 0,1 0,0 0,-1 0,1 0,0 0,0-1,-1 1,1 0,0 0,-1 0,-8-23,-1-32,-44-584,54 632,0 0,0 0,0 0,1 0,0 0,0 0,5-13,-5 17,0 1,1 0,-1-1,1 1,0 0,0 0,0 0,0 0,0 1,0-1,0 0,1 1,-1-1,0 1,1 0,-1 0,1 0,0 0,-1 1,1-1,0 0,-1 1,6 0,53-3,98 7,-43 1,-17-3,0-5,182-29,-271 30,0 0,-1 1,1 0,15 1,-25 0,1 0,-1 0,1 0,0 0,-1 0,1 0,-1 0,1 1,-1-1,1 0,-1 0,1 0,-1 1,1-1,-1 0,1 1,-1-1,1 0,-1 1,1-1,-1 1,0-1,1 0,-1 1,0-1,1 1,-1-1,0 1,0-1,1 1,-1-1,0 2,-1 0,1 0,-1 0,0 0,0 0,0-1,0 1,-1 0,1 0,0-1,-1 1,1 0,-1-1,1 0,-4 2,-142 128,-245 280,272-264,-279 370,398-516,-40 52,40-52,0 0,0 0,0 0,0 0,0 0,0 0,-1 0,1-1,0 1,-1-1,1 1,0-1,-1 1,1-1,-1 1,-1-1,2 0,0-1,0 1,0-1,1 1,-1-1,0 0,0 1,1-1,-1 0,0 1,1-1,-1 0,0 0,1 1,-1-1,1 0,-1 0,1 0,0 0,-1 0,1 0,0 0,0 0,0 0,0 0,-1 0,2-2,-1-7,1 0,0 0,0 0,1 0,1 1,0-1,0 0,1 1,0 0,0 0,7-10,17-42,57-168,-73 205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44.1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0 824,'1'-1,"0"-1,0 1,0-1,0 1,0-1,0 1,1 0,-1-1,1 1,-1 0,1 0,-1 0,1 0,2-1,4-3,584-370,-349 231,-142 81,5-4,170-79,-264 142,-10 8,-18 16,-32 26,48-46,-32 28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44.6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0 573,'7'-1,"0"-1,-1-1,1 1,-1-1,0 0,0 0,0 0,0-1,6-5,13-7,285-126,-194 93,294-118,-227 95,71-13,-225 77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45.5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78 94,'-21'54,"4"13,2 0,-6 79,19-121,1 1,1-1,1 1,1-1,1 0,1 0,2 0,1 0,10 27,-12-42,0 0,1 0,0-1,0 0,1 0,0-1,0 1,1-2,0 1,15 9,-9-7,2-1,-1 0,1-2,1 0,32 10,1-7,-1-1,1-3,83 0,-131-6,177-2,-155 0,0 0,0-2,0-1,0-1,28-11,-44 14,0-1,-1 1,0-1,0-1,0 1,-1-1,1 0,-1-1,0 1,0-1,-1-1,0 1,0-1,-1 0,1 0,4-11,-5 6,-1 1,0-1,0 0,-2 0,1 0,-1 0,-1 0,0 0,-1 0,-2-15,-5-10,-2 1,-1 0,-2 0,-1 1,-1 1,-25-39,21 41,-1 0,-2 1,-1 2,-1 0,-30-26,42 44,0 0,-1 1,-1 0,0 1,0 1,0 0,-1 1,0 1,-1 0,1 1,-1 1,0 0,-32-3,-17-1,54 6,0 0,0 0,0 1,-1 1,1 0,0 0,0 1,0 1,-14 3,4 1,10-4,0 1,1 0,-1 1,1 0,0 1,0 0,0 0,-9 8,9-1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46.2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1,'-4'0,"-2"0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46.7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1,'2'18,"1"1,1-1,0 0,1 0,1 0,1-1,1 0,0 0,11 16,0 4,402 760,-388-742,-22-38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47.7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 1,'-1'9,"-1"1,1-1,-1 0,-1 0,-7 18,-6 26,5 34,4 0,3 0,9 98,-4-169,0 1,0-1,2 1,0-1,8 24,-9-35,0 1,1-1,0 0,0 0,0-1,1 1,-1-1,1 1,0-1,1 0,-1-1,0 1,1-1,0 0,0 0,0 0,0-1,1 1,5 1,22 5,1-1,-1-1,1-2,40 1,141-7,-118-1,-54 3,-28 0,-1 0,1-1,0-1,-1-1,26-5,-39 7,1 0,0-1,-1 1,0-1,1 0,-1 1,1-1,-1 0,0 0,1 0,-1 0,0 0,0 0,0 0,0-1,0 1,0 0,0-1,0 1,-1 0,1-1,0 1,-1-1,1 1,0-4,-1 2,0-1,-1 1,1 0,-1-1,0 1,1 0,-1 0,-1 0,1 0,0 0,-4-5,-4-6,0 0,-2 2,-21-23,17 21,-1 1,-1 1,0 1,0 0,-1 1,0 1,-1 0,0 2,-1 0,1 1,-1 1,-1 1,1 0,0 2,-1 1,1 0,-23 3,21 2,6 1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48.9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611 530,'34'1,"1"0,0 3,-1 0,0 3,53 16,-72-18,0 0,0 2,-1 0,0 0,0 2,-1-1,0 2,0 0,-1 0,-1 1,1 1,-2-1,0 2,12 17,-18-20,1-1,-1 1,-1 0,0 1,0-1,-1 0,0 1,-1-1,0 1,-1 0,0-1,-1 1,0 0,0-1,-1 1,-7 18,1-4,-1-1,-2-1,0 1,-1-2,-28 38,22-36,-81 103,87-113,-1-1,0-1,-1 0,0-1,-1-1,-28 16,40-24,1-1,-1 1,0-1,0 0,0 0,0 0,0 0,0-1,0 1,0-1,0 0,-1 1,1-1,0-1,0 1,0 0,0-1,0 0,0 0,-3-1,3 0,1 0,-1 0,1 0,0-1,0 1,0-1,0 0,1 1,-1-1,1 0,-1 0,1 0,0 0,0 0,0 0,1 0,-1 0,1-1,-1-4,-4-88,8-119,1 69,9-175,0-40,-14 354,0 0,0 0,-1 1,1-1,-2 0,1 0,-1 1,0-1,0 1,-1 0,1 0,-1 0,-1 1,1-1,-1 1,0 0,0 0,-1 1,1-1,-1 1,0 0,0 1,-1 0,1 0,-1 0,1 1,-15-4,9 4,0 0,-1 1,1 1,0 0,-1 0,1 1,0 1,0 0,-1 1,1 0,1 1,-1 0,1 1,-1 0,1 1,1 0,-17 12,-3 5,1 1,1 1,1 1,-37 48,38-42,2 2,-23 40,39-59,0 0,1 1,1 0,1 0,0 1,1 0,-4 32,8-45,0 0,0 1,0-1,1 0,-1 0,1 1,0-1,1 0,-1 0,1 0,-1 0,1 0,0-1,1 1,-1-1,4 5,-1-3,0 1,1-1,0 0,1 0,-1-1,1 0,0 0,9 4,2-1,1-1,0 0,0-2,1 0,0-1,23 1,147-7,-168 3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39.9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1 178,'74'-4,"106"-18,46-3,-193 22,0-1,59-17,2 1,55-16,-111 24,0 2,1 2,60-5,66 14,-144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0:50.4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958 1427,'3'-3,"5"10,7 12,4 24,-1 2,-2 0,12 59,-6-21,-9-41,-2 1,-2 0,-2 0,-1 1,-3 0,-2 56,-14-136,3 14,-462-1277,411 1122,-67-322,127 490,-1 1,1 0,0 0,0 0,1 0,0-10,0 17,0 0,1-1,-1 1,0 0,1-1,-1 1,1 0,-1 0,1-1,-1 1,1 0,0 0,0 0,0 0,0 0,0 0,0 0,0 0,0 0,0 0,0 1,0-1,0 0,1 1,-1-1,0 1,0-1,1 1,-1 0,0-1,1 1,-1 0,0 0,1 0,-1 0,2 0,9 2,1 0,-1 0,-1 1,1 1,0 0,-1 0,0 1,14 8,87 60,-101-66,163 123,262 253,114 196,-326-307,-223-272,0 1,-1-1,1 1,-1-1,1 1,-1-1,0 1,1-1,-1 1,1-1,-1 1,0 0,1-1,-1 1,0 0,0-1,0 1,0 0,1 0,-1-1,0 1,0 0,0-1,0 1,-1 0,1-1,0 1,0 0,0 0,0-1,-1 1,1 0,0-1,-1 1,1-1,0 1,-1 0,1-1,-1 1,1-1,-1 1,1-1,-1 0,0 1,1-1,-1 1,1-1,-1 0,-1 1,-41 5,30-5,-136 13,1 7,1 6,1 6,1 7,3 6,-206 97,269-103,1 4,2 3,-124 100,157-110,2 3,2 0,1 3,2 1,2 2,-55 98,76-116,1-1,1 2,-13 52,21-67,0-1,1 1,1-1,0 1,1 0,0-1,1 1,1 0,0-1,7 22,-8-31,1 0,0 0,0 0,0-1,0 1,1 0,-1-1,1 0,0 1,0-1,0 0,1 0,-1-1,1 1,-1-1,1 0,0 0,0 0,0 0,0-1,0 0,0 1,1-1,-1-1,0 1,1-1,-1 0,0 0,1 0,-1 0,8-2,3-1,-1 0,0-1,0-1,0 0,-1 0,0-2,0 0,19-13,11-13,-1-2,-2-2,-2-2,38-48,123-185,-160 216,574-976,-606 1019,7-12,0 0,19-22,-28 40,1 0,0 0,0 1,1 0,0 1,0-1,0 1,1 1,0-1,14-5,55-13,0 2,1 4,89-7,-118 19,1 2,0 2,-1 2,1 2,-1 3,1 1,-2 3,1 2,-2 2,1 2,-2 3,-1 1,0 2,81 55,247 208,-353-269,6 3,-2 2,0 0,-2 1,23 30,-32-32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14.5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15,'0'-1,"0"1,0-1,0 1,0-1,-1 1,1 0,0-1,0 1,0-1,1 1,-1-1,0 1,0-1,0 1,0-1,0 1,1 0,-1-1,0 1,0-1,0 1,1 0,-1-1,0 1,1 0,-1-1,0 1,1 0,-1-1,1 1,-1 0,0 0,1 0,-1-1,1 1,-1 0,0 0,1 0,0 0,20 10,22 30,-41-39,73 87,119 181,-98-128,-51-63,-25-40,-10-22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15.2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1 317,'0'-2,"-1"-15,1 0,1 0,1 0,5-23,-5 35,0-1,0 1,0-1,1 1,0 0,0 0,0 0,1 0,0 0,0 1,0 0,0 0,1 0,-1 0,1 1,7-5,15-6,1 0,1 2,0 1,0 1,34-6,152-18,-212 34,52-7,1 3,0 3,0 2,0 2,0 3,-1 2,0 2,93 32,-118-31,-1 2,0 1,-1 1,-1 2,0 0,-1 2,27 26,-35-27,0 2,-1 0,0 1,-2 0,-1 1,-1 1,0 1,-2-1,13 40,-14-29,-1 1,-2 0,-1 0,-2 1,-1-1,-2 1,-2-1,-1 1,-2-1,-1 1,-1-1,-3-1,0 1,-2-1,-2-1,-1 0,-2-1,-1-1,-28 40,26-42,-1-1,-43 46,57-67,-1 0,-1-1,1 0,-1 0,0-1,0 0,-1-1,0 0,0 0,0 0,0-1,0-1,0 0,-1 0,-9 0,-138-5,132 3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15.5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0,'4'9,"6"11,10 10,5 10,12 6,4 8,7 7,5 3,-8-10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16.2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195 1611,'-15'-5,"0"-1,0 0,0-1,1-1,1 0,-1-1,1-1,-16-15,24 20,0 0,0 0,1-1,0 1,0-1,0 0,1 0,0 0,0-1,1 1,0-1,0 0,0 0,1 1,0-1,0 0,1 0,0 0,0 0,1 0,2-12,2-2,2-1,1 1,0 0,2 0,20-31,72-95,-93 136,356-427,29 23,-312 331,-77 79,0 0,-1 0,0 0,0 0,-1-1,1 1,-1-1,0 0,3-11,-6 15,1 0,-1 1,0-1,0 0,0 0,0 0,0 0,-1 0,1 0,-1 1,1-1,-1 0,0 0,1 0,-1 1,0-1,0 0,0 1,0-1,-1 1,1-1,0 1,-1 0,1 0,0-1,-1 1,0 0,1 0,-1 0,0 1,1-1,-1 0,0 1,0-1,0 1,1-1,-4 1,3-1,-1 0,0 0,0 0,0 1,0-1,1 1,-1 0,0 0,0 0,0 0,0 1,0-1,0 1,0-1,0 1,1 0,-1 0,0 1,1-1,-4 3,2-1,1 0,0 0,1 0,-1 1,0-1,1 1,0-1,0 1,0 0,1 0,-1 0,-1 7,-1 11,0 0,2 0,0 1,3 28,-1-42,5 98,5 0,5-1,52 192,142 293,-59-279,-66-148,-71-134,-5-9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16.6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1 634,'0'-4,"0"-11,4-10,2-6,8-6,6-14,8-7,4-6,9-1,6-10,4-2,-3 4,-9 15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17.0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235 0,'-4'1,"0"-1,0 1,0 0,1 1,-1-1,0 0,1 1,-1 0,1 0,0 0,0 0,0 1,0-1,0 1,0 0,-4 5,-37 54,41-57,-10 18,1 0,1 1,1 1,2-1,-11 47,-13 135,27-165,-4 39,4 0,3 0,4 0,13 92,-5-109,4 1,2-2,2 0,4-1,47 95,150 255,-195-353,-19-36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17.4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0 540,'0'-4,"5"-2,5-8,5-6,4-4,8-6,8-7,6-6,10-3,8-8,3 2,-1 5,-6-2,-4 7,-10 2,-13 8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18.6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55 887,'3'-23,"1"0,0 1,16-44,8-39,-26 95,15-102,-15 98,-2 0,1 0,-2 0,0 0,-5-26,6 39,-1-1,1 0,-1 1,1-1,-1 1,1-1,-1 1,0-1,0 1,0 0,0-1,0 1,0 0,0 0,0 0,0-1,-1 1,-1-1,1 2,1-1,0 1,0 0,0 0,0 0,-1 0,1 0,0 0,0 0,0 0,0 0,-1 1,1-1,0 0,0 1,0-1,0 1,0-1,-2 2,-1 1,-1 1,1 0,0 0,0 0,0 0,1 0,-1 1,1 0,-3 5,-1 7,0 0,1 1,1 0,0 0,2 0,-3 26,2 114,4-119,0-29,0 1,1 0,0 0,1-1,0 1,0-1,1 1,1-1,0 0,6 11,-7-15,1-1,0 1,1-1,-1 0,1-1,0 1,0-1,0 0,1 0,0 0,-1-1,1 0,0 0,1-1,-1 0,0 0,11 2,6 0,0-1,0-2,0 0,0-1,0-2,0 0,-1-1,1-1,-1-2,0 0,0-1,0-1,-1-1,0-1,-1-1,33-23,-42 24,0 0,-1-1,0 1,0-2,-1 0,-1 0,0 0,-1-1,0 0,-1-1,0 1,6-23,1-15,-2 1,5-62,-2-87,-14 165,-1 0,-2 1,-13-64,13 88,0 0,-1 0,0 0,-1 1,1 0,-2 0,-10-14,15 20,0 1,0-1,0 1,-1 0,1-1,0 1,-1 0,1 0,0 0,-1 0,1 0,-1 0,0 0,1 1,-1-1,0 1,1-1,-1 1,0-1,1 1,-1 0,0 0,0 0,0 0,1 0,-1 0,0 0,0 1,1-1,-1 1,0-1,1 1,-1 0,0-1,1 1,-1 0,1 0,-1 0,1 0,0 1,-1-1,1 0,0 1,0-1,0 0,0 1,0-1,0 1,0 2,-3 4,0 0,0 0,1 1,1-1,0 1,0 0,0 0,1 0,1 0,-1 12,2 1,1-1,0 0,7 29,-5-35,1 0,1-1,0 1,1-1,0-1,1 1,0-1,1 0,1-1,0 0,1-1,0 0,1 0,13 8,18 10,1-1,91 39,-80-41,71 44,-121-66,0-1,0 1,-1 0,0 0,0 0,0 1,0-1,-1 1,0 0,0 0,0 0,0 0,-1 1,0-1,0 1,0 0,-1-1,0 1,0 0,-1 0,1 0,-1-1,0 1,-2 11,-3 8,-1 0,-1 0,-1 0,-16 33,4-8,3-9,-14 40,29-74,0 0,0 1,1-1,0 0,0 1,1-1,0 0,1 12,-1-17,1 0,-1-1,1 1,0 0,-1-1,1 1,0-1,0 1,0-1,0 0,0 1,1-1,-1 0,0 0,0 0,1 0,-1 0,1 0,-1 0,1 0,-1 0,1-1,0 1,-1-1,1 1,0-1,0 0,-1 1,1-1,0 0,2-1,7 1,0 0,0-2,20-3,-21 3,234-58,-184 45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0.2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1556,'3'-11,"-1"0,1 0,1 1,0-1,0 1,1 0,8-13,-12 22,32-59,23-38,-3-4,56-155,-107 251,-1 2,1 1,-1-1,1 0,-1 0,0 0,0 0,-1 0,1 0,-1 0,0 0,0 0,0-1,-1 1,0 0,-2-7,3 10,-1 1,1-1,-1 1,1 0,-1-1,0 1,1 0,-1 0,0 0,1-1,-1 1,0 0,1 0,-1 0,0 0,0 0,1 0,-1 0,0 0,1 1,-1-1,0 0,1 0,-1 0,0 1,1-1,-1 0,1 1,-1-1,1 1,-1-1,1 1,-1-1,1 1,-1-1,1 1,-1-1,1 1,0-1,-1 1,1 1,-24 31,20-27,4-5,-14 17,1 1,1 1,0 1,2 0,-16 43,15-24,2 1,-5 59,12-80,1 0,1 1,1-1,0 0,2 0,0 0,7 22,-7-35,1 0,0-1,0 1,0-1,0 0,1 0,0-1,0 1,1-1,0 0,0-1,0 1,0-1,1 0,-1-1,1 1,0-1,0-1,0 1,13 1,4 2,0-2,1-1,-1 0,1-2,24-2,-16-1,-8 2,0-1,0-1,0-1,0-2,37-11,-58 14,1-1,-1 0,1 0,-1 0,0-1,0 1,-1-1,1 0,-1 0,0-1,0 1,0 0,0-1,-1 0,0 0,3-8,2-11,0-1,4-31,-2 8,-2 15,9-38,-16 67,1 1,0 0,1 0,-1 0,0 0,1 0,0 0,0 0,0 1,0-1,0 1,0-1,1 1,-1 0,1 0,4-3,-4 4,-1 0,1 1,-1 0,1-1,-1 1,1 0,0 0,-1 1,1-1,-1 0,1 1,-1-1,1 1,-1 0,1 0,-1 0,0 0,1 1,-1-1,4 3,42 38,-44-37,170 195,-19-18,-153-181,-1 1,0-1,1 1,-1-1,1 1,-1-1,1 0,0 0,0 0,-1 0,1 0,0 0,0 0,0-1,0 1,0-1,0 0,0 1,0-1,4 0,-4-1,0 1,0-1,0 0,-1 0,1 0,0 0,-1 0,1-1,0 1,-1 0,1-1,-1 1,0-1,0 0,1 1,-1-1,1-2,5-11,-1-1,0 1,-1-1,3-21,-3 18,117-373,-121 390,0 0,-1 0,1 0,0 0,0 1,0-1,1 0,-1 0,0 1,1-1,-1 1,1-1,-1 1,1-1,0 1,-1 0,1 0,0 0,0 0,0 0,0 0,0 1,0-1,0 1,0-1,0 1,1 0,-1 0,0 0,0 0,0 0,0 0,0 1,2-1,9 4,0 0,-1 0,1 1,18 11,-4-2,57 18,1-4,92 19,-134-37,-22-5,-3 1,0-1,1-1,-1-1,0-1,1 0,0-1,26-3,-43 2,0-1,1 0,-1 1,0-1,0 0,0 0,1-1,-1 1,-1 0,1-1,0 1,0-1,0 0,-1 1,1-1,-1 0,1 0,-1 0,0 0,0 0,0-1,0 1,0 0,0 0,-1-1,1 1,-1 0,0-1,1-2,-1-8,0 0,0 0,-1 0,-3-15,3 21,-24-109,-75-216,93 311,-36-107,-116-240,154 359,1-1,-1 0,-1 1,1-1,-2 1,1 1,-1-1,0 1,-1 0,0 1,-17-13,25 20,-1-1,1 1,-1-1,1 1,-1 0,1-1,-1 1,1 0,-1 0,1-1,-1 1,1 0,-1 0,1 0,-1-1,0 1,1 0,-1 0,1 0,-1 0,0 0,1 0,-1 1,1-1,-1 0,0 0,1 0,-1 0,1 1,-1-1,1 0,-1 0,1 1,-1-1,1 1,-1-1,0 1,4 25,22 28,41 44,3-3,98 102,-135-160,103 110,233 196,-333-314,-7-10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1.0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0 512,'16'-26,"1"1,0 1,23-24,-1 2,122-140,-143 168,0 0,2 2,0 0,1 2,1 0,0 1,38-15,-44 23,1 1,0 0,1 1,-1 1,0 1,1 1,-1 0,1 1,-1 1,0 1,0 0,0 1,0 1,23 10,-18-7,-1 2,-1 1,1 0,-2 2,1 0,-2 1,0 1,-1 1,0 0,17 23,-23-24,-1-1,-1 1,0 1,-1 0,0 0,-2 0,0 1,-1 0,6 33,-10-39,0 0,-1-1,0 1,0-1,-1 1,-1-1,0 1,0-1,-1 0,-1 1,1-2,-1 1,-1 0,0-1,-1 0,1 0,-14 14,-24 23,-3-2,-2-2,-2-2,-1-2,-2-3,-77 39,23-30,44-20,62-24,0 0,1 0,-1 0,0 0,1 1,-1-1,0 0,0 1,1-1,-1 0,1 1,-1-1,0 1,1-1,-1 1,1-1,-1 1,1-1,-1 1,1 0,-1-1,1 1,-1 1,15 3,36-2,-47-3,43 2,-1 2,0 2,-1 2,65 19,164 78,-262-101,31 15,65 39,-97-52,0 0,-1 1,0 0,0 0,-1 1,0 1,0-1,-1 1,0 1,-1-1,0 1,6 12,-11-16,1-1,-1 1,0-1,0 1,-1 0,0-1,0 1,0-1,-1 1,1 0,-1-1,-1 1,1-1,-1 0,0 1,0-1,0 0,-1 0,0 0,0 0,0-1,-6 7,-9 9,0 0,-2-1,-30 23,21-19,-13 7,0-1,-2-3,-1-1,-73 28,64-28,43-20,0 0,-1 0,0-1,0-1,0 0,0 0,-1-1,1-1,-19 0,8-4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0.6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692 2,'-170'-1,"-184"3,336-1,1 0,-1 1,1 1,0 1,0 0,-31 13,33-9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1.6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1619,'111'-119,"-92"100,501-519,-461 466,-2-1,-4-4,-4-1,-2-3,-5-1,33-90,-68 153,0 0,-2-1,0 0,-1 0,2-39,-6 53,0 0,0 0,-1 0,0 1,0-1,0 0,-1 1,0-1,0 1,0 0,-1-1,1 1,-1 0,0 0,-1 1,1-1,-1 1,0-1,0 1,-1 1,1-1,-1 0,0 1,-9-5,1 3,1 1,-1 0,0 1,0 0,0 1,0 0,-1 1,1 1,0 0,-1 1,-15 3,10-1,0 1,0 0,0 2,1 0,0 1,0 1,-19 11,24-10,1 1,0 1,0 0,1 1,0 0,1 1,0 0,1 0,1 1,0 0,1 0,1 1,0 0,1 1,0-1,-3 25,1-2,2 0,2 0,2 0,1 0,10 74,-5-85,0-1,2 0,1 0,2 0,0-1,1-1,2 0,0 0,26 33,-8-19,1-2,2-2,2-1,59 43,97 58,335 175,-511-301,-8-5,0 1,-1 0,1 1,-1 0,0 0,0 0,12 13,-19-17,1 0,0 0,-1 0,1 0,-1 0,1 0,-1 0,0 1,1-1,-1 0,0 0,0 0,0 1,0-1,0 0,0 0,0 0,0 1,0-1,-1 0,1 0,-1 0,0 2,-21 26,-39 14,58-42,-252 135,217-115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1.9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1,'0'4,"0"6,0 14,0 7,5 7,0 10,9 18,11 14,13 16,13 13,3 0,0-5,0-11,-5-10,-7-10,-11-17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2.3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1 106,'0'-4,"0"-10,4-7,2-4,4 2,0 5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2.9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0,'66'74,"-4"2,95 152,-77-107,-1-3,6 11,161 189,-239-309,2 0,-1-1,1 0,0-1,1 0,16 9,-21-14,-1 0,1 0,0-1,-1 1,1-1,0-1,0 1,0 0,0-1,0 0,0-1,-1 1,1-1,0 1,0-2,0 1,-1 0,7-3,6-3,-12 6,0-1,-1 0,1 0,-1 0,0 0,0 0,0-1,0 0,0 0,4-4,1-6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3.2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0 104,'5'0,"5"-4,9-2,11 0,8 2,11-3,14-1,9-3,5-4,3 1,0 3,-5 3,-7 2,-10 4,-15 1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3.9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1 225,'8'1,"-1"0,1 0,0 1,-1 0,1 0,-1 1,1 0,-1 0,0 1,10 7,67 53,-54-40,176 128,-171-130,1-1,1-1,0-2,46 14,-82-31,1 0,0 0,0 0,-1-1,1 1,0-1,0 1,0-1,0 0,0 0,0 1,0-1,0-1,0 1,-1 0,1 0,0-1,0 1,0-1,0 1,0-1,-1 0,1 0,0 0,-1 0,1 0,0 0,-1-1,0 1,1 0,-1-1,0 1,1-1,-1 1,1-4,1-3,-1-1,0 1,-1 0,0-1,0 1,-1-17,0 21,-5-245,1 196,-3 0,-21-87,21 122,4 20,12 34,3-12,2 0,1-1,0-1,27 30,85 76,-68-71,149 135,-153-142,-27-25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5.1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888 1049,'-11'0,"-1"1,1 1,0 0,-1 1,1 0,0 1,1 0,-1 0,-18 12,-5 5,-45 38,72-53,-66 57,3 3,3 3,2 3,5 3,2 2,-53 96,25-10,76-141,2 0,0 1,1 0,2 0,-5 36,10-53,0-1,0 1,1 0,0-1,0 1,0-1,0 1,1-1,0 0,1 0,-1 1,1-2,0 1,0 0,0 0,0-1,1 0,0 0,0 0,0 0,1 0,-1-1,1 0,0 0,0 0,0-1,8 4,10 3,0-1,0-1,1-1,47 6,-37-7,-1-2,1-2,0-1,0-1,59-11,-80 10,0-1,0-1,-1-1,1 1,-1-2,0 0,-1 0,1-1,-1-1,-1 1,1-2,-1 0,-1 0,1 0,-2-1,1-1,10-17,3-15,-1 0,-1-2,23-85,19-148,-56 248,10-95,-10 67,-6 57,-1 1,1 0,0-1,0 1,0-1,0 1,0-1,0 1,0 0,0-1,0 1,0-1,0 1,0-1,0 1,0 0,1-1,-1 1,0-1,0 1,0 0,1-1,-1 1,0 0,0-1,1 1,-1 0,0-1,1 1,-1 0,0 0,1-1,-1 1,1 0,-1 0,0 0,1-1,-1 1,1 0,-1 0,0 0,1 0,-1 0,1 0,-1 0,1 0,-1 0,0 0,1 0,-1 0,1 0,-1 0,1 1,-1-1,0 0,1 0,-1 0,0 1,1-1,-1 0,1 0,-1 1,0-1,0 0,1 1,25 30,-16-19,47 52,3-4,3-1,104 74,-113-96,2-2,1-3,2-2,1-3,72 22,-121-46,0 1,0-2,0 0,0 0,1-1,-1 0,1-1,11-1,-18 0,-1 0,1 0,-1 0,0 0,1-1,-1 0,0 0,0 0,0 0,-1-1,1 1,0-1,-1 0,0 0,0-1,0 1,0-1,0 1,-1-1,1 0,-1 0,0 0,2-6,5-16,0-1,-2-1,-1 1,2-30,4-117,-10 121,2-77,-5-1,-6 1,-27-148,19 200,-3 2,-3 0,-4 1,-3 1,-3 2,-60-104,78 155,0 1,-1 1,0 0,-2 1,0 0,-1 2,-1 0,-27-19,20 25,25 11,-1-1,1 0,0 0,-1 0,1 0,0 1,0-1,-1 0,1 0,0 1,-1-1,1 0,0 1,0-1,0 0,-1 0,1 1,0-1,0 0,0 1,0-1,0 1,0-1,-1 0,1 1,0-1,0 0,0 1,0-1,0 1,0-1,0 0,1 1,-1-1,0 0,0 1,2 5,0 1,0-1,1 0,-1-1,1 1,4 6,41 55,2-2,3-1,3-4,2-1,3-4,91 65,429 248,-564-357,22 12,-18-10,0 0,1-1,1-1,0-1,0-1,33 8,-35-15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5.5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59,'0'-4,"4"-2,6-3,6-1,3 1,9-2,-2 2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6.0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1,'4'1,"-1"0,0 0,0 1,1 0,-1 0,0 0,0 0,-1 0,1 1,3 2,7 6,155 88,-113-69,101 70,-149-94,0 1,0 0,0 0,-1 0,0 1,0 0,-1 0,8 15,-3 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1.6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1 326,'36'-1,"0"-3,0-1,40-11,17-3,917-227,-974 235,-25 6,0 1,0 0,0 1,1 1,0 0,-1 0,1 1,12 1,-13 6,-12 5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27.8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 1936,'-4'-8,"1"1,-1-1,1 0,1 0,0 0,0 0,1 0,-1-1,2 1,-1 0,1-1,1 1,-1 0,4-14,-2 16,0 0,1 0,-1 1,1-1,1 1,-1-1,1 1,0 0,0 1,0-1,0 1,1-1,0 1,0 1,0-1,1 1,-1 0,1 0,9-4,70-22,162-35,-177 48,-33 7,-5 0,0 2,1 2,63-4,-94 9,0 0,0 1,0-1,0 1,0-1,0 1,0 0,0 0,0 0,-1 0,1 0,0 0,-1 0,1 1,-1-1,1 0,-1 1,0 0,1-1,-1 1,0 0,0-1,0 1,0 0,0 0,-1 0,1 0,-1 0,1 0,-1 0,0 0,1 0,-1 4,0 10,0-1,-1 1,-4 24,2-11,1-5,-1 22,1 0,2-1,11 82,-8-114,0 0,0 0,1-1,1 0,0 1,1-2,12 20,-13-25,1 1,-1-1,1 1,0-2,1 1,-1-1,1 0,0 0,1-1,-1 1,1-2,16 6,0-1,0-1,1-1,0-1,34 2,-58-7,-1 0,0 0,1 0,-1 0,1 0,-1 0,0 0,1 0,-1 0,1-1,-1 1,0 0,1 0,-1 0,0 0,1 0,-1-1,1 1,-1 0,0 0,0-1,1 1,-1 0,0-1,1 1,-1 0,0-1,0 1,0 0,1-1,-1 1,0 0,0-1,0 1,0-1,0 0,-5-18,-19-21,22 37,-28-39,12 19,1-1,2 0,-18-37,30 54,0 0,1 0,-1-1,2 1,-1 0,1-1,0 1,0-1,1 1,0-1,0 1,1-1,0 1,0-1,1 1,0 0,0 0,4-8,-4 12,1 0,-1 0,1 0,-1 0,1 1,0-1,0 1,0-1,0 1,1 0,-1 1,1-1,-1 0,1 1,-1 0,1 0,0 0,-1 0,1 1,0-1,0 1,4 0,14 0,0 0,34 6,-44-5,24 4,0 1,0 2,42 15,-60-16,0 0,-1 2,0-1,0 2,-1 1,-1 0,28 24,-54-128,7 41,6-97,0 123,1 0,2 0,0 0,2 0,16-38,-22 60,1 0,0 0,1 0,-1 0,1 1,-1-1,1 1,0-1,0 1,1 0,-1 0,1 1,-1-1,1 1,0 0,0 0,6-2,-3 2,0 0,0 0,0 1,0 1,0-1,1 1,-1 0,0 1,13 2,6 3,0 2,-1 1,0 1,40 21,259 176,-139-82,-179-120,1-1,-1 0,1 0,1-1,-1 0,0 0,1-1,-1 0,1 0,13 1,-17-3,0-1,0 1,-1-1,1 0,0 0,0 0,-1-1,1 1,-1-1,1 0,-1 0,0 0,0-1,0 1,0-1,0 1,0-1,-1 0,1 0,-1 0,0-1,0 1,2-6,10-18,-1 0,-2-1,13-48,14-95,-14 37,-6-1,-5 0,-6-140,-10 197,-3 0,-3 0,-4 1,-3 0,-3 1,-51-125,66 190,-1 0,0-1,0 0,-1 1,-1 0,0 1,-14-17,48 72,37 27,139 122,93 42,-201-163,-78-60,218 176,-170-133,85 98,-133-134,0 0,-2 2,0 0,-1 0,-2 2,0 0,10 29,-18-40,-1 1,0-1,0 0,-2 1,0 0,0-1,-1 1,-1 0,0-1,-1 1,-1-1,0 1,-1-1,0 0,-9 19,7-21,0-1,0 0,-1 0,0 0,-1 0,0-1,0-1,-16 13,-5 0,-48 27,46-30,-49 38,34-23,29-23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6.1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1679 713,'-10'-10,"-1"1,0 1,0 0,-1 1,0 0,0 1,-1 0,0 1,0 0,0 1,-1 1,1 0,-1 1,0 0,1 1,-19 1,1 1,0 2,-1 1,1 1,0 2,1 1,-33 14,-3 5,1 4,2 3,1 2,1 3,3 2,1 3,3 2,1 3,3 2,-45 59,31-28,4 4,3 2,5 2,3 2,5 3,-42 127,62-147,2 1,4 1,4 0,2 2,5-1,2 118,8-150,2-1,2 0,2-1,2 0,21 55,-18-66,1 0,1-1,2-1,2 0,0-2,2 0,35 35,-21-30,1-1,2-1,2-3,0-1,59 29,-35-26,1-2,2-4,80 19,-11-15,1-6,0-6,186 0,-236-17,0-3,1-4,-2-4,1-3,-2-5,153-53,-189 52,-1-2,0-2,-2-2,-1-2,-2-2,0-2,-2-2,-2-2,-1-2,-2-1,-2-1,45-68,-51 59,-2-1,-3-1,-1-2,-3 0,-2-1,13-69,-9-2,12-213,-29 192,-7 1,-7 0,-5 0,-7 1,-6 1,-6 2,-7 1,-5 2,-66-136,86 220,-3 1,-2 1,-48-64,60 93,-1 1,-1 0,-1 2,0 0,-2 1,0 2,-2 0,-49-25,29 23,-1 2,-1 3,0 1,-1 2,0 3,-67-4,-298 14,345 0,47-1,-1 1,-38 7,53-7,-1 0,1 1,0-1,0 2,0-1,0 1,1 0,-1 0,1 1,0 0,-8 8,-56 72,3 4,-76 133,30-44,64-105,-209 332,253-397,-3 5,1 0,0 1,1 0,-7 22,9-17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6.7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0,'4'0,"6"4,5 2,5 4,7 9,12 9,12 18,11 13,11 18,10 22,5 11,-1 4,-6-5,-12-7,-15-14,-11-12,-13-11,-12-17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7.3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0 379,'3'-5,"-1"0,1 0,-1 1,1-1,1 1,-1-1,1 1,-1 0,1 0,1 1,-1-1,5-2,-1-1,19-14,0 1,2 1,0 1,1 2,61-24,168-40,-139 50,2 5,0 6,1 5,179 2,-269 13,1 1,-1 1,0 2,0 2,48 15,-72-19,0 0,0 1,0 1,0-1,-1 1,1 1,-1 0,-1 0,1 0,-1 1,0 0,-1 1,0-1,0 1,0 1,-1-1,0 1,-1 0,0 0,0 0,-1 0,3 18,0 12,-2 1,-2-1,-2 1,-1-1,-2 1,-2-1,-15 61,5-45,-3-1,-1-1,-3 0,-49 82,46-95,-2-2,-2-1,-65 66,-117 80,127-113,56-45,-1-2,-2-1,-40 22,48-33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8.2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158 1603,'18'-20,"-1"-2,-2 0,0-1,16-34,8-11,-28 50,33-52,42-90,-76 138,-1 0,-1-1,-1 0,-1 0,-1 0,0-1,-2 0,-1-45,-2 62,0 1,-1-1,1 1,-2-1,1 1,-1 0,0-1,0 1,0 0,-1 0,0 0,-1 1,1-1,-1 1,0 0,0 0,0 0,-1 0,0 1,0 0,0 0,-1 0,1 0,-1 1,0 0,1 0,-2 1,1 0,0 0,0 0,-1 1,1 0,-1 0,1 0,-1 1,1 0,-1 0,1 1,-1 0,1 0,-1 0,1 1,0 0,-10 4,5 0,0 0,0 1,0 0,1 1,0 0,1 0,0 1,0 1,0-1,2 1,-1 1,1-1,-6 14,-5 11,1 2,-22 69,22-45,2 1,2 0,4 1,2 0,3 0,6 104,-1-156,0 0,1-1,0 1,0 0,1-1,0 0,1 0,1 0,-1 0,1 0,1-1,0 0,0 0,1-1,0 0,0 0,1 0,0-1,1 0,-1-1,1 0,0 0,1-1,-1 0,1 0,15 4,0-1,1-1,0-2,0 0,0-1,1-2,-1-1,39-3,-43 1,0-2,-1-1,1-1,-1 0,0-2,0 0,-1-1,0-1,27-17,-35 17,-1 0,0-1,-1-1,0 1,0-1,-1-1,0 0,-1 0,-1-1,0 0,-1 0,0-1,4-16,5-19,-3-1,8-76,-1-27,-7 0,-7-1,-6 0,-7 0,-31-170,36 309,-28-121,27 123,0 1,-1 0,0 0,-1 1,0-1,-1 1,0 0,-11-11,16 20,0-1,0 1,0 0,-1 0,1 1,-1-1,1 0,-1 1,0 0,1-1,-1 1,-4-1,6 2,0 0,-1 0,1 0,-1 0,1 0,0 0,-1 0,1 0,0 0,-1 1,1-1,0 1,-1-1,1 1,0-1,-1 1,1 0,0 0,-1 1,0 0,0 0,0 1,0-1,1 1,-1-1,1 1,0 0,0 0,0 0,0 0,0 0,0 0,1 0,0 0,-1 0,1 0,0 0,1 0,-1 0,1 0,1 6,10 30,3-1,1 0,2-1,28 43,-37-63,264 409,-158-257,146 285,-252-434,3 4,14 42,-24-61,-1 0,1 0,-1 0,0 0,-1 0,1 0,-1 0,0 0,0 0,0 0,-1 1,0-1,0 0,0 0,-3 5,2-6,-1-1,0 1,0-1,0 1,0-1,-1 0,1 0,-1-1,0 1,1-1,-7 3,-53 22,30-14,-68 40,74-40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8.7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0,'0'4,"9"11,15 14,17 25,18 15,17 18,3 15,1 4,1 0,-6-10,-11-11,-12-17,-11-15,-12-13,-7-13,-7-11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9.1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0 980,'5'-2,"0"-1,0 1,0 0,-1-1,1 0,-1 0,0-1,1 1,-2-1,1 0,5-7,2 0,376-419,-134 139,-204 242,111-84,-154 129,17-14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9.6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1,'4'0,"10"0,3 8,11 16,5 13,10 20,6 15,-1 7,0 11,1 0,-5-8,-5-4,-9-12,-5-12,-7-7,-3-11,-3-8,-4-9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9.9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1 142,'0'-5,"0"-5,0-9,0-7,0-2,0-1,0 4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41.0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0 687,'8'1,"0"1,0-1,-1 2,1-1,-1 1,0 0,11 7,-7-4,0-1,1 0,-1-1,14 3,-23-6,-1-1,0 0,0 0,1 0,-1 0,0 0,1 0,-1-1,0 1,0 0,1-1,-1 1,0-1,0 1,0-1,1 1,-1-1,0 0,0 0,0 1,0-1,0 0,-1 0,1 0,0 0,0 0,0 0,-1 0,1-1,-1 1,1 0,-1 0,1 0,-1-1,0 1,1-2,3-53,-4 55,-11-154,5 94,1-104,6 147,1 1,0-1,2 1,-1-1,2 1,1 1,0-1,1 1,0 0,15-22,-19 33,1 0,0 0,0 0,1 1,-1-1,1 1,0 0,0 0,0 1,1 0,-1 0,1 0,0 0,0 1,0 0,0 0,0 1,0 0,0 0,1 0,-1 1,0 0,1 0,-1 0,0 1,0 0,1 0,-1 1,0 0,0 0,0 0,-1 1,1-1,0 2,-1-1,0 0,0 1,0 0,6 7,9 9,-2 2,0 0,-1 0,-2 2,0 0,16 37,56 164,-78-198,39 107,-36-109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2.23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0 177,'313'-8,"353"-55,-282 2,-321 47,96-15,-138 27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42.0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152 1936,'-5'7,"0"-1,0 1,1 0,-1 1,2-1,-1 1,1-1,0 1,-2 11,-3 8,-20 56,-23 111,42-145,2 0,3 0,2 95,2-132,2 0,-1 0,1 0,1-1,0 1,1-1,0 0,7 12,-8-18,-1 0,2-1,-1 1,0-1,1 0,0 0,0 0,0-1,0 1,1-1,-1 0,1 0,0-1,0 1,0-1,0 0,0 0,1-1,9 2,-2-1,-1-1,1 0,-1 0,1-2,-1 1,0-2,1 0,19-5,-26 5,0-1,0 1,0-1,0-1,-1 1,1-1,-1 0,0 0,0 0,-1 0,1-1,-1 0,0 0,0-1,-1 1,1-1,-1 1,3-9,3-15,-2 0,-1 0,-1-1,-2 0,-1 0,-2-49,0 39,0 24,2-106,-23-200,5 246,88 146,-21-20,57 45,-102-90,145 104,-125-93,1 0,1-1,56 20,-79-33,1 0,0-1,1 1,-1-1,0-1,0 1,7-1,-11 0,0 0,0-1,0 1,0-1,0 1,0-1,0 0,0 0,0 0,0 0,-1 0,1-1,0 1,-1 0,1-1,-1 1,1-1,-1 1,0-1,0 0,0 0,0 0,0 1,0-1,0-3,4-7,-2 0,0-1,0 0,-1 1,-1-1,0-23,-11-83,6 90,-24-171,-95-343,-128-172,192 576,-105-178,160 310,-2-3,1 0,-2 0,0 1,0 0,-12-12,19 21,-1-1,1 1,-1-1,1 1,0-1,-1 1,1 0,-1-1,1 1,-1 0,1-1,-1 1,1 0,-1 0,0-1,1 1,-1 0,1 0,-1 0,0 0,1 0,-1 0,1 0,-1 0,0 0,1 0,-1 0,1 0,-1 1,1-1,-2 0,-3 19,13 28,6-11,2 0,1-1,41 61,80 91,-130-176,354 394,-125-149,-236-254,7 5,-1 1,0 0,-1 1,0 0,0 0,-1 0,0 0,4 13,-5-3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42.4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1 289,'0'-4,"4"-2,6 1,6 0,8-6,8-7,13-4,6-2,8-2,6-5,1-1,-6 0,-6 2,-6 5,-13 7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42.9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15,'0'-4,"4"-2,6 1,6 9,3 9,9 10,2 5,1 3,-5 0,-2 0,-1-3,-1 0,-3-6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44.4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1 300,'2'1,"0"1,-1 0,1 0,0 0,-1 0,1 0,-1 0,0 0,0 0,0 0,0 1,0-1,0 0,0 1,-1-1,1 3,2 3,11 34,36 87,-43-112,2-1,0 0,0-1,1 0,19 21,-22-30,1-1,-1 1,1-1,0 0,0-1,0 0,1 0,0-1,0 0,0-1,0 1,0-2,0 1,0-1,1-1,-1 0,0 0,0-1,1 0,-1 0,0-1,13-5,-19 5,1 0,0-1,-1 0,1 0,-1 0,0 0,0-1,0 1,-1-1,1 1,-1-1,0 0,0 0,0 0,0 0,-1-1,1 1,-1 0,0-1,-1 1,1-1,-1-7,1-7,-2 1,0-1,-1 1,-4-20,0 11,-1 0,-1 0,-2 1,0 0,-2 1,-28-46,28 54,0 0,-1 1,-1 0,-1 1,0 1,-1 1,0 0,-1 1,-36-20,52 32,0 0,-1-1,1 1,0-1,0 1,0-1,-1 0,1 1,0-1,0 0,0 0,0 1,0-1,0 0,1 0,-1 0,0 0,0-1,1 1,-2-2,3 2,0 1,-1-1,1 1,0-1,0 1,0-1,0 1,0-1,0 1,0 0,0-1,0 1,0 0,0 0,0 0,0 0,0 0,0 0,1 0,62 5,-28 5,0 2,-2 1,53 27,91 66,-134-79,-43-27,0 1,1 0,-1-1,0 1,0 0,0 0,1 0,-1 0,0 0,0 0,0 0,-1 0,1 0,0 1,0-1,-1 0,1 0,0 1,-1-1,0 0,1 1,-1-1,0 1,1-1,-1 1,0-1,0 1,0-1,0 0,-1 3,0-3,0 0,0 0,1 0,-1 0,0 0,0-1,0 1,0 0,-1 0,1-1,0 1,0-1,0 1,0-1,-1 1,1-1,0 0,-1 0,1 0,0 1,0-1,-1 0,1-1,0 1,-1 0,1 0,0 0,0-1,-1 1,1-1,0 1,0-1,0 1,-1-2,-7-3,0 0,1 0,0-1,0 0,0-1,1 0,0 0,0 0,1-1,0 0,0 0,-6-13,5 9,1 0,0 0,1-1,0 0,1 1,1-1,0-1,-2-23,4 34,1 1,0-1,0 0,0 1,0-1,0 1,0-1,1 1,-1-1,1 1,-1-1,1 1,0-1,0 1,0 0,1 0,-1-1,0 1,1 0,0 0,-1 0,1 1,0-1,0 0,0 1,0-1,0 1,0-1,0 1,1 0,-1 0,0 0,1 0,-1 1,1-1,-1 0,1 1,-1 0,1 0,0 0,-1 0,1 0,3 1,3 0,0 1,0 0,-1 1,1 0,-1 0,0 1,1 0,-2 0,1 1,0 0,8 8,9 13,-1 1,-1 0,-1 2,20 36,-24-37,-2-7,-2-4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44.9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 1,'-4'0,"-2"0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0.1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2103 581,'-1'-4,"0"0,0 0,0 0,0 0,-1 1,1-1,-1 0,0 1,0 0,0-1,-1 1,1 0,-1 0,0 0,0 0,0 1,0-1,0 1,0 0,-1-1,1 2,-1-1,0 0,-4-1,-8-3,-1 0,1 1,-1 0,-22-2,7 4,1 2,-1 1,1 1,0 1,-1 2,-33 9,5 3,0 2,-70 32,51-12,1 3,3 3,1 4,2 3,-76 70,54-33,4 3,-151 202,172-194,4 3,5 2,-75 181,104-205,3 0,4 2,4 1,3 1,-10 161,26-202,2 0,1 0,3 0,1-1,2 0,3 0,0 0,3-2,2 1,23 43,-23-55,1-2,2 1,1-2,0-1,2-1,1 0,1-2,1 0,1-2,1-1,0-1,1-1,59 24,-26-18,1-4,0-2,1-2,81 6,-14-10,150-7,-98-13,-2-8,334-76,-302 36,-2-9,203-94,-314 116,-2-4,-3-5,-2-3,95-77,-142 96,0-3,-3-1,-2-2,-1-2,-2-1,-3-3,-2 0,-1-2,26-63,-27 38,-4-2,-3-1,-4-1,-3 0,-4-1,-3-1,-4 0,-3 0,-4 0,-4 0,-3 0,-35-144,25 165,-2 0,-3 1,-2 2,-3 0,-3 2,-2 1,-2 2,-3 2,-1 1,-59-55,45 55,-2 2,-2 3,-2 3,-2 2,-1 3,-3 2,0 4,-117-38,119 48,0 4,-2 2,0 3,0 3,-1 3,0 2,0 4,0 3,-88 14,-247 90,148-34,192-54,43-13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1.1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95 29,'0'-1,"0"0,0-1,0 1,0 0,0-1,0 1,0 0,-1-1,1 1,0 0,-1 0,1-1,-1 1,1 0,-1 0,0 0,1 0,-1 0,0 0,-1-1,1 1,0 1,1 0,-1-1,0 1,0 0,0 0,0 0,1 0,-1 0,0 0,0 0,0 0,0 0,0 0,0 0,1 1,-1-1,0 0,0 1,0-1,1 0,-2 1,-2 2,0 0,0 0,1 0,-1 0,1 0,-1 1,1-1,0 1,-4 7,3-2,0-1,0 1,1 0,0 0,1 1,0-1,0 1,1-1,0 1,1-1,0 1,0 0,1-1,1 1,-1-1,6 16,-3-14,1-1,0 1,0-1,1 0,0 0,1-1,0 1,0-2,1 1,0-1,1 0,0-1,16 11,28 12,2-3,0-2,117 34,-132-46,-30-10,1 1,-1 0,0 0,0 1,17 11,-25-15,0 1,0 0,0 0,0 0,-1 0,1 0,0 0,-1 1,0-1,1 0,-1 1,0-1,0 1,0 0,-1-1,1 1,-1-1,1 1,-1 0,0 0,0-1,0 1,0 0,-1-1,1 1,-1 0,1-1,-3 4,-5 17,-1-1,-2 0,0-1,-1-1,-1 0,-21 25,1-6,-75 67,86-88,-1-1,-1-1,-32 16,37-22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1.8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658 0,'-5'2,"0"0,0 0,0 0,1 1,-1-1,0 1,1 0,0 0,0 1,0-1,0 1,0 0,1 0,-5 8,1-4,-75 91,4 3,-117 203,154-228,3 2,4 1,3 2,4 1,-18 93,45-173,-4 14,1-1,1 1,1 0,0 17,1-30,1 0,-1-1,1 1,-1 0,1 0,0-1,1 1,-1 0,1-1,-1 1,1-1,0 0,0 1,1-1,-1 0,1 0,-1-1,1 1,0 0,0-1,0 0,1 0,3 2,4 1,1-1,0 0,0-1,0-1,0 0,1 0,-1-1,15-1,102-10,-88 5,0-2,0-2,-1-2,0-1,-1-2,50-25,-73 30,-1 1,0-2,0 0,0-1,-2-1,1 0,-2 0,1-2,-2 1,0-1,0-1,-2 0,0-1,0 0,-2 0,0-1,6-20,-6 8,-1-1,-2 1,-1-1,-2 0,0 1,-2-1,-1 0,-2 0,-1 1,-16-57,10 54,-2 0,-1 1,-1 0,-1 1,-2 1,-1 1,-1 1,-2 0,-33-32,-85-65,125 112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3.1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0 641,'56'50,"62"44,-99-79,7 6,2-1,0-1,1-1,32 14,-60-32,1 1,0 0,-1-1,1 1,0-1,-1 0,1 1,0-1,0 0,-1 0,1 0,0 0,0-1,-1 1,1 0,0-1,-1 1,1-1,0 0,-1 1,1-1,-1 0,1 0,-1 0,1 0,-1 0,0 0,0 0,1-1,-1 1,0 0,0-1,0 1,0-1,-1 1,1-1,0 0,-1 1,1-1,-1 0,1 1,-1-1,0-2,4-10,-2-1,0 0,-1-31,-1 34,-18-420,20 406,-2 26,0 0,0 0,0 0,1-1,-1 1,0 0,0 0,1 0,-1 0,0 0,0-1,1 1,-1 0,0 0,1 0,-1 0,0 0,0 0,1 0,-1 0,0 0,0 0,1 0,-1 0,0 0,1 0,-1 1,0-1,0 0,1 0,-1 0,0 0,0 0,1 0,-1 1,0-1,0 0,0 0,1 0,-1 1,29 36,-24-29,26 29,1 0,2-3,1-1,2-1,1-2,1-2,73 40,-106-65,0 1,0-1,1 0,0-1,11 4,-16-6,-1 0,0 0,1 0,-1 0,0 0,1 0,-1 0,1 0,-1 0,0-1,1 1,-1 0,0-1,1 0,-1 1,0-1,0 0,0 1,1-1,-1 0,0 0,0 0,0 0,0 0,0 0,-1 0,1 0,0 0,0-1,-1 1,1 0,-1 0,1-1,-1 1,1-3,3-20,-1 1,-1-1,-1 0,-1 0,-4-32,2 22,-1-9,-2 0,-1 0,-3 1,-1 0,-3 1,-1 0,-34-69,24 78,11 24,13 8,-1 0,1 0,0 1,-1-1,1 0,0 1,-1-1,1 1,0-1,0 0,-1 1,1-1,0 1,0-1,0 1,0-1,0 1,0-1,0 1,-1-1,1 0,0 1,1-1,-1 1,0-1,0 1,0-1,0 1,0-1,0 1,1 0,1 5,-1 0,1-1,1 1,-1 0,1-1,0 0,1 0,-1 0,1 0,0 0,0 0,0-1,1 0,-1 0,1 0,7 3,14 10,54 25,-61-32,31 13,-32-16,0 1,0 1,-1 1,17 12,-29-18,0 0,-1 1,0-1,1 1,-2 0,1 0,0 0,-1 0,0 0,-1 1,1 0,-1-1,0 1,0 0,-1 0,1 0,-1 8,0 13,-1-1,-2 0,-1 1,-7 31,4-28,2 1,-1 44,4-71,1 0,0 0,1 1,-1-1,1-1,0 1,0 0,0 0,0 0,1 0,-1-1,1 1,0 0,0-1,0 0,1 1,4 4,-2-5,-1 0,0-1,1 0,-1 0,1 0,-1 0,1-1,0 1,0-1,0 0,0-1,0 1,9-2,184-3,-156 4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3.6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216 1,'-3'0,"0"1,0 0,1-1,-1 1,0 1,1-1,-1 0,0 1,1-1,0 1,-1 0,1 0,0-1,0 2,0-1,-2 3,-31 44,27-37,-12 24,2 1,1 0,1 1,3 1,-11 48,16-61,5-17,0 1,1 0,0 0,1 0,0 1,0-1,1 0,1 0,1 13,0-17,-1-1,1 0,0 0,0-1,1 1,0 0,0-1,0 1,0-1,1 0,-1 0,1 0,0-1,0 1,0-1,1 0,-1 0,1-1,6 3,8 4,1-1,0-1,1-1,0-1,0 0,34 1,134-2,-126-5,-17 2,0-2,0-2,-1-2,1-2,-1-2,62-21,-62 11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3.10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1,'4'39,"3"-1,1 1,2-2,25 65,-6-16,48 193,12 40,-54-230,-29-72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34.2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83 395,'2'-7,"-1"-1,1 1,1 0,-1 0,1 0,0 0,1 0,-1 1,6-8,9-16,1-10,-3 11,-2-2,-1 0,-2 0,12-49,-22 78,-1 0,1 0,-1 0,0 0,0 0,1 0,-2-1,1 1,0 0,0 0,-1 0,1 0,-1 0,1 0,-1 0,0 0,-1-3,1 5,0-1,0 1,0-1,1 0,-1 1,0 0,0-1,0 1,0 0,0-1,0 1,0 0,0 0,0 0,0 0,0 0,0 0,0 0,0 0,0 0,0 0,0 1,0-1,0 0,-1 1,-4 2,-1 0,1 1,0-1,0 1,0 0,1 1,0 0,-8 7,-4 9,1 0,0 1,2 0,1 1,-19 44,26-51,0 0,1 1,1 0,1 0,0 0,1 0,1 0,1 0,0 1,3 17,-2-30,1 1,0-1,-1 0,2 0,-1 0,1 0,-1 0,1 0,1-1,-1 1,1-1,-1 0,1 0,0 0,1 0,-1-1,1 0,-1 0,1 0,0-1,10 5,9 1,1 0,-1-1,38 5,-49-10,125 17,0-6,1-6,261-22,-371 13,0-2,-1 0,0-2,38-14,-37 9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47.2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705 1,'-4'0,"1"0,0 1,0 0,0 0,0 0,0 0,0 1,0-1,0 1,0-1,1 1,-1 0,1 0,-1 0,1 1,-3 2,-34 46,29-37,-65 81,-152 146,98-110,107-107,-1-1,-2-1,0-1,-29 18,29-26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50.3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3211,'1'-10,"0"-1,1 1,0 0,1 0,0 0,1 0,0 1,0-1,8-12,7-9,30-36,76-91,7 6,276-248,-158 200,381-232,-431 318,4 10,5 8,310-97,260-116,-270 96,403-98,-501 215,4 17,809-46,-41 117,-114 4,-1000 2,693-3,-579 14,-1 7,210 47,324 106,-492-105,248 107,18 43,352 144,238 115,-947-404,166 117,110 113,-30-21,-292-218,38 28,174 92,-258-163,0-2,0-2,1-2,67 9,-21-3,771 148,-787-152,1-3,132 1,-184-12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53.1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11 634,'0'0,"-1"0,1 0,-1 0,1 0,0 0,-1 0,1 1,-1-1,1 0,-1 0,1 0,0 1,-1-1,1 0,-1 0,1 1,0-1,-1 0,1 1,0-1,0 0,-1 1,1-1,0 1,0-1,-1 0,1 1,0-1,0 1,0-1,0 1,0 0,0 22,13 19,3-15,0-1,2-1,1 0,27 28,98 85,-82-81,212 195,397 281,48-66,25-32,-361-223,9-17,706 244,-280-205,7-38,200-16,-725-149,435-13,-389-37,-2-15,-2-15,585-162,-628 115,314-149,260-187,-423 177,144-74,-84 126,-305 129,18-5,252-55,-342 112,-93 17,-1-2,0-1,71-25,-32-4,97-62,16-9,-58 34,237-176,-267 174,-11 9,116-79,-160 117,0 2,82-34,-48 25,140-86,-167 90,-17 7,-22 15,1 0,30-14,-36 19,0-1,0 0,0-1,-1 0,0 0,-1-1,0 0,14-17,5-9,27-43,9-13,-38 62,53-45,10-10,-87 81,0 0,0 0,-1 0,1-1,0 1,-1 0,1-1,-1 1,0-1,0 1,0-1,0 0,0 0,0 1,-1-1,1 0,-1 0,0 0,0 1,0-1,0 0,-1 0,1 0,-1 1,1-1,-1 0,0 0,0 1,0-1,-1 1,1-1,-1 1,1 0,-1-1,0 1,0 0,0 0,0 0,0 0,-3-2,-11-8,0 1,0 1,-2 0,-30-12,34 15,-30-14,0 2,-1 2,-1 2,-1 2,0 2,0 3,-64-5,69 8,32-1,29 0,38 0,0 3,1 2,-1 3,66 10,42 13,-141-20,0 1,0 1,0 2,37 18,-55-24,0 1,-1 0,1 0,-1 0,0 0,0 1,0 0,-1 0,1 0,-1 0,0 1,-1 0,0 0,0 0,0 0,0 0,-1 1,0-1,1 8,-2-5,0 1,-1-1,0 1,0 0,-1-1,-1 1,1-1,-1 0,-1 1,0-1,0 0,-9 16,-62 111,22-41,-57 140,93-191,2-12,3 1,-10 42,17-53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54.8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1,'54'0,"-1"3,1 2,-1 2,-1 2,102 33,-45 0,106 57,98 72,-33-18,-230-128,-18-10,55 36,-86-51,-1 1,1-1,0 1,0-1,-1 1,1 0,0-1,-1 1,1 0,-1-1,1 1,-1 0,1 0,-1 0,0-1,1 1,-1 0,0 0,0 0,1 0,-1 0,0 0,0 0,0 0,0 0,0-1,-1 1,1 0,0 0,0 0,0 0,-1 0,1 0,-1-1,1 1,0 0,-1 0,1 0,-2 1,-32 29,20-20,-36 40,3 1,-71 102,56-69,-347 469,406-550,0-1,0 1,0-1,0 0,0 0,-1 0,1 0,-1-1,0 1,0-1,0 0,0 0,0-1,-1 1,1-1,0 0,-1 0,1 0,-1-1,1 1,-1-1,1 0,-1 0,-6-2,6 1,-1-1,1 0,-1 0,1-1,0 1,0-1,0-1,0 1,1 0,-1-1,1 0,0 0,0 0,0-1,1 1,-1-1,1 0,-5-10,-5-15,1-1,1 0,1 0,2-1,2 0,-4-43,7 27,2 1,3-1,12-81,11 12,5 2,72-180,-90 259,-1 0,-2 0,-2-1,-1 0,-1 0,-3 0,-3-59,0 72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58.2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2666,'7'-1,"1"0,-1 0,1 0,-1-1,1 0,-1-1,0 0,0 0,0 0,-1-1,12-8,7-7,36-36,-29 25,124-113,277-230,-285 263,260-145,-339 219,2 3,1 3,1 3,2 3,0 4,117-17,-135 31,0 2,0 3,0 2,0 3,112 22,45 17,-174-37,1-2,-1-2,56-4,-86 1,1 0,-1-1,1 0,-1-1,0 0,0-1,0 0,0 0,0-1,-1-1,0 1,12-11,-11 6,0 1,-1-1,-1-1,0 1,0-2,-1 1,0-1,-1 0,7-19,13-45,-3 0,17-110,7-163,-8 47,-24 197,20-97,-26 171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2:58.9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999 0,'-1'0,"0"1,0-1,0 0,0 1,0-1,0 1,0-1,1 1,-1-1,0 1,0 0,1 0,-1-1,0 1,1 0,-1 0,0 0,1-1,-1 1,1 0,0 0,-1 0,1 0,0 0,0 0,-1 0,1 0,0 1,-4 36,3-32,-2 60,2 0,3 0,3 0,3-1,18 75,-11-87,1-1,3-1,2 0,2-1,3-2,48 72,-73-119,25 39,-26-40,0 1,0-1,0 0,1 0,-1 0,0 0,0 0,0 0,0 1,0-1,0 0,1 0,-1 0,0 1,0-1,0 0,0 0,0 0,0 1,0-1,0 0,0 0,0 0,0 1,0-1,0 0,0 0,0 0,0 0,0 1,0-1,0 0,0 0,0 0,-1 1,1-1,0 0,0 0,0 0,0 0,0 1,0-1,-1 0,1 0,0 0,0 0,0 0,0 0,-1 1,-21-14,-145-127,-14-11,6 33,-312-156,465 263,0 1,-26-8,42 16,1 0,-1 1,0 0,0 0,0 0,0 1,0-1,0 1,0 1,0-1,0 1,0 0,0 1,-6 1,-1 5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00.2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542 782,'-14'8,"1"0,1 1,-1 1,1 0,1 1,-13 15,1-3,20-19,-182 190,143-146,3 2,-41 68,69-100,1 0,0 1,2 0,0 1,1-1,-6 35,12-48,0 0,0-1,1 1,0 0,0 0,0 0,1 0,0-1,0 1,0 0,1-1,0 1,0 0,0-1,1 0,-1 0,1 0,1 0,-1 0,1 0,0-1,0 0,0 0,0 0,1 0,0-1,0 1,5 2,14 5,0-1,0-1,1-1,0-1,46 7,136 5,-91-16,1-4,179-25,-206 12,-1-5,-1-3,156-61,-226 75,0 0,-1-1,0-1,0-1,-1 0,19-18,-29 24,0-2,0 1,-1-1,0 0,0 0,-1 0,1 0,-2-1,1 0,-1 0,0 0,-1 0,0 0,0-1,-1 1,0-1,0-8,-3-1,0 1,-1-1,0 1,-2 0,0 0,-1 0,-1 0,0 1,-1 1,-1-1,0 1,-1 0,-1 1,-22-22,-8-6,-2 1,-2 3,-55-37,23 26,-2 2,-3 4,0 4,-3 3,-1 4,-1 4,-107-20,170 44,18 4,1-1,-1 1,0-1,0-1,1 1,-1-1,1 0,-1 0,1 0,0-1,0 0,-5-3,9 5,1 1,0 0,0-1,0 1,0-1,-1 1,1 0,0-1,0 1,0 0,0-1,0 1,0-1,0 1,0 0,0-1,0 1,1-1,-1 1,0 0,0-1,0 1,0 0,0-1,1 1,-1 0,0-1,0 1,1 0,-1-1,0 1,1 0,-1 0,0-1,0 1,1 0,17-11,-15 10,179-91,4 9,341-103,-515 182,17-5,-1 2,1 1,1 1,33-2,-57 7,0 0,1 0,-1 0,0 1,0 0,0 0,0 0,0 1,0 0,-1 0,1 0,-1 1,1 0,-1 0,0 0,0 1,0-1,0 1,-1 1,1-1,-1 0,0 1,-1 0,1 0,-1 0,4 9,3 17,-1 0,-2 0,-1 1,-1 0,0 57,0-19,0 4,-3-32,1 1,3 0,1-1,16 50,-19-83,0 0,1 0,1 0,0-1,0 0,0-1,1 1,0-1,0 0,1-1,0 0,0 0,1 0,-1-1,1-1,10 4,20 8,0-2,60 14,-86-25,4 1,38 11,107 12,-160-26,0-1,0 1,0-1,1 0,-1 0,0 0,0 0,0 0,0 0,0 0,0-1,0 1,0-1,0 1,0-1,-1 0,1 0,0 0,0 0,0 0,-1 0,1-1,-1 1,1-1,-1 1,0-1,1 1,-1-1,0 0,0 1,0-1,0 0,0 0,0 0,-1 0,1 0,-1 0,1 0,-1 0,0 0,0-2,0-8,-2 0,1 0,-1 1,-1-1,-7-20,-10-21,-2 0,-3 1,-34-55,-108-141,74 113,55 76,18 25,-2 2,-51-59,71 88,-1 1,0-1,1 1,-1 0,0-1,0 1,0 1,0-1,-1 0,1 1,0-1,-1 1,1 0,-1 0,1 1,-1-1,1 1,-1-1,0 1,1 0,-5 1,-13 4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00.7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0,'36'47,"202"238,290 265,-483-507,1-3,3-2,1-2,2-2,1-3,1-1,2-4,0-1,2-4,1-1,0-3,79 11,-70-20,0-2,1-4,-1-3,1-2,-1-4,94-20,-155 26,1-1,-1 0,1 0,-1 0,1-1,-1 0,0-1,-1 1,1-2,0 1,-1 0,0-1,0 0,-1-1,1 1,-1-1,6-9,2-10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01.2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480 0,'-5'0,"-9"4,-11 6,-6 6,-10 8,-7 4,0 3,1-5,3 1,5-2,5-7,4-6,3-1,1 2,6-1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3.5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1 213,'26'0,"38"-9,30-6,24-2,14-1,5-2,-11 2,-15-1,-17 0,-17 3,-12 3,-9 5,-10 3,-8 3,-7-3,-4-5,-2 0,-6 1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04.2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1,'1'4,"-1"1,1-1,1 0,-1 0,1 1,-1-1,1 0,4 5,4 13,21 69,-5 2,23 138,-47-218,-1 1,2 0,0-1,0 1,2-1,5 15,-8-25,-1-1,1 1,0 0,-1-1,1 1,0-1,1 1,-1-1,0 0,1 0,-1 0,1 0,-1-1,1 1,0-1,0 1,0-1,0 0,0 0,0 0,0-1,0 1,0-1,0 0,1 0,-1 0,0 0,4-1,95-18,-77 12,1 2,0 1,41-2,-58 7,0-1,1 1,-1 1,0-1,0 2,0-1,0 1,-1 1,1-1,-1 1,0 1,0 0,0 0,8 8,-3-1,-1 0,-1 1,0 1,-1 0,0 0,-1 1,-1 0,10 25,0 7,20 82,-27-75,-2 1,4 98,-17 115,0-102,4-142,-1-13,0 0,1 0,1 0,0 0,0-1,1 1,0 0,7 18,-9-28,1 0,-1 0,0 0,1-1,-1 1,0 0,1 0,-1 0,1 0,0-1,-1 1,1 0,-1-1,1 1,0 0,0-1,-1 1,1-1,0 1,0-1,0 0,-1 1,1-1,0 0,0 1,0-1,0 0,0 0,0 0,0 0,0 0,0 0,0 0,-1 0,1 0,0 0,0-1,0 1,0 0,0-1,0 1,-1 0,1-1,0 1,0-1,0 1,-1-1,1 0,0 1,-1-1,1 0,-1 1,1-1,0 0,-1 0,1-1,28-49,45-155,-4 9,-69 194,0 0,0 0,0 0,1 0,0 0,0 0,0 1,0-1,0 1,0-1,0 1,1 0,-1-1,5-1,-7 4,1 0,0-1,-1 1,1 0,0 0,0 0,-1 0,1 0,0 0,-1 0,1 0,0 0,-1 1,1-1,0 0,-1 0,1 1,0-1,-1 0,1 1,0-1,-1 1,1-1,0 1,16 28,-4 17,-2 0,8 65,2 9,-16-102,-1-3,-1 1,0-1,-1 0,0 19,-2-31,0-1,0 1,0-1,-1 0,1 1,0-1,-1 1,0-1,1 0,-1 1,0-1,0 0,0 0,-1 0,1 0,0 0,-1 0,1 0,-1 0,0 0,0-1,0 1,0-1,0 1,0-1,0 0,0 0,0 0,0 0,-1 0,1 0,-1-1,-2 1,-31 3,1-3,-65-4,22-1,-52 3,-253 33,353-30,25-8,13-7,15-11,2 1,29-21,13-11,117-90,-4 4,43-57,-206 183,-5 2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05.2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0 107,'5'1,"0"-1,-1 1,1 0,-1 0,0 0,1 1,-1 0,0 0,0 0,0 0,0 1,0-1,0 1,-1 0,1 0,3 5,8 9,-1 0,14 25,1 0,-14-21,-11-15,0 0,0-1,0 1,1-1,0 1,0-1,0-1,1 1,9 5,-14-10,0 0,1 1,-1-1,0-1,1 1,-1 0,0 0,1 0,-1-1,0 1,0-1,1 1,-1-1,0 1,0-1,0 0,0 1,0-1,0 0,0 0,0 0,0 0,0 0,0 0,0 0,-1 0,1 0,0-1,-1 1,1 0,0-3,17-42,-17 44,3-18,0 1,-1-1,1-29,-4 30,2-1,1 0,6-27,-7 43,-1 1,1-1,0 1,0 0,0 0,0 0,0 0,1 0,-1 1,1-1,0 1,0-1,0 1,0 0,0 0,0 1,0-1,1 1,-1-1,1 1,-1 0,1 0,0 0,-1 1,1 0,0-1,-1 1,1 0,6 2,13-1,-1 2,1 1,35 11,-44-11,104 34,26 7,-127-42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08.12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2578,'15'-15,"-1"-2,-1 0,-1 0,-1-1,13-26,38-102,-40 89,-22 56,1 0,0 0,-1 1,1-1,-1 0,1 0,-1 0,0 0,1 0,-1 0,0 0,0 0,1 0,-1 0,0 0,0 0,0 0,0 0,0 0,-1 0,1 0,0 0,0 0,-1 0,0-1,0 3,0 0,-1 0,1 0,0 0,0 1,0-1,0 0,0 1,0-1,0 1,1-1,-1 1,0-1,1 1,-1 3,-8 19,2 0,1 1,1 0,1 1,1-1,1 1,1-1,2 1,4 35,-3-55,0-1,1 1,-1-1,1 0,0 0,0 0,1 0,-1 0,1-1,0 1,0-1,1 0,-1 0,1-1,0 1,0-1,0 0,0-1,1 1,-1-1,9 3,-10-4,0 1,0-1,1 0,-1 0,1-1,-1 1,0-1,1 0,-1 0,1 0,-1 0,1-1,-1 0,0 0,1 0,-1-1,0 1,0-1,0 0,0 0,0 0,-1-1,1 1,0-1,-1 0,0 0,0 0,5-7,10-25,-1-1,-2 0,-2 0,-1-2,7-39,-5 24,-5 11,6-77,-13 97,-2 21,0-1,0 0,0 0,0 0,0 0,0 0,1 1,-1-1,1 0,-1 0,1 0,0 1,0-1,0 0,0 1,0-1,0 1,0-1,0 1,1 0,-1-1,0 1,1 0,-1 0,1 0,0 0,-1 0,1 0,0 0,0 1,-1-1,1 1,0-1,0 1,0 0,-1 0,1-1,0 1,0 0,0 1,0-1,0 0,0 1,-1-1,1 1,0-1,2 2,13 5,-1 0,-1 1,0 0,19 15,-9-7,19 12,-31-18,2-1,0 0,0-1,0 0,1-2,21 8,-34-14,-1 0,0 0,0 0,0-1,0 1,0 0,1-1,-1 0,0 1,0-1,0 0,0 0,-1 0,1 0,0 0,0-1,-1 1,1 0,0-1,-1 0,0 1,1-1,-1 0,0 1,0-1,0 0,0 0,0 0,0 0,-1 0,1 0,0-4,4-10,-1 0,-1 0,1-19,-3 24,14-116,-6-2,-7-147,-2 274,0-1,-1 0,1 1,0-1,-1 1,0-1,0 1,1-1,-1 1,0-1,-1 1,-1-3,3 4,-1 1,0-1,1 1,-1-1,1 1,-1-1,1 1,-1 0,0-1,1 1,-1 0,0-1,1 1,-1 0,0 0,0 0,1 0,-1 0,0 0,0 0,1 0,-1 0,0 0,1 0,-1 0,0 0,-1 1,-1 1,1 0,-1 0,0 0,1 0,-1 0,1 1,0-1,0 1,0 0,0-1,0 1,1 0,-1 0,1 0,0 0,-1 1,1 3,-3 7,1 1,0 0,1 0,1 0,0 0,1 0,3 19,-3-29,1-1,0 1,0 0,0-1,1 1,-1-1,1 0,0 1,1-1,-1 0,1 0,-1 0,1-1,0 1,1-1,-1 0,0 1,1-1,0-1,0 1,0 0,0-1,0 0,0 0,1 0,-1-1,7 2,99 11,-8-2,-12 4,158 52,-223-59,0 1,0 2,-1 0,-1 1,0 1,-1 1,0 1,-1 2,-1 0,34 39,-48-47,1 1,-2 0,1 0,-1 1,-1-1,0 1,-1 0,0 0,-1 0,-1 1,1 17,-1 11,-2 1,-7 42,4-59,-1 0,-2 0,0 0,-1-1,-1 0,-2-1,0 0,-16 23,7-15,-2-1,-2-1,0-2,-55 49,73-70,-1 0,-1-1,1 0,-1 0,-15 7,22-11,0-1,0 1,-1-1,1 0,-1 0,1 1,0-1,-1 0,1 0,0 0,-1 0,1-1,-1 1,1 0,0-1,-1 1,1-1,0 1,0-1,-1 1,1-1,0 0,0 0,0 1,0-1,0 0,0 0,0 0,0 0,0-1,0 1,1 0,-1 0,0 0,1-1,-1 1,1 0,-1 0,1-1,0 1,0-1,-1 1,1 0,0-1,0-1,-40-197,-42-280,40-229,37 7,6 575,0 146,1-1,0 0,2 0,0-1,1 1,1-1,9 20,65 116,-70-135,34 54,3-3,3-1,111 117,-150-172,16 15,-27-28,0 0,0 0,0 0,0 0,1 1,-1-1,0 0,0 0,0 0,1 0,-1 0,0 0,0 0,0 0,1 0,-1 0,0 0,0 0,0 0,1 0,-1 0,0 0,0 0,0 0,1 0,-1 0,0 0,0 0,1 0,-1 0,0 0,0 0,0-1,0 1,1 0,-1 0,0 0,0 0,0 0,0-1,0 1,1 0,-1-21,-16-79,-18-170,32 234,-2-47,4 78,1 0,-1-1,1 1,0 0,0 0,0-1,1 1,0 0,0 0,0 1,5-9,-4 11,-1 0,0 0,1 0,-1 1,1-1,0 1,0-1,-1 1,1 0,0 0,0 0,0 0,0 1,0-1,0 1,0 0,1 0,-1 0,0 0,5 1,68 16,-63-13,203 69,19 4,234 26,-465-102,8 1,0 0,0-1,0 0,0-1,0 0,14-2,-24 1,1 0,-1 1,0-1,1 0,-1 0,0 0,0-1,0 1,0 0,0-1,0 0,0 1,0-1,-1 0,1 0,-1 0,1 0,-1 0,0 0,1 0,-1 0,0-1,-1 1,1 0,0-1,-1 1,1-1,-1 1,0-1,0 1,0-1,0 1,0-1,0 1,-1 0,0-5,-9-37,-2 1,-1 0,-3 0,-38-73,36 77,-37-75,-80-123,103 187,-3 2,-2 2,-1 1,-78-69,108 107,-27-18,34 24,1 1,-1 0,0 0,0-1,1 1,-1 0,0 0,1 0,-1 0,0 0,0 0,1 0,-1 0,0 1,1-1,-1 0,0 0,0 0,1 1,-1-1,1 0,-1 1,0-1,1 1,-1-1,1 0,-1 1,1 0,-1-1,1 1,-1-1,1 1,-1-1,1 1,0 0,-1-1,1 1,0 0,0-1,0 1,-1 0,1 0,0-1,0 1,0 0,0-1,0 1,0 0,0 0,1 0,-2 11,1 0,1 0,0-1,1 1,0 0,1-1,0 1,1-1,0 0,7 13,6 11,40 58,-26-52,1-1,2-1,2-3,57 48,175 112,-234-173,-2-1,252 168,-205-142,143 62,-175-81,-44-30,-3-3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08.5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1074 1,'-16'1,"1"0,0 1,0 1,0 0,1 1,-1 1,-16 7,-96 55,74-37,-666 360,681-369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09.7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1,'3'0,"-1"1,1 0,0-1,0 1,0 1,-1-1,1 0,-1 1,1-1,-1 1,1 0,-1 0,0 0,0 0,0 0,3 4,28 40,148 257,-179-300,-1 0,1 0,0 0,-1 0,0 0,0 0,0 0,0 1,0-1,-1 0,1 0,-1 1,0-1,0 1,0 3,-4 11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10.92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390 622,'-5'1,"0"-1,1 1,-1 0,0 1,0-1,1 1,-1 0,1 0,-1 0,1 1,0-1,0 1,-5 4,-50 52,34-33,-43 39,37-38,1 1,2 2,-34 44,60-71,0 1,0-1,0 0,0 1,0-1,1 1,0-1,0 1,0 0,0 0,0-1,1 7,0-8,0 0,1-1,-1 1,1 0,0 0,-1-1,1 1,0 0,0-1,0 1,0-1,0 1,0-1,1 0,-1 0,1 1,-1-1,0 0,1 0,0 0,-1 0,1-1,0 1,-1 0,1-1,0 1,0-1,2 1,10 1,-1 0,1 0,0-2,0 1,0-2,0 0,-1-1,1 0,16-5,14-6,62-26,-83 29,-5 4,0-2,-1 0,0-1,20-15,-32 21,-1-1,0 1,0-1,0 0,-1-1,1 1,-1 0,0-1,-1 0,1 0,-1 0,0 0,0 0,0 0,0-1,-1 1,0 0,-1-1,1-8,-1 4,-1 0,0 1,0-1,-1 0,-1 1,1 0,-2 0,1-1,-1 2,0-1,-1 0,-7-9,-8-8,-1 1,-32-30,29 31,-32-40,56 63,-1 0,1 0,-1 0,1 0,0 0,-1 0,1 0,0 0,0 0,-1 0,1 0,0 0,0 0,0 0,0 0,1 0,-1 0,0 0,0 0,1 0,-1 0,0 0,1 0,-1 0,1 0,-1 0,1 1,-1-1,1 0,0 0,0 1,-1-1,1 0,0 1,0-1,0 0,0 1,1-1,41-19,-15 13,0 1,0 1,1 1,50 1,-16 5,71 11,-78-5,0 3,-1 2,0 3,-1 2,70 34,-99-41,-1 2,-1 1,0 1,-1 1,0 1,-2 0,0 2,-1 1,-1 0,0 1,-2 1,-1 0,19 36,-27-41,0 0,-1 1,5 23,-9-34,-1 0,0 0,0 0,-1 0,0-1,0 1,-1 0,1 0,-2 0,1 0,-1 0,-2 6,3-12,1 0,-1 1,1-1,-1 0,0 0,0 0,0 1,0-1,0 0,0 0,0 0,0-1,0 1,0 0,-1 0,1-1,0 1,-1 0,1-1,0 1,-1-1,1 0,0 1,-1-1,1 0,-1 0,1 0,-1 0,1 0,0 0,-1-1,1 1,-1 0,1-1,0 1,-1-1,1 1,0-1,0 0,-1 1,0-2,-8-4,1 0,1-1,-1 0,-8-10,15 15,-86-85,5-4,3-4,5-3,-66-113,124 181,1-1,2 0,-19-59,29 77,0 0,2 0,-1 0,2-1,0 1,0 0,1-1,1 1,0 0,1-1,0 1,8-23,1 15,1 6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12.3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443 158,'-4'2,"-1"0,0 0,1 0,0 0,-1 1,1-1,0 1,0 0,1 0,-1 1,0-1,1 1,0 0,0 0,-3 5,-2 0,-15 21,2 1,0 1,2 1,-15 35,-50 145,56-135,26-73,-43 114,-37 154,79-259,0-1,1 1,1-1,0 19,1-29,0 0,0 0,0-1,1 1,-1 0,1-1,0 1,0 0,0-1,0 1,0-1,1 1,-1-1,1 0,-1 0,1 0,0 1,0-1,0-1,0 1,0 0,0 0,1-1,-1 0,0 1,1-1,4 2,6 0,0-1,0 0,1-1,-1 0,0-1,0-1,0 0,14-3,107-28,-114 27,56-19,-1-4,-1-2,-1-4,-2-3,-2-3,-1-3,98-83,-143 108,-2-1,-1-2,0 0,-1-1,18-29,-28 36,-1 0,0 0,-2-1,1 0,-2 0,0 0,-1-1,-1 1,0-1,-1-17,0 5,-1 1,-2-1,-1 1,-2-1,0 1,-2 0,-18-52,5 54,12 25,11 19,5 1,1-1,1 0,0 0,1-1,1-1,0 0,1 0,1-1,27 20,5 1,3-3,59 31,-75-47,0-2,0-1,1-2,1-1,0-2,39 5,-72-13,1-1,-1 1,0-1,1 1,-1-1,1 0,-1-1,1 1,-1 0,0-1,1 0,-1 0,0 0,0 0,1-1,-1 1,0-1,0 1,0-1,-1 0,1-1,2-1,-2-1,0 1,0-1,-1 0,0 0,0 0,0 0,0 0,-1 0,0-1,0 1,-1-1,1 1,-1-9,0-41,-11-103,7 134,-1 0,-1 0,-1 0,-1 1,-1 0,-19-36,23 51,-1 0,1 0,-2 0,1 1,-1 0,0 0,0 0,-1 1,0 0,0 1,0 0,-15-6,10 5,-1 1,-1 1,1 1,0 0,-1 0,0 2,-24-1,6 4,1 2,-1 0,1 2,0 2,0 1,-53 22,80-29,1 0,-1 1,0-1,1 1,0-1,0 2,0-1,0 0,0 1,0-1,1 1,0 0,0 0,0 1,0-1,1 1,-4 8,-2 6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13.1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482 1,'-4'1,"0"1,0 0,0 0,0 0,0 1,1-1,-1 1,1 0,0 0,-1 0,1 0,-3 5,-4 2,-103 109,-131 177,234-283,1 0,1 1,0-1,0 2,-7 19,14-31,0-1,0 1,0-1,0 1,1 0,-1 0,1-1,-1 1,1 0,0-1,0 1,0 0,1 0,-1-1,1 1,-1 0,1 0,0-1,0 1,0-1,0 1,1-1,-1 0,1 1,-1-1,1 0,0 0,0 0,0 0,0 0,0 0,0-1,0 1,1-1,-1 1,1-1,-1 0,4 1,52 16,67 11,-68-17,75 26,-103-29,-17-6,-1 1,0 0,0 0,-1 1,15 9,-23-12,1 0,-1 0,0-1,0 1,0 1,-1-1,1 0,0 0,-1 1,1-1,-1 1,0-1,0 1,0-1,0 1,0 0,-1-1,1 1,-1 0,0 0,0-1,0 1,0 0,0 0,-1 0,1-1,-1 1,0 3,-7 13,0-1,-1 1,-1-2,-1 1,-22 28,9-12,-33 46,-102 109,145-175,0 0,-28 20,26-23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13.7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295 0,'-2'37,"-1"-1,-1 0,-16 59,-41 102,48-157,-89 209,19-52,76-178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14.4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1,'1'17,"1"1,0-1,2 1,0-1,1 0,0 0,1 0,14 23,11 16,39 53,-33-54,-8-7,-16-25,0-1,1-1,2-1,0 0,1 0,23 19,-34-35,0-1,0 0,1 0,-1 0,1-1,-1 0,1 0,0-1,0 0,-1 0,1-1,8 0,85-8,-91 7,44-7,-1-1,1-3,50-19,-81 21,-7-1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4.7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1 304,'45'-40,"2"1,2 3,1 1,2 3,1 2,87-35,-128 60,-1 1,1 0,-1 0,1 1,1 1,13-2,-23 4,0 0,-1 0,1 0,0 0,0 0,-1 1,1-1,0 1,-1 0,1-1,-1 1,1 1,-1-1,1 0,-1 0,0 1,0 0,0-1,0 1,0 0,0 0,0 0,0 0,-1 0,1 0,-1 1,1-1,-1 0,0 1,0-1,0 1,0 0,0 4,1 6,0 1,-1-1,-1 1,0-1,-1 1,-1-1,0 0,0 1,-2-1,1 0,-2-1,-7 17,-6 8,-3-1,-41 57,58-87,-1-1,-1 0,1 0,-1 0,1-1,-1 0,0 0,-1-1,1 1,-1-1,0 0,1-1,-13 3,-30 13,49-18,0 0,-1 0,1 0,-1 0,1 0,0 0,-1 0,1 0,0 1,-1-1,1 0,-1 0,1 0,0 0,-1 1,1-1,0 0,0 0,-1 1,1-1,0 0,-1 1,1-1,0 0,0 1,0-1,-1 0,1 1,0-1,0 0,0 1,0-1,0 0,0 1,0-1,0 1,0-1,0 0,0 1,0-1,0 1,0-1,0 1,20 6,31-3,-4-10,-1-2,0-2,47-17,-48 13,2 2,86-12,-125 24,24-2,1 0,0-3,-1 0,1-2,-1-1,33-15,-43 14,-3 1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14.8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189 0,'-4'0,"-6"0,-6 0,-3 0,-4 0,2 5,1 0,-1 1,-1 3,4 4,4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15.8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1 528,'9'-2,"1"1,0-2,-1 1,1-1,-1-1,12-5,7-3,-18 9,0-1,0-1,-1 1,1-2,-1 1,12-10,-17 11,0 0,0-1,0 1,0 0,-1-1,0 0,0 0,0 0,0-1,-1 1,0 0,0-1,1-6,5-17,-2-1,-1 0,-1-1,-2 1,-1-1,-1 1,-8-55,7 81,1 0,-1 0,0 1,-1-1,1 0,-1 0,0 1,1-1,-2 1,1 0,0-1,-1 1,1 0,-1 1,0-1,0 0,0 1,0-1,0 1,-1 0,1 0,-1 0,0 1,1-1,-1 1,0 0,0 0,0 0,1 1,-6-1,9 1,0 0,1 1,-1-1,1 0,-1 0,0 1,1-1,-1 0,0 0,1 1,-1-1,0 0,0 1,1-1,-1 1,0-1,0 0,0 1,0-1,1 0,-1 1,0-1,0 1,0-1,0 1,0-1,0 0,0 1,0-1,0 1,0-1,0 1,-1-1,1 0,0 1,0-1,0 1,0-1,-1 0,1 1,0-1,0 0,-1 1,1-1,0 0,0 1,-1-1,1 0,-1 0,1 1,0-1,-1 0,1 0,0 0,-1 0,1 1,-1-1,1 0,0 0,-1 0,1 0,-1 0,1 0,-1 0,34 20,166 62,25 12,-150-59,-24-14,0 4,-2 1,89 64,-134-87,0-1,0 1,0-1,-1 1,1 0,-1 0,1 0,-1 0,0 0,0 1,0-1,-1 1,1-1,-1 1,0 0,0-1,0 1,-1 0,1 5,-2-4,0 0,0 0,0 0,-1 0,0 0,0 0,0 0,-1-1,1 1,-1-1,0 0,-1 0,-5 6,-456 475,450-468,4-4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1.1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1119 0,'-10'1,"-1"0,0 1,0 0,1 1,-1 0,1 0,-10 5,-72 40,59-30,-32 19,2 3,1 3,3 3,2 2,-81 87,71-59,4 3,3 2,-80 143,110-169,-37 93,61-132,1-1,0 1,1-1,1 1,0 0,2 0,-1 1,2-1,0 0,1 0,5 26,-2-33,-1 1,1-2,1 1,-1 0,2-1,-1 0,1 0,0 0,1-1,0 0,0 0,0-1,1 0,0 0,0-1,0 0,1 0,0-1,0 0,15 4,18 5,0-2,0-2,55 4,-85-11,334 18,-79-8,-255-12,0 2,1-1,-1 2,0-1,20 8,-30-9,0 0,0 0,0 0,0 1,0-1,0 0,0 1,-1-1,1 1,0 0,-1 0,1-1,-1 1,0 0,0 0,0 0,0 0,0 1,0-1,0 0,-1 0,1 0,-1 1,1-1,-1 0,0 1,0-1,0 0,0 1,-1-1,1 0,-1 0,1 1,-1-1,0 0,-1 4,-15 32,-2-1,-1-1,-48 64,51-76,-23 30,-91 93,-61 34,166-157,11-11,7-4,-1-1,0 0,0-1,-1 0,0 0,0-1,-22 9,13-11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1.7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55 29,'-1'16,"-1"0,0 0,-2 0,-9 30,-7 38,13-34,2 83,5-122,0 1,1 0,0 0,1 0,1-1,0 1,0-1,1 0,1 0,0 0,0 0,1-1,9 12,-10-16,1-1,1 1,-1-2,1 1,0-1,0 0,0 0,0-1,1 0,-1 0,1 0,0-1,0-1,0 1,0-1,0-1,0 1,10-2,10-1,0-1,0-2,51-14,-21 1,97-42,-128 47,0-2,-1 0,0-2,-1 0,32-31,-52 44,-1 0,0-1,0 0,0 0,0 0,-1 0,0 0,0-1,0 1,-1-1,0 0,0 1,0-1,-1 0,1 0,-2-1,1 1,-1 0,0-9,-1 7,-1 1,0-1,-1 0,1 1,-1 0,-1 0,1 0,-1 0,-1 0,1 1,-1 0,0 0,0 0,-11-9,-6-2,0 1,0 1,-2 1,0 1,0 1,-1 1,-1 1,1 1,-2 2,-30-6,-25 0,-166-4,173 16,49 2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2.8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333 707,'-7'0,"0"1,0 1,1-1,-1 1,0 0,1 1,0 0,-1 0,1 0,0 1,1-1,-1 1,1 1,-1-1,-5 8,-7 7,1 1,-25 37,23-26,1 0,2 2,1 0,1 1,2 1,2 0,-8 41,6-1,4 0,0 107,8-145,1 0,2-1,2 1,1-1,17 57,-20-81,1-1,1 0,0 0,0 0,1-1,1 1,-1-1,2-1,-1 0,1 0,1 0,0-1,0 0,0-1,1 0,0 0,0-1,1 0,0-1,22 7,-8-6,1-1,0-2,0 0,0-2,1-1,-1-1,0-1,0-1,44-12,-26 3,-1-2,-1-2,0-2,70-42,-76 36,-1-2,-1-1,-1-2,-1-1,-2-2,-2-1,0-1,-3-1,0-1,-3-2,-1 0,-2-1,-1-1,17-60,-18 45,-3-1,-3 0,-2-1,-2-1,-3 1,-3-1,-2 1,-2-1,-3 1,-20-82,20 110,-2-3,-18-49,21 74,3 16,5 20,9 18,2 0,2 0,40 77,-28-64,-13-25,149 306,-130-278,3-2,3-2,59 69,-84-111,0-1,1-1,1 0,0-1,22 12,-32-21,0-1,0-1,1 1,-1-1,1-1,0 1,0-1,0 0,0-1,0 0,0-1,1 1,-1-1,0-1,0 0,16-3,-20 2,-1 0,1 0,-1 0,1 0,-1 0,1-1,-1 0,0 1,0-1,-1 0,1-1,-1 1,1 0,-1-1,0 0,0 1,-1-1,1 0,-1 0,2-5,3-13,-1 0,3-33,-6 43,9-83,-5 0,-3 0,-5 0,-24-164,15 194,-3 0,-3 0,-3 2,-2 0,-3 1,-3 2,-56-90,70 128,-1 2,-1 0,-1 0,-1 2,-28-24,38 36,1 1,-1 0,-1 0,1 1,0 0,-1 1,-18-6,22 8,-1 1,0-1,1 1,-1-1,0 2,1-1,-1 1,0 0,1 0,-1 0,1 1,-1-1,1 2,-6 2,8-3,-1 1,1-1,1 1,-1 0,0-1,1 2,-1-1,1 0,0 0,0 1,0-1,0 1,1-1,0 1,-1 0,1 0,1-1,-1 1,0 0,1 8,-1 3,1 1,1-1,5 30,0-24,0 0,1 0,2-1,0-1,1 1,0-1,2-1,0 0,1-1,25 26,19 13,92 72,-141-122,356 258,-56-45,-288-205,-1 2,-1 1,24 26,-37-37,0 0,-1 0,0 1,0-1,-1 1,1 0,-2 0,1 0,-1 1,0-1,0 0,-1 1,0 0,0-1,-1 10,-5 20,-2 1,-2-1,-1-1,-2 0,-22 48,8-19,18-45,-65 193,66-185,1 0,0 1,3 0,0 0,2 47,1-72,1 0,-1-1,1 1,-1 0,1-1,0 1,0-1,1 1,-1-1,1 1,0-1,0 0,0 0,0 0,0 0,1 0,-1-1,1 1,0-1,-1 1,7 3,19 8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3.2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178 1,'-5'0,"-1"0,1 0,-1 0,1 1,0 0,0 0,-1 0,1 1,0-1,0 1,0 1,-7 4,7-3,1 0,-1 1,1-1,0 1,1 0,-1 0,1 1,0-1,0 1,1-1,-3 9,-9 29,2 1,2 1,1 0,3 0,2 0,2 1,5 71,-2-103,1 1,1-1,0 0,0 0,2 0,0-1,0 0,1 0,1 0,0 0,1-1,0-1,1 1,0-1,1-1,0 1,1-2,0 0,0 0,1-1,0 0,1-1,0 0,0-1,0-1,0 0,1 0,19 2,36 7,116 6,-109-15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3.9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179 661,'1'-4,"1"0,-1 0,1 0,0 0,0 1,1-1,-1 0,1 1,-1 0,1 0,0 0,7-6,2-4,18-16,0 0,57-40,-46 38,38-38,-64 54,0 0,-1-1,-1-1,0-1,-2 0,12-23,-20 36,-1 0,0 0,0 0,0 0,0-1,-1 1,0-1,0 1,-1-1,0 1,0-1,0 1,0-1,-1 1,0-1,0 1,0 0,-1-1,0 1,0 0,0 0,-1 0,1 0,-1 1,0-1,-1 1,1-1,-9-6,2 2,0 2,-1-1,1 2,-2-1,1 1,-1 1,0 0,0 1,0 0,0 1,-1 0,0 1,-24-1,26 3,1 0,-1 0,0 1,1 1,-1 0,1 0,-1 1,1 0,0 1,0 0,0 1,1 0,0 0,0 1,0 0,0 1,-8 8,-1 6,2 1,0 0,2 1,0 1,2 0,0 1,2 0,-11 37,1 12,-17 132,36-196,-2 8,1 0,1 0,0 0,3 26,-1-40,-1 0,1 0,0 0,0 0,0 0,1 0,-1 0,1-1,0 1,0-1,1 1,-1-1,0 0,1 0,0 0,0 0,0 0,0 0,0-1,1 0,-1 0,1 0,0 0,-1 0,6 1,9 2,0-1,-1-1,1-1,1-1,26 0,92-13,-108 9,36-5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5.0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1 862,'76'0,"826"-6,1-39,1124-223,-1632 184,-176 36,-202 44,-7 3,0-1,-1 0,1-1,-1 0,15-8,-74 8,-663-19,572 9,-1-7,-274-75,230 27,159 56,2 0,-1-2,2-1,-39-30,61 43,0 0,0 1,0-1,0 0,0 0,0-1,0 1,0 0,1 0,0-1,-1 1,1-1,0 1,-1-5,2 6,0 1,0-1,0 0,0 0,1 0,-1 0,0 0,0 1,1-1,-1 0,1 0,-1 0,1 1,-1-1,1 0,-1 1,1-1,0 0,-1 1,1-1,0 1,0-1,-1 1,1-1,0 1,0 0,0-1,1 1,9-3,0 0,1 2,-1-1,1 1,15 1,135 2,1 6,259 49,-298-31,-1 6,-1 6,219 100,-335-135,20 9,-1 0,-1 2,46 34,-64-43,-1 0,1 1,-1 0,0 0,0 0,0 0,-1 1,0-1,-1 1,1 0,-1 1,-1-1,1 0,-1 1,0 0,-1-1,0 1,0 0,-1 9,-4 27,-2-1,-2 0,-1-1,-16 42,-10 44,1 47,-15 235,24 181,22-361,3-148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5.9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1064,'0'1,"0"-1,0 1,1 0,-1 0,0-1,0 1,1 0,-1 0,0-1,1 1,-1 0,0-1,1 1,-1-1,1 1,-1 0,1-1,0 1,-1-1,1 1,-1-1,1 0,0 1,-1-1,1 0,0 1,0-1,-1 0,1 0,0 0,0 1,-1-1,1 0,0 0,0 0,-1 0,1-1,0 1,0 0,-1 0,1 0,1-1,35-11,58-40,133-97,-207 135,72-53,-4-4,123-123,-193 175,-1-2,-1 0,-1-1,24-41,-36 56,-1 1,0-1,0 0,0 0,-1 0,0-1,0 1,-1 0,0-1,0 1,-1-1,0 1,0-1,-1 1,0 0,0-1,-1 1,0 0,0-1,-1 1,1 0,-5-6,-3-2,-1 1,0 1,-1 0,-1 1,1 0,-2 0,0 2,0 0,-1 0,-31-14,24 14,-1 1,0 1,-1 0,1 2,-1 1,-1 1,-32-1,52 4,1 1,0 0,-1 0,1 0,0 1,-1 0,1 0,0 0,0 0,-1 0,1 1,0 0,1 0,-1 0,0 0,0 1,1 0,0-1,-1 1,1 0,-4 6,2-1,1 0,0 0,1 0,0 0,0 1,1-1,0 1,0 0,0 14,0-2,1 1,2-1,0 1,1 0,0-1,2 0,1 0,1 0,0 0,2-1,0 0,16 26,-6-17,1 0,2-2,1-1,1 0,1-2,1-1,32 24,214 131,-119-83,-146-91,4 2,0 1,0 0,-1 1,13 12,-20-18,-1 0,1 1,0-1,-1 0,1 1,-1 0,0-1,1 1,-1 0,-1-1,1 1,0 0,-1 0,1 0,-1 0,0 0,0 0,0 0,0-1,-1 1,1 0,-1 0,-1 4,-3 5,-1 0,0 0,0-1,-1 0,-1 0,-15 16,-63 59,43-46,-7 9,5-4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6.3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0,'5'5,"5"5,5 5,5 9,7 5,-1 1,0 4,-1 1,0-5,-5-9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26.8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2970,'2'-5,"-1"-1,2 1,-1 0,0-1,1 1,0 1,0-1,1 0,-1 1,8-7,4-8,191-233,-107 137,412-515,-54-38,-436 633,11-19,31-71,-56 111,-2-1,1 0,-2-1,0 1,-1-1,0 0,-2 1,1-1,-2 0,-1-19,-1 29,1 1,-1-1,0 1,0 0,0 0,-1 0,0 0,0 0,0 0,0 1,-1-1,0 1,0 0,0 0,0 1,-1-1,1 1,-1 0,0 0,0 0,0 1,-1 0,1 0,0 0,-1 1,-7-2,-17-3,1 2,-1 1,-51 1,63 2,-63 0,-86 11,128-6,-1 2,2 2,-1 1,-46 20,6 3,70-32,16-10,20-12,423-232,-184 108,-129 67,14-10,255-108,-400 194,2-2,-1 1,1 1,0 0,0 0,0 0,8 0,-15 2,1 0,0 0,-1 0,1 1,-1-1,1 1,0-1,-1 1,1-1,-1 1,0 0,1-1,-1 1,1 0,-1 0,0 0,0 0,0 1,0-1,0 0,0 0,0 1,0-1,0 0,0 1,-1-1,1 1,0-1,-1 1,1-1,-1 1,0 0,0-1,1 1,-1 2,3 52,-1 0,-8 65,1-6,13 1321,22-1147,-26-262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5.7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79 586,'-4'61,"-2"1,-24 102,17-106,3 0,-5 115,19-256,5 1,19-82,-18 107,121-517,-127 558,3-16,16-53,-21 80,-1 0,1 1,1-1,-1 0,1 1,0-1,0 1,0 0,0 0,1 0,0 0,7-5,-8 8,0-1,0 1,0 1,0-1,0 0,0 1,0-1,0 1,0 0,0 0,0 0,1 1,-1-1,0 1,0-1,0 1,0 0,0 0,0 1,-1-1,1 1,0-1,-1 1,1 0,3 3,8 6,0 1,-1 1,13 14,-18-17,240 297,-174-209,-18-15,-49-70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6.6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27 389,'0'-8,"-4"-16,-2-9,0-6,2-6,1-3,1 2,1 4,0 5,6 10,5 4,1 7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7.2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0 252,'17'20,"-1"1,-1 1,0 0,20 44,-22-41,5 13,-2 1,-2 1,-1 0,-2 1,-2 1,-2-1,-1 1,-3 0,-1 1,-7 82,4-117,0 0,-1-1,0 1,0 0,0-1,-6 11,8-17,-1 0,0 1,1-1,-1 0,0 0,1 0,-1 0,0-1,0 1,0 0,0 0,0 0,0-1,0 1,0-1,0 1,0 0,0-1,-3 1,3-1,-1 0,1-1,-1 1,1-1,-1 1,1-1,0 1,-1-1,1 0,0 1,-1-1,1 0,0 0,0 0,0 0,0 0,0 0,0-1,0 1,0 0,0-2,-4-5,0 0,0 0,1-1,1 1,0-1,0 0,-3-14,-7-71,11 71,-5-42,2-1,4 0,2 0,13-82,-10 122,1 0,1 1,1-1,2 1,0 1,2 0,0 0,2 1,0 0,2 1,0 1,2 0,30-29,-41 44,0 1,0 0,1 1,0-1,0 1,0 0,0 1,0 0,1 0,-1 1,1-1,0 2,0-1,0 1,11 0,-9 2,0 0,-1 0,0 1,1 0,-1 1,0 0,0 1,0 0,-1 0,1 1,-1 0,12 9,15 15,-1 1,52 60,48 80,-120-151,5 6,0 1,-3 1,0 0,-1 1,12 35,-20-42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7.6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1,'4'8,"-1"1,0 0,0-1,1 15,6 16,81 226,173 354,200 217,-436-793,-7-11,-2 1,18 40,-28-50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28.7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669 0,'-1'53,"-4"0,-1 0,-3-1,-28 93,6-55,-74 152,95-221,1-3,0 0,-23 32,30-46,-1-1,0 1,0-1,-1 0,1 1,-1-1,1-1,-1 1,0-1,0 1,0-1,0 0,-1-1,1 1,0-1,-1 1,1-1,-7 0,0 0,-1 0,1 1,0 0,-1 0,1 2,1-1,-19 10,3 1,-40 29,34-20,-73 27,105-50,0 1,0-1,0 0,0 1,1-1,-1 1,0-1,0 0,0 1,1-1,-1 0,0 1,1-1,-1 0,0 0,0 1,1-1,-1 0,1 0,-1 1,0-1,1 0,-1 0,0 0,1 0,-1 0,1 0,-1 0,0 1,1-1,-1 0,1 0,-1-1,1 1,-1 0,0 0,1 0,-1 0,1 0,-1 0,25 2,-3-3,1-1,0 0,-1-2,25-8,-17 5,44-5,-64 11,0 0,0 1,0 1,0 0,-1 0,1 1,0 0,14 5,22 15,-1 1,-1 2,74 58,28 15,-72-55,-14-9,-1 1,-2 4,52 45,-88-64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42.5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0,'1'1,"0"-1,0 0,-1 0,1 1,0-1,0 1,0-1,0 1,-1-1,1 1,0-1,0 1,-1 0,1-1,-1 1,1 0,-1 0,1-1,-1 1,1 0,-1 0,1 0,-1 0,0 0,0-1,1 1,-1 0,0 1,5 34,-4-25,128 2247,-131-2146,3 83,3-177,1-10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43.6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0,'0'14,"1"-1,0 0,1 1,0-1,1 0,0 0,1 0,1-1,0 1,0-1,1 0,1-1,14 21,33 37,110 111,81 45,-27-27,707 671,-877-826,-2 2,-2 2,44 61,-77-92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47.71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632 488,'-5'124,"-22"132,19-201,0 6,3 0,2 1,3-1,2 1,21 115,-19-207,-2-27,-6 19,-1 0,-2 0,-2 1,-1 0,-24-56,-97-171,9 21,98 192,390 920,-357-848,35 92,108 197,-150-306,1 0,-1 0,1-1,0 1,0 0,1-1,-1 0,5 3,-8-6,1 1,-1-1,0 0,1 0,-1 1,1-1,-1 0,1 0,-1 0,1 0,-1 0,1 0,-1 0,1 0,-1 0,1 0,-1 0,1 0,-1 0,1 0,-1 0,1 0,-1-1,1 1,-1 0,1 0,-1-1,1 1,0-2,0 1,0 0,0-1,0 1,-1-1,1 0,-1 1,1-1,-1 0,1 1,-1-1,0 0,0-2,3-40,-3-57,-2 75,1-1,1 1,1 0,2 0,1 0,0 0,12-34,3 17,1 1,40-61,-57 96,0 1,0-1,-1 1,0-1,0 0,-1 0,0 0,0 0,0 0,-1 0,0 0,0 0,-3-14,-3-8,-18-57,15 59,-28-73,-4 2,-86-149,49 102,31 50,-46-129,83 200,-3-18,13 45,0 0,0 1,-1-1,1 0,-1 1,0-1,1 0,-2 0,1 1,0-1,-1 0,1 0,-1 0,0-1,0 1,-3 3,-1 1,-1 0,-1-1,1 1,-1-1,-13 7,-15 6,-76 28,95-41,-110 36,-34 14,150-47,25-6,28-5,34-14,0 3,103-4,214 16,-234 2,-146-1,0-1,0-1,-1 0,1-1,0 0,-1-1,1 0,-1-1,0 0,-1-1,19-12,-46 31,0 1,1 1,1 1,0 0,1 1,1 0,0 1,1 0,1 1,1 0,1 1,1 0,0 0,2 1,-5 28,-5 82,5 1,11 178,2-161,0 6,-5 191,-5-317,0-24,-3-19,-316-615,228 468,-209-261,286 399,-20-24,39 45,0-1,1 1,-1-1,1 1,0-1,0 1,0-1,0 0,0 0,0 1,1-1,-1 0,1 0,0 0,0 0,1-5,3-3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33:49.3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2262 182,'-34'33,"18"-19,1 1,0 0,-22 33,20-17,2 0,1 1,2 0,-13 49,13-38,-24 91,7 2,5 2,-5 143,29-277,0-1,-1 0,0 0,1 0,-1 0,0 0,0 0,-1 0,1 0,-1-1,1 1,-1 0,0-1,0 1,0-1,0 0,0 0,-1 1,1-2,-1 1,1 0,-1 0,0-1,0 1,0-1,1 0,-1 0,0 0,-4 0,-10 2,1-1,0 0,-1-2,-25-2,10 1,-389 0,-536-13,900 12,22 3,1-2,0-2,1-1,-1-2,-62-18,94 23,1 1,-1 0,1-1,-1 1,1-1,-1 0,1 1,0-1,-1 0,1 0,0 0,0 0,-1 0,1 0,0 0,0 0,0 0,0-1,0 1,1 0,-1-1,0 1,1-1,-1 1,1-1,-1 1,1-1,0 1,-1-1,1 1,0-1,0 1,0-1,0 0,0 1,1-1,-1 1,0-1,1 1,-1-1,1 1,0-1,-1 1,1 0,0-1,0 1,0 0,0 0,0-1,2 0,5-8,1 1,0 1,1 0,0 0,11-6,255-151,-115 72,120-78,413-230,-463 276,-193 101,0-2,-2-1,57-56,-80 68,-2 1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17.8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3708,'1'-10,"0"0,0 1,1-1,1 0,-1 1,9-19,-1 1,192-530,95-283,-71-20,-151 340,-69 431,-3 0,-4 0,-24-165,20 222,-3 1,-21-61,24 80,-1 1,0-1,0 1,-1 0,0 1,-1-1,0 1,-1 1,0 0,-10-9,17 17,-1-1,1 0,0 0,-1 1,1-1,-1 1,0 0,1 0,-1 0,0 0,0 0,0 1,1-1,-1 1,0 0,0 0,-3 0,3 1,1-1,0 1,-1 0,1 0,0 0,0 0,0 1,0-1,0 0,0 1,0 0,1-1,-1 1,0 0,1 0,-2 3,-3 5,1 0,1 0,0 1,1-1,0 1,0 0,-1 18,-5 52,3 0,5 1,3-1,3 1,20 99,-13-122,2-1,3 0,2-2,3 0,2-1,3-1,60 91,-70-122,0-2,1 0,1-1,1-2,1 1,0-2,1-1,1-1,25 13,-17-14,0-1,0-1,2-2,-1-1,1-2,66 7,10-10,131-11,-69 0,-168 7,-1-1,1 1,-1 0,1 0,-1 0,1 1,-1-1,1 1,-1-1,1 1,-1 0,0 0,1 0,-1 0,0 0,0 1,0-1,0 0,0 1,0 0,2 2,-2 0,-1-1,1 1,-1-1,0 1,0 0,0-1,-1 1,1 0,-1 0,0 0,0-1,-1 1,0 6,-4 24,-2 0,-1 0,-18 48,-49 95,57-137,-162 316,155-319,3-11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18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485 2958,'-1'144,"6"0,37 225,17-113,-46-213,1-1,3-1,39 74,-50-106,0 0,0 0,1 0,0-1,0 0,1 0,13 9,-17-14,0 0,0-1,0 0,1 0,-1 0,1 0,0-1,-1 1,1-1,0-1,0 1,0-1,-1 1,1-1,0-1,0 1,0-1,7-2,1-1,-1 0,0-1,0-1,0 0,-1-1,0 0,0 0,-1-1,16-16,7-10,37-51,-64 78,56-75,-3-2,-4-2,-4-3,-4-2,-4-2,-5-1,47-171,-81 250,-1 1,-1-1,0 0,-1-29,-1 40,0 1,-1-1,1 0,-1 1,0-1,0 1,0-1,-1 1,1-1,-1 1,0 0,0 0,0 0,0 0,-1 0,1 0,-1 1,1-1,-1 1,0-1,0 1,0 0,0 0,-1 1,-3-2,-7-2,-1 1,1 0,-1 1,0 1,0 1,0 0,0 1,-16 1,-124 22,-462 144,533-141,75-23,0 0,-1-1,1 0,-1-1,-13 1,22-2,-1 0,1 0,-1 0,1 0,-1 0,1-1,-1 1,1-1,-1 1,1-1,0 0,-1 1,1-1,0 0,0 0,-1 0,1 0,0 0,0 0,0 0,0 0,0-1,0 1,1 0,-1 0,0-1,1 1,-1-1,1 1,-1-1,1 1,-1-1,1 1,0-1,0 1,0-1,0 1,0-1,0 1,1-1,0-2,2-18,2-1,1 1,1 1,1-1,13-26,4-9,223-643,-184 478,44-278,-96 425,-4-1,-3 1,-3-1,-14-129,6 160,-3 1,-1 0,-3 0,-1 1,-2 1,-2 0,-2 1,-1 2,-32-45,11 26,-3 3,-1 1,-55-47,69 72,-2 2,-1 1,-1 1,-1 2,-1 2,-48-20,66 34,1 0,-27-5,42 10,0 1,0 1,0-1,0 1,0 0,0-1,0 2,0-1,0 0,0 1,0 0,0 0,0 0,0 0,1 1,-1-1,0 1,-5 4,8-5,-1 1,1 0,0-1,0 1,0 0,0-1,0 1,0 0,0 0,1 0,-1 0,1 0,-1 0,1 0,0 0,0 0,0 0,0 0,0 0,0 0,0 0,1 0,-1 0,1 0,-1 0,1-1,0 1,1 2,3 6,1 0,-1 0,13 14,-16-21,830 1007,856 702,-1644-1675,-13-13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6.25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1 256,'2'0,"1"-1,0 0,-1 0,1 0,0 0,-1 0,1-1,-1 1,4-4,14-6,166-40,-66 21,392-104,-442 121,-46 11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19.4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2000,'691'-590,"-439"389,293-260,216-171,-671 564,-23 21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19.9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1565,'355'-309,"23"31,-228 170,484-326,-173 122,-333 220,-88 61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24.9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0 178,'1'-1,"-1"-1,0 1,1 0,0 0,-1 0,1 0,0 0,-1 1,1-1,0 0,0 0,0 0,0 1,0-1,0 0,0 1,0-1,0 1,0-1,0 1,0-1,0 1,0 0,0 0,1 0,-1-1,1 1,41-4,-36 3,553-4,-312 8,1395-29,-1610 26,255-12,91-1,-131 6,150 4,-322 4,-1-4,84-14,99-3,-114 33,-96-7,51 1,20 3,-85-6,0-1,47-1,339-53,-130 11,-48 34,-155 8,-65-2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28.1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304 150,'-1'0,"0"1,1-1,-1 1,0 0,0-1,0 1,0 0,0 0,1-1,-1 1,0 0,1 0,-1 0,1 0,-1 0,1 0,-1 0,1 0,-1 0,1 0,0 0,0 0,0 0,0 0,-1 0,1 1,1-1,-1 2,-1 4,-87 527,-80 400,135-771,84-375,-28 59,6-198,-25-157,-5 361,-2 6,4-125,6 237,-7 29,1-1,-1 0,0 1,1-1,-1 1,1-1,0 1,-1-1,1 1,-1-1,1 1,0 0,-1-1,1 1,0 0,-1-1,1 1,0 0,0 0,-1 0,1 0,1 0,2 0,0 1,1 1,-1-1,0 1,0-1,0 1,0 0,0 1,-1-1,5 4,664 508,-597-453,798 665,-858-711,-6-4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29.1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1 492,'27'-26,"1"1,1 1,2 2,0 1,1 2,35-16,24-5,97-29,452-98,-512 137,-104 23,-8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29.5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0 179,'9'0,"7"0,9 0,9-5,12-5,10-5,13-5,8-3,8-2,-2-1,-7 4,-8 6,-10 5,-16 5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0.3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0 331,'8'-2,"0"1,-1-1,1-1,-1 1,1-1,-1-1,0 1,11-9,16-6,102-35,2 7,169-34,-246 65,229-49,-228 54,0 3,110 1,-149 7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1.3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200 1,'0'1252,"-3"-1284,-1 1,-2-1,-15-52,5 23,-44-190,-27-265,86 509,0 1,1-1,0 0,0 1,0-1,1 0,0 1,3-13,-3 17,1 0,-1 0,0 0,0 0,1 0,0 0,-1 0,1 1,0-1,0 1,0-1,0 1,0 0,0 0,0 0,0 0,0 0,0 0,1 0,-1 1,0-1,1 1,-1 0,1-1,-1 1,0 0,4 1,11 1,0 1,-1 1,1 0,-1 1,0 1,-1 0,29 17,-20-12,209 108,402 276,-355-180,-224-165,-2 2,79 99,-80-83,95 135,-134-177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2.0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1 507,'8'-1,"1"0,-1-1,0 0,1-1,-1 0,0 0,14-8,9-4,1113-422,-1123 429,1 1,27-4,-29 9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3.0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0 714,'294'334,"-173"-202,1160 1371,-1249-1463,10 11,50 49,-145-166,-157-144,-118-125,163 151,9-6,7-7,-140-248,235 350,-107-197,134 237,3-1,3-2,-20-79,37 118,0 0,2 0,0 0,1 0,2-29,-1 40,1 1,1 0,-1 0,1 0,0 0,1 0,0 0,0 1,0-1,1 1,0 0,0 0,1 0,-1 1,1 0,1-1,7-5,35-22,1 3,2 1,0 3,2 3,1 1,1 3,63-14,-5 10,0 4,182-7,-255 24,-25 0,1 0,-1 2,1 0,-1 1,0 0,1 1,16 5,-30-6,0 0,0 0,0 1,0-1,-1 0,1 1,0 0,-1-1,1 1,-1 0,0 0,1 0,-1 0,0 0,0 0,0 0,-1 0,1 0,0 1,-1-1,1 0,-1 1,0-1,0 0,0 0,0 1,0-1,-1 0,1 1,-1 2,-2 10,-1 0,0 0,-8 18,10-29,-5 13,-2 0,0 0,-1-1,0-1,-1 1,-1-2,0 1,-27 22,-9 2,-71 46,45-35,-591 374,594-381,51-27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7.2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15,'217'-11,"-183"8,-26 3,-1-1,1 1,0 1,0 0,-1 0,1 0,-1 1,1 0,-1 0,1 1,-1 0,0 0,0 1,-1 0,9 6,-6-2,0 0,-1 0,0 1,0 0,-1 1,0 0,-1 0,0 0,5 14,-1 2,0 1,-2 1,-1 0,-2 0,0 0,-2 0,-1 49,-3-61,0 0,-1 0,-1 0,-1-1,0 1,-1-1,-1 0,0 0,-1-1,-1 0,0 0,-14 17,3-7,-2-1,0-1,-2-1,0-1,-37 25,59-45,0 0,1 0,-1 1,1-1,-1 0,1 0,-1 1,1-1,0 1,-1-1,1 0,-1 1,1-1,0 1,-1-1,1 1,0-1,-1 1,1-1,0 1,0-1,-1 1,1-1,0 1,0-1,0 1,0 0,0 0,15 5,40-7,-43 0,199 2,146-10,-322 6,61-15,-95 18,0-1,0 1,0-1,0 1,0 0,0-1,0 1,1 0,-1 0,0 0,0 0,0 0,0 0,0 0,0 0,0 1,0-1,1 0,-1 1,1 0,3 5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4.9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27 222,'12'299,"-2"88,-57 40,49-465,-2-61,-2 25,0-104,9-217,-3 360,2 1,1-1,23-63,50-93,-66 161,-10 20,1 0,0 0,0 1,1 0,1 0,-1 0,1 1,1 0,16-14,-19 18,0 1,0 1,0-1,0 1,1 0,-1 0,1 1,-1-1,1 1,-1 1,1-1,0 1,0 0,-1 0,1 0,0 1,0 0,-1 0,1 1,8 2,0 2,-1 1,1 0,-2 1,1 0,-1 1,0 0,-1 1,0 0,0 1,-1 0,-1 1,11 16,0 3,-2 0,-1 1,26 68,-16-11,19 107,-34-139,2-9,-6-33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5.5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1131,'1'-3,"0"0,1 0,-1 0,1 0,-1 0,1 1,0-1,0 1,0-1,4-3,4-5,70-83,5 4,114-94,-142 132,146-126,429-290,-627 465,-2 1,0 0,0 0,0 0,0 1,1-1,-1 1,0 0,1 0,3-1,3 3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6.1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0,'1'1,"1"0,0-1,-1 1,1 0,-1 0,1 0,-1 1,1-1,-1 0,0 0,0 1,0-1,0 1,0-1,2 3,16 29,-17-29,11 26,-1 1,-2 0,0 1,5 38,-3-14,16 109,-20-108,25 99,-26-134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7.0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1 440,'0'637,"19"-1423,-12 555,-7 229,0-1,0 1,1-1,-1 1,1-1,-1 1,1-1,0 1,0 0,0-1,0 1,0 0,1 0,-1 0,1 0,-1 0,1 0,0 0,0 0,4-2,-3 2,1 0,-1 1,1 0,0 0,-1 0,1 0,0 1,0-1,-1 1,1 0,0 0,6 1,10 3,1 1,-1 0,-1 2,23 9,-31-11,79 33,-1 4,-2 4,-2 4,-3 3,-2 4,137 126,-187-149,-1 1,-1 1,-3 2,0 1,-3 1,-1 0,19 57,-28-70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7.7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1 481,'2'-8,"1"0,0-1,0 1,1 0,0 1,0-1,1 1,0-1,11-11,-10 12,10-13,2 0,0 2,1 0,1 1,1 1,38-23,144-61,-141 74,110-66,-148 75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8.6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0 329,'2'-6,"0"0,0 0,0 1,1-1,0 1,0-1,0 1,0 0,1 0,0 1,0-1,0 1,1 0,5-5,-3 3,19-18,2 2,0 1,1 1,1 1,40-17,-22 14,2 2,92-24,-126 40,-1 1,1 0,-1 1,1 1,27 1,-40 0,1 0,-1 0,0 1,1 0,-1 0,0 0,1 0,-1 0,0 1,0-1,0 1,0 0,0 0,0 0,-1 0,1 0,-1 1,1-1,-1 1,0 0,0 0,0 0,0 0,-1 0,1 0,-1 0,0 0,0 0,0 1,0-1,0 6,1 9,-1 1,-1 0,-1 0,-1 0,0 0,-2-1,0 1,-8 23,-11 19,-31 61,33-79,-173 301,136-251,58-93,0 1,0-1,-1 0,1 0,0 0,0 0,0 0,0 0,0 0,0 1,-1-1,1 0,0 0,0 0,0 0,0 0,0 1,0-1,0 0,0 0,0 0,0 0,0 1,0-1,0 0,0 0,0 0,0 1,0-1,0 0,0 0,0 0,0 0,0 1,0-1,0 0,0 0,0 0,0 0,0 1,0-1,1 0,-1 0,0 0,0 0,0 0,0 0,0 1,1-1,-1 0,0 0,0 0,0 0,0 0,0 0,1 0,-1 0,0 0,0 0,0 0,1 0,-1 0,0 0,0 0,0 0,1 0,20-7,37-21,-47 23,62-27,3 4,0 3,105-20,-63 16,-68 16,-11 3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39.6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2 367,'1'8,"0"0,0 0,1 0,5 13,4 23,-9 10,-2 0,-2 0,-13 77,7-76,10-233,-4 80,0 0,4-101,0 174,1 1,1-1,1 1,1 0,17-43,-22 64,1 0,-1 0,0 0,1 0,0 0,0 0,0 1,0-1,0 1,0-1,1 1,-1 0,1 0,-1 0,1 0,0 0,0 0,0 1,4-2,-4 3,1 0,-1-1,1 2,-1-1,1 0,-1 1,1 0,-1 0,1 0,-1 0,0 0,0 0,0 1,0 0,0 0,0 0,0 0,3 3,34 28,-2 1,-1 3,36 45,88 131,158 285,-164-244,-135-223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40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1 867,'0'-4,"4"-15,10-12,7-10,13-10,13-10,12-11,8-6,6-3,7-1,-5 6,-7 7,-15 10,-8 8,-7 11,-11 10,-9 8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41.2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0 243,'6'-1,"1"-1,-1 0,0 0,0-1,-1 0,1 0,0 0,-1-1,6-5,18-9,83-42,123-58,-227 115,-1 1,1-1,-1 1,1 1,0-1,0 1,0 1,0-1,0 1,-1 1,1-1,0 1,0 1,0 0,-1 0,1 0,-1 1,1 0,-1 0,11 8,-10-5,-1 0,1 0,-2 1,1-1,-1 2,0-1,0 1,-1 0,0 0,0 0,-1 1,0 0,-1 0,0 0,0 0,2 19,-2-2,-2 0,0 0,-2 0,-1 0,-2 0,0 0,-1-1,-12 33,-4 2,-3 0,-37 67,8-41,36-60,1 1,-18 39,34-66,-1 1,1-1,0 0,0 1,0-1,0 0,-1 1,1-1,0 1,0-1,0 0,0 1,0-1,0 1,0-1,0 0,0 1,0-1,1 1,-1-1,0 0,0 1,0-1,0 0,1 1,-1-1,0 0,0 1,0-1,1 0,-1 1,0-1,1 1,17 1,34-11,-33 4,87-8,1 4,0 4,0 6,179 22,-268-20,13 1,47 12,-72-15,0 1,0 0,0 0,-1 1,1-1,-1 1,1 0,-1 1,0-1,0 1,-1 0,1 0,-1 1,6 6,-9-8,0-1,0 1,0 0,0 0,-1-1,1 1,-1 0,0 0,0 0,0 0,0-1,0 1,0 0,-1 0,1 0,-1-1,0 1,0 0,0-1,0 1,-1-1,1 1,-1-1,1 1,-4 3,-6 7,0-1,0 1,-16 11,15-13,-315 264,21-17,277-233,7-7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44.7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1 521,'4'0,"6"0,5-4,5-6,7-5,12-9,13-5,9-10,4-6,7-6,0-1,-3-1,-1 4,-12 7,-7 5,-11 6,-9 7,-9 9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7.8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1 145,'1023'-58,"-238"-15,-774 73,-5 0,-1 0,0-1,1 0,-1 1,0-2,0 1,7-3,-7-1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45.5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0 273,'19'-15,"0"2,1 0,0 0,1 2,0 1,0 1,31-9,1-2,-8 3,53-11,-34 12,-40 7,-1 0,26-14,33-14,-59 30,-2 2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46.9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1 227,'2'-4,"0"1,0 0,1 0,-1 1,1-1,0 0,0 1,0 0,0 0,1 0,-1 0,0 0,4-1,4-3,24-14,1 1,1 2,0 2,1 2,49-12,199-27,-214 42,1 2,123 3,-172 6,-1 1,1 2,0 0,-1 1,0 2,0 0,0 1,-1 2,-1 0,0 1,0 2,23 16,-13-2,-2 2,0 0,-2 2,-1 1,-2 1,-1 1,-1 1,-2 1,-2 1,-1 0,16 56,5 41,-7 2,15 143,-11-62,39 126,-58-291,1-1,3-1,2-1,43 71,-25-57,170 284,-157-250,67 176,3 157,-35 8,45 180,-81-449,97 211,-147-377,-1 0,0-1,1 1,-1 0,0 0,-1 0,1 0,0 0,-1 0,0 0,0 0,0 0,0 0,0 0,0 0,-1 0,0 0,1 0,-1 0,0 0,0 0,-1 0,1 0,-1-1,1 1,-1-1,0 1,0-1,0 0,0 1,0-1,-1 0,1 0,-1-1,1 1,-1 0,0-1,-4 2,-211 109,-96 56,266-139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48.4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986 1,'-5'1,"-1"0,0 1,0 0,1 0,-1 1,1-1,-1 1,1 0,0 1,0-1,1 1,-1 0,1 0,0 0,-8 10,-2 1,-11 9,-422 445,388-398,3 3,3 2,4 3,-77 164,112-207,2 0,1 1,2 0,1 0,2 1,2 0,1 64,6-49,2-1,3 1,2-1,2-1,19 50,93 239,-42-125,78 326,-54 82,-25-122,41-8,-67-331,6-2,150 278,-172-374,87 112,-102-147,1-2,2-1,1-1,1-1,55 36,-54-42,0 0,1-2,1-1,0-2,1-1,49 11,-47-17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56.3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312 1,'-6'2,"0"0,0 1,0-1,0 1,1 1,-1-1,1 1,0 0,0 0,1 1,-1-1,-4 7,-6 4,-28 23,1 2,-68 87,106-120,0 0,1 1,0-1,0 1,0 0,1 0,0 0,1 1,0-1,0 0,0 1,1-1,1 0,1 11,3 16,2-1,11 35,-13-50,50 176,90 212,-12-48,-76-194,84 228,284 762,-422-1147,0 0,1 0,0-1,1 1,0-1,0 0,0-1,9 10,-12-14,0-1,0 1,0-1,0 0,0 1,0-1,0 0,0 0,0 0,0 0,1-1,-1 1,0-1,1 1,-1-1,0 0,1 0,-1 0,0 0,1 0,-1 0,0-1,1 1,-1-1,0 0,1 0,-1 0,0 0,0 0,0 0,0 0,0-1,0 1,2-3,8-8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57.3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9 580,'7'7,"-1"-1,0 1,-1 1,8 12,76 178,-9 4,56 223,-128-403,-16-56,-79-234,24 80,34 97,-21-63,-52-275,99 413,-12-120,14 122,1-1,0 1,1-1,1 1,0 0,8-27,-10 39,1 0,0 1,-1-1,1 0,0 1,0-1,0 1,0-1,0 1,0-1,1 1,-1 0,0 0,1 0,-1-1,1 1,-1 0,1 1,-1-1,1 0,0 0,0 1,-1-1,1 1,0 0,0-1,-1 1,1 0,0 0,0 0,0 0,0 0,-1 0,1 1,0-1,0 1,-1-1,1 1,2 1,7 3,0 0,0 1,-1 1,17 12,69 62,-4 4,83 98,-80-81,-6-13,-37-39,-2 2,60 83,-96-114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58.1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0 703,'1'-5,"-1"0,1-1,1 1,-1 0,1 0,0 0,0 1,0-1,0 0,1 1,3-5,42-50,-33 42,77-80,180-148,-163 153,32-25,-123 104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58.6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0,'0'5,"5"4,5 7,5 12,9 6,4 2,2-2,1 3,-2-1,-1-7,-1-4,-5-1,-6-6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3:59.6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1,'3'36,"2"0,2-1,1 0,1 0,29 66,-6-13,44 163,40 113,-111-352,0 0,0 0,1 0,9 13,-4-16,-5-16,-4-21,-8 3,-1-1,-1 1,-1 1,-21-44,2 7,-137-327,143 338,-19-45,38 86,0-1,1 1,0-1,1 0,0 0,0 1,1-1,1-11,-1 20,0-1,0 1,1-1,-1 1,1-1,-1 1,1-1,-1 1,1-1,0 1,-1-1,1 1,0 0,0 0,0-1,0 1,0 0,1 0,-1 0,0 0,0 0,1 0,-1 1,1-1,1-1,1 2,0-1,0 0,-1 1,1 0,0 0,0 0,0 0,0 0,0 1,4 1,11 4,0 0,0 2,19 10,-35-16,54 26,354 195,-387-206,-1 0,24 23,-30-24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00.1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0 258,'4'0,"2"-4,8-6,6-5,4-5,2 2,5-6,2-2,-1-1,-1 0,-2-1,-1 6,-2 1,-5 5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01.1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1 273,'0'-10,"2"-1,0 1,0 0,0 0,1 0,1 0,0 0,0 1,1 0,11-17,1 2,1 1,33-34,-46 52,1 0,-1 1,1 0,-1 0,1 0,0 1,0-1,1 1,11-3,-17 6,1-1,0 1,0-1,-1 1,1 0,0 0,0 0,-1 0,1 1,0-1,0 0,0 1,-1-1,1 1,0-1,-1 1,1 0,-1 0,1 0,-1 0,1 0,-1 0,1 0,-1 0,0 1,0-1,0 0,0 1,0-1,0 1,0-1,0 1,0 0,-1-1,1 1,-1 0,1 0,-1-1,0 1,1 0,-1 3,3 29,-1 1,-4 68,-1-31,-14 106,12-141,5-35,-1 0,1 0,0 0,-1 0,1 0,0 0,0 0,1 1,-1-1,0 0,1 0,-1 0,1-1,-1 1,1 0,0 0,0 0,0 0,0-1,0 1,0 0,3 2,-1-3,-1 0,1 0,-1 0,1 0,-1-1,1 1,-1-1,1 0,0 0,-1 0,1 0,-1 0,1-1,0 1,-1-1,1 1,-1-1,4-2,30-10,63-35,-26 11,-51 26,-1-2,0 0,0-1,19-18,-27 22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8.3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0,'0'9,"0"6,5 11,5 12,13 13,9 11,10 12,7 10,4 9,1 0,-4-6,-2-6,-1-3,-8-11,-6-13,-6-6,-6-8,-7-10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02.1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0 191,'110'205,"-71"-122,30 69,-61-130,0 1,-2 0,0 0,4 44,-33-124,-132-577,151 616,2 10,0 1,1 0,0-1,0 1,1-1,0-13,1 21,-1-1,0 0,0 1,0-1,1 0,-1 1,0-1,1 1,-1-1,0 0,1 1,-1-1,1 1,-1-1,1 1,-1 0,1-1,-1 1,1-1,-1 1,1 0,0-1,-1 1,1 0,0 0,-1-1,1 1,0 0,0 0,3 0,-1 1,0-1,0 1,0 0,0 0,0 0,0 0,0 1,-1-1,6 4,51 36,105 94,-82-63,95 94,-68-60,-84-83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02.5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1 336,'6'-2,"-1"1,1-1,-1 0,1-1,-1 1,0-1,0 0,0-1,7-5,1 0,23-19,0-2,-2-1,55-63,-10 8,-66 72,-3 1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03.7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0 310,'32'-32,"13"-14,1 2,64-46,-92 78,0 0,1 2,1 0,-1 1,2 1,-1 0,1 2,0 0,0 2,32-4,-38 7,5-1,0 1,-1 1,1 0,27 5,-43-5,0 1,0 0,-1 0,1 0,0 0,0 1,-1 0,1 0,-1 0,1 0,-1 0,0 1,0-1,0 1,0 0,0 0,-1 0,1 0,-1 0,0 1,0-1,0 1,0 0,-1-1,1 1,-1 0,1 5,0 5,-1 0,-1 0,-2 23,0-26,1-1,1 1,0-1,0 1,1-1,1 1,2 11,1-14,0-1,0 0,0 0,1 0,-1-1,2 0,-1 0,1-1,0 1,11 6,12 10,-22-15,16 13,34 38,-52-52,-1 1,0-1,0 1,-1 0,0 1,0-1,-1 1,0-1,0 1,-1 0,3 10,-5-15,0 0,0 0,0 0,-1-1,1 1,0 0,-1 0,0-1,0 1,0-1,0 1,0 0,0-1,-1 0,1 1,-1-1,-2 3,-1 1,-1-1,1 0,-1 0,0-1,-8 5,-2 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07.2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1031,'0'-10,"0"0,0 0,1 0,1 0,0 0,0 0,1 1,0-1,1 1,0-1,0 1,1 0,0 1,1-1,0 1,8-9,60-60,3 3,98-72,-69 59,26-25,211-171,-323 267,-3 2,1 1,0 1,24-13,-40 25,-1-1,0 1,1-1,-1 1,1-1,-1 1,1 0,-1 0,1 0,0 0,-1 0,1 0,-1 0,1 0,-1 1,1-1,-1 1,0-1,1 1,-1-1,1 1,-1 0,0 0,0 0,1-1,-1 1,2 2,25 37,-21-29,225 406,-110-189,9 11,247 430,50-31,-55-181,127 170,-487-609,158 247,-155-236,-1 1,-2 1,-1 0,-1 0,-2 1,-1 1,5 44,-13-69,0-1,0 0,0 0,-1 1,0-1,-1 0,1 0,-1 0,0 0,-1-1,0 1,0 0,-1-1,1 0,-1 0,-1 0,1 0,-1-1,0 0,0 0,0 0,-1 0,-11 6,-11 5,0-1,-1-2,0-1,-39 11,-1 1,-147 71,182-79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09.1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232 1,'-13'1,"1"1,-1 0,0 1,1 0,0 1,0 0,0 1,0 1,1 0,-1 0,2 1,-1 0,1 1,0 1,0-1,-8 12,14-16,1 0,0 1,1-1,-1 1,1 0,0 0,0-1,0 1,1 1,-1-1,1 0,1 0,-1 0,1 1,0 9,1 5,1-1,9 39,15 30,5 0,70 141,-10-25,193 424,-69-177,91 184,-52-101,-12-22,-181-384,-26-50,75 119,-102-185,1 1,0-1,0-1,1 0,1 0,19 15,-26-23,1 0,0-1,-1 0,1 0,0 0,0 0,0 0,0-1,1 0,-1 0,0-1,0 0,1 1,-1-2,0 1,1-1,-1 1,0-2,0 1,0 0,0-1,5-2,2-2,0 0,-1-1,21-16,-9 6,-2 2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12.5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1 555,'1'-3,"0"1,0 0,1-1,-1 1,1 0,-1 0,1 0,0 0,0 1,0-1,0 0,0 1,0-1,0 1,1 0,3-2,0-1,264-137,-96 55,-27 5,207-102,-349 181,5-3,-1 1,1 0,0 1,0 0,15-2,-22 4,-1 1,1 0,0 0,-1 0,1 1,-1-1,1 1,-1-1,1 1,-1 0,0 0,1 0,-1 0,0 0,0 1,0-1,1 1,-2-1,1 1,0 0,0 0,0 0,-1 0,1 0,-1 0,0 0,2 4,36 58,3-2,2-2,84 89,-5-6,109 150,124 152,22-23,-300-349,-53-52,-1 1,-1 1,-1 1,-1 1,19 29,-29-36,80 143,-78-134,0 1,-2 1,14 58,-23-73,-2-1,1 0,-2 0,0 0,0 0,-1 0,-6 17,-4 49,12-31,1-35,0 0,-1 0,-1 0,0 1,-6 21,6-32,0 0,0 0,0 0,-1 0,0 0,1 0,-1-1,0 1,-1-1,1 1,0-1,-1 0,1 0,-1 0,1 0,-1 0,0 0,0-1,0 1,0-1,0 0,0 0,0 0,-1-1,1 1,0-1,-6 1,-129 9,-246 25,282-20,-175 48,15 5,249-63,30-5,31-7,9-9,0-4,-2-2,0-2,51-32,39-17,110-35,95-47,-325 142,-13 6,-1 1,1 0,0 1,0 0,1 1,21-5,-32 10,0-1,0 0,0 1,0 0,0-1,-1 1,1 0,0 0,0 0,0 0,-1 0,1 1,-1-1,1 1,-1-1,1 1,1 2,25 35,-21-27,75 106,118 184,-156-227,-3 2,36 95,3 25,-32-85,63 226,-110-334,0-1,0 1,0 0,-1-1,1 1,-1 0,0-1,0 1,0 0,-1 0,1-1,-1 1,0 0,0-1,0 1,0-1,-1 1,-2 4,0-4,-1 0,1 0,-1 0,0-1,0 1,0-1,-1 0,1-1,-1 1,1-1,-8 1,-76 29,-396 149,3 35,-611 372,903-465,176-117,14-6,0 0,0 0,-1 0,1 0,0 0,0 0,0 0,-1 0,1 0,0 0,0 0,0 0,0 0,-1-1,1 1,0 0,0 0,0 0,0 0,-1 0,1 0,0-1,0 1,0 0,0 0,0 0,0 0,0-1,0 1,0 0,-1 0,1 0,0 0,0-1,0 1,0 0,0 0,0 0,0-1,0 1,0 0,0 0,0 0,1-1,-1 1,0 0,0 0,0 0,0 0,0-1,0 1,0 0,0 0,0 0,1 0,-1 0,0-1,0 1,0 0,0 0,1 0,4-11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15.3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74 60,'-74'-59,"119"110,-2 3,-3 1,47 85,-21-33,95 149,-150-244,-2-3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15.8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1,'4'6,"0"1,0 0,0 0,-1 0,0 1,-1-1,0 0,0 1,2 13,4 13,10 46,13 116,-14-71,6 7,-1-13,7 145,-29-236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17.1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 1,'-3'0,"1"0,0 1,0 0,0-1,0 1,0 0,1 0,-1 0,0 0,0 0,1 1,-1-1,0 0,1 1,-1-1,1 1,0 0,0-1,-1 1,1 0,0 0,0 0,1 0,-1 0,0 0,1 0,-1 0,1 0,-1 3,0 3,-1 1,1-1,0 1,1 0,1 14,7 13,2-1,1-1,2 0,27 54,-30-68,-3-4,0-1,0 0,1-1,1 1,1-2,0 1,20 19,-29-32,0 0,1 0,-1-1,1 1,-1 0,0-1,1 1,-1-1,1 0,0 0,-1 1,1-1,-1 0,1 0,-1 0,1-1,-1 1,1 0,-1 0,1-1,-1 1,1-1,-1 0,1 1,-1-1,0 0,1 0,-1 0,1-1,37-37,-27 25,12-9,2 0,-1 2,2 2,1 0,1 2,0 0,1 2,0 2,1 1,1 1,0 1,1 2,-1 2,1 1,44-2,-35 6,-1 1,0 2,1 2,-1 2,-1 2,1 1,-1 2,-1 2,0 1,-1 2,71 42,-101-53,0 1,-1-1,1 1,-1 1,-1-1,1 1,-1 0,-1 1,1-1,-1 1,0 0,4 11,-8-14,1-1,-1 0,0 0,0 1,0-1,-1 1,0-1,0 1,0-1,0 1,-1-1,1 0,-1 1,0-1,-1 0,1 1,-1-1,0 0,0 0,0 0,0 0,-1-1,1 1,-1-1,0 1,0-1,-6 4,-11 9,0-1,-2-1,0-1,-36 15,25-12,-38 24,58-31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18.0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1 183,'0'-4,"0"-10,4-3,6-2,6-3,4 3,-2 0,1-1,2 3,-4 0,-3 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9.2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48 279,'0'27,"25"628,-15-588,-5-41,-1 0,-1 1,-1 0,-2-1,0 1,-7 39,7-66,0 0,0 0,0 0,0 1,0-1,0 0,0 0,0 0,0 0,0 1,0-1,0 0,0 0,0 0,0 0,0 1,0-1,0 0,0 0,0 0,0 0,-1 1,1-1,0 0,0 0,0 0,0 0,0 0,0 0,-1 0,1 1,0-1,0 0,0 0,0 0,-1 0,1 0,0 0,0 0,0 0,-1 0,1 0,0 0,0 0,0 0,0 0,-1 0,1 0,-7-10,-4-18,-6-32,2 0,3-2,2 1,3-1,3 0,3-1,2 1,3 0,3 0,3 1,2-1,30-90,-26 112,0 1,38-62,-46 88,1-1,0 2,1-1,0 1,1 1,0 0,1 0,1 1,-1 1,21-12,-29 19,0 0,0 1,0-1,1 1,-1 0,0 0,0 1,1-1,-1 1,0 0,1 0,-1 0,0 1,1-1,-1 1,0 0,0 1,0-1,1 1,-1-1,-1 1,1 0,0 1,0-1,-1 1,0-1,1 1,-1 0,4 6,8 9,-1 0,0 2,-2-1,15 31,-13-23,242 504,-241-495,5 7,15 52,-31-79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19.3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1 152,'1'-5,"0"1,0-1,0 1,1-1,-1 1,1 0,0-1,1 1,-1 0,1 0,-1 1,1-1,0 1,1-1,-1 1,0 0,1 0,0 0,0 1,0-1,5-1,4-3,0 0,0 1,1 0,0 2,23-6,-3 3,84-12,-103 18,-1 0,0 1,0 0,0 1,0 1,18 5,-29-7,0 1,0 0,-1 1,1-1,0 0,0 1,-1 0,1 0,-1 0,0 0,1 0,-1 0,0 0,0 1,0-1,-1 1,1-1,-1 1,1 0,-1 0,0-1,0 1,0 0,0 0,0 0,-1 0,0 0,1 0,-1 1,0-1,-1 0,1 0,0 0,-1 0,-1 4,-2 12,-2 0,0 0,-1-1,-12 23,14-31,4-8,0-1,1 0,-1 0,0 0,1 1,-1-1,1 0,-1 1,1-1,-1 0,1 1,0-1,0 1,0-1,0 0,0 1,0-1,0 1,0-1,1 1,-1-1,0 0,1 1,-1-1,1 0,0 0,-1 1,1-1,0 0,0 0,0 0,0 0,0 0,0 0,0 0,0 0,0 0,0 0,0-1,1 1,-1 0,0-1,1 1,-1-1,0 1,1-1,1 0,9 2,1 0,-1-1,1-1,19-2,-12 2,-2-1,0 2,1 0,-1 1,0 1,0 0,0 2,28 10,-42-13,1-1,-1 1,0 1,0-1,0 0,0 1,-1 0,1 0,-1 0,1 0,-1 1,0-1,0 1,-1 0,1-1,-1 1,0 1,0-1,0 0,0 0,-1 1,0-1,0 1,0-1,0 1,-1-1,0 1,0 0,0-1,0 1,-1 0,0-1,0 1,0-1,-3 8,-3 5,0 0,-1-1,-1 0,0-1,-1 1,-1-2,-19 21,-96 85,117-112,-6 4,2-3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19.9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0,'-3'382,"6"394,-1-739,2-1,2 0,16 59,-14-67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1.0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310 0,'-1'2,"1"1,-1-1,0 1,0-1,0 0,0 0,0 1,0-1,-1 0,1 0,-1 0,1-1,-1 1,0 0,-2 1,-34 28,25-21,-47 34,-95 54,153-97,1-1,0 1,-1 0,1 0,0 0,0-1,0 1,-1 1,1-1,0 0,0 0,1 0,-1 0,0 1,0-1,1 0,-1 1,0-1,1 0,-1 1,1-1,0 1,0-1,-1 1,1 1,1 0,-1 0,1 0,0 0,0-1,0 1,0 0,1-1,-1 1,1-1,-1 1,1-1,3 3,7 8,1-1,0 0,22 13,-30-21,0-1,-1-1,0 0,1 0,-1 0,1 0,-1-1,1 1,0-1,0-1,0 1,-1 0,1-1,0 0,0-1,0 1,0-1,0 1,5-3,11-3,-1-2,0 0,20-11,-22 9,1 2,23-8,-6 8,0 2,0 2,0 1,0 2,1 1,37 6,-72-6,1 0,-1 0,0 1,1-1,-1 1,0-1,1 1,-1 0,0 0,0 0,0 0,0 0,0 1,0-1,0 0,0 1,0 0,-1-1,1 1,-1 0,1 0,-1 0,2 3,-2-1,0 0,0-1,0 1,-1 0,0 0,1 0,-1 0,-1-1,1 1,-1 0,1 0,-1 0,-2 4,-2 8,-2-1,0 0,0 0,-2-1,-16 23,-289 410,298-419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2.1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0,'0'5,"0"5,4 9,11 11,6 4,8 1,4 2,1 5,2-2,4 1,0-1,-3-4,-3-8,-8-5,-4-1,-6-1,-5-3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2.7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0,'29'620,"-21"-550,23 136,-30-201,0 0,0 0,1-1,0 1,0 0,0 0,0-1,6 8,5 1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4.2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278 0,'-7'2,"0"-1,0 2,0-1,1 1,0-1,-1 2,1-1,0 1,-11 9,-8 3,-22 8,33-17,0-1,0 1,1 1,0 1,-21 18,31-24,0 1,0-1,1 0,0 1,0-1,0 1,0 0,0 0,1 0,-1 0,1 0,0 0,1 0,-1 0,0 0,1 0,0 0,0 1,1-1,-1 0,1 0,0 0,0 0,0 0,0 0,4 6,8 24,27 47,-33-69,0-1,0-1,1 1,0-1,1-1,0 1,19 13,-26-21,1-1,0 1,-1-1,1 0,0 0,0 0,0 0,0-1,0 1,0-1,0 0,0 0,-1 0,1 0,0 0,0-1,0 1,0-1,0 0,0 0,3-1,8-4,-1-1,0 0,15-11,11-7,-11 11,1 2,1 1,-1 1,2 1,-1 2,1 1,0 1,57-1,-83 7,0-1,1 1,-1 0,0 0,0 1,0 0,0 0,-1 0,1 0,0 1,6 4,-10-6,1 0,-1 0,0 0,1 1,-1-1,0 0,0 1,0-1,0 1,0-1,0 1,0 0,-1-1,1 1,0 0,-1-1,1 1,-1 0,0 0,0 0,0-1,0 1,0 0,0 0,0 0,0-1,-1 1,1 0,-1 0,1-1,-1 1,0 0,1-1,-1 1,0-1,-2 3,-13 16,0-1,-2 0,0-1,-2-1,1-1,-45 27,-4 5,55-38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5.4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1,'0'4,"9"6,6 9,11 11,12 8,9 11,1 5,4 3,-1-1,-2-5,-8-7,-8-6,-4-7,-8-3,-7-11,-6-8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5.8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1,'21'257,"-4"-89,-20 556,-7-424,9-261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6.3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1,'5'4,"4"6,2 5,3 1,4 1,2 2,-1 3,-1-3,2 0,6 0,-2 2,-1-3,-3 0,-2-3,-4-5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7.6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 49,'-1'17,"0"0,2 0,0 0,1 0,0-1,2 1,0 0,0-1,2 0,8 18,0-8,2 0,0-1,2 0,0-2,2 0,0-1,2-1,0-1,2-1,0-1,1-1,53 26,-76-41,0-1,1 0,-1 0,0 0,1 0,0 0,-1 0,1-1,-1 1,1-1,0 0,-1 0,1 0,0 0,-1 0,1-1,0 1,-1-1,1 0,4-1,-5 0,0 0,0-1,0 1,0 0,-1 0,1-1,-1 1,0-1,1 0,-1 1,0-1,-1 0,1 0,0 1,-1-1,1 0,-1 0,0 0,0-4,-6-331,5 328,1 0,-2 1,1-1,-1 0,0 1,-6-13,7 18,-1 1,0-1,-1 1,1 0,-1-1,1 1,-1 0,0 1,0-1,0 0,-1 1,1 0,-1 0,1 0,-1 0,1 0,-7-1,-24-9,-45-9,67 19,0 0,0 1,0 0,-1 1,1 1,0 0,-19 4,-100 32,113-33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49.7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1 146,'97'-5,"-1"-4,122-28,-105 16,117-7,-146 24,162-32,-220 30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9.2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0,'4'5,"0"0,-1 0,1 0,-1 1,0-1,1 7,10 16,72 129,-58-101,2 0,3-2,59 74,-87-122,0 0,1-1,0 0,0 0,0-1,0 0,1 0,-1 0,1-1,8 3,-13-5,0-1,0 1,0-1,0 0,1 1,-1-1,0 0,0 0,0 0,0-1,0 1,1 0,-1-1,0 0,0 1,0-1,0 0,0 0,0 0,-1 0,1 0,0-1,0 1,-1 0,1-1,-1 0,1 1,-1-1,0 0,1 1,-1-1,0 0,0 0,0 0,-1 0,1 0,0 0,-1 0,1-3,4-22,-1 0,-1 0,-2 0,-1 0,-4-45,0-3,3-77,0 152,1-1,0 1,0 0,0-1,0 1,0-1,0 1,0 0,0-1,0 1,0 0,0-1,0 1,0-1,0 1,0 0,1-1,-1 1,0 0,0-1,0 1,1 0,-1-1,0 1,0 0,1 0,-1-1,0 1,0 0,1 0,-1-1,0 1,1 0,0 0,11 8,16 28,-23-29,208 251,65 92,-265-333,-2-5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29.7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1,'2'33,"3"1,1-1,1 0,1 0,26 61,5 21,-2 0,-23-77,-1 1,-2 1,-2 0,-1 0,-3 1,2 42,-8-63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31.5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210 0,'-6'0,"0"1,0 0,1 0,-1 0,1 1,-1-1,1 2,-1-1,1 0,0 1,0 0,-6 5,-52 49,35-30,24-22,-1 1,1-1,1 1,-1-1,1 1,0 0,0 0,1 0,-1 1,2-1,-1 1,1-1,-1 1,2-1,-1 1,1 0,0 0,0-1,1 1,0 0,3 10,3 12,1 0,2-1,18 37,-26-60,0 0,0 0,1 0,0 0,0 0,0-1,1 1,-1-1,1 0,5 3,-8-6,1 0,0 0,0 0,1 0,-1 0,0-1,0 1,0-1,0 0,0 0,1 1,-1-1,0-1,0 1,0 0,1 0,-1-1,0 0,0 1,0-1,0 0,0 0,0 0,0 0,0 0,0 0,-1-1,3-1,53-38,-21 13,1 2,63-33,-89 53,0 1,1 1,-1-1,1 2,0 0,0 0,0 1,0 1,0 0,1 1,-1 0,0 1,0 0,18 4,-27-4,1 0,-1 1,0-1,0 1,0 0,0 0,0 0,0 0,-1 0,1 1,-1-1,1 1,-1 0,0 0,0 0,0 0,0 0,-1 0,1 0,-1 0,0 1,0-1,0 1,0-1,0 7,1 10,-1 1,-1-1,-3 31,0-11,2-18,2-8,-2 0,0 0,-5 25,5-35,0 0,-1 0,0 0,1 0,-1 0,-1 0,1 0,0-1,-1 1,0-1,0 0,0 0,0 0,0 0,-1 0,-5 3,-50 36,47-32,-1 0,0-1,-1 0,-26 12,21-14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32.7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1,'4'4,"6"2,1 3,3 1,-1 3,2 4,-2 2,1-1,3 4,2-1,3 0,1 1,-3 0,0-2,0-2,-3 1,-4 2,-5-3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33.3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1,'0'964,"0"-939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34.2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1,'5'4,"0"6,1 5,3 0,4 3,0 1,-2 3,1-4,-1 1,-3 1,2-4,-1 1,-2 1,-2-2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35.9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23 289,'-20'68,"18"-49,1-1,1 1,1 0,0-1,2 1,0-1,1 0,0 0,8 18,2-1,2 0,1-1,31 45,-45-74,0 0,0 0,1 0,0-1,0 0,0 0,0 0,1 0,0 0,-1-1,1 0,1 0,-1-1,0 1,1-1,-1 0,8 2,-6-4,0 1,0-1,0-1,-1 1,1-1,0 0,0-1,-1 0,1 0,-1 0,1 0,-1-1,0 0,8-6,20-12,-13 7,1 1,0 1,43-17,-59 27,0-1,0 0,0 0,-1-1,1 1,-1-1,1-1,-1 1,-1-1,1 0,-1 0,1 0,-2 0,1-1,0 0,-1 1,0-1,2-8,4-12,-1 0,-1-1,4-30,-5 25,3-13,3-9,4-64,-15 103,0-1,-1 1,-1 0,0-1,-1 1,-1 0,0 0,-2 0,-5-14,9 26,0 0,-1 0,1 0,-1 1,0-1,0 0,0 1,0 0,0-1,0 1,-1 0,1 0,-1 0,0 0,1 1,-1-1,0 1,0 0,0-1,0 1,0 1,0-1,0 0,-1 1,1-1,0 1,0 0,0 0,-1 1,1-1,0 0,0 1,0 0,0 0,-6 2,-6 3,0 1,0 0,1 1,0 0,-19 17,-187 135,178-130,33-24,0 0,0 0,0 1,1 0,0 1,-10 13,-15 32,27-36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37.3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1,'4'1,"0"1,0 0,0 0,-1 0,1 0,-1 0,1 1,-1 0,0-1,0 1,0 1,0-1,-1 0,0 1,1-1,1 5,4 3,59 84,-3 3,81 171,-138-253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37.9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1,'20'717,"-14"-555,-6-135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38.4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1,'0'4,"9"6,6 10,6 5,3 3,2 6,1 5,0 0,3 7,2-1,-4-3,-4-1,-1-7,0-1,-5-1,0-7,-3-7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50.7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1,'3'4,"-1"0,1 0,-1 1,0-1,-1 1,1-1,-1 1,1-1,-1 1,-1 0,1 7,3 8,52 292,5 27,-59-332,-1 1,1-1,1 0,0 1,-1-1,2-1,-1 1,1 0,0-1,1 0,5 7,-7-11,-1 0,0 0,1-1,0 1,-1-1,1 0,0 0,-1 0,1 0,0 0,0 0,0-1,0 0,0 1,0-1,0 0,0 0,0-1,0 1,0-1,-1 1,1-1,0 0,0 0,0 0,-1-1,1 1,-1 0,1-1,-1 0,4-2,8-7,0 0,0-1,-2 0,1-1,17-23,48-82,-52 77,-12 19,-1 0,-1-1,-1-1,-1 0,-2 0,0-1,7-44,-14 54,-4 16,-5 27,3 30,3 1,10 96,29 115,-21-163,18 91,-29-165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39.4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5 162,'-1'47,"-1"-33,1 0,1 0,0 1,1-1,0 0,1 0,1 0,0 0,1 0,1-1,9 20,-8-22,1 0,1-1,0 1,1-2,-1 1,2-1,15 12,-18-16,1-1,-1 0,1-1,0 0,-1 0,1 0,1-1,-1 0,0-1,0 0,1 0,14-1,-9 0,1 0,-1 0,1-2,0 1,27-8,-38 8,0-1,0 0,0 0,0 0,0 0,0 0,-1-1,1 0,-1 0,0 0,0 0,0 0,0-1,-1 1,1-1,-1 0,0 1,0-1,0 0,2-8,8-26,-2 0,-1 0,4-50,-12 75,0 1,0-1,-2 0,1 1,-2-1,0 0,0 1,-1 0,0-1,-1 1,-1 0,0 1,0-1,-9-12,11 21,0 0,0-1,0 1,0 1,0-1,0 0,-1 1,1 0,-1 0,0 0,0 0,1 0,-1 1,0 0,-1 0,1 0,0 0,0 0,0 1,0 0,-1 0,1 0,0 0,0 1,0 0,0 0,-1 0,-5 2,-9 5,1 0,-1 1,1 0,-23 18,36-24,-20 15,-35 19,43-30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41.3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0 150,'1'-6,"0"0,0 1,1-1,0 0,0 1,0-1,1 1,-1-1,1 1,1 0,-1 0,1 1,-1-1,1 1,1 0,-1 0,1 0,9-6,-5 4,-1 0,1 0,0 2,1-1,-1 1,1 0,0 1,0 0,0 1,12-2,-21 4,0-1,1 1,-1 0,0 0,1-1,-1 1,0 0,1 0,-1 0,0 1,1-1,-1 0,0 0,1 1,-1-1,0 1,0-1,0 1,1 0,-1-1,0 1,0 0,0 0,0 0,0-1,0 1,0 0,-1 0,1 1,0-1,0 0,-1 0,1 0,-1 0,1 1,-1-1,1 0,-1 1,0-1,0 0,1 0,-1 3,-2 6,1-1,-1 0,-1-1,1 1,-7 13,-4 23,13-43,0 0,1-1,0 1,-1 0,1-1,0 1,0 0,0-1,0 1,0-1,0 1,0-1,1 0,-1 0,0 1,1-1,-1 0,1 0,-1 0,1-1,0 1,-1 0,3 0,49 15,-28-9,-23-6,13 3,0 2,0 0,-1 1,22 14,-33-20,-1 0,0 1,0-1,0 1,0 0,-1-1,1 1,0 0,-1 0,1 0,-1 0,0 0,0 1,0-1,0 0,0 0,0 1,0-1,-1 1,1-1,-1 0,0 1,0-1,0 1,0-1,0 1,0-1,-1 1,1-1,-1 1,1-1,-1 0,0 1,0-1,0 0,-1 0,1 0,-2 3,-7 9,-1-1,-1 0,0 0,0-1,-1 0,-1-1,0-1,0 0,-1-1,-27 12,24-14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41.9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1,'0'802,"-1"-791,1 0,0 0,1 1,0-1,1 0,0 0,1 0,0 0,6 12,1-7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42.7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201 1,'-22'21,"0"2,2 0,1 1,0 2,2-1,-15 32,24-40,0 0,1 0,1 0,1 1,0-1,2 1,0 0,-1 21,4-28,1-1,0 0,0 1,1-1,0 0,1 0,0 0,1 0,0-1,0 1,1-1,1 0,-1 0,1-1,13 14,45 41,3-2,82 57,-37-31,-109-85,0 1,-1-1,1 0,0 1,-1 0,1-1,-1 1,0 0,0 0,0 0,0 1,-1-1,1 0,-1 1,0-1,0 1,0-1,0 1,-1 0,1-1,-1 1,0 5,-1-3,-1-1,0 1,0 0,0-1,-1 0,0 0,0 1,0-2,0 1,-1 0,0-1,0 1,-6 4,-103 80,97-73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43.2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16,'4'0,"6"0,6-4,4-2,-2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57.6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204 1,'-33'457,"-38"7,40-273,22-135,-2 64,-12-708,-2 13,25 570,0 0,0 0,1-1,-1 1,1 0,0 0,0 0,1 0,0 0,0 1,2-6,-2 8,-1 1,1-1,0 0,-1 1,1 0,0-1,0 1,0 0,0 0,0 0,0 0,0 1,0-1,1 0,-1 1,0 0,0-1,1 1,-1 0,0 0,0 0,1 1,-1-1,0 0,0 1,0-1,4 2,5 2,1 0,0 1,-1 0,0 1,-1 0,1 0,-1 1,11 10,71 72,-69-65,46 52,-4 4,-4 1,-3 4,-4 2,-3 2,40 102,-89-187,4 9,0-1,-1 1,-1 0,0 1,0-1,2 25,-6-38,0 0,-1 1,1-1,0 0,0 0,0 0,-1 1,1-1,0 0,0 0,0 0,-1 0,1 0,0 0,0 0,-1 1,1-1,0 0,-1 0,1 0,0 0,0 0,-1 0,1 0,0 0,0 0,-1-1,1 1,0 0,0 0,-1 0,1 0,0 0,0 0,-1 0,1-1,0 1,0 0,0 0,-1 0,1-1,0 1,0 0,0 0,0 0,0-1,-1 1,1 0,0 0,0-1,0 1,0 0,0-1,-16-15,14 14,-15-15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58.2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1 379,'44'-42,"58"-42,-53 45,-32 25,31-25,96-61,-129 91,0 1,1 0,0 2,0-1,0 2,1 0,0 1,0 1,0 1,0 0,27 1,-23 5,-4 1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58.8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0,'0'5,"0"4,0 11,0 6,0 6,0 7,4 10,6 9,5 7,1 6,-4-5,2-5,-2-4,1-4,-1-6,1-12,-2-11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4:59.9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153 330,'-7'137,"-45"261,52-397,-6 47,6-37,-1 1,0-1,-1 0,0 1,-1-1,0 0,-8 16,6-26,2-10,-1-14,0-78,-8-88,-8-4,4-228,16 416,0 1,0-1,0 0,1 1,0-1,0 1,0-1,1 1,-1-1,1 1,0 0,0 0,5-7,-5 9,0 1,0-1,0 1,0-1,0 1,0 0,0 0,0 0,1 0,-1 1,0-1,1 0,-1 1,0 0,1-1,-1 1,0 0,1 0,-1 1,1-1,-1 0,0 1,0-1,1 1,-1 0,0 0,0 0,4 2,28 16,-1 1,-2 2,0 1,-1 2,29 30,-29-26,-2 2,0 0,-3 2,0 1,-2 1,-2 0,-1 2,-2 1,-2 0,19 65,-24-64,-2-6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00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0 318,'9'-5,"11"-5,19-9,16-15,8-6,0-4,4 5,-6 5,-9 3,-10 8,-6 8,-11 1,-8 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51.8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0,'3'61,"14"76,-8-78,32 191,-20-137,-4 0,4 196,-22-289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01.6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0 122,'1'-5,"1"0,-1 1,0-1,1 1,0-1,0 1,1 0,-1 0,1 0,0 0,0 0,0 1,0-1,7-5,-1 1,0 1,0 0,1 0,-1 1,14-6,-22 11,1 0,0 0,-1 0,1 1,0-1,0 1,0-1,0 1,-1-1,1 1,0 0,0 0,0 0,0 0,0 0,0 1,0-1,-1 1,1-1,0 1,0-1,0 1,-1 0,1 0,0 0,-1 0,1 0,-1 0,1 0,-1 1,0-1,1 1,-1-1,0 1,0-1,0 1,0 0,0-1,0 1,-1 0,1 0,-1-1,1 1,-1 0,0 0,1 3,1 13,0 0,-1 0,-1 0,-2 20,1-16,1 72,-4 61,4-150,-1 1,0-1,-1 0,1 1,-1-1,0 0,0 0,-1-1,-5 9,-7 16,14-28,1-1,0 0,0 1,0-1,0 0,0 1,0-1,0 0,0 1,0-1,0 0,0 1,0-1,0 0,0 1,0-1,0 1,0-1,0 0,1 1,-1-1,0 0,0 0,0 1,0-1,1 0,-1 1,0-1,0 0,1 0,-1 1,0-1,1 0,-1 0,1 0,17 5,19-5,90-13,104-4,-130 17,-76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04.7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160 403,'-4'87,"-4"-1,-28 123,-13-11,27-115,-19 127,56-233,6-25,336-1009,-346 1020,-8 23,1 0,1 0,0 0,1 1,10-18,-16 30,1 0,0 0,-1 0,1 1,0-1,0 0,0 1,0-1,-1 1,1-1,0 1,0-1,0 1,0 0,0-1,0 1,0 0,0 0,0 0,0 0,0 0,0 0,0 0,0 0,0 0,0 0,0 0,0 1,0-1,0 0,0 1,0-1,0 1,0-1,0 1,0 0,1 0,32 32,-31-30,363 439,-189-221,-149-179,-21-26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05.5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0 440,'16'-13,"0"0,1 2,35-20,-8 6,358-199,-251 144,-135 71,-5 3,0 0,1 1,-1 0,16-4,-12 6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06.6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63 2,'33'0,"-19"-1,0 0,1 1,-1 1,1 0,-1 1,18 5,-30-6,1 0,-1 0,1 0,-1 1,0-1,1 1,-1-1,0 1,0 0,0 0,0 0,0 0,-1 0,1 0,2 5,-3-3,0-1,0 1,0 0,0 0,0 0,-1 0,0 0,0 0,0 0,0 0,-1 0,1 0,-3 7,-3 6,-1 0,0 0,-1-1,-1 0,-18 26,4-6,22-35,0 0,1 0,-1 0,1 0,-1 1,1-1,0 0,-1 0,1 1,0-1,0 0,0 0,0 1,0-1,0 0,0 1,0-1,1 0,-1 0,0 1,1-1,-1 0,1 0,-1 0,1 0,0 1,-1-1,1 0,0 0,0 0,0-1,0 1,0 0,0 0,0 0,0-1,0 1,0 0,0-1,1 1,-1-1,2 1,10 4,0 0,0-1,20 3,-4 0,4 5,0 1,53 30,-74-36,-1 0,0 1,0 0,-1 1,0 0,0 1,-1 0,0 0,-1 1,9 14,-15-21,-1-1,0 0,1 1,-1-1,-1 1,1 0,0-1,-1 1,0 0,0-1,0 1,0 0,-1-1,1 1,-1-1,0 1,0-1,0 1,0-1,-1 1,1-1,-1 0,0 0,0 0,-5 5,-5 6,-1 0,0-1,-30 22,25-22,-75 61,-2 0,-94 94,137-104,40-50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21.7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412 1,'-26'0,"1"0,-1 2,1 0,-1 2,1 1,0 1,1 1,0 1,0 2,0 0,1 1,-27 19,44-26,1 0,0 1,0 0,1 0,0 0,0 1,0 0,0-1,1 1,0 0,0 1,1-1,0 1,0-1,0 1,1-1,-1 8,-1 15,2 0,4 53,0-26,-3-43,2 109,29 218,105 336,-26-139,-79-351,-7 2,-1 337,-25-472,3 77,-1-127,1-1,-1 1,1 0,0-1,0 1,0-1,0 1,0-1,1 0,-1 1,1-1,0 0,-1 0,1 0,0 0,0 0,0-1,1 1,-1 0,0-1,0 0,1 1,-1-1,1 0,-1 0,1-1,0 1,-1 0,1-1,0 0,2 1,13 0,1 0,-1-1,30-4,-24 2,219-30,-189 23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23.7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0 257,'167'-97,"-94"60,126-45,-170 72,1 2,1 0,-1 3,1 0,0 2,0 1,47 4,-74-2,-1 1,1 0,0 0,0 0,-1 0,1 1,-1-1,1 1,-1 0,1 0,-1 0,0 0,0 1,0-1,0 1,-1 0,1 0,-1 0,0 0,1 0,-1 0,-1 1,1-1,0 1,-1-1,2 7,2 9,-2 0,0 0,-1 1,0 23,0-11,36 314,-25-277,3-1,3-1,28 67,114 236,72 182,-221-521,3 7,11 45,-24-73,0-1,0 0,-1 1,0-1,0 1,-1-1,-1 1,0-1,0 1,-4 14,-1-10,-1 0,-1 0,0-1,-1 0,-17 19,-15 23,-4 9,-54 60,46-60,-52 49,94-100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24.5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26,'20'0,"665"-20,-664 18,-12 1,0 0,-1 0,1 1,0 0,0 0,13 4,-9 1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25.1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0,'622'20,"-590"-18,40 7,-53-3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26.8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509 333,'-27'-31,"-43"-61,-11-13,70 93,0 1,-1 0,0 0,-1 1,-1 1,-15-9,24 15,-1-1,0 2,-1-1,1 1,0 0,0 0,-1 1,1 0,-1 0,0 0,1 1,-1 0,0 0,1 1,-10 1,11 0,0 0,1 0,-1 0,0 1,1 0,-1 0,1 0,0 0,0 1,0-1,0 1,0 0,1 0,0 1,0-1,0 1,1-1,-1 1,-1 5,-5 14,2 0,0 0,2 0,0 1,2 0,-1 29,8 155,-2-176,6 32,2-1,3 0,3 0,26 64,-8-22,33 120,52 321,-93-355,78 390,-101-568,1-1,0 0,1 0,1 0,0 0,0-1,2 0,10 14,-13-21,1 1,-1-1,2 0,-1 0,0-1,1 0,0 0,0 0,0-1,0 0,1 0,-1-1,1 0,0 0,-1-1,10 0,294 15,-281-14,63 9,-66-5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28.2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0 114,'1'8,"1"-1,0 1,0-1,1 0,0 0,0 0,6 8,6 17,10 39,-4 0,24 143,-6 152,-36-329,-1 8,0-16,-2-54,-2-134,-13-391,11 495,0 2,3-82,1 131,0 1,1 0,-1 0,1 0,-1-1,1 1,0 0,0 0,1 0,-1 0,1 0,-1 1,1-1,0 0,0 1,0-1,0 1,0 0,4-3,-3 3,-1 1,1 0,0 1,-1-1,1 0,0 1,0-1,-1 1,1 0,0 0,0 0,0 0,-1 0,1 1,0 0,0-1,-1 1,1 0,-1 0,1 0,-1 1,5 2,58 37,-2 2,-1 4,-3 2,62 67,-99-95,-1 0,-2 1,0 2,-1 0,-1 0,-2 2,0 0,-2 1,-1 0,-1 1,-1 0,-2 0,8 47,-12-44,16 175,-20-184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3:55.0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1189,'67'-2,"82"-16,-44 5,940-81,-377 39,244-12,1619 89,-2059 15,341 22,2-34,206-100,-396 15,-119 53,-225 8,648-25,-707 19,34-2,-195 2,-1-3,72-18,378-142,-347 109,338-134,347-110,-698 266,1 8,291-20,-373 35,-55 10,1 1,-1 0,17-1,-26 4,-1 0,1 0,-1 0,0 1,1 0,-1 0,0 0,1 0,-1 1,0-1,0 1,0 0,0 0,5 5,32 25,-15-10,2-1,1-1,0-1,36 16,-1-8,1-3,1-2,1-4,1-2,1-4,0-2,84 0,-11-6,235 37,-295-25,18 5,2-4,0-4,133-1,730-68,-413 19,-537 36,1340-71,5 37,-771 57,-492-12,0 5,-1 4,183 61,-255-71,0 1,-1 1,0 1,33 24,-49-31,0 0,0 1,-1 0,0 1,0 0,0-1,-1 2,0-1,-1 1,1-1,-1 1,-1 0,0 1,0-1,0 1,1 10,-2 2,-1-1,-1 1,0-1,-2 1,0-1,-2 1,-6 22,-53 139,10-35,29-51,3 1,6 0,3 2,5-1,8 160,35 169,-22-342,3-1,55 161,-64-224,2-2,0 1,22 30,-31-49,-1-1,1 0,-1 1,1-1,-1 1,1-1,-1 1,1 0,-1-1,1 1,-1-1,0 1,1 0,-1-1,0 1,0 0,1 0,-1-1,0 1,0 0,0-1,0 1,0 0,0 0,0-1,0 1,0 0,-1-1,1 1,0 0,0-1,-1 1,1 0,0-1,-1 1,1 0,0-1,-1 1,1-1,-1 1,1-1,-1 1,1-1,-1 1,-1 0,-37 3,17-3,-1764 145,-1092-12,2453-113,-854 29,-666 41,1891-87,-1069 74,0-32,414-22,237-7,-406-51,6-74,136 15,340 62,-551 29,107 81,7 53,793-126,-605 57,574-59,-74 5,-577 23,424-33,-603 22,706 2,-20 2,76-19,-191-16,235 0,0-4,-176-50,-16 1,70 20,205 40,1 0,0 0,0-1,0-1,1 0,0 0,-1-1,-15-13,21 15,1-1,-1 0,1 0,0 0,1 0,-1-1,1 0,0 1,0-1,1 0,0-1,0 1,0 0,1 0,0-1,0 1,1-8,-2-22,1 0,6-43,-4 68,1 1,0 0,0-1,1 1,1 0,-1 0,2 1,-1-1,1 1,1 0,0 0,8-10,13-9,-2-2,-1-1,31-54,-42 65,-1 3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29.1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1 400,'0'-2,"1"-1,0 0,0 1,0-1,0 1,0 0,0-1,1 1,-1 0,1 0,-1 0,1 0,0 0,0 0,4-3,36-26,-38 28,48-27,2 3,1 1,106-33,-56 22,-56 21,1 3,73-10,-81 15,-32 6,-1-1,1 0,-1-1,0 0,-1-1,1 0,-1 0,10-8,-6 5,-1 0,1 1,16-7,-12 8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29.8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6,0 3,0 4,4-2,2-1,-1 5,4 3,-1 0,4-4,-1-2,-2-1,-3-3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30.9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156 248,'-1'7,"-1"-1,1 1,-1-1,0 0,-5 10,-3 9,-7 53,3 1,4 1,0 137,10-94,-7-198,-19-93,-4-26,20 97,4-1,9-126,-3 222,0-1,0 1,0 0,1 0,-1 0,0 0,1-1,0 1,0 0,0 0,-1 0,2 0,-1 0,0 1,0-1,1 0,1-1,-2 2,0 1,0-1,0 1,0-1,0 1,0 0,1 0,-1-1,0 1,0 0,0 0,0 0,1 0,-1 0,0 1,0-1,0 0,0 0,0 1,0-1,0 1,2 0,5 4,-1 0,0 0,-1 0,1 1,-1 0,10 12,89 100,-68-80,-2 1,-1 1,-2 2,40 71,-65-95,0 1,-1 0,6 31,-8-28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31.6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0 276,'0'-2,"1"1,-1-1,1 1,-1 0,1 0,0-1,-1 1,1 0,0 0,0 0,0-1,0 1,0 0,0 0,0 1,0-1,1 0,1-1,31-16,-22 12,48-24,71-25,-9 5,-66 25,2 3,80-19,-112 35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32.9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1 203,'0'-1,"-1"-19,2 0,0 0,1 1,7-29,-8 44,0 0,0 0,0 0,1 1,-1-1,1 1,0-1,0 1,0 0,1-1,-1 1,1 0,0 1,-1-1,1 0,0 1,1-1,-1 1,0 0,1 0,-1 1,1-1,0 1,-1-1,1 1,0 0,0 1,0-1,6 0,-5 2,0 0,0 0,0 0,0 0,0 1,0 0,-1 0,1 0,-1 0,1 1,-1 0,0 0,0 0,5 4,54 60,-43-44,7 7,-2 1,44 66,-63-86,0-1,0 1,-1 1,-1-1,0 1,0-1,-1 1,-1 0,0 0,-1 1,0-1,0 0,-2 0,-1 15,1-22,-1 1,1 0,-1-1,0 1,-1-1,0 1,0-1,0 0,0 0,-1 0,1-1,-1 1,-6 4,-4 2,0 0,-32 17,-18 15,64-43,-1 0,1 0,0 0,0 0,-1 0,1 0,0 1,0-1,0 0,-1 0,1 0,0 0,0 1,0-1,0 0,0 0,-1 1,1-1,0 0,0 0,0 0,0 1,0-1,0 0,0 0,0 1,0-1,0 0,0 0,0 1,0-1,0 0,0 0,0 1,0-1,0 0,0 0,0 1,0-1,0 0,1 0,-1 0,0 1,0-1,0 0,0 0,1 1,15 3,25-2,-40-2,19 0,8 1,0-2,0-1,0 0,0-3,48-13,-54 10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34.4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26 602,'0'34,"0"21,-1-1,-13 81,3-46,14-158,9-100,51-487,-63 652,1-1,-1 0,1 0,0 1,0-1,0 0,1 1,0-1,0 1,0 0,4-7,-4 9,-1 1,1 0,-1-1,1 1,0 0,-1 0,1 1,0-1,0 0,0 0,0 1,-1-1,1 1,0 0,0-1,0 1,0 0,0 0,0 0,0 0,0 1,0-1,0 1,0-1,0 1,0-1,-1 1,1 0,0 0,2 1,11 7,0 0,-1 0,0 2,0-1,-1 2,-1 0,21 24,69 107,-94-133,87 148,-83-135,-1 1,-2-1,0 2,-1-1,5 30,-10-30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35.3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1 144,'4'0,"6"0,6-4,3-2,4-4,2 0,1-2,0 0,5-2,0-3,1 2,-2 3,-2 4,-1 3,-5-2,-2 0,-5 2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37.3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0 104,'3'-5,"0"0,0 0,0 0,1 1,-1-1,1 1,0 0,0 0,1 1,-1-1,1 1,8-5,1 1,0 0,1 1,-1 1,1 0,1 1,-1 1,0 0,1 1,0 0,-1 2,1 0,0 0,-1 2,18 3,-29-4,-1 1,1 0,-1 0,0 0,0 0,1 0,-1 1,-1-1,1 1,0 0,-1-1,1 1,-1 1,0-1,0 0,0 0,0 1,-1-1,0 1,1 0,-1-1,0 1,-1 0,1 0,-1 0,0-1,1 1,-2 0,1 5,-1 4,-1-1,0 1,0-1,-1 0,-1 1,0-1,-8 17,11-27,0-1,1 0,-1 0,1 0,0 0,-1 1,1-1,0 0,0 0,-1 1,1-1,0 0,0 1,0-1,1 0,-1 0,0 1,0-1,1 0,-1 0,1 0,-1 1,1-1,-1 0,1 0,0 0,0 0,-1 0,1 0,0 0,0 0,0 0,0-1,2 2,4 3,1-1,-1 0,1-1,13 4,10 6,-18-6,-1 0,0 1,-1 0,0 1,17 18,-25-25,-1 1,0 0,-1-1,1 1,0 0,-1 0,0 0,1 0,-1 0,0 0,-1 0,1 0,0 1,-1-1,0 0,0 0,0 1,0-1,0 0,-1 0,1 1,-1-1,0 0,0 0,0 0,-1 0,1 0,-1 0,1 0,-5 4,-14 20,-1 0,-2-2,0 0,-2-1,-1-2,0-1,-45 27,11-21,44-21,-6 2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38.5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2,'44'-1,"-18"0,-1 2,41 4,-57-3,1 0,-1 1,0 0,0 0,0 1,-1 0,1 1,-1-1,0 2,12 9,3 6,0 0,-2 2,0 0,-1 2,-2 0,29 51,-36-54,-1 1,-1 0,-1 1,-1 0,-1 1,-2-1,0 1,-1 0,-1 28,-5 211,4 288,40-158,-29-303,13 80,-3-26,5 190,-27-329,0 0,0 0,-1 0,0 1,0-1,0 0,0 0,-1-1,0 1,-3 5,3-8,0 0,0-1,0 1,0-1,0 0,-1 0,1 0,-1 0,0 0,1 0,-1-1,0 1,0-1,0 0,0 0,0 0,0 0,0-1,0 1,-6 0,-124 20,99-13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40.4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475 19,'0'-1,"0"0,0 0,-1 0,1 0,-1 0,1 0,-1 1,1-1,-1 0,0 0,1 0,-1 0,0 1,0-1,1 0,-1 1,0-1,0 1,0-1,0 1,0-1,0 1,0-1,0 1,0 0,0 0,0-1,0 1,0 0,0 0,0 0,0 0,0 0,-2 1,-39 3,41-4,-39 9,1 1,-50 21,-17 5,100-35,1 1,0-1,0 1,0 0,0 0,0 1,0-1,1 1,-1 0,1 1,0-1,-5 5,7-4,-1 0,1 1,0-1,0 0,0 1,1-1,-1 1,1 0,0-1,1 1,-1 0,1 0,0 8,-22 269,1-41,29 802,63-341,-8-124,49 290,-61-529,-32-172,-11-82,28 130,-18-140,4-1,2-1,42 85,9 14,-38-81,-34-82,2 0,-1-1,1 1,1-1,0 0,0-1,0 1,14 11,-18-17,-1-1,1 1,0-1,0 0,1 1,-1-1,0 0,0 0,0-1,1 1,-1 0,1-1,-1 1,0-1,1 0,-1 0,1 0,-1 0,0 0,1-1,-1 1,1-1,-1 1,0-1,1 0,-1 0,0 0,0 0,0 0,0 0,0-1,0 1,0-1,0 0,-1 1,1-1,0 0,-1 0,3-3,1-4,1 1,-1-1,0 0,-1 0,0 0,4-14,-2-1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1.36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782 768,'0'-22,"-1"0,-2 0,0 1,-1-1,-1 1,-11-30,12 41,0 0,0 1,-1 0,-1 0,1 0,-1 0,-1 1,0 0,0 0,0 1,-1 0,0 0,-1 1,1 0,-15-8,19 13,0 0,0 0,0 0,0 0,0 0,-1 1,1 0,0 0,0 0,0 0,-1 1,1-1,0 1,0 0,0 0,0 1,0-1,0 1,1 0,-1 0,1 0,-1 1,1-1,-1 1,1 0,0 0,0 0,-2 4,-10 10,1 1,1 0,-20 37,1 8,3 2,3 0,3 2,2 1,4 1,2 0,4 1,-3 80,13-128,0 0,2 0,0 0,1 0,2 0,0 0,13 39,-12-50,0 0,0-1,1 1,0-1,1 0,0-1,1 0,0 0,0-1,1 1,0-2,0 1,1-2,0 1,0-1,14 6,10 1,0-2,1 0,1-3,0-1,0-1,0-3,1 0,37-4,26-4,164-31,-125 10,-2-7,171-63,-288 88,-1 0,1-1,-1-1,-1-1,0 0,17-15,-29 21,0-1,-1 0,1 0,-2 0,1 0,-1-1,1 0,-2 0,1 0,-1 0,0-1,-1 1,0-1,0 1,0-1,-1 0,0 0,-1 0,0-10,-3-11,-1 1,-1-1,-1 1,-2 1,-19-49,-72-129,32 83,-107-149,134 218,-2 1,-3 2,-1 2,-100-79,124 111,-1 0,-1 2,0 0,-1 2,0 1,-1 1,0 1,-1 1,0 1,0 1,-1 2,1 1,-30 0,-13 6,-129 21,157-15,1 1,0 2,0 2,-52 25,76-29,0 1,0 0,1 1,1 1,0 0,-14 17,-73 98,56-68,40-52,0 0,0 1,1 0,0-1,0 2,-3 11,2-1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23.9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281 137,'-2'1,"1"0,-1 0,0 0,1 1,0-1,-1 0,1 1,0-1,0 1,0-1,0 1,0-1,0 1,0 0,0 0,1-1,-1 1,1 0,-1 0,1 0,-1 3,-1 5,-136 444,51-158,79-273,2 1,0 0,2 1,-3 37,11-250,32-208,-34 383,41-228,-35 211,1-1,1 1,2 1,0 0,29-45,-40 72,0 0,0 0,0 0,1 0,-1 0,1 0,-1 0,1 1,0-1,0 1,0-1,0 1,0 0,0 0,0 0,0 0,0 0,0 0,0 0,3 0,-2 2,-1-1,0 1,1 0,-1-1,0 1,1 0,-1 1,0-1,0 0,0 1,0-1,0 1,-1-1,1 1,0 0,-1 0,1 0,-1 0,2 2,53 65,82 79,-10-14,48 95,10 10,-166-216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46.3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0,'0'8,"0"8,0 5,0 7,4 12,6 12,5 10,1 8,-3 3,0 0,3-6,-1-9,-4-6,-3-3,-3-6,-3-10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47.2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388 1,'-1'10,"0"1,-1-1,-1 0,-4 15,-3 7,-68 242,0-1,66-227,-23 61,28-90,0-1,-2 0,0-1,0 1,-2-2,-22 26,23-29,1 1,0 0,-10 20,0 0,10-20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49.2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588 28,'6'-3,"1"-1,-1 1,1 0,0 1,0-1,0 1,0 1,12-2,11 0,-27 5,-12 2,-95 34,2 4,2 4,-158 100,240-134,5-5,1 1,0 0,1 1,0 0,0 1,-17 20,27-28,0 0,1-1,-1 1,1 0,-1 0,1-1,0 1,0 0,0 0,0 0,0-1,0 1,0 0,0 0,1 0,-1-1,1 1,0 0,-1-1,1 1,0 0,0-1,0 1,0-1,0 1,0-1,0 0,1 0,-1 1,0-1,3 1,7 8,1-1,25 14,-19-13,13 15,0 2,-1 0,-2 2,48 63,35 36,-110-127,0 1,1-1,0 1,-1-1,1 1,0-1,0 0,0 0,0 0,0 0,0 0,0 0,0-1,0 1,0-1,0 1,1-1,-1 0,0 0,0 0,1 0,-1 0,0 0,0-1,0 1,0-1,1 1,-1-1,3-2,4-3,0 0,0 0,-1-1,0 0,9-12,-11 12,0 0,1 1,-1 0,1 0,0 1,15-9,-10 10,1 1,-1 0,1 1,0 0,-1 1,19 0,79 8,-102-6,-5-1,1 0,-1 0,0 0,1 1,-1 0,0-1,0 1,0 0,1 1,-1-1,0 0,-1 1,1 0,0 0,0 0,-1 0,1 0,-1 0,1 1,-1-1,0 1,0-1,0 1,-1 0,1 0,-1 0,1 0,-1 0,0 0,0 0,0 0,-1 1,1-1,-1 0,0 1,0-1,0 0,0 1,0-1,-1 0,0 4,-4 16,-1 0,-1-1,-1 0,-19 36,17-36,-2 5,4-6,-2-1,0 0,-1 0,-1-1,-16 20,22-33,0-1,-1 1,0-1,0 0,-1-1,1 1,-16 5,-65 18,35-12,-81 35,108-39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50.4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0,'-2'186,"2"133,4-224,22 124,-19-182,-1-8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51.0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456 0,'-2'27,"-1"-1,-1 0,-2 0,-1 0,-15 38,3-6,-354 1454,357-1397,12-72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51.5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0,'0'9,"4"7,1 9,5 9,4 8,5 4,3 17,6 5,3 9,4 4,5 5,1 1,-4-6,-3-12,-7-14,-8-12,-4-9,-4-10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52.7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 4,'-2'0,"0"1,1-1,-1 1,0 0,0 0,0 0,0 0,1 0,-1 0,0 0,1 0,-1 1,1-1,-1 1,1-1,0 1,0 0,-1-1,1 1,0 0,1 0,-1 0,0 0,1 0,-1 0,1 0,-1 2,-10 58,11-61,-2 37,2 0,2 0,1 0,2 0,1-1,2 0,2 0,1 0,2-2,2 1,1-2,1 0,2-1,30 40,-45-67,0-1,1 1,-1-1,1 0,0 0,0-1,0 0,1 1,0-2,-1 1,2-1,8 4,-11-6,0 0,-1-1,1 1,0-1,0 0,-1 0,1-1,0 1,0-1,-1 1,1-1,0 0,-1-1,1 1,-1-1,1 1,-1-1,0 0,0 0,0-1,0 1,0-1,5-5,17-18,-1-1,-1 0,-1-2,-1-1,28-57,-39 68,-2-1,0 0,-1 0,-1-1,-1 0,-1 0,-1 0,-1-1,-1 1,0-1,-4-22,1 34,-1-1,-1 1,0 1,0-1,-1 0,0 1,0 0,-1 0,0 0,-10-9,-17-27,29 40,0 0,0 0,0 1,-1-1,0 1,0 0,0 0,0 1,-1 0,1 0,-1 0,0 0,0 1,0 0,0 0,-7 0,-3-1,1 0,-1 2,0 0,0 1,-20 2,29 0,0 0,0 0,1 0,-1 1,1 0,-1 0,1 1,0 0,0 0,1 0,-9 8,4-4,-4 3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54.3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 1,'-2'0,"1"1,0-1,0 1,0-1,0 1,0 0,0-1,0 1,0 0,0 0,0 0,0 0,0 0,1 0,-1 0,0 0,1 0,-1 0,1 0,-1 0,1 0,-1 0,1 1,0-1,0 0,-1 0,1 3,-4 40,4-39,-1 41,13 86,-1-16,2 16,60 255,-49-277,-8-30,-3 1,-4 0,-2 95,-3-76,22 127,-7-73,-14-106,2 0,1-1,23 67,-31-111,1 0,0 0,0 0,0-1,1 1,-1 0,1-1,0 1,-1-1,1 0,0 0,0 1,1-1,-1 0,0-1,1 1,-1 0,1-1,-1 1,6 1,-5-3,1 1,-1-1,0 0,0-1,0 1,0 0,0-1,1 0,-1 0,0 0,0 0,0 0,-1 0,1-1,0 1,3-3,8-8,1 0,-1-1,-1 0,0-1,11-17,-11 13,1 0,0 2,1-1,1 2,1 0,0 1,28-18,-31 25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55.2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1,'1'16,"0"0,1 1,1-1,1 0,0 0,1 0,7 16,59 104,-7-14,-37-60,-22-45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55.9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112 1,'-5'97,"-5"0,-27 122,18-125,5 1,-5 134,16-173,-2-34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25.2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1 247,'3'-1,"0"0,0 0,0 0,0-1,0 0,0 1,0-1,0 0,-1 0,1-1,-1 1,0-1,3-2,18-15,7 6,2 0,0 3,1 0,-1 2,2 2,44-5,-35 6,0-2,0-2,42-16,-76 23,1 1,0 0,0 0,-1 1,1 0,0 1,0 0,11 2,-8-2,0 1,0-1,23-4,-22 0,0 0,-1-1,1-1,18-10,1 0,-17 8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56.6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1,'2'20,"1"-1,1 1,0-1,1 1,2-1,0-1,0 1,18 27,-15-27,0 1,-1 0,-1 1,-1 0,-1 0,0 0,1 24,16 124,-22-148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5:58.0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 0,'-20'54,"18"-34,0 0,1 0,1 0,1 0,1 0,1 0,1 0,0 0,1-1,2 1,0-1,18 35,3-4,2-2,2-1,51 58,-75-95,1 1,0-1,1 0,0 0,14 11,-22-19,1-1,0 1,0 0,0-1,0 1,0-1,0 0,0 0,0 0,0-1,0 1,0-1,1 0,-1 1,0-1,0-1,1 1,-1 0,0-1,0 0,0 0,0 1,6-4,8-6,0-1,-1 0,-1-1,0 0,-1-2,0 0,-1 0,15-22,85-138,-99 149,2 0,-7 11,-1 1,0-1,-1-1,-1 0,6-15,-11 26,-1 1,1 0,0-1,-1 1,0-1,0 1,0-1,0 1,-1-1,1 1,-1 0,0-1,0 1,0 0,0-1,0 1,-1 0,0 0,1 0,-1 0,0 1,-1-1,1 0,0 1,-1-1,1 1,-1 0,-4-3,-14-9,0 1,0 1,-1 1,0 1,-1 1,-45-12,52 18,-1 0,1 2,-1 0,0 0,0 2,0 0,0 1,1 0,-1 2,-30 10,6-2,0-1,-1-1,0-3,-57 3,64-8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05.5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0 385,'1'-8,"0"0,0 1,1-1,0 1,0 0,1-1,0 1,0 0,0 0,1 1,0-1,1 1,-1 0,8-8,10-9,1 1,29-22,-34 31,20-19,71-42,-92 64,0 1,1 1,0 0,0 1,1 1,0 1,24-3,-40 7,0 1,-1-1,1 1,0 0,0 0,0 0,0 0,-1 1,1-1,0 1,0-1,-1 1,1 0,0 0,-1 0,1 1,-1-1,1 1,-1-1,0 1,1 0,1 2,-2 0,0 0,0 0,0 0,0 0,-1 0,0 0,0 0,0 0,0 1,-1-1,1 0,-1 1,0-1,-1 6,-3 25,-2 0,-18 63,19-80,5-17,-1 0,1 0,0 1,0-1,0 0,0 0,0 1,0-1,0 0,0 0,1 1,-1-1,0 0,1 0,-1 1,1-1,0 0,-1 0,1 0,0 0,-1 0,1 0,0 0,0 0,0 0,0-1,0 1,0 0,0 0,0-1,0 1,1-1,-1 1,0-1,2 1,56 11,-30-7,-7 1,9 1,0 2,38 16,-63-22,1 0,-1 0,0 1,0-1,0 1,0 0,-1 1,0 0,0-1,0 2,0-1,-1 0,0 1,0 0,0 0,4 10,-7-11,0 1,0-1,-1 1,0-1,0 1,0-1,0 1,-1-1,0 1,0-1,0 1,-1-1,0 0,0 1,0-1,-1 0,0 0,-4 5,-8 13,-2-1,-28 28,26-29,-94 95,-215 170,318-278,3-5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06.3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98 0,'0'4,"0"6,0 6,0 4,0 7,0 12,0 12,0 6,0 6,-4 6,-6 3,-2 2,-2-6,1-3,-1-8,0-5,4-7,4-11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07.9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421 1,'-8'0,"0"1,1 0,-1 1,1-1,-1 2,1-1,0 1,0 0,-8 5,-61 42,24-15,-133 68,183-101,0 0,0-1,0 1,0 0,1 0,-1 0,0 0,1 0,-1 1,1-1,0 0,0 1,0-1,0 1,0-1,1 1,-1-1,1 1,0 0,-1-1,1 1,0-1,0 1,1 0,-1-1,1 3,2 10,1 0,0 0,9 19,-5-15,49 161,-57-177,1-1,0 0,-1 1,1-1,0 0,0 1,0-1,0 0,1 0,-1 0,0 0,1 0,0 0,-1 0,1-1,0 1,3 2,-3-3,0-1,-1 0,1 1,0-1,-1 0,1 0,0 0,-1 0,1 0,0 0,-1 0,1-1,0 1,-1 0,1-1,-1 0,1 1,-1-1,3-1,8-7,-1 1,-1-1,1-1,-2 0,10-12,-3 5,2-3,2 1,1 1,0 0,1 2,1 0,0 2,1 1,38-16,-59 28,1 0,0-1,-1 2,1-1,0 0,0 1,-1-1,1 1,0 0,0 1,0-1,-1 1,1-1,0 1,-1 0,1 0,0 1,-1-1,1 1,-1 0,0 0,0 0,0 0,0 1,0-1,0 1,0-1,-1 1,1 0,3 6,3 7,-1 1,0 0,-1 0,-1 1,4 21,5 8,-8-27,-1 0,0 1,3 24,-8-40,0 1,-1-1,0 0,0 1,0-1,-1 0,0 1,0-1,0 0,0 0,-1 0,0 1,0-2,-1 1,1 0,-1 0,-6 7,-15 15,-2-2,-38 31,52-47,-1 0,0-1,0 0,-1-1,0-1,0 0,-1-1,-16 4,15-5,0 0,1 2,-30 13,31-12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09.5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0,'0'12,"-1"36,1-1,3 1,2-1,2 0,13 47,-4-33,-11-37,1 0,2-1,19 44,-24-61,0 0,1-1,0 1,0-1,0 0,1 0,0 0,0-1,0 1,0-1,1-1,-1 1,1-1,0 0,0 0,0 0,1-1,-1 0,8 1,16 2,-1-1,1-1,0-2,0-1,0-1,0-2,0-1,-1-1,48-15,-71 18,1-1,-1 0,0 0,0-1,0 0,0 0,-1 0,0 0,0-1,0 0,0 0,-1-1,1 1,-1-1,-1 0,1 0,-1 0,3-8,-4 8,-1 1,0 0,0-1,0 1,-1-1,0 1,0-1,0 1,-1 0,0-1,0 1,0-1,0 1,-1 0,0 0,0 0,-1 0,1 0,-1 0,0 1,0-1,-1 1,-6-6,10 9,0 0,-1 0,1 1,-1-1,0 1,1-1,-1 0,0 1,1-1,-1 1,0-1,1 1,-1 0,0-1,0 1,1 0,-1-1,0 1,0 0,0 0,0 0,1 0,-1 0,0 0,0 0,0 0,0 0,-1 0,1 1,0 0,0 0,0 0,0 0,1 0,-1 0,0 0,0 1,1-1,-1 0,1 0,-1 1,1-1,-1 0,1 3,-6 53,6-55,2 27,2-1,1 0,0 0,2 0,15 36,-12-34,22 45,2 8,13 41,-32-91,-2 1,17 64,-26-74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10.2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1,'0'68,"3"-1,4 1,16 74,50 267,-30-148,0-55,-38-186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12.3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7,'0'-1,"-1"1,1-1,0 1,-1-1,1 1,-1-1,1 1,-1 0,0-1,1 1,-1 0,1-1,-1 1,0 0,1 0,-1 0,1-1,-1 1,0 0,1 0,-1 0,0 0,1 0,-1 0,0 0,1 1,-1-1,0 0,1 0,-1 0,1 1,-1-1,0 0,1 1,-2 0,-25 9,25-9,-18 8,1 0,0 2,-19 14,33-22,1 0,-1 1,1 0,0 0,1 1,-1-1,1 1,-1-1,1 1,1 0,-1 0,1 0,0 1,0-1,0 1,-1 10,-1 45,6 77,1-38,0-83,5-15,17-22,-12 7,-1 3,2 1,-1 0,1 0,0 2,1 0,0 0,0 1,1 1,22-4,13 0,82-4,-116 12,-11 1,0 0,0 0,0 1,0 0,0 0,0 0,0 1,0 0,-1 0,1 0,-1 1,1-1,-1 1,0 1,0-1,0 1,-1 0,1 0,-1 0,0 1,0-1,-1 1,1 0,-1 0,0 1,0-1,-1 0,0 1,3 8,1 4,-1 0,-1 1,0 0,-2 0,0 0,-1 0,-1 0,-2 23,0-35,1 1,-1-1,0 0,-1 0,0 1,0-2,0 1,-1 0,0-1,0 1,-1-1,0 0,0-1,0 1,-6 4,-13 9,0-1,-42 24,-6 4,56-34,-1 0,-1-1,0-1,-1-1,1-1,-2 0,-20 5,23-9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14.1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0 332,'2'-7,"0"0,0 0,0 1,1-1,0 0,0 1,1 0,6-10,-1 2,2-4,0 0,1 1,1 1,1 0,0 0,1 2,1 0,0 0,1 2,0 0,1 1,1 0,-1 2,1 0,1 1,0 1,0 1,0 1,1 1,0 0,22 0,-11 2,1 1,-1 1,1 2,37 8,-60-8,0 0,0 1,0 1,0 0,-1 0,0 0,15 11,-20-12,0 0,0 1,0 0,0 0,-1 0,0 0,1 0,-2 1,1-1,0 1,-1 0,0 0,0 0,0 0,1 9,-2-7,-1 0,1-1,-1 1,-1 0,1 0,-1 0,-1 0,1-1,-1 1,0 0,-1-1,1 0,-7 12,-6 6,-1-1,-21 25,-2 1,2 10,24-37,-1 0,-33 38,45-59,1 1,0-1,-1 0,1 1,0-1,0 1,0 0,0-1,0 1,0 0,0-1,1 1,-1 0,0 3,1-5,0 1,1-1,-1 1,0-1,0 1,0-1,1 1,-1-1,0 0,0 1,1-1,-1 1,0-1,1 0,-1 1,1-1,-1 0,0 1,1-1,-1 0,1 1,-1-1,1 0,-1 0,1 0,-1 0,1 1,-1-1,1 0,-1 0,2 0,3 0,0 0,0 0,-1-1,1 1,0-1,0 0,0-1,0 1,6-4,20-12,-24 13,0-1,1 2,-1-1,1 1,0 0,13-3,-19 6,0 0,1 0,-1 0,0 0,1 0,-1 1,0-1,1 1,-1-1,0 1,0 0,0 0,1 0,-1 0,0 1,0-1,-1 0,1 1,0-1,0 1,-1 0,1 0,-1-1,1 1,-1 0,0 0,0 0,1 3,6 10,-2 0,1 0,-2 1,0 0,-1 0,-1 0,3 33,-6-39,1 0,-1 0,-1 0,1 0,-2 0,0 0,0 0,0 0,-1-1,-1 1,0-1,0 1,-1-2,-6 12,-197 222,193-225,3-6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14.9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196 1,'-3'45,"-2"0,-2 0,-23 78,-5 32,9 70,-2 12,15-136,9-65,0-1,-3 1,-12 41,11-52,1-3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1.8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44 1,'-2'0,"0"0,0 0,0 0,0 0,1 1,-1-1,0 1,0-1,1 1,-1 0,0 0,1 0,-1 0,1 0,-1 0,1 0,-1 0,1 1,0-1,0 0,-1 1,1-1,0 1,1 0,-1-1,0 1,0 0,1-1,-1 1,0 0,1 0,0-1,0 1,-1 0,1 0,0 0,1 3,-1 9,1 0,0 0,7 28,-4-25,5 26,2 0,2-1,36 80,-41-106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17.2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304 1,'-1'3,"0"0,-1 1,1-1,-1 0,0 0,0 0,0 0,-1-1,1 1,-1 0,1-1,-1 0,0 1,0-1,0-1,-5 4,-7 6,-161 119,140-106,33-22,0 1,1-1,-1 1,0 0,1 0,0 0,0 0,0 0,0 1,0-1,1 0,-1 1,1-1,0 1,0 0,0-1,1 1,-1 0,1 0,0-1,0 1,0 0,1 0,1 6,2 10,1 0,1-1,12 28,-6-17,-3-1,-1 1,7 53,-5-55,-9-27,-1 0,1-1,-1 1,1-1,-1 1,1-1,0 1,-1-1,1 1,-1-1,1 0,0 1,-1-1,1 0,0 0,0 0,-1 1,1-1,0 0,0 0,-1 0,2 0,1-1,-1 0,0 0,0 0,1 0,-1-1,0 1,0 0,0-1,-1 0,1 1,0-1,0 0,-1 0,1 0,-1 0,0 0,2-5,6-7,1-1,0 2,1-1,0 1,1 1,0 0,1 1,0 0,1 1,1 0,-1 1,23-10,-29 15,0-1,0 0,1 1,-1 1,1-1,16-3,-21 6,0 1,-1 0,1 0,0 0,0 1,0 0,-1-1,1 1,0 0,-1 1,1-1,-1 1,1-1,-1 1,0 0,0 0,5 4,13 13,-1 1,0 1,-1 0,-2 1,0 1,-1 1,-2 1,0 0,-2 0,0 1,14 54,-23-68,-1 0,0-1,-1 1,0 0,-1 0,0 0,-1 0,-1-1,1 1,-2 0,0-1,0 0,-6 13,-5 6,-1-1,-1 0,-28 38,37-59,-1-1,1 1,-1-1,-1-1,1 0,-1 0,0 0,0-1,-1-1,1 1,-1-1,0-1,0 0,-1-1,1 0,0 0,-19 0,-133-3,140 1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26.4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0,'0'4,"0"6,4 6,6 8,5 8,1 9,1 8,3 6,1 2,-2-1,0-5,-4-7,0-3,-2-3,-4-5,-3-3,-2-7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26.9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455 1,'0'4,"-4"10,-10 20,-12 21,-9 14,-7 17,-6 7,-3 8,3 0,2-4,7-6,7-14,5-15,6-11,8-9,5-12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28.5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1030 0,'-12'1,"-1"0,1 1,0 0,-1 1,1 0,0 1,-17 7,-77 47,62-32,-331 200,3-2,355-212,17-3,28 1,-18-7,3 1,1 0,-1 2,-1-1,1 2,-1-1,0 2,0 0,-1 0,0 1,-1 0,12 15,8 11,-2 2,25 43,-29-44,-23-33,0-1,1 0,-1 0,1 0,0 0,-1 0,1 0,0 0,0-1,0 1,0-1,1 1,-1-1,0 0,0 0,1 0,-1 0,5 1,-5-2,0 0,0 0,1 0,-1-1,0 1,0-1,0 0,1 1,-1-1,0 0,0 0,0 0,-1-1,1 1,0 0,0-1,1-1,8-9,-1-1,0 0,-1 0,14-28,-10 18,2-3,-4 5,1 0,1 2,1-1,30-31,-40 47,1 0,-1 0,1 1,0-1,-1 1,2 1,-1-1,0 1,0-1,1 2,0-1,-1 0,1 1,0 0,-1 1,1-1,0 1,0 0,0 1,-1-1,1 1,0 0,-1 0,1 1,5 2,19 8,-1 1,-1 2,0 1,34 26,92 89,-115-96,-2 1,-2 3,-1 1,44 67,-75-101,1 1,-1 0,0 0,-1 0,0 0,0 1,0-1,-1 1,0-1,-1 1,1-1,-2 12,0-15,0 1,0-1,0 1,0-1,-1 0,0 0,0 0,0 0,0 0,-1 0,1 0,-1-1,0 1,0-1,-1 0,1 0,-1 0,1 0,-1 0,0-1,-6 3,-373 175,365-172,1-2,-2 0,1-1,-1 0,1-2,-21 2,-114-4,89-3,39 2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34.2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16,'0'-4,"4"-2,6 1,5 5,1 7,1 6,2 6,3 7,1 9,1 2,2-1,-5-2,-2-7,-3-3,-5-3,0 1,-1-4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34.7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0,'0'1046,"5"-971,0-51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35.6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0,'0'27,"2"0,0 0,2 0,1-1,1 1,1-1,2 0,0-1,2 0,0-1,19 28,-3-8,0-1,-1 1,-3 1,21 56,-39-85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36.7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310 132,'-2'100,"-1"-39,13 124,-7-168,1-1,1 1,0-1,1 0,1-1,1 1,18 27,-21-35,1 0,0 0,0 0,1-1,0 0,1 0,-1-1,1 0,0 0,1-1,-1 0,1 0,0-1,18 6,-23-9,0-1,0 0,-1 0,1 0,0 0,0-1,-1 1,1-1,0 0,0 0,-1-1,1 1,-1-1,0 1,1-1,-1 0,0-1,0 1,0 0,0-1,0 0,-1 1,1-1,-1 0,0 0,0-1,0 1,0 0,2-6,5-12,0 0,-1 0,8-38,-14 52,15-58,-2-1,-2-1,-4-1,0-74,-8 133,-2-1,1 1,-2 0,1-1,-1 1,0 0,-1 0,-6-14,7 20,0 0,0 0,0 0,-1 0,1 0,-1 1,0-1,0 1,0 0,0-1,0 1,0 1,0-1,-1 0,1 1,-1 0,1 0,-1 0,1 0,-1 1,0-1,0 1,-6 0,-7 1,1 0,-1 1,1 1,-1 1,1 1,0 0,0 0,1 2,-15 8,-23 15,-54 39,97-62,-75 56,47-33,0-2,-57 29,84-52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38.8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113 65,'1'-2,"0"-1,0 1,1-1,-1 1,0 0,1-1,-1 1,1 0,0 0,0 0,0 0,0 0,0 1,0-1,0 1,0-1,1 1,-1 0,5-2,49-19,-54 21,0 1,0-1,0 1,0 0,-1 0,1 0,0 0,0 0,0 0,0 0,0 1,0-1,-1 1,1-1,0 1,0 0,-1-1,1 1,0 0,-1 0,1 0,-1 1,1-1,-1 0,0 1,1-1,-1 0,0 1,0 0,0-1,0 1,0-1,-1 1,1 0,0 0,-1 0,1-1,-1 1,0 0,1 3,1 9,-1 1,0-1,-1 0,-2 18,1-27,-6 43,-2-1,-3 0,-1 0,-2-1,-26 52,40-96,0 0,0 0,0 0,0 0,1 0,-1 1,1-1,-1 0,1 0,0 1,0-1,0 0,0 4,1-5,0 0,0 0,-1-1,1 1,0-1,0 1,0 0,-1-1,1 0,0 1,0-1,0 1,0-1,0 0,0 0,0 0,0 1,0-1,0 0,0 0,0 0,0 0,0-1,0 1,0 0,0 0,0-1,0 1,0 0,1-2,12-1,-1 0,1 0,0 1,0 1,-1 0,1 1,0 1,18 2,-27-1,0-1,0 1,0 0,0 0,0 0,0 0,0 1,-1 0,1 0,-1 1,0-1,0 1,0 0,0 0,-1 0,1 0,-1 0,0 1,-1 0,1 0,-1 0,0 0,0 0,1 6,0-3,0 0,-1 0,0 1,-1-1,0 1,0-1,-1 1,0 0,-1-1,1 1,-2-1,1 1,-1-1,0 1,-1-1,0 0,0 0,-1 0,0-1,-1 1,1-1,-1 0,-1 0,-10 11,-45 34,-126 86,69-57,101-70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39.9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430 1,'-2'38,"-2"1,-1 0,-19 65,-48 125,56-181,-230 687,243-727,0 0,0 0,0 0,-1 0,0-1,-1 1,0-1,0 0,-7 6,-1-1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3.1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119 376,'-1'20,"-2"-1,0 0,-1 0,-1 0,-1 0,-1-1,0 0,-1 0,-21 32,27-47,0 0,0-1,0 1,-1 0,0-1,1 1,-1-1,0 0,0 0,0 0,0 0,-1 0,-5 1,9-4,-1-1,1 1,0-1,0 1,0-1,0 1,0-1,0 1,0-1,0 1,1-1,-1 1,0-1,1 1,0 0,-1-1,1 1,1-2,-1-1,119-369,-101 304,-15 50,1 0,1 0,0 1,1 0,12-22,-17 38,-1 1,0-1,0 1,1-1,-1 1,1 0,-1 0,1-1,0 1,-1 0,1 0,0 1,0-1,-1 0,1 1,0-1,0 1,0-1,0 1,0 0,0 0,0 0,0 0,0 0,0 0,0 1,0-1,0 1,0-1,-1 1,1 0,0-1,0 1,0 0,1 2,10 4,-1 1,-1 0,20 18,-23-18,69 58,-4 5,-2 2,105 144,-165-201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40.9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0,'3'29,"1"0,1-1,2 1,1-1,18 44,-5-12,2 4,-10-30,-1 2,-2-1,9 53,-17-66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42.6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3 257,'-1'15,"2"0,0 0,0 0,1 0,1 0,1-1,5 16,-7-26,0 0,0 1,1-1,-1 0,1 0,0 0,0 0,1-1,-1 1,1-1,-1 0,1 0,0 0,1-1,-1 1,0-1,1 0,-1 0,1-1,-1 1,1-1,0 0,0 0,-1-1,8 1,7 0,0 0,0-1,0-1,0-1,0-1,27-7,-40 8,-1 1,0-2,0 1,0 0,0-1,0 0,-1 0,1 0,-1-1,0 0,0 1,0-2,0 1,0 0,-1-1,0 1,0-1,-1 0,1 0,-1 0,0 0,0-1,-1 1,1-1,-1 1,0-9,3-24,-4-61,0 88,-1 0,0 0,-1 0,0 0,-1 0,0 1,-1-1,0 1,0 0,-8-12,7 17,1 0,-1 0,0 0,0 1,-1-1,1 1,-1 0,0 1,0 0,0 0,-1 0,1 1,-1-1,1 2,-10-3,0 2,-1 0,0 1,0 0,0 1,-18 3,32-2,-1 0,1-1,0 1,0 0,-1 1,1-1,0 1,0-1,0 1,1 0,-1 0,0 0,1 1,-1-1,1 0,0 1,0 0,0-1,-2 4,-4 8,2 0,-1 0,-4 16,7-18,-1 0,0 0,-9 14,2-10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44.8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1 123,'7'-5,"0"1,0 0,0 0,1 0,-1 1,1 1,0-1,0 1,9-1,21-8,8-7,-15 5,0 1,0 2,1 1,50-7,-79 17,0-1,0 1,0-1,0 1,0 0,0 0,0 0,0 0,0 1,0-1,0 1,-1 0,1 0,-1 0,1 0,-1 0,0 1,0-1,0 1,0-1,0 1,-1 0,1-1,-1 1,1 0,-1 0,1 4,5 14,0 0,7 40,-11-45,173 724,-17-82,-126-506,88 379,36-10,-39-247,18 55,-50-32,-28-87,1-31,11 42,46 280,-2-10,-100-436,11 68,-23-107,0 0,-1 0,-1 0,-1 1,0-1,-1 0,0 0,-2 0,-5 16,0-14,-1 0,-2 0,1-1,-2-1,0 0,-1-1,-1 0,-21 16,-26 30,-264 263,283-282,35-33,0 0,-2 0,1-1,-1 0,0 0,-16 8,7-7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48.0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360 512,'0'811,"-3"-799,-5-22,-10-35,12 29,-86-230,-76-324,150 501,2-1,4 0,-6-95,18 163,0-1,0 0,0 1,0-1,0 0,0 1,1-1,-1 1,1-1,0 1,0-1,0 1,0-1,0 1,0 0,1-1,-1 1,1 0,-1 0,1 0,0 0,0 0,0 1,0-1,0 1,3-2,2 0,1 1,-1 0,1 0,-1 1,1 0,0 0,13 1,1 1,-1 1,0 1,0 1,0 1,-1 0,0 2,0 0,0 2,24 13,24 18,73 56,-90-60,2 3,-1 1,-2 3,69 77,-91-86,0 1,-2 2,-2 0,-2 2,-1 0,18 50,-20-44,-12-29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49.0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896 16,'-1'-1,"1"1,0-1,0 0,0 0,-1 1,1-1,0 0,-1 0,1 1,-1-1,1 0,-1 1,1-1,-1 1,1-1,-1 1,0-1,1 1,-1-1,0 1,1-1,-1 1,0 0,1-1,-1 1,0 0,0 0,0-1,1 1,-1 0,0 0,0 0,0 0,1 0,-1 0,0 0,0 1,0-1,0 0,-36 9,-21 17,-88 55,17-8,105-61,-157 75,146-73,0-2,-1-1,-53 8,63-13,20-5,1 1,-1-1,0 0,0 0,0 0,1-1,-1 0,0 0,-12-2,13-1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49.6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1,'9'8,"11"12,11 15,12 15,9 7,3 7,-3-4,-7-2,-10-4,-3-10,-7-5,-3-8,-6-10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50.1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1 395,'30'-1,"0"-2,-1 0,56-16,88-36,-47 13,376-117,-316 99,-28 16,-131 35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50.9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1 211,'29'-2,"0"0,0-2,-1-1,32-10,112-42,-123 39,4-1,0 2,2 3,81-10,484 0,-557 20,-42-2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53.4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 6,'-4'-4,"-2"2,0 7,2 6,9 5,9 10,2 7,2 8,2 1,3 1,1 3,1-3,0 1,-3-4,-2-4,-5-4,-3-3,-6-7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54.2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1 178,'0'-1,"0"1,0-1,1 0,-1 0,0 0,1 0,-1 1,1-1,-1 0,1 0,-1 1,1-1,-1 0,1 1,0-1,-1 1,1-1,0 1,0-1,-1 1,1-1,0 1,0 0,0-1,-1 1,1 0,2-1,29-4,-22 4,139-30,53-6,-101 32,-74 5,1-1,-1-1,0-2,46-11,-42 4,49-12,-31 12,28-2,-57 12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3.8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1 181,'0'-5,"4"0,10-1,3-2,7-1,7-3,8-3,1-4,3 2,-2-1,-4-2,-3 3,-4 4,-3 5,-1 3,-1 2,-5 3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55.6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791 1,'-68'4,"-1"4,2 3,0 3,-74 25,29-9,-95 16,204-46,0 1,0 0,0 0,0 0,0 1,0-1,0 1,1-1,-1 1,1 0,-1 0,1 0,-1 0,1 1,0-1,0 0,0 1,1 0,-1-1,0 1,1 0,0 0,0 0,0 0,0 0,0 0,0 0,1 1,0-1,-1 0,2 5,-1 12,0 0,2 1,9 37,-7-33,26 106,-25-115,1 1,0-1,1-1,1 1,17 25,-24-39,1 0,-1 0,1-1,0 1,-1 0,1-1,0 1,0-1,0 1,0-1,0 0,1 0,-1 0,0 0,0 0,1-1,-1 1,0-1,1 1,-1-1,1 0,-1 0,0 0,1 0,3-1,3-2,1 0,-1 0,0-1,-1 0,12-7,26-12,-11 15,0 1,1 2,0 1,0 2,69 4,-42-1,-40-1,1 1,0 1,0 1,-1 1,45 14,-64-17,1 1,0 0,-1 0,0 0,1 0,-1 0,0 1,0 0,0 0,-1 0,1 1,-1-1,1 1,-1-1,0 1,-1 0,1 0,-1 1,0-1,0 0,0 1,0 0,-1-1,0 1,0 0,0 0,0-1,-1 1,0 0,0 0,0 0,0 0,-1-1,0 1,-2 7,-3 7,-1-1,-15 31,-4 9,-7 26,-3-2,-59 98,92-176,0 1,0-2,-1 1,0 0,1-1,-1 1,0-1,0 0,-1 0,1-1,-1 1,1-1,-1 0,0 0,0-1,0 1,0-1,0 0,-9 0,-7 0,0-1,0-1,-30-4,38 3,-8-2,5-2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57.2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128 134,'0'118,"-4"-1,-25 146,11-137,20-163,-1 0,-1 0,-7-40,-24-127,1 14,26 162,-3-43,7 67,-1-1,2 1,-1 0,0-1,1 1,0-1,0 1,0 0,1 0,-1 0,1 0,3-5,-4 7,1 1,-1-1,1 1,-1 0,1 0,-1 0,1 0,0 0,0 0,-1 0,1 0,0 1,0-1,0 1,0-1,0 1,0 0,0 0,0 0,0 0,-1 0,1 0,0 1,0-1,0 0,0 1,0 0,0-1,-1 1,1 0,3 2,5 2,1 2,0 0,14 12,-22-16,62 54,95 108,-70-67,-85-94,-1 1,0-1,0 1,-1 0,1 0,-1 1,0-1,3 9,-5-11,-1 0,1 0,-1 0,1 0,-1 0,0 0,0 0,-1 1,1-1,-1 0,1 0,-1 0,0 0,0 0,0-1,-1 1,-2 5,-10 26,9-16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58.0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1 364,'2'-4,"0"0,0 0,1 0,0 1,-1 0,1-1,1 1,-1 0,0 0,1 1,0-1,-1 1,7-3,-8 3,42-23,1 2,55-20,-45 20,57-32,-85 40,-11 7,-1-1,1 0,-2-1,1 0,-2-1,1-1,18-22,-9 10,-16 20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6:58.9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5,0 10,4-1,2 1,4 4,4 1,0 5,2 0,2-5,-1 0,0-1,-3-4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0.6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1 206,'7'-1,"0"0,0-1,0 0,0 0,0-1,-1 1,1-2,-1 1,1-1,6-5,33-16,-5 12,0 1,1 3,54-6,65-14,-103 15,0 2,78-5,-54 2,-35 5,-42 9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1.5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1,'2'5,"0"0,1 1,0-1,0-1,0 1,0 0,1-1,6 7,2 3,84 112,135 188,-221-296,0 0,13 38,-3-8,-6-7,-10-23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2.7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1,'4'4,"6"10,2 7,6 5,1 1,5 1,4 8,0-2,1 3,-2-2,-4-2,-2-7,-5-4,-5 0,-4-5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3.4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0 202,'116'-6,"0"-5,172-41,-156 27,88-28,-7 3,-187 45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4.5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0,'3'34,"1"0,2-1,1 0,2-1,23 59,-8-26,106 317,-121-351,-4-7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5.7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28,'-5'0,"1"0,0 1,0 0,0-1,0 1,0 0,0 1,1-1,-1 1,0 0,0 0,1 0,0 0,-1 0,1 1,-4 3,2 0,0 0,0 0,1 0,0 1,0 0,0 0,1 0,-4 9,3-3,0 0,1 0,0 1,1-1,1 1,0 0,1-1,0 1,4 21,1-17,1-1,1 1,1-1,0 0,1-1,1 0,0 0,2-1,-1 0,2-1,0-1,25 21,-31-29,-1-1,1-1,0 1,0-1,0-1,0 1,0-1,1 0,-1-1,1 1,-1-2,1 1,-1-1,1 0,12-2,-10 1,0-1,0 0,-1 0,1-1,-1 0,1-1,-1 0,0-1,0 0,-1 0,11-9,15-16,-2-2,-1-2,-2 0,-1-2,25-43,-52 76,1 1,0-1,-1 0,0 0,1 1,-1-1,0 0,-1 0,1 0,-1 0,1 0,-1 0,0 0,0 0,0 0,0 0,-1-1,1 1,-1 0,0 1,1-1,-2 0,1 0,-2-4,-2 0,-1 1,1 0,-1 1,0-1,0 1,0 0,-1 1,-10-6,-14-7,-1 1,0 2,-1 1,0 1,-1 2,0 2,0 1,-1 1,0 2,0 2,-49 2,63 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5.0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10,'88'-10,"-81"11,1-1,-1 2,1-1,-1 1,0 0,0 0,0 1,0 0,0 0,-1 0,0 1,1 0,-1 1,0-1,7 9,-5-4,-1 0,0 0,-1 1,0 0,-1 0,0 0,0 1,-1-1,3 15,0 7,-1 0,-2 0,-2 0,-1 1,-1-1,-6 41,1-49,4-20,0-1,0 1,1 0,-1-1,1 1,0 0,0 0,0 4,0-7,1-1,-1 1,1 0,0 0,-1 0,1-1,0 1,-1 0,1-1,0 1,0-1,-1 1,1-1,0 1,0-1,0 1,0-1,0 0,0 0,0 1,0-1,0 0,-1 0,1 0,0 0,0 0,0 0,0 0,0 0,0-1,0 1,0 0,0-1,0 1,0 0,0-1,1 0,40-11,-18 5,1 1,0 0,0 2,36-2,115 8,-154-2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6.9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179 226,'-3'2,"0"1,1 0,-1 0,1 0,-1 0,1 1,0-1,0 1,0-1,1 1,-1 0,-1 7,-1 0,-20 52,2 1,4 1,2 1,-10 95,3-25,15-105,3-45,4-57,1 63,-2-137,11-222,-7 335,2 0,1 0,2 1,1 0,19-47,-27 76,1 0,-1 1,1-1,-1 0,1 1,0-1,0 1,0-1,0 1,0 0,0-1,0 1,1 0,-1 0,0 0,1 0,-1 0,1 0,-1 0,1 0,-1 0,1 1,0-1,-1 1,1-1,0 1,-1 0,1-1,0 1,0 0,-1 0,1 0,0 0,0 1,-1-1,1 0,0 1,-1-1,1 1,-1 0,3 1,6 4,-1 1,-1 0,1 0,-1 1,11 14,6 5,38 33,-3 3,-3 2,-3 3,79 129,-125-183,0-1,1-1,17 18,-12-18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7.6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1 430,'18'-1,"1"0,-1-2,1 0,-1-1,24-9,90-41,-56 21,334-115,-84 32,-275 94,19-6,-53 24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8.9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92,'5'-1,"-1"-1,0 1,1-1,-1 0,0 0,0-1,0 1,0-1,-1 0,7-6,13-9,-12 11,1 1,-1 0,1 1,0 0,1 1,-1 1,17-4,-24 7,1 0,-1 0,0 0,1 0,-1 1,0 0,1 0,-1 0,0 1,0-1,0 1,0 1,0-1,0 1,-1 0,1 0,-1 0,0 0,0 1,4 4,4 4,-1 1,0 0,-1 1,-1 0,0 1,-1-1,-1 2,0-1,-1 1,0 0,-2 0,0 1,0-1,-2 1,0 0,-1 0,-1 0,0 0,-1 0,-1 0,-1-1,0 1,-1-1,-1 1,-9 21,-3-2,-2 0,-1-1,-2-1,-1-1,-52 57,123-108,-19 10,0 1,0 2,1 1,-1 2,1 0,58 6,-18-2,-49-2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09.7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0 297,'37'-3,"0"-1,-1-2,1-2,-1-2,51-20,-15 7,277-92,-304 100,-8 2,1 2,39-6,42-5,-60 7,-42 11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0.6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1,'3'40,"2"0,1-1,2 1,21 58,5 25,-18-44,39 142,-25-153,-23-56,-1 1,0 0,-1 0,0 1,-1 0,3 15,-5-9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1.6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0,'0'5,"4"5,2 5,3 14,6 5,-1 6,2 4,2 8,3 4,-3-4,1-2,0-5,-2-6,-4-6,-1-8,-1-3,-3-3,-3-3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2.2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1 205,'10'-7,"0"1,0 0,1 0,0 1,0 1,1 0,-1 0,24-3,-29 6,548-102,-484 91,40-5,0 5,135 1,-220 12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2.9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1,'4'48,"2"1,1-1,3 0,2-1,27 67,-22-65,-1 0,-3 1,-2 1,8 78,-19-107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4.4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653 0,'-7'1,"-1"0,1 0,0 1,0 0,0 0,0 1,0 0,1 0,-1 0,1 1,-8 5,-65 56,64-52,-34 34,3 1,1 3,3 1,1 3,4 0,2 3,2 1,3 1,2 2,4 1,-26 100,47-155,2 0,-1 0,1 0,0 0,1 1,0-1,0 0,3 13,-3-19,1 0,0 1,0-1,0 0,0 0,0 0,1-1,-1 1,0 0,1 0,-1-1,1 1,0-1,0 1,-1-1,1 0,0 1,0-1,0 0,0 0,1-1,-1 1,0 0,0-1,0 1,1-1,-1 0,0 0,0 0,1 0,-1 0,0 0,1 0,-1-1,3 0,8-2,-1 1,0-2,1 0,-2 0,1-1,0-1,-1 0,13-9,12-10,34-34,-16 14,-13 12,-1-1,-2-2,-1-2,-2-2,31-46,-64 83,0 0,-1 0,1 0,-1 0,0 0,0-1,0 1,-1 0,1-1,-1 1,1-1,-1 1,0-1,-1 1,1-1,0 1,-3-6,-1-3,0-1,-1 1,-10-17,-11-26,20 35,2 7,0 0,0 0,2-1,-3-26,5 36,0 1,0-1,1 0,-1 0,1 1,0-1,0 1,1-1,-1 1,1-1,-1 1,1 0,0 0,0-1,1 1,-1 1,0-1,1 0,0 1,0-1,0 1,0 0,4-2,9-5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5.7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174 120,'-25'554,"24"-538,0 0,-2 0,0 0,-5 16,1-44,1 1,0-1,1-1,-6-20,-54-272,50 218,9 63,1 0,2-1,1 0,0 0,2 0,1 0,1 0,7-34,-9 57,1 0,-1 0,1 0,-1 0,1 0,0 0,0 0,0 0,0 0,0 0,0 1,1-1,-1 0,1 1,-1-1,1 1,-1 0,1-1,0 1,0 0,2-1,-2 1,1 1,-1 0,0 0,0 0,0 0,1 0,-1 0,0 1,0-1,0 1,0 0,0-1,1 1,-1 0,-1 0,5 3,7 5,-1 1,0 1,0 0,13 18,-23-27,38 44,-2 2,-2 1,-2 2,-2 1,-3 2,-2 0,20 62,-44-109,5 20,1 0,1-1,1-1,2 0,0 0,21 27,-21-38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6.2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1 230,'1'0,"0"1,-1-1,1 1,0-1,0 1,0-1,-1 1,1 0,0 0,0-1,-1 1,1 0,-1 0,1 0,-1-1,1 1,-1 0,1 0,-1 0,0 0,0 0,1 0,-1 0,0 0,0 1,5 33,-5-30,7 345,-8-236,1-97,1-8,-1-1,1 0,-2 0,1 1,-1-1,0 0,-1 0,0 0,0 0,-7 14,8-25,0 1,0-1,0 1,0-1,0 1,0-1,1 0,-1 1,1-1,0 0,0 0,0-2,23-321,-10 118,-8 175,1 0,1 0,2 1,15-38,-22 64,0 0,1 0,0 0,1 0,-1 0,1 1,0 0,0 0,1 0,-1 0,1 0,0 1,1 0,-1 0,1 1,0-1,-1 1,1 0,1 1,-1-1,0 1,1 1,-1-1,1 1,-1 0,1 0,0 1,-1 0,1 0,0 1,10 2,24 3,-1 1,-1 2,0 2,0 2,-1 1,0 2,-1 2,66 43,-75-42,-1 3,-1 0,-1 1,-1 2,-1 0,-1 2,-1 0,-2 1,0 1,27 63,-37-73,2 8,1-1,21 35,-20-43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6.3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1 287,'4'0,"10"-4,7-6,4-1,11-3,8-4,9 2,8-5,3-8,2 1,-4 2,-5 0,-4 4,-2 7,-10 2,-7 2,-10-1,-9 2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7.7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0 129,'0'-5,"1"-1,-1 1,1 0,-1 0,2 0,-1 0,0 0,1 0,0 0,0 0,1 1,-1-1,1 1,0 0,0-1,0 1,1 0,0 1,-1-1,1 1,1 0,-1 0,0 0,1 0,-1 1,9-4,-5 3,1 1,-1 0,1 0,0 0,0 1,0 0,-1 1,1 0,0 1,0 0,0 0,0 0,-1 1,1 1,10 3,-5 0,18 7,-1 1,31 19,-55-29,0 0,-1 1,0-1,0 1,0 0,0 1,-1 0,0 0,0 0,0 0,-1 1,0 0,0 0,5 14,-8-18,0 1,-1-1,0 1,1 0,-1-1,0 1,-1-1,1 1,-1 0,1-1,-1 1,0-1,0 1,-1-1,1 0,-1 0,-2 5,-4 2,0 1,0-1,-15 13,-10 13,32-35,0 1,0-1,1 1,-1-1,0 1,1-1,-1 1,1-1,0 1,-1-1,1 1,0 0,0-1,0 1,0-1,0 1,1 0,-1-1,0 1,1-1,-1 1,1-1,0 1,-1-1,1 1,0-1,0 0,0 1,0-1,0 0,0 0,0 1,0-1,1 0,-1 0,2 0,7 8,2-1,-1-1,18 10,-11-8,11 8,-9-6,0 0,-1 2,0 0,-1 1,27 27,-42-38,0 1,0 0,0 0,-1 0,1 0,-1 1,0-1,0 0,-1 1,1 0,-1-1,0 1,0 0,-1-1,0 1,1 0,-1 0,-1 0,1-1,-1 1,0 0,0 0,0-1,-1 1,1-1,-1 1,0-1,-1 0,1 0,-1 0,0 0,0 0,-3 4,-22 24,-2-1,0-2,-2 0,-1-2,-68 41,59-48,22-14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9.2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0 930,'47'-3,"0"-2,60-13,-42 6,1491-193,-1374 197,-91 6,0-5,106-20,168-40,-340 60,-25 7,0-1,0 1,0 0,0-1,0 1,0 0,0 0,0-1,0 1,0 0,0 0,0-1,0 1,0 0,-1 0,1 0,0-1,0 1,0 0,0 0,0-1,-1 1,1 0,0 0,0 0,0 0,-1-1,1 1,0 0,0 0,-1 0,1 0,0 0,0 0,-1 0,1 0,0 0,0 0,-1 0,1 0,-1 0,-45-10,6 2,1-1,1-2,0-2,-63-30,23 10,-654-306,710 327,11 8,1-1,0 0,0-1,1 0,0 0,0-1,-13-13,22 20,0-1,-1 1,1 0,-1-1,1 1,0-1,0 1,-1 0,1-1,0 1,0-1,-1 1,1-1,0 1,0-1,0 1,0-1,0 1,0-1,0 1,0-1,0 1,0-1,0 0,0 1,0-1,0 1,0-1,1 1,-1-1,0 1,0 0,1-1,-1 0,20-6,27 7,-7 7,0 2,-1 2,43 17,112 56,-112-46,522 251,-420-189,205 149,-377-240,-1-2,1 2,-1-1,-1 1,14 16,-22-23,-1-1,1 1,-1 0,1 0,-1 0,0 0,0 0,0 0,0 0,-1 0,1 0,0 0,-1 1,1-1,-1 0,0 0,0 1,0-1,0 0,0 0,-1 1,1-1,-1 0,1 0,-1 1,0-1,0 0,0 0,0 0,0 0,0 0,0 0,-1-1,-1 3,-23 25,0 1,2 1,-28 50,20-21,3 2,2 1,-20 75,36-96,1 0,2 2,2-1,2 1,3 87,5-100,3-8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19.8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0,'1'11,"0"0,1-1,0 1,0 0,1-1,1 0,0 1,6 11,50 79,-31-56,45 76,154 276,-213-364,-4-7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21.2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530 255,'-1'-2,"1"0,-1 1,1-1,-1 0,0 1,0-1,0 1,0-1,0 1,0-1,-1 1,1 0,0-1,-1 1,1 0,0 0,-1 0,0 0,1 0,-1 1,0-1,-2 0,-39-13,34 11,0 2,0-1,0 1,-1 1,1-1,0 2,-1-1,1 1,0 1,0 0,0 0,0 0,0 1,0 1,-12 6,10-3,1 1,0 0,0 1,1-1,0 2,1 0,0 0,0 0,1 1,-11 21,-6 20,2 1,2 0,-23 100,-16 176,53-285,-4 29,4 1,6 136,0-205,0-1,1 1,-1 0,1 0,0-1,1 1,-1 0,1-1,0 0,0 1,0-1,1 0,0 0,-1 0,1 0,1-1,-1 1,0-1,7 5,-2-3,0-1,0 0,0-1,0 0,0 0,1-1,0 0,-1-1,1 0,9 1,391 43,-390-42,1-2,0 0,0-1,0-1,0 0,0-2,-1-1,1 0,35-13,-21 3,0-2,-1-1,-1-1,-1-2,-1-1,0-1,39-40,-48 39,0 0,-2-2,0 0,-2-1,-1-1,-1 0,-2-1,0-1,10-38,-5-6,-4-1,-2-1,-4 0,-4-1,-8-133,2 186,0 0,-2 0,0 0,-2 1,-1-1,0 1,-2 1,0-1,-1 2,-2-1,0 1,-1 1,0 0,-2 1,0 1,-21-19,25 28,0 0,-1 1,0 0,0 1,-1 0,-25-8,6 5,-56-9,69 16,0 0,0 0,0 2,0 1,0 0,0 1,-30 8,37-7,0 1,0 1,1 0,-1 1,1 0,0 1,1 0,0 0,0 1,0 1,1 0,-10 12,0 3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24.1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91,'-1'-7,"-1"0,0 1,-1-1,0 1,0-1,0 1,-1 0,1 0,-1 1,-1-1,1 1,-11-9,15 13,-1 1,1 0,0 0,-1-1,1 1,-1 0,1 0,-1 0,1 0,-1 0,1 0,-1 0,1 0,-1 0,1 0,-1 0,1 0,-1 0,1 0,0 0,-1 0,1 0,-1 1,1-1,-1 0,1 0,-1 1,1-1,0 0,-1 1,1-1,0 0,-1 1,1-1,0 0,0 1,-1-1,1 1,0-1,0 0,-1 1,1-1,0 1,0-1,0 1,0-1,0 1,0 0,-5 29,5-30,-3 31,-51 439,-75 306,122-735,-8 50,14-83,2-13,11-49,98-543,-59 361,37-199,-87 431,0 0,0-1,0 1,1 0,0 0,0 0,0 1,0-1,1 0,-1 1,1-1,0 1,0 0,0 0,1 0,-1 1,1-1,-1 1,5-3,8-2,0 0,0 0,25-5,-34 10,2 0,0 1,1 0,-1 0,0 1,1 1,-1-1,0 2,0-1,1 1,-1 0,0 1,-1 0,17 9,2 1,-1 2,0 0,25 22,31 30,-4 3,104 117,107 186,-212-278,-62-77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24.8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1 592,'8'-1,"0"-1,-1 0,1 0,-1-1,1 0,-1 0,0-1,13-8,13-7,1008-477,-979 463,-46 22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25.7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0 248,'30'-26,"1"1,0 1,2 2,0 1,2 1,68-27,-74 35,1 1,0 1,0 2,1 1,0 2,1 0,-1 2,1 2,61 4,-78-1,-1 1,0 0,0 1,0 1,0 0,-1 0,0 2,0-1,0 2,14 10,-18-10,0 1,-1 0,1 0,-2 0,1 1,-1 0,-1 0,0 1,0 0,-1 0,-1 1,0-1,4 21,-5-15,-1 0,-1 0,0 0,-1 0,-1 0,-1 0,0-1,-2 1,0 0,-9 25,-10 17,-45 83,47-102,-173 316,161-304,33-52,0 0,0 0,0 0,0 0,0 0,0 0,0 0,0 0,0 0,1 0,-1-1,0 1,0 0,0 0,0 0,0 0,0 0,0 0,0 0,0 0,1 0,-1 0,0 0,0 1,0-1,0 0,0 0,0 0,0 0,0 0,0 0,0 0,1 0,-1 0,0 0,0 0,0 0,0 0,0 0,0 0,0 0,0 1,0-1,0 0,0 0,0 0,0 0,0 0,0 0,0 0,0 0,0 0,0 1,0-1,0 0,0 0,0 0,0 0,0 0,0 0,0 0,0 0,0 0,0 0,0 1,0-1,0 0,16-3,26-10,-32 10,65-15,0 3,2 4,133-3,-27 3,-152 8,-6 2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26.2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0 279,'49'-2,"-1"-2,0-2,74-19,137-53,-229 68,128-46,109-33,-236 81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26.7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0 203,'6'-1,"0"0,-1 0,1 0,-1-1,1 0,-1 0,7-4,21-7,521-139,-475 135,-48 13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6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0 214,'4'-1,"0"0,-1 0,1 0,0 0,-1-1,1 1,-1-1,5-3,25-10,474-83,-395 79,94-10,231-2,-407 28,-9-1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28.6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1 558,'1'-11,"1"-1,0 0,1 1,0 0,1-1,0 1,0 1,2-1,-1 1,1 0,1 0,0 0,0 1,1 0,0 1,12-10,18-16,3 1,56-34,-42 33,0 2,2 2,1 3,2 3,0 2,1 2,1 4,100-14,-150 28,0 1,1 1,-1 0,0 0,0 2,0-1,0 1,0 1,15 5,-21-5,-1-1,1 1,-1 1,0-1,0 1,0 0,-1 0,1 1,-1-1,0 1,0 0,0 0,-1 0,0 0,0 1,0 0,-1-1,0 1,3 10,1 14,-1 0,-1 1,-1-1,-2 1,-2-1,0 1,-2-1,-1 0,-2 0,-1 0,-19 54,-7-2,-3-1,-84 136,98-180,5-5,-2-2,-1 0,-2-1,-34 37,48-61,10-13,14-15,2 11,0 1,1 1,0 0,0 2,1 0,0 1,0 1,1 1,23-3,29 0,91 0,-130 7,-15 0,5 0,1 1,0 0,-1 2,37 7,-56-8,0 1,0-1,-1 0,1 1,-1 0,1 0,-1 1,1-1,-1 1,0 0,0 0,-1 0,1 1,-1-1,1 1,-1 0,0 0,0 0,-1 0,1 0,-1 1,0-1,0 1,-1 0,1 0,-1-1,0 1,0 7,0-2,-2 0,1-1,-1 1,-1 0,0 0,0 0,-1-1,-1 0,1 1,-1-1,-1 0,1-1,-2 1,1-1,-1 0,-11 12,-12 10,0-2,-55 41,78-65,-32 27,-8 5,-59 37,92-65,-2 0,1-1,-1 0,0-1,0-1,-1-1,0 0,0-1,-18 2,13-5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29.1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1 179,'19'-2,"1"0,0-1,-1-1,36-12,9-3,616-102,-601 112,-51 7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0.6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882 1,'0'2,"-1"1,0-1,1 0,-1 0,0 1,0-1,-1 0,1 0,0 0,-1 0,1 0,-1-1,0 1,1 0,-1-1,0 1,0-1,0 0,0 1,0-1,-4 1,-52 22,54-23,-77 23,-1-4,-1-4,0-3,-1-4,0-4,-85-5,159 0,-1 0,1 1,0 0,0 0,0 1,0 0,-10 4,18-5,1 0,-1 0,0 0,0 0,1 0,-1 0,1 0,-1 1,1-1,-1 0,1 1,0-1,0 1,-1 0,1-1,0 1,0 2,0-1,1-1,-1 1,1-1,0 1,0-1,0 1,1-1,-1 1,1-1,-1 1,1-1,0 1,0-1,0 0,0 1,0-1,2 3,11 22,17 45,-23-48,1-2,2 0,17 29,-26-47,1-1,-1 0,0 0,1 0,-1 0,1 0,0-1,0 1,0-1,1 0,-1 0,0 0,1 0,-1-1,1 1,0-1,-1 0,1 0,0 0,0-1,0 1,-1-1,1 0,0 0,0 0,0-1,0 1,0-1,6-2,7-4,-1 0,0-1,0-1,-1 0,19-16,14-7,-26 20,0 1,1 0,0 2,0 1,1 1,24-4,-30 8,-1 0,1 2,-1 0,1 1,0 1,-1 1,1 0,-1 1,20 6,-32-7,1 0,-1 0,0 0,-1 1,1 0,0 0,-1 0,1 0,-1 1,0 0,0 0,-1 0,1 0,-1 0,0 1,0 0,0-1,-1 1,0 0,0 0,3 9,-3-4,0-1,-1 1,0-1,-1 1,0 0,0-1,-1 1,-1 0,1-1,-1 0,-5 13,-4 13,-2-2,-2 1,-1-2,-1 0,-2-1,-1-1,-28 33,40-55,-1 0,0-1,0 0,0-1,-1 0,0 0,0-1,0 0,-1-1,1 0,-1-1,-21 4,-4-2,0-2,-57-2,92-1,-28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2.4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82 233,'-20'408,"18"-379,3-21,-1-1,-1 1,1 0,-1-1,0 1,-1 0,0-1,0 0,-1 1,-6 12,8-22,-1 1,1-1,0 0,-1 0,1 0,0 0,1 0,-1 0,0 0,0 0,1-1,-1 1,1-3,-13-80,4-1,4 1,8-117,-1 75,-3 99,0 21,0 0,1 0,0-1,0 1,0 0,1 0,0 0,0 0,1 0,0 0,0 1,1-1,4-8,-5 13,0 0,1 1,-1-1,1 1,-1 0,1 0,-1 0,1 0,0 0,-1 0,1 1,0-1,0 1,-1 0,1 0,0 0,0 0,-1 0,1 1,0-1,0 1,-1 0,1 0,0 0,-1 0,4 2,10 4,0 1,25 17,-41-25,103 74,-3 5,-3 3,131 147,-185-177,-29-31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3.1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1 377,'5'-2,"0"0,0 0,0 0,0-1,0 1,0-1,-1-1,1 1,-1 0,7-8,13-9,101-55,140-60,-110 58,-96 52,-37 18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3.6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0,'5'4,"0"6,5 6,4 0,9 5,4 4,3 6,-1 2,0 0,-1 3,-1-1,0-2,-6-2,-6-2,-5-6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4.2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0 315,'6'-1,"-1"0,0-1,0 0,0 0,0-1,5-2,6-3,131-48,205-49,-90 30,-240 67,0-1,30-17,-31 15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4.7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0,'3'1,"-1"-1,1 1,-1 0,0 0,1 0,-1 0,0 0,0 0,0 1,0-1,0 1,0-1,0 1,0 0,2 3,27 35,-26-32,159 267,-57-86,-9-22,-90-151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5.7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1,'2'1,"1"1,-1 0,0 0,0 0,0 0,0 0,-1 1,1-1,0 0,-1 1,0-1,1 1,-1 0,0-1,-1 1,2 4,1 0,16 40,2 0,3-1,1-1,2-2,3-1,61 71,-87-109,0 0,1-1,-1 1,0-1,1 0,0 0,0 0,0 0,0-1,0 0,0 0,1-1,-1 1,1-1,-1 0,1 0,9-1,-11-1,0 1,0-1,-1-1,1 1,-1 0,1-1,-1 0,1 0,-1 0,0 0,0 0,0-1,0 1,-1-1,1 0,-1 0,1 0,-1 0,0 0,0-1,0 1,-1-1,1 1,-1-1,0 1,1-7,9-30,-2-1,-1 0,-3 0,-1-1,-2-45,-2 84,0 0,-1 0,1 0,-1 1,1-1,-1 0,0 0,0 1,0-1,0 0,0 1,-1-1,1 1,-1 0,0-1,-4-3,6 6,0 0,-1-1,1 1,-1 0,1 0,-1-1,1 1,0 0,-1 0,1 0,-1 0,1 0,-1 0,1 0,-1 0,1 0,-1 0,1 0,-1 0,1 0,-1 0,1 0,-1 0,1 1,-1-1,1 0,-1 0,1 1,0-1,-1 0,1 0,-1 1,0 1,-1 0,1 0,0 0,0 0,0 1,0-1,0 0,0 1,1-1,-1 0,0 4,0 8,0 1,0-1,2 0,-1 1,2-1,5 24,30 89,-20-74,64 174,-62-178,-13-32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6.3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1 174,'0'-1,"0"0,1 0,-1 1,0-1,1 0,-1 0,1 0,-1 1,1-1,-1 0,1 0,0 1,-1-1,1 0,0 1,-1-1,1 1,0-1,0 1,0-1,0 1,-1 0,1-1,1 1,27-9,-20 7,77-18,158-16,-43 9,127-31,-304 53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8.1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1 178,'1'-2,"0"-1,1 0,0 1,0-1,0 1,0-1,0 1,0 0,0 0,1 0,-1 0,1 0,0 0,-1 1,1 0,4-2,2-3,22-10,0 2,1 0,60-15,-51 16,0 1,0 1,1 2,0 1,0 3,1 2,67 2,-106 1,1 1,-1-1,0 1,0 0,1 0,-1 0,0 1,0 0,0-1,-1 1,1 1,0-1,-1 0,1 1,-1 0,0 0,0 0,4 4,-4-2,0 1,0-1,-1 1,0-1,0 1,0 0,0 0,-1 0,0 0,0 0,-1 9,-1 13,-1 0,-2 0,-1 0,-12 39,14-58,-6 21,-2-1,-1 0,-1-1,-2 0,-1-1,0 0,-2-2,-2 0,0-1,-1-1,-36 30,56-52,-1 0,1 0,0 0,-1 0,1 0,0 0,0 1,0-1,0 0,0 1,0-1,1 0,-1 1,0-1,0 4,1-5,0 1,0-1,0 1,1-1,-1 1,0-1,1 1,-1-1,0 1,0-1,1 0,-1 1,1-1,-1 1,0-1,1 0,-1 1,1-1,-1 0,1 0,-1 1,1-1,-1 0,1 0,-1 0,1 0,0 1,-1-1,1 0,59 0,-45-1,14 1,0 2,-1 1,1 0,-1 3,0 0,0 2,50 20,-37-9,-1 1,-1 3,-1 0,48 41,-73-53,0 1,0 0,-1 1,-1 0,0 1,9 15,-17-24,0 1,0-1,0 1,-1 0,1 0,-1 0,-1 0,1 0,-1 0,0 0,-1 1,1-1,-1 0,0 1,-1-1,0 0,0 1,0-1,-4 10,3-13,0 0,0 0,0 0,0 0,-1 0,1 0,-1-1,1 1,-1-1,0 0,0 0,0 0,-1 0,1-1,-7 3,-62 17,32-11,26-6,-1-1,1 0,-29 1,23-3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7.7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584 0,'0'2,"-1"-1,0 1,1-1,-1 0,0 1,0-1,0 0,0 0,0 0,0 0,0 0,0 0,0 0,-1 0,1 0,0 0,-3 0,-27 15,28-14,-59 27,-64 29,-189 120,313-177,0 0,1-1,-1 1,1 0,-1 0,1 1,-1-1,1 0,0 0,-1 1,1-1,0 0,0 1,0 0,0-1,0 1,1-1,-1 1,0 0,1 0,-1-1,1 1,0 0,-1 0,1 0,0-1,0 4,2-1,0 1,1-1,-1 0,1 1,0-1,0-1,0 1,7 6,-4-4,11 13,-7-7,1 0,0-1,1 0,25 17,-33-26,-1 0,1 0,-1 0,1-1,-1 0,1 0,0 0,0 0,-1 0,1-1,0 1,0-1,0 0,0-1,0 1,0-1,-1 1,1-1,0 0,0 0,-1-1,1 1,-1-1,1 0,4-3,21-16,-22 15,1 1,-1-1,1 1,0 1,1-1,-1 1,1 1,0 0,0 0,0 0,0 1,14-1,-3 4,1 0,0 2,-1 0,1 1,-1 1,0 1,-1 1,1 0,35 21,4 6,91 70,-133-92,52 44,-66-53,1 0,-1 1,0-1,0 1,-1 0,1-1,-1 1,1 1,-1-1,0 0,-1 0,1 1,-1-1,0 1,1 5,-2-6,-1-1,0 0,0 1,0-1,0 0,-1 0,1 0,-1 1,1-2,-1 1,0 0,0 0,-1-1,1 1,-1-1,1 1,-6 2,-57 39,41-30,-37 24,-82 38,131-71,0 0,0-1,-23 4,14-5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8.9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54 173,'-14'193,"1"-15,13-141,-3 0,-9 52,10-84,0-8,-1-20,0-35,1-74,10-224,-6 332,-2 12,1 0,1 0,0 1,7-24,-8 33,-1 0,1 1,0-1,0 0,0 0,0 0,1 1,-1-1,0 0,1 1,-1-1,1 1,-1 0,1 0,0-1,0 1,-1 0,1 0,0 0,0 1,0-1,0 0,0 1,0 0,0-1,0 1,0 0,1 0,-1 0,0 0,0 0,0 0,4 2,11 2,0 2,0 0,0 1,-1 0,0 1,16 11,90 70,-70-50,12 13,-3 3,-3 2,73 91,-117-132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39.6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0 385,'15'-12,"0"1,0 0,1 1,0 0,28-10,-13 5,82-42,2 5,2 5,128-33,-240 79,2 0,1 0,-1-1,0 0,0-1,1 0,-2 0,1 0,0-1,-1 0,1 0,-1 0,9-9,-8 2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40.6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0 134,'0'-2,"1"-1,0 0,0 1,0-1,0 1,0-1,0 1,0 0,1 0,-1-1,1 1,0 0,-1 0,1 0,0 1,0-1,3-1,41-28,-40 27,12-5,0 0,0 1,1 2,0-1,0 2,1 1,0 0,-1 1,1 1,0 1,0 1,25 3,-17 0,0 2,0 0,0 2,-1 1,0 1,-1 1,0 1,27 17,-46-24,0 0,-1 1,1-1,-1 2,0-1,0 1,-1 0,0 0,0 0,8 14,-11-15,0-1,0 1,-1-1,0 1,0-1,0 1,0 0,-1-1,0 1,0 0,0 0,0 0,-1-1,0 1,0 0,0-1,0 1,-1-1,-3 8,-7 12,-47 91,51-100,-1-2,-1 0,0 0,-1 0,-22 18,31-29,1-1,-1 0,0 1,1-1,-1 1,1-1,-1 1,1 0,0 0,0 0,-2 3,3-4,0-1,0 0,0 1,0-1,0 1,0-1,1 0,-1 1,0-1,0 0,0 1,0-1,1 0,-1 1,0-1,0 0,1 0,-1 1,0-1,1 0,-1 0,0 1,1-1,-1 0,0 0,1 0,-1 0,0 0,1 0,-1 1,1-1,-1 0,0 0,1 0,-1 0,1 0,0-1,60-5,-37 3,375-6,-308 9,-43 5,-33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42.5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1 279,'9'-1,"0"-1,-1 0,1 0,0 0,0-1,-1 0,9-5,17-6,389-140,-333 122,65-18,-128 44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43.4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1,'3'1,"1"-1,-1 1,0 1,0-1,0 0,0 1,-1-1,1 1,0 0,3 4,4 1,89 61,-3 4,138 135,-225-198,-1 1,0-1,0 2,-1-1,-1 1,0 0,0 0,-1 1,0 0,-1 0,-1 0,0 0,0 0,-1 1,-1-1,0 1,-1 0,-1 13,2 34,16 106,-8-136,-8-30,-1 1,0-1,0 1,1-1,-1 1,0-1,1 1,-1-1,1 1,-1-1,0 0,1 1,-1-1,1 1,-1-1,1 0,0 0,-1 1,1-1,-1 0,1 0,-1 0,1 0,0 1,-1-1,1 0,-1 0,1 0,0 0,-1 0,1-1,-1 1,1 0,0 0,-1 0,1 0,-1-1,1 1,-1 0,1 0,-1-1,1 1,-1-1,1 1,8-8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44.4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0 481,'2'-5,"0"1,1-1,0 1,-1 0,1 0,1 0,-1 0,8-6,-3 1,77-78,3 4,5 4,127-85,-218 162,0 1,-1 0,1-1,0 1,0 0,0 0,0 0,0 0,0 1,0-1,0 0,0 1,0 0,0-1,0 1,0 0,1 0,-1 0,0 0,0 0,4 2,-4-1,0 0,-1 0,1 1,0-1,-1 1,1-1,-1 1,1 0,-1 0,0-1,0 1,0 0,0 0,0 0,0 0,0 0,0 3,2 11,0 0,-1 0,-1 0,-1 23,0-38,-1 26,0-1,-1 1,-2-1,-11 40,11-53,0-1,-2 1,0-1,0 0,-1 0,0 0,-1-1,0 0,-1-1,-16 15,24-25,1 1,-1-1,1 0,-1 0,1 1,-1-1,1 1,-1-1,1 0,-1 1,1-1,-1 1,1-1,0 1,-1-1,1 1,0-1,-1 1,1-1,0 1,0 0,-1-1,1 1,0-1,0 1,0 0,0-1,0 1,0-1,0 1,0 0,0-1,0 1,0 0,1-1,-1 1,0-1,0 1,1-1,-1 1,0-1,1 1,-1 0,0-1,1 0,-1 1,1-1,-1 1,1-1,-1 1,1-1,-1 0,1 0,-1 1,2-1,44 12,-19-7,70 25,-12-6,0 5,95 46,-151-60,7 2,33 23,-61-35,0 0,-1 1,0 0,0 0,0 1,0 0,-1 0,-1 0,10 16,-13-20,-1 0,0 0,-1 0,1 0,0 0,-1 0,0 0,0 0,0 0,0 0,0 0,0 0,-1-1,1 1,-1 0,0 0,0 0,0 0,0-1,-1 1,1 0,-1-1,1 1,-1-1,0 0,0 1,0-1,-1 0,1 0,0 0,-1-1,-3 3,-8 5,0 0,0-1,-1-1,-23 8,-53 18,-286 91,350-118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44.9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0 445,'17'-1,"-1"-1,0-1,0-1,0 0,28-12,17-4,1425-330,-1267 307,-200 42,-9 3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46.0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610 0,'-47'3,"1"3,-1 1,-81 23,-6 2,109-27,5-2,-1 0,1 2,-1 1,1 0,-30 15,48-20,0 1,0 0,-1 0,1 0,0 0,0 0,1 0,-1 0,0 1,1-1,-1 0,1 1,0 0,0-1,0 1,0 0,0-1,1 1,-1 0,1 0,0 0,0-1,0 1,1 6,1 5,0 0,2 0,8 25,-2-9,7 35,-8-25,2 0,1-1,3 0,23 47,-35-82,0 1,-1 0,2-1,-1 0,1 1,-1-1,1-1,0 1,0 0,1-1,-1 0,1 0,0 0,0-1,-1 0,8 3,-3-4,0 1,0-1,0-1,-1 0,1 0,0-1,0 0,0 0,11-4,4 0,1 1,0 1,0 1,0 1,0 1,0 2,0 0,0 1,0 2,-1 1,0 0,0 2,45 21,-65-27,0 1,1-1,-1 1,0-1,0 1,-1 0,1 1,-1-1,1 1,-1-1,0 1,0 0,-1 0,1 0,-1 1,0-1,2 8,-3-8,0 1,-1 0,0-1,0 1,0-1,0 1,-1-1,0 1,0-1,0 1,0-1,-1 0,0 1,0-1,0 0,0 0,-1 0,-4 6,-24 29,-2-2,-64 57,-85 53,-27 23,165-134,27-26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47.2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 1,'-13'503,"1"101,-15-1254,26 636,-21-345,22 356,3-49,-3 51,1 0,-1 0,0 0,0 0,1 1,-1-1,1 0,-1 0,1 0,-1 0,1 0,-1 1,1-1,0 0,0 0,-1 1,1-1,0 1,0-1,0 0,-1 1,1 0,0-1,0 1,0-1,0 1,0 0,0 0,0 0,0 0,0-1,0 1,0 0,0 0,0 1,0-1,0 0,0 0,0 0,0 1,0-1,0 1,-1-1,1 0,1 2,13 7,0 1,-1 1,0 1,-1 0,-1 0,0 1,18 26,4 2,220 270,-104-122,-94-107,-45-66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39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154 182,'0'36,"-2"-1,-1 1,-2-1,-14 52,-10 14,1-7,4 1,-20 162,44-257,0 0,0 0,0 0,0 0,1 0,-1 0,0 0,0 0,0 0,0 0,0 0,0-1,0 1,0 0,0 0,0 0,0 0,0 0,1 0,-1 0,0 0,0 0,0 0,0 0,0 0,0 0,0 0,0 0,0 0,1 0,-1 0,0 0,0 0,0 0,0 0,0 0,0 0,0 0,0 0,0 1,0-1,0 0,1 0,-1 0,0 0,0 0,0 0,0 0,0 0,0 0,0 0,0 0,0 1,10-17,8-22,-2-28,13-125,-10 51,-16 118,55-372,-57 385,5-38,-6 45,1 0,-1-1,1 1,-1 0,1-1,0 1,0 0,0 0,0 0,0 0,1 0,-1 0,1 0,2-2,-3 3,1 1,-1 0,0 0,1 0,-1-1,1 1,-1 1,1-1,-1 0,0 0,1 1,-1-1,1 0,-1 1,0-1,1 1,-1 0,0 0,0-1,0 1,1 0,-1 0,1 2,31 27,-27-23,41 40,-2 2,49 69,-5 3,49 76,-107-158,-16-27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47.9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0 227,'4'-4,"6"-6,10-6,10-3,8 0,7 4,3 0,8-1,2-3,-5 2,-7 5,-2 3,-9-1,-2 2,-7-2,-7-4,-7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49.2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1 403,'0'-2,"0"1,1-1,-1 0,1 0,-1 0,1 1,0-1,0 0,0 1,0-1,0 0,0 1,0-1,1 1,-1 0,0-1,3-1,31-20,-28 19,509-247,-482 236,104-40,-121 49,1 1,0 1,0 1,0 0,35 0,-50 3,0 0,0 0,1 1,-1-1,0 1,0-1,0 1,0 0,0 0,0 1,0-1,0 0,-1 1,1 0,-1 0,1 0,-1 0,1 0,-1 0,0 0,3 5,-3-3,0 0,0 1,-1-1,0 1,1-1,-1 1,-1 0,1-1,-1 1,0 0,0-1,-1 10,-2 2,0 0,-1-1,-1 1,0-1,-1 0,-1 0,-13 21,-18 24,-2-2,-2-2,-65 65,106-120,0 0,0 0,0 0,-1 0,1 0,0 0,1 1,-1-1,0 0,0 1,0-1,1 0,-1 1,1-1,-1 1,1-1,0 1,-1 2,1-4,1 1,-1 0,0 0,1 0,-1-1,1 1,-1 0,1-1,0 1,-1 0,1-1,-1 1,1 0,0-1,0 1,-1-1,1 0,0 1,0-1,0 0,-1 1,1-1,1 0,11 3,-1-1,1-1,22 0,-7 0,9 3,0 2,-1 1,0 2,0 2,-1 1,-1 1,0 3,-1 0,0 2,-2 1,0 2,45 39,-68-52,1 0,-2 0,1 1,-1 0,0 0,-1 1,0 0,7 17,-11-23,-1 1,1 0,-1 0,0-1,-1 1,1 0,-1 0,0 0,0-1,0 1,-1 0,0 0,0 0,0-1,-1 1,1 0,-1-1,0 0,0 1,-1-1,1 0,-6 6,-12 11,-1 0,-1-2,0-1,-2 0,0-2,-32 16,-6 7,18-11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50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1136,'17'-1,"0"-1,0-1,-1-1,0 0,20-8,34-8,436-82,282-68,-644 134,250-73,-299 78,-2-4,95-51,-182 83,1 0,-1 0,0 0,0 0,-1-1,1 0,-1 0,1 0,-1-1,-1 1,1-1,-1 0,6-8,-10 12,0 0,0 1,0-1,0 0,1 0,-1 1,0-1,0 0,0 0,0 0,-1 1,1-1,0 0,0 0,0 1,-1-1,1 0,0 1,-1-1,1 0,-1 1,1-1,0 0,-1 1,0-1,1 1,-1-1,1 1,-1-1,0 1,1-1,-1 1,0-1,1 1,-1 0,-1-1,-37-11,23 8,-148-61,-272-151,405 199,-12-6,-64-46,106 69,1 0,-1-1,1 1,-1 0,1-1,-1 1,0 0,1-1,0 1,-1-1,1 1,-1-1,1 1,-1-1,1 1,0-1,-1 1,1-1,0 1,0-1,-1 1,1-1,0 0,0 1,0-1,0 0,0 1,0-1,0 1,0-1,0 0,0 1,0-1,0-1,23-6,39 7,-61 1,52 5,-1 2,77 20,103 42,-90-25,-112-35,59 16,-2 4,95 45,-177-71,-1-1,0 1,0 1,-1-1,1 1,0-1,-1 1,0 0,0 0,0 0,-1 1,1-1,-1 1,0-1,0 1,-1 0,2 5,2 14,0 0,1 34,-1-10,15 100,1 252,-21-375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51.3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0 351,'20'-17,"0"0,1 1,0 2,1 0,1 1,33-14,151-47,-190 69,117-36,1 5,2 7,176-15,-286 41,0 2,0 1,1 1,-1 1,0 2,32 8,-53-11,0 1,1 0,-1 1,0-1,0 1,0 0,-1 1,1-1,-1 1,1 0,-1 1,-1-1,1 1,-1 0,1 0,-2 0,1 1,0 0,-1-1,0 1,0 0,-1 1,0-1,0 0,0 1,-1-1,0 1,0-1,-1 1,0 10,-2 4,0-1,-2 1,0-1,-1 0,-1 0,-1-1,-11 23,-76 126,-217 259,276-382,34-44,-26 38,26-26,21-17,76-33,2 5,162-32,-151 41,198-71,-94 5,-194 83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52.3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1858 9,'-94'39,"-147"86,141-70,-94 50,-272 152,22 30,428-276,-135 108,134-104,0 2,1 0,0 0,2 2,-23 36,31-41,0 0,1 0,1 0,0 1,1-1,0 1,1 0,1 0,0 0,2 0,-1 0,2 0,0 0,0-1,10 29,-1-9,2-1,2 0,0-1,3 0,31 43,-12-27,2-3,1-1,3-2,2-1,1-3,2-2,1-2,2-2,79 36,49 10,289 84,-435-151,306 84,5-14,3-16,673 39,-949-101,1-3,-1-3,129-22,-168 19,-1-2,-1-2,1-1,-2-1,0-1,0-2,-1-1,-1-1,0-1,44-40,-43 30,0-1,-2-1,-1-1,-2-1,-1-2,-1 0,-2-1,-2-1,-1 0,-2-1,-1-1,-2-1,-2 1,-1-1,-2-1,-2 1,-2-1,-1 0,-2 0,-2 0,-1 1,-11-41,-8-10,-4 2,-4 0,-4 2,-3 2,-4 1,-4 2,-3 2,-117-142,106 153,-3 2,-3 3,-2 3,-3 3,-3 3,-1 3,-3 3,-2 4,-98-38,129 63,0 1,-2 3,1 2,-2 3,0 1,-81-2,121 12,1 0,0 1,0 0,-15 6,-26 5,-326 57,337-63,-75 4,7-2,78-5,5-1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54.4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0,'-4'90,"-17"96,3-31,-42 355,53-483,0-42,0-44,4-86,6 1,23-145,15 75,-40 210,0 1,0 0,0 0,0 0,0 0,1 0,-1 0,1 1,0-1,0 0,0 1,0-1,0 1,1 0,-1 0,1 0,0 0,-1 0,5-2,-1 2,-1 0,0 1,1 0,-1 0,1 0,-1 0,1 1,0 0,-1 0,9 2,8 2,-1 1,0 1,-1 1,37 17,16 14,-3 2,-1 4,96 80,-93-55,-55-54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55.2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0 465,'24'-24,"1"1,1 2,50-33,39-8,3 6,175-58,-38 16,-226 86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56.5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0 107,'0'-4,"0"0,0 0,1 0,-1 0,1 0,0 0,0 0,0 1,1-1,-1 0,1 1,0-1,0 1,0-1,1 1,-1 0,1 0,5-5,-2 4,-1 0,1 1,0 0,0 0,0 0,0 1,1 0,-1 0,1 1,9-2,6 1,0 1,1 2,-1 0,0 1,42 9,-45-5,0 0,0 1,-1 0,22 13,-30-14,0 0,-1 0,0 1,0 0,0 1,-1 0,0 0,12 15,-16-15,-1 1,0-1,0 0,0 1,-1 0,0-1,-1 1,0 0,0 0,-1 0,0 0,-3 13,-1 13,-16 58,15-78,-1-1,-1 1,0-1,-1-1,0 1,-1-1,0-1,-1 0,-17 16,-25 34,51-62,1 0,0 1,0-1,-1 0,1 0,0 1,0-1,0 0,-1 1,1-1,0 0,0 0,0 1,0-1,0 0,0 1,0-1,-1 0,1 1,0-1,0 0,0 1,1-1,-1 0,0 1,0-1,0 0,0 1,0-1,0 0,0 1,0-1,1 0,-1 1,0-1,0 0,1 1,15 3,33-8,-37 3,31-2,1 2,0 2,0 1,-1 3,1 1,72 22,-76-17,59 19,-91-27,1 1,-1 0,0 0,0 1,0 0,0 1,-1-1,10 11,-15-14,0 0,0 1,-1-1,1 1,0-1,-1 1,0 0,0-1,1 1,-2 0,1 0,0 0,-1 0,1 0,-1 0,0 0,0 0,0 4,-1-2,0 0,-1 0,0 0,1 0,-2-1,1 1,0-1,-1 1,0-1,-3 4,-8 8,-1-2,0 0,-1 0,-22 14,-47 25,-108 50,148-80,29-15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57.0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0 434,'5'0,"9"-4,7-2,9-4,20-8,19-6,23-8,18-6,15-6,8 1,3-1,-5 2,-11 5,-18 4,-18 7,-19 9,-15 6,-18 6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7:57.5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0 223,'5'0,"9"-4,7-6,5-1,14-3,13-3,7 1,10-1,5-2,8 2,-2 5,-2-1,-5-2,-8 2,-10-2,-11 2,-8 3,-11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1.9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1,'38'0,"0"1,-1 3,1 0,-1 3,0 1,64 23,-85-25,-1 0,-1 2,0 0,0 0,0 1,-1 1,0 0,-1 1,0 1,-1 0,0 0,-1 1,-1 0,0 1,0 0,-1 0,-1 1,6 18,0 17,-2 1,-3 0,-1 1,-2 93,-2-64,5 254,-8-332,0 0,0-1,0 1,1 0,-1 0,1-1,-1 1,1 0,0-1,0 1,0-1,0 1,1-1,-1 1,1-1,-1 0,1 0,0 0,0 0,0 0,0 0,0 0,0 0,5 1,-2-1,1 0,-1-1,1 0,0 0,-1-1,1 0,0 0,0 0,0 0,8-3,28-4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0.0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1 295,'4'0,"2"-4,4-2,8-3,7-5,6-5,12-3,10-1,6-3,1 0,-2 0,3 0,-1 5,-1 1,-3 4,-7 1,-7 2,-10 4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2.2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1,'0'4,"5"6,1 10,3 5,6 4,3 8,8 8,4 4,5 2,-3 2,1-9,-5-4,-3-7,-5-6,-7-3,-1-6,2-6,-2-4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2.7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0 205,'9'-6,"1"-1,-1 1,1 1,0 0,0 0,1 1,-1 1,14-4,-23 7,123-30,213-25,-201 37,-75 9,350-35,-375 43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3.8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640 1,'-7'1,"-1"0,1 0,0 1,1 1,-1-1,0 1,-10 6,-22 7,-103 30,43-13,-131 27,227-60,0 1,0-1,0 1,0 0,0 0,0 0,0 1,1-1,-1 1,0-1,1 1,0 0,-1 0,1 0,0 0,0 0,0 1,0-1,0 1,1-1,-1 1,1 0,0 0,-1-1,1 1,1 0,-1 0,-1 4,1 7,0-1,1 1,1-1,0 1,3 15,-3-18,3 9,1-1,0 1,2-1,0 0,1 0,12 20,-19-38,0 0,0 1,0-1,0 0,0 0,0 1,1-1,-1 0,0 0,0 0,1-1,-1 1,1 0,-1 0,1-1,-1 1,1-1,-1 1,1-1,0 0,2 1,0-1,0-1,-1 1,1-1,0 0,-1 0,1 0,-1 0,1-1,4-2,6-4,0-2,-1 0,17-15,-28 23,101-99,31-27,-117 114,1 1,0 0,1 2,0 0,1 1,24-9,-39 17,1 0,-1 0,1 1,0 0,-1 0,1 0,0 1,0 0,0 0,-1 0,1 1,0-1,-1 2,1-1,0 0,-1 1,1 0,-1 1,0-1,0 1,6 4,-2 1,0 0,0 1,-1 0,-1 0,1 1,-1 0,-1 0,0 1,5 12,4 6,-1-3,-2 1,-1 0,10 33,-19-50,0-1,-1 1,0-1,0 1,-1 0,0 0,-1-1,0 1,-1-1,1 1,-2-1,0 1,-6 14,-14 19,-1-1,-3-1,-33 41,-21 29,68-90,-9 13,-37 44,51-69,0 0,-1-1,-1 1,1-2,-1 1,-1-1,1-1,-1 0,-13 5,-63 29,66-32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4.9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23,'2'38,"2"0,11 49,2 17,-4 367,-14-352,-12-469,0-1,12 312,-1 28,1 1,1 0,0-1,0 1,1 0,0-1,0 1,2 0,-1 0,5-10,-7 19,1 0,0-1,0 1,0 0,0 0,0 0,0 0,0 0,0 0,0 1,1-1,-1 0,0 1,0-1,1 1,-1-1,0 1,1-1,-1 1,0 0,1 0,2-1,0 2,0-1,0 1,-1 0,1-1,0 2,0-1,0 0,4 3,8 5,-1 1,26 19,-35-24,257 221,11 9,-227-200,-20-17,-2 1,0 2,37 40,-45-40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5.7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1 248,'10'-2,"1"1,0-1,-1-1,1 0,-1 0,12-6,25-8,561-121,-509 124,-55 9,0-1,-1-3,65-21,-93 25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6.2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9,1 7,9 10,6 14,0 1,0 1,2 0,0-4,-2-7,-1-1,0-3,-2-4,-5-7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6.8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0 442,'12'-1,"-1"-1,0 0,0 0,0-1,19-8,28-7,934-243,-526 134,-437 119,-8 1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7.8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0,'1'8,"1"-1,0 0,0 0,1-1,-1 1,2 0,-1-1,1 0,7 11,5 8,150 241,-152-242,0 0,-2 0,-1 1,10 35,-1-7,8 30,-18-49,27 58,-33-82,0-1,-1 1,0 0,-1 0,0 0,0 0,-1 12,0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8.8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10,6 5,1 8,3 10,8 12,0 4,0 5,1 0,6 7,-4-5,-4-9,2-6,-3-7,-5-7,-1-6,-2-7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9.3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0 282,'19'-2,"-1"0,1-2,-1 0,0-1,0-1,21-9,16-6,263-71,-63 20,-208 57,0 1,1 3,74-7,-98 17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1.1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1,'2'1,"0"0,0 1,1-1,-1 1,0 0,0-1,-1 1,1 0,0 0,-1 0,1 0,-1 1,1-1,-1 0,0 1,0-1,1 5,1-1,21 50,-2 0,25 106,-19-59,-10-40,35 105,-43-141,1-1,1 0,31 47,-39-68,0 0,-1-1,1 1,1-1,-1 0,0 0,1-1,0 1,0-1,0 0,6 2,-9-4,0-1,0 1,-1-1,1 1,0-1,0 0,0 0,0 0,0 0,0 0,0 0,0-1,0 1,-1 0,1-1,0 0,0 1,0-1,-1 0,1 0,0 0,-1 0,1 0,-1-1,1 1,-1 0,1-1,-1 1,0-1,0 1,0-1,0 1,0-1,0 0,0 0,0-2,17-42,-2 0,-2-1,-2-1,-2 0,-3 0,-1-1,-2 0,-6-85,10 195,2 0,32 105,-3-13,-7-18,-10-49,-4 1,13 155,-31-213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09.9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1,'0'8,"0"12,0 11,4 12,6 13,6 5,4 9,2 5,3-1,-3-9,-2-7,-3-5,-1-11,-3-9,-4-5,-3-8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1.0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28,'-1'53,"3"0,1-1,16 75,-15-111,1 1,0-1,1 1,1-2,1 1,0-1,1 0,0-1,1 0,1 0,0-1,1 0,0-1,21 15,-15-15,1 0,1-2,0 0,0-1,1-1,0-1,0 0,1-2,0-1,0 0,0-2,0 0,0-2,1 0,23-5,-41 5,0-1,0 0,0 0,0-1,0 0,0 0,0 0,-1 0,1-1,-1 1,0-1,0 0,0-1,0 1,0-1,-1 0,1 0,-1 0,0 0,0 0,-1-1,1 1,-1-1,0 1,0-1,-1 0,2-8,3-14,-1 1,-2-1,-1 1,-1-30,0 40,-1-5,0-1,-1 0,-1 1,-1-1,-11-40,11 55,1 0,-1 1,0-1,-1 0,0 1,0 0,0 0,0 0,-1 0,0 1,-1 0,1 0,-1 0,0 1,0 0,0 0,0 0,-1 1,0 0,-12-4,-24-4,1 3,-53-4,49 7,-76-18,101 18,1 1,-38-3,37 6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2.4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167 100,'-1'1,"0"0,0-1,0 1,-1 0,1-1,0 1,0 0,0 0,0 0,0 0,0 0,1 0,-1 0,0 0,0 1,1-1,-1 0,1 0,-1 1,1-1,0 0,-1 2,-10 39,9-33,-15 55,-33 164,41-172,-2 0,-36 104,121-370,42-112,-100 282,1 2,39-63,-55 99,0 0,1 0,-1 0,1 0,-1 0,1 1,0-1,0 0,0 1,0 0,0-1,0 1,0 0,1 0,-1 0,0 0,1 0,-1 1,0-1,4 0,-2 1,0 1,0-1,-1 1,1 0,0 0,-1 0,1 0,-1 1,1-1,-1 1,0 0,4 3,8 7,0 0,-1 2,0-1,13 20,-21-27,90 105,72 91,-157-187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3.1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1 352,'8'-6,"0"1,0 0,0 0,1 1,0 0,0 1,0 0,0 0,13-1,4-4,61-19,140-64,-180 69,-24 12,1-1,40-28,-38 23,1 1,1 1,0 2,0 0,36-8,-36 12,-4 3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4.4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1 299,'0'-9,"1"0,0 0,1-1,0 1,0 1,1-1,0 0,0 1,1-1,1 1,-1 0,1 0,0 1,8-9,10-8,0 1,44-34,-23 22,-42 33,1-1,0 1,0 0,1 0,-1 0,0 0,1 1,-1-1,1 1,0 0,-1 0,1 0,0 1,-1-1,1 1,0 0,0 0,6 1,-4 0,0 1,0 0,0 0,-1 1,1-1,-1 1,1 1,-1-1,0 1,8 7,-3-1,-1 0,1 1,-2 0,0 0,0 1,-1 0,0 0,-1 1,7 21,-6-4,-1 0,-1 1,0 61,-12 93,6-176,1-1,-1 0,-1 1,1-1,-1 0,-1 0,0 0,0-1,0 1,-1-1,0 1,-1-1,1 0,-1-1,-1 1,1-1,-11 9,15-15,1 0,0 1,-1-1,1 0,0 0,-1 0,1 0,0 1,-1-1,1 0,0 0,-1 0,1 1,0-1,0 0,-1 1,1-1,0 0,0 1,0-1,0 0,-1 1,1-1,0 0,0 1,0-1,0 0,0 1,0-1,0 0,0 1,0-1,0 1,0-1,0 0,0 1,0-1,0 0,1 1,15 1,25-9,71-17,-52 14,-10 0,-8 3,0-3,67-23,-58 16,-28 12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5.2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1 283,'42'-9,"-14"2,334-68,-104 20,-27 3,-98 20,157-18,-269 48,-11 2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5.7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0,'1'11,"1"0,0-1,1 1,0-1,1 1,6 11,5 15,9 35,221 683,-235-720,-3-9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6.9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1 308,'43'-39,"1"2,2 2,2 2,54-28,-40 24,-46 27,0 1,0 1,1 0,-1 1,2 1,-1 1,34-6,-45 10,-1 1,1-1,-1 1,1 0,-1 1,1-1,-1 1,1 0,-1 1,1-1,-1 1,0 0,0 0,0 1,0-1,0 1,-1 0,1 1,-1-1,0 1,0 0,0 0,0 0,-1 0,0 1,0-1,0 1,0 0,2 7,2 4,-2 0,0 1,-1-1,0 1,-2 0,0 0,0 0,-2 1,0-1,-1 0,-7 33,3-26,-2 0,0-1,-1 0,-2 0,0-1,-2 0,-23 34,33-55,1 0,0 0,0 1,0-1,0 0,0 1,0-1,0 1,0 0,0-1,1 1,-1-1,1 1,-1 0,1 0,-1-1,1 1,0 0,0 0,0-1,0 1,0 0,1 0,-1-1,1 4,2-3,-1 0,1-1,0 1,-1 0,1-1,0 1,0-1,0 0,1 0,-1 0,0-1,0 1,5 0,36 10,0 2,-1 2,-1 2,0 2,-2 1,0 3,-1 1,-1 1,-2 3,40 37,-70-59,1-1,-1 2,-1-1,1 1,-1-1,0 1,-1 1,0-1,0 1,4 9,-7-13,0 0,-1 0,1 0,-1 0,1 0,-1 1,-1-1,1 0,0 0,-1 0,0 0,0 0,0 0,-1 0,1-1,-1 1,0 0,0-1,0 1,0-1,-1 0,-5 6,-6 5,-1 0,-1-2,-33 22,-1 0,-4 8,-101 71,128-95,-2-2,0-1,-56 21,68-31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7.5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87,'204'1,"380"-5,-2-34,-531 31,0-1,60-19,-109 26,12-2,-14 3,0 0,0 0,1 0,-1 0,0 0,0 0,0 0,1 0,-1 0,0 0,0 0,0 0,1 0,-1 0,0 0,0 1,0-1,1 0,-1 0,0 0,0 0,0 0,0 0,0 0,1 1,-1-1,0 0,0 0,0 0,0 0,0 1,0-1,0 0,1 0,-1 0,0 1,0-1,0 0,0 0,0 0,0 1,0-1,0 0,0 0,0 0,0 1,0-1,0 0,0 0,0 0,-1 1,1-1,0 0,0 0,-3 8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8.1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0,'10'291,"-3"-224,2 0,24 83,-13-60,9 30,-19-98,2-6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2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87,'24'-2,"0"-1,0 0,-1-2,0-1,0-1,0-1,32-16,-18 9,-31 13,-1-1,1 1,0 1,-1-1,1 1,0 0,0 0,0 0,0 1,0 0,0 0,0 1,0 0,0 0,0 0,7 3,-7-1,-1 0,1 1,-1-1,0 1,0 1,0-1,0 1,-1 0,0 0,0 0,0 0,-1 1,1-1,-1 1,2 7,46 107,-6 3,-5 2,-6 2,-5 0,-6 2,10 179,-13 140,22 244,10-349,-20-164,-13-82,7 105,-25-199,-1 0,0 0,0 1,0-1,0 0,0 1,-1-1,1 0,-1 0,0 0,0 0,0 1,0-1,-1 0,1-1,-1 1,0 0,0 0,0-1,0 1,-4 3,0-3,0 1,0-1,-1-1,1 1,-1-1,1-1,-1 1,0-1,-10 1,-45 3,36-3,1 1,-27 6,34-5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19.6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121 211,'-19'-1,"10"1,-1-1,1 2,-1-1,1 1,-11 3,18-4,0 1,0-1,1 1,-1 0,0 0,0-1,1 1,-1 1,1-1,-1 0,1 0,-1 0,1 1,0-1,-1 1,1-1,0 1,0 0,0-1,0 1,1 0,-1 0,0-1,1 1,-1 0,1 0,0 0,0 0,-1 0,1 3,1 4,0 0,1-1,-1 1,2-1,-1 0,1 1,0-1,1 0,0-1,0 1,1-1,5 8,12 13,42 41,-41-45,-16-17,1 1,0-2,1 1,-1-1,1 0,0-1,1 1,-1-2,1 0,0 0,15 3,-20-6,-1 0,1 0,0-1,0 1,-1-1,1-1,0 1,-1-1,1 1,0-1,-1-1,1 1,-1-1,1 0,-1 0,0 0,0 0,0-1,0 1,0-1,0 0,-1 0,0-1,1 1,-1-1,0 0,3-6,5-7,0 1,-2-2,0 1,-1-1,-1-1,-1 1,0-1,-1 0,-1-1,-1 1,1-33,-4 45,0-16,0 1,-1 0,-7-37,6 53,1 0,-1 0,0 0,0 0,-1 0,0 1,0 0,0-1,-1 1,1 0,-1 1,0-1,-1 1,1-1,-1 1,0 1,0-1,-7-3,2 1,0 1,0 0,-1 1,-18-5,24 8,0 1,1 0,-1 0,0 0,0 0,0 1,0 0,0 0,0 0,1 0,-1 1,1 0,-6 3,-2 2,0 2,1-1,0 1,0 1,1 0,0 0,1 1,1 0,-1 1,-11 22,14-19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21.6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696 198,'-5'0,"1"1,-1 0,1 0,-1 0,1 0,-1 1,1 0,0 0,0 0,0 0,0 1,0-1,-6 7,-45 48,43-43,-51 64,-91 146,-31 102,137-240,-64 113,163-251,64-97,-7-4,148-279,-70 36,-186 395,0 0,1-1,-1 1,0-1,1 1,0 0,-1-1,1 1,0 0,0-1,-1 1,1 0,0 0,0 0,0 0,1 0,-1 0,0 0,0 0,0 1,1-1,-1 0,0 1,1-1,-1 1,1-1,-1 1,0 0,1-1,-1 1,1 0,-1 0,1 0,-1 0,1 0,-1 1,1-1,-1 0,0 1,1-1,2 2,4 3,0 0,0 1,-1 0,1 1,9 11,6 4,183 146,105 92,-294-247,1 0,27 16,-27-19,-1 1,26 22,-26-17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22.4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1 149,'71'-3,"132"-25,-89 9,194-41,-154 27,-124 28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23.6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0 665,'1'-5,"0"0,1 0,-1 0,1 0,0 0,0 0,0 0,1 1,0-1,0 1,5-6,4-8,23-35,2 2,3 1,1 3,3 1,61-50,-68 66,1 2,1 2,1 1,2 2,0 2,1 2,82-24,-91 34,49-5,-70 13,0 0,1 0,-1 2,0-1,0 2,0 0,14 3,-24-3,1 0,-1 0,1 0,-1 0,0 0,0 1,0 0,0-1,0 1,0 0,-1 1,1-1,-1 0,0 1,0-1,-1 1,1-1,-1 1,1 0,-1 0,0 0,0 0,-1 0,1 0,-1 0,0 0,-1 6,1 4,-1 0,0 0,-1 0,-1 0,0 0,-9 22,2-14,-1 0,0-1,-2 0,-1-1,-18 22,-88 84,111-117,7-8,1 1,-1-1,0 1,1 0,-1 0,1 0,-1 0,1 0,0 0,0 0,0 0,0 0,0 0,1 1,-1-1,0 5,1-5,1 0,0 0,-1-1,1 1,0 0,0 0,0 0,0-1,0 1,1 0,-1-1,0 1,1-1,-1 0,1 1,0-1,-1 0,1 0,0 0,2 1,44 26,15 9,-2 2,-1 2,55 51,-100-79,-1 1,0 1,-1 0,-1 1,0 0,-1 1,-1 0,-1 1,0 0,-1 0,-1 1,-1 0,0 1,-2-1,4 39,-8-48,0 1,-1 0,-1-1,0 0,0 1,-1-1,0 0,-1 0,0 0,-1-1,0 1,0-1,-1 0,0-1,-1 1,0-1,0-1,0 1,-1-1,-13 9,-17 11,-2-2,-1-1,-56 24,51-26,-172 72,174-80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24.8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1336,'2'-4,"-1"0,1 0,0 1,0-1,0 1,1 0,-1 0,1 0,0 0,-1 0,2 0,-1 1,6-4,-3 1,30-23,1 1,2 2,54-25,132-50,-124 58,855-350,-934 383,-1 1,-1-1,0 0,0-2,-1 0,21-17,-39 28,-1 0,1-1,-1 1,1-1,-1 1,1-1,-1 1,1-1,-1 1,0-1,1 1,-1-1,0 1,0-1,1 0,-1 1,0-1,0 0,0 1,0-1,0 0,0 1,0-1,0 1,0-1,0 0,0 1,0-1,0 0,-1 1,1-1,-19-16,-42-6,49 19,-368-107,91 30,244 68,-616-200,656 211,-4 0,0-2,0 1,0-1,0 0,-15-11,24 15,0 0,-1-1,1 1,0 0,-1 0,1-1,0 1,0 0,-1-1,1 1,0 0,0-1,0 1,-1 0,1-1,0 1,0 0,0-1,0 1,0 0,0-1,0 1,0-1,0 1,0 0,0-1,0 1,0-1,0 1,0 0,0-1,0 1,0 0,1-1,-1 1,0 0,0-1,0 1,1 0,-1-1,0 1,0 0,1-1,-1 1,0 0,1 0,-1 0,0-1,1 1,-1 0,0 0,1 0,-1 0,0 0,1-1,-1 1,1 0,-1 0,0 0,1 0,-1 0,1 0,-1 0,0 0,1 1,0-1,30-3,11 6,-1 3,0 1,0 2,76 29,-62-21,247 85,503 244,-656-260,-129-73,-1 1,-1 1,-1 1,0 0,15 20,-27-30,-1 0,-1 0,1 0,-1 1,0-1,0 1,-1 0,0 0,0 0,0 0,-1 0,0 0,-1 0,0 1,0-1,0 0,-1 0,0 0,-3 11,-4 9,-1 0,-2-1,-24 44,20-41,-16 43,-13 40,33-89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25.9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1 149,'18'-19,"2"1,0 1,1 1,0 1,2 0,0 2,34-15,-55 27,0 0,0 0,-1 0,1 0,0 1,0-1,0 1,0-1,0 1,0 0,0 0,0 0,0 0,1 0,-1 0,0 1,0-1,0 1,-1-1,1 1,0 0,0 0,0 0,0 0,-1 0,1 0,0 0,-1 0,1 1,-1-1,1 1,-1-1,0 1,2 2,-2 1,1-1,-1 1,0-1,-1 1,1 0,-1 0,0-1,0 1,-1 0,1-1,-1 1,0 0,0-1,-3 7,-23 63,-41 76,-14 38,81-186,0 0,0 0,0 0,0 1,0-1,1 0,-1 0,1 0,0 1,0-1,0 0,0 1,0-1,0 0,0 1,1-1,-1 0,1 0,0 0,-1 1,1-1,0 0,2 2,0-2,-1 0,1 0,0-1,0 1,0-1,0 0,0 0,0 0,0 0,0 0,0-1,0 1,1-1,-1 0,0 0,4 0,1 0,0 0,0 1,0 0,-1 0,1 1,0 0,-1 0,1 1,-1 0,0 0,0 1,0 0,0 0,-1 1,1 0,-1 0,6 6,-5-2,0 0,0 0,-1 1,-1 0,1 0,-1 0,-1 1,0-1,-1 1,0 0,3 19,-2 16,-1 1,-3 0,-2 0,-1 0,-3-1,-2 1,-2-2,-1 1,-3-1,-24 53,30-78,-35 68,41-83,-1 0,0-1,0 1,-1-1,1 0,-1 1,0-2,0 1,-1 0,1-1,-1 0,0 0,-9 5,-4-4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27.4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1037 132,'-3'-6,"1"0,-1 0,0 1,-1-1,1 1,-1 0,0-1,0 2,-1-1,1 0,-11-6,7 4,0 1,0 0,-1 0,0 1,0 0,-1 0,0 1,1 1,-1-1,0 2,-17-3,11 3,1 1,-1 1,1 0,-1 1,1 1,-1 1,-18 5,8 0,0 1,0 2,2 0,-1 2,1 1,1 1,0 0,-32 31,14-5,3 1,1 2,-31 48,-79 155,125-204,2 0,2 1,3 1,1 0,2 1,2 1,2 0,2 0,3 0,1 50,3-42,1 1,3-1,3 0,1 0,3-1,28 76,-18-79,1 0,3-2,55 80,-64-106,1 0,0-2,2 0,0-1,1-1,1-1,1-1,1 0,29 14,-38-25,-1-1,1 0,0-1,0-1,0-1,1 0,-1 0,0-2,1 0,-1-1,1 0,-1-1,0-1,0 0,0-1,15-7,3-2,-1-1,0-2,-2-1,0-2,54-42,-75 53,-1-1,1 0,-2 0,1 0,-1-1,-1 0,0 0,9-21,-1-7,13-50,-10 28,156-549,-172 602,63-318,-57 270,-2 0,-3 0,-9-109,3 131,2 12,-1 0,0-1,-10-27,11 43,0-1,-1 1,0 0,0 1,-1-1,1 0,-1 1,-1 0,1 0,-1 0,1 0,-1 1,-1 0,1 0,-8-4,-125-64,122 64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48.62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18,'0'0,"0"-1,0 0,0 0,0 0,1 0,-1 1,0-1,1 0,-1 0,1 1,-1-1,1 0,-1 1,1-1,-1 0,1 1,0-1,-1 1,1-1,0 1,-1-1,1 1,0 0,0-1,0 1,-1 0,1 0,0-1,0 1,0 0,0 0,-1 0,1 0,0 0,0 0,0 0,0 0,-1 0,1 1,0-1,0 0,0 1,-1-1,2 1,40 16,18 28,-2 2,89 95,-97-91,266 284,-69-68,-224-243,70 66,-83-81,1-1,1 1,-1-2,1 0,1 0,22 8,-28-13,1-1,-1 0,0 0,1-1,-1 0,1-1,-1 1,0-2,0 1,1-1,-1 0,0 0,0-1,-1 1,1-2,0 1,-1-1,0 0,7-6,15-11,-2-2,41-43,-65 63,35-39,-1-2,-3-1,-1-2,42-85,74-215,-64 137,-71 180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49.7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1540,'12'-14,"0"0,-1-1,-1-1,0 0,14-31,27-92,-17 42,69-160,203-544,-278 709,-22 61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38.8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150 714,'29'-3,"-1"-2,1-1,-2 0,1-3,-1 0,45-23,2-1,122-75,-163 86,0-2,-2-1,0-1,-2-2,40-48,-63 69,-1-1,0 1,-1 0,0-1,0 0,-1 0,0-1,0 1,-1 0,0-1,0 0,-1 1,0-10,-1 14,0 0,0 0,-1 0,0 0,0 0,0 0,0 0,-1 1,1-1,-1 0,0 1,0-1,0 1,-1 0,1-1,-1 1,0 1,0-1,0 0,0 1,0-1,0 1,-1 0,1 0,-1 0,0 0,1 1,-1 0,0 0,-5-1,-9-2,0 2,1 0,-1 1,0 1,0 1,0 0,0 1,1 1,-1 1,1 0,0 2,0 0,0 0,-31 19,2 2,1 2,1 2,-66 61,66-51,3 1,-54 69,76-84,0 0,2 1,1 1,2 0,0 1,-9 33,20-52,0-1,1 1,0 0,1 0,0 0,1 0,0 0,0 0,1 0,1 0,0-1,1 1,-1 0,2-1,6 15,-4-14,1-1,0 1,0-1,1-1,0 1,1-1,0-1,1 0,-1 0,2-1,-1 0,1 0,17 7,16 4,1-1,1-3,0-2,81 12,196-3,-151-25,-2-9,1-6,-2-8,217-64,-335 77,0-1,-1-3,0-2,56-32,-92 44,-1 0,1-2,-1 1,-1-2,0 1,0-2,-1 1,-1-2,0 1,-1-2,0 1,-1-1,0 0,-1-1,-1 0,0 0,-1 0,3-19,-4 10,-1 0,-1 0,-2 0,0 0,-1 0,-2 0,0 0,-2 0,-1 1,0 0,-2 0,-1 0,0 1,-18-29,16 32,-2 1,1 1,-2 0,-1 1,0 0,0 2,-2-1,0 2,0 0,-2 1,1 1,-1 1,-1 0,0 2,0 0,-25-6,12 6,-1 1,1 1,-1 2,0 1,-46 3,78 0,1 0,-1 0,1 0,-1 1,1-1,-1 1,1-1,-1 1,1-1,-1 1,1 0,-1-1,1 1,0 0,0 0,-1 0,1 0,0 0,0 0,0 1,0-1,0 0,0 0,1 1,-1-1,0 1,1-1,-1 1,1-1,-1 1,1-1,0 1,0-1,-1 1,1-1,0 1,0-1,1 1,-1 0,0-1,1 3,0 1,1 0,-1 0,1-1,0 1,0 0,1-1,-1 0,1 1,0-1,0 0,7 6,3 1,1-1,0-1,0 0,1-1,31 12,86 21,-66-23,169 61,50 15,-278-92,-1 0,1 0,-1 0,0 1,0 0,0 0,0 1,0 0,-1 0,1 0,-1 0,0 1,0 0,5 8,-5-5,-1 1,0-1,0 1,-1 0,0 0,-1 0,0 0,0 0,0 18,3 66,-11 142,-29 93,26-261,-23 165,-19 192,51-420,-1 10,0 1,1-1,1 1,3 14,-4-25,1 0,0-1,0 1,1-1,-1 1,1-1,-1 0,1 1,0-1,0 0,1 0,-1 0,1-1,-1 1,1 0,0-1,0 0,0 0,0 0,0 0,4 1,24 8,0-2,1-1,0-1,0-2,1-1,0-2,-1-1,56-6,-85 5,-1 0,1-1,0 1,0-1,-1 1,1-1,-1 0,1 0,0 0,-1 0,0-1,1 1,-1-1,0 0,0 1,1-1,-2 0,1 0,0 0,0 0,0-1,-1 1,0 0,1-1,-1 1,0-1,0 1,0-1,0-3,2-7,-2 0,0 0,0 0,-2-1,-1-13,1-4,-11-175,-38-214,-75-196,122 605,1 3,-1-1,1 1,1-1,0 1,0-1,0 1,1-1,0 0,1 1,0-1,3-9,5-1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4.2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906 21,'-53'-19,"47"19,0-1,-1 1,1 0,0 1,-1-1,1 1,0 0,0 1,0 0,0 0,0 0,0 0,-7 5,-10 7,-40 32,19-14,29-22,-68 45,2 3,-101 96,161-133,0 1,1 2,1 0,1 0,1 2,2 0,1 1,0 1,2 0,2 0,0 1,-7 40,6 26,4 1,9 163,2-114,12 333,-3-135,-6-179,0-37,-13 154,-20-38,-8 105,22-224,5-67,2 0,4 58,1-113,0 0,0-1,0 1,0 0,0 0,0-1,1 1,-1 0,1 0,0-1,-1 1,1 0,0-1,0 1,0-1,0 1,0-1,0 0,0 1,0-1,1 0,-1 0,1 0,-1 1,1-2,-1 1,1 0,-1 0,1 0,0-1,-1 1,1-1,0 1,0-1,-1 0,1 0,4 0,5-1,0 0,0-1,0-1,0 0,13-6,12-2,558-97,-478 91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39.4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1,'-2'1,"1"-1,0 1,0 0,0-1,0 1,-1 0,1 0,0 0,1 0,-1 0,0 0,0 0,0 1,0-1,1 0,-1 0,1 1,-1 1,-13 31,11-28,-13 50,1 0,3 1,-6 73,12-84,-3 21,3 1,5 118,3-156,2 0,0-1,3 1,0-1,2 0,1-1,1 0,24 43,-33-66,0-1,1 0,0 0,-1-1,1 1,1 0,-1-1,1 0,-1 0,1 0,0 0,0-1,0 1,0-1,6 2,8 1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39.8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1,'0'4,"0"6,5 5,0 10,5 7,4 9,0 4,2 4,3 2,2-3,-3 2,-4-2,0-9,-2-8,-4-9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0.4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1,'30'18,"-1"3,-1 0,-1 1,-1 2,43 50,-46-49,1 1,-1 1,-1 2,-1 0,31 60,-41-65,-1 0,-1 1,-1 1,-1-1,-2 1,0 0,1 34,-9 179,0-138,2-75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1.0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0,'324'23,"-65"-2,336-16,59 2,-315 29,-14 0,-284-35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2.3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637 350,'15'-2,"-1"0,1-1,-1-1,0 0,0-1,0-1,-1 0,0 0,24-17,4 0,-35 19,1 0,0 0,-1-1,0 0,0 0,0 0,-1-1,0 0,0 0,0 0,-1-1,0 1,0-1,-1 0,4-10,-5 13,-1 0,-1 0,1 0,0 0,-1 0,0 0,0 0,0 0,-1 0,1 0,-1 0,0 0,0 0,0 0,-1 0,1 1,-1-1,0 0,0 1,0 0,-1-1,1 1,-1 0,0 0,1 0,-1 1,-1-1,1 1,0-1,-6-2,-3-1,-1 0,1 1,-1 0,0 1,-1 0,-21-3,-87-4,96 9,-7 0,1 1,0 1,0 2,0 2,0 0,-33 10,46-8,0 1,0 1,0 0,1 2,0 0,1 1,0 0,1 1,0 1,-24 27,24-22,1 1,0 1,2 1,0 0,1 1,2 0,0 0,1 1,1 1,2-1,-7 36,11-45,1 0,-1-1,2 1,0 0,1 0,0-1,1 1,1-1,0 1,1-1,0 0,1 0,0 0,1-1,0 0,1 0,1 0,0-1,0 0,1-1,19 18,6-3,0-1,2-2,0-1,2-2,0-2,76 24,-6-11,149 21,-105-27,1-6,211-4,-358-14,3 1,1-1,-1-1,1 0,-1 0,1-1,-1 0,0 0,0-1,14-7,-8-1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3.4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1043 0,'-57'0,"1"3,1 2,-1 3,1 2,0 2,-61 23,26-3,-97 51,156-68,1 2,1 1,1 2,0 1,2 1,-40 42,55-51,1 0,1 0,0 1,-13 28,19-36,1 1,-1-1,1 1,0 0,1 0,0 0,0 0,0 0,1 0,0 0,0 0,1 0,2 12,-2-16,1 0,-1-1,1 1,0 0,0 0,0-1,1 1,-1-1,0 0,1 0,0 1,-1-2,1 1,0 0,0-1,0 1,0-1,0 0,1 0,-1 0,0 0,0 0,1-1,-1 0,6 0,12 1,-1-1,39-4,-49 3,32-5,-1-2,0-2,0-2,-1-1,49-24,-72 28,0-1,0 0,-1-2,0 0,-1-1,24-26,-9 4,44-68,-72 101,-1 0,0 0,0 0,1 0,-1 0,1 1,-1-1,1 1,0-1,0 1,-1 0,1-1,4 0,-5 1,0 1,0 0,0 0,-1 0,1 0,0 0,0 0,0 0,0 1,0-1,-1 0,1 0,0 1,0-1,0 0,-1 1,1-1,0 1,0-1,-1 1,1-1,0 1,-1-1,1 2,4 4,-1 1,0 0,0 0,-1 0,0 0,3 9,-1-2,21 60,-4 0,20 114,5 160,-30-194,51 212,-51-302,2-1,3 0,30 58,-49-115,1-1,0 1,0-1,1 0,-1-1,1 1,0-1,0 0,1 0,-1 0,1-1,0 0,0 0,0-1,0 1,0-1,1 0,-1-1,1 0,-1 0,1 0,-1-1,1 0,-1 0,1-1,0 1,-1-1,1-1,-1 1,0-1,0-1,1 1,-1-1,-1 0,1 0,0 0,-1-1,1 0,-1 0,0-1,4-5,3-6,0-1,-2 0,0-1,-1 1,-1-2,-1 1,8-32,0-12,7-65,-9 27,-5 0,-6-125,-6 154,-3-1,-3 1,-39-134,37 167,-7-43,15 56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4.0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0,'-10'68,"0"-12,3 44,9 132,2-171,3 0,3-1,25 86,-29-129,0-1,0 1,2-1,0 0,1-1,16 23,-21-33,1 1,1 0,-1-1,1 0,-1 0,2-1,-1 1,0-1,1-1,0 1,-1-1,1 0,1-1,-1 0,0 0,1 0,12 1,2-3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5.0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82,'0'-2,"1"0,-1 0,1 1,0-1,0 0,0 1,0-1,0 1,0-1,0 1,0 0,0-1,1 1,-1 0,1 0,-1 0,1 0,-1 0,1 0,-1 0,4 0,40-17,-40 17,31-9,0 2,0 2,1 2,0 1,1 1,61 7,-95-5,-1 0,0 0,0 0,1 1,-1 0,0 0,0-1,0 2,0-1,0 0,0 1,0-1,0 1,0 0,-1 0,1 0,-1 0,1 1,-1-1,0 1,0-1,2 4,-2-1,0 0,-1 0,1 1,-1-1,0 0,0 1,-1-1,0 1,0-1,0 1,-1-1,-1 9,-5 19,-2-1,-2 1,-1-2,-28 54,1-1,-78 149,105-212,11-18,-15 34,20-24,16-11,301-44,-257 39,0 2,0 3,66 11,-113-11,1 2,-1 0,0 0,0 2,0 0,-1 1,20 11,-31-15,-1 0,0 0,1 0,-1 1,-1-1,1 1,0 0,-1 0,0 0,0 1,0-1,-1 1,1 0,-1-1,0 1,0 0,-1 0,1 0,-1 1,0-1,-1 0,1 0,-1 1,0-1,-1 0,1 0,-1 1,-2 7,-1 2,-1 0,-1 0,0-1,-1 1,0-1,-17 22,-65 74,55-71,-1 3,4-3,-1 0,-3-3,0 0,-3-3,-49 36,69-59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5.6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0,'25'14,"-15"-7,-6-5,75 45,96 72,-152-100,0 1,-1 1,-2 0,0 2,-1 0,-1 2,-1 0,14 29,-11-9,-1 1,-3 1,-2 0,-2 1,11 92,-8 248,-15-366,-2-1,-7 42,3-39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6.6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477 0,'-233'14,"127"-5,101-10,0 1,0 1,-1-1,1 1,0 0,0 0,1 1,-1-1,0 1,0 0,1 0,-1 1,1-1,0 1,-1 0,1 0,1 0,-1 1,0 0,1-1,0 1,0 0,0 1,0-1,1 0,-1 1,1 0,0-1,1 1,-1 0,1 0,0 0,-1 7,-3 13,1 0,1 0,1 0,2 0,0 1,1-1,2 0,1 0,8 29,-7-35,2 0,0-1,2 0,0 0,0-1,2 0,0 0,1-2,1 1,0-2,1 1,19 14,17 8,95 51,-95-60,-1 1,58 48,-103-74,-1-1,0 1,0-1,-1 1,1 0,-1 0,1 1,-1-1,0 0,0 1,0-1,0 1,-1 0,0-1,0 1,0 0,0 0,0 6,-1-6,-1 0,0 1,0-1,0 0,-1 1,1-1,-1 0,0 0,0 0,-1-1,1 1,-1 0,0-1,0 0,0 1,-4 2,-24 26,-2-2,-1-1,-1-2,-2-1,0-2,-42 19,59-35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5.2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1 358,'0'-2,"1"-1,-1 1,1 0,-1 0,1 0,0 0,0 0,0 0,0 0,0 0,0 0,1 0,-1 0,1 1,-1-1,1 0,3-2,36-22,-34 22,53-27,2 2,2 3,110-29,205-29,-339 77,2-1,59-12,114-8,-183 27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7.4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0,'1'46,"2"-1,2 0,1 0,3-1,2 1,2-2,1 0,3 0,21 40,61 96,-80-149,1-2,2 0,46 46,-66-71,1-1,-1 1,1-1,0 0,0 0,0 0,0 0,0 0,0-1,0 1,1-1,-1 0,0 0,1 0,-1 0,1-1,-1 1,8-1,-7-1,-1 0,0-1,1 1,-1-1,0 0,0 0,0 0,0 0,0 0,-1-1,1 1,-1-1,1 0,-1 0,0 0,0 0,0 0,1-5,10-18,-1-1,-1 0,-2-1,0-1,-2 1,5-43,5-178,-17 248,0-41,2-23,10 87,55 168,72 338,-134-495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8.6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1,'2'5,"-1"0,1 1,-1-1,2-1,-1 1,0 0,1 0,6 7,1 5,24 50,31 91,-25-58,190 512,-202-510,-28-102,0 0,0 0,1 1,-1-1,0 0,0 0,0 0,1 0,-1 0,0 0,0 0,0 0,1 0,-1 0,0 0,0 0,1 0,-1 0,0 0,0 0,0 0,1 0,-1 0,0 0,0 0,0 0,1 0,-1-1,0 1,0 0,0 0,1 0,-1 0,0 0,0-1,0 1,0 0,0 0,1 0,-1-1,0 1,0 0,0 0,0 0,0-1,0 1,0 0,0 0,0 0,0-1,0 1,0 0,0 0,0-1,14-22,-2 5,5-2,0 1,2 1,0 0,1 2,32-21,-39 29,0 1,0 0,1 0,0 2,0-1,0 2,1 0,-1 1,1 0,26-1,-37 4,0 0,0 0,0 1,0-1,-1 1,1 0,0 0,-1 0,1 0,0 1,-1-1,0 1,1 0,-1 0,0 0,0 0,0 1,0-1,0 1,-1 0,1 0,-1 0,0 0,0 0,0 1,0-1,0 0,-1 1,1 0,-1-1,1 8,1 9,0 0,-2 0,0 0,-5 40,2-18,2 47,1-49,-2 0,-9 68,8-100,0-1,-1 1,0-1,-1 0,1 0,-1 0,-1-1,1 1,-1-1,0 0,0 0,-1-1,0 1,0-1,0-1,-1 1,1-1,-1 0,0 0,0-1,-1 0,1-1,-14 4,-3 0,0-1,-1-1,0-1,1-1,-1-2,-35-2,56 1,-1 1,1-1,-1 0,0 0,1 0,0-1,-1 1,1-1,0 0,0 0,0-1,0 1,0-1,1 0,-1 0,1 0,0-1,0 1,0-1,0 1,0-1,1 0,0 0,0-1,0 1,0 0,1 0,-1-1,1 1,0-1,1 0,-1 1,1-1,0-5,0-11,1 0,0 1,2-1,1 1,0-1,10-27,51-122,9-29,-66 172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49.6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0,'2'53,"2"-1,18 89,40 98,-41-160,39 130,9-3,109 226,-174-423,10 20,0-1,24 33,-34-55,1 0,0 0,0 0,0-1,1 1,-1-1,1-1,1 1,-1-1,0 0,1 0,0-1,0 0,15 4,-6-4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50.1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805 1,'-86'0,"0"4,1 4,0 4,0 3,-90 29,135-31,-1-2,-53 7,66-15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51.1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1 815,'5'0,"1"-1,-1 0,1 0,-1 0,0-1,1 0,-1 0,0 0,0-1,0 0,0 0,-1 0,1 0,-1-1,6-6,7-7,-1-2,18-26,-15 19,148-219,-148 211,-1-1,-1-1,-3-1,0 0,12-59,-24 87,-1 1,0-1,0 0,-1 0,1 0,-2 1,0-1,-1-10,1 17,0-1,0 0,-1 0,1 0,0 1,-1-1,0 0,1 1,-1 0,0-1,0 1,-1 0,1 0,0 0,-1 0,1 0,-1 1,1-1,-1 1,0 0,0-1,0 1,0 1,0-1,0 0,-4 0,-9-1,0 0,-1 1,1 1,0 0,0 2,-1-1,-29 9,44-10,1 0,0 1,0-1,-1 1,1-1,0 1,0-1,0 1,0 0,-1 0,1-1,0 1,0 0,1 0,-1 0,0 0,0 0,0 0,1 0,-1 1,0-1,1 0,-1 0,1 0,0 1,-1-1,1 0,0 1,0-1,0 0,0 1,0-1,0 0,0 1,0-1,0 0,1 0,-1 1,0-1,1 0,-1 0,1 1,0-1,-1 0,1 0,0 0,0 0,-1 0,1 0,2 1,7 9,0 0,0-1,21 16,-19-17,96 77,-50-41,-1 2,94 102,-145-141,0 0,-1 1,0 0,0 0,-1 0,0 0,0 1,-1-1,-1 1,1 0,0 16,-1 7,-1 1,-6 40,2-45,2 0,1 0,4 37,-3-60,0 5,1-1,1 0,-1 1,8 15,-9-23,0-1,1 1,0 0,-1-1,1 0,0 1,0-1,0 0,1 0,-1 0,0-1,1 1,-1 0,1-1,0 1,-1-1,1 0,0 0,0 0,5 0,12 2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52.1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404 47,'0'-2,"-1"0,1 0,-1 0,1 0,-1 0,0 0,0 0,0 1,0-1,0 0,0 1,0-1,-1 1,1-1,-1 1,1-1,-1 1,1 0,-1 0,0 0,0 0,0 0,1 0,-1 0,0 1,0-1,-4 0,0-1,-1 1,0-1,1 2,-1-1,0 1,1 0,-9 1,2 2,1 0,0 1,1 1,-1 0,1 1,0 0,0 1,1 0,-1 0,2 1,-1 0,1 1,0 0,-14 21,3-2,1 1,1 1,2 0,-16 41,27-61,1 0,1 0,0 0,0 1,1-1,-1 18,3-25,0 0,0 0,0 0,1 0,-1 0,1 0,0 0,0-1,0 1,0 0,1-1,-1 1,1-1,-1 1,1-1,0 0,0 1,0-1,0 0,0 0,0 0,1-1,-1 1,1-1,-1 1,1-1,0 0,3 1,-2 0,0 0,1-1,-1 1,1-1,-1 0,1-1,-1 1,1-1,-1 0,1 0,-1 0,1-1,-1 1,1-1,-1 0,1-1,-1 1,0-1,6-2,-2-2,0 0,0-1,-1 1,0-2,0 1,0-1,8-13,-13 18,-1 1,1 0,-1 0,1 0,0 0,-1 0,1 0,0 0,1 1,-1-1,0 1,0-1,1 1,-1 0,0 0,1 0,-1 0,1 0,0 1,-1-1,5 0,-4 2,0 0,0-1,-1 1,1 0,0 0,0 1,-1-1,1 1,-1-1,1 1,-1 0,0 0,0 0,0 0,0 0,2 3,7 10,-1 1,-1 0,0 0,12 33,81 186,-57-138,66 203,-105-272,-2-5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52.8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532 1,'-35'0,"0"2,1 2,-1 1,1 1,0 2,1 1,-53 23,73-27,0 1,0 1,1 0,0 1,0 0,0 1,2 0,-1 1,1 0,0 1,1 0,0 0,1 1,0 0,1 1,1-1,0 1,0 1,1-1,1 1,-3 14,6-17,0-1,0 0,1 0,0 0,1 0,0 0,1 0,0 0,0 0,1 0,1-1,5 14,-1-9,0 0,1-1,1 0,0 0,0-1,1 0,15 12,4-1,0-1,2-2,0-1,1-1,69 26,-68-32,0-2,54 10,-71-18,1 0,-1 0,1-2,-1 0,0-1,1-1,18-5,5-5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53.6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0,'-1'20,"-1"0,-8 33,7-42,0-1,1 1,1 1,-1-1,2 0,-1 0,1 0,1 0,0 1,1-1,0 0,6 16,7 3,2 0,1-1,1-1,23 26,21 31,38 78,-98-160,0 1,0-1,0 0,0-1,1 1,-1 0,1-1,-1 0,1 0,0 0,0 0,0-1,0 1,0-1,1 0,-1 0,0-1,8 1,12 0,0-1,30-4,-10 1,-20 2,-1-2,1-1,-1 0,-1-2,37-14,-40 14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54.8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282 163,'-9'0,"0"-1,0 0,0-1,0 0,1 0,-1-1,0 0,1-1,-13-6,-5-7,-37-28,-6-4,47 30,20 15,15 12,23 21,-1 1,-2 3,52 63,73 123,-86-114,-48-72,348 535,-357-540,-1 1,17 51,-31-79,0 1,0-1,1 0,-1 0,0 1,1-1,-1 0,0 0,1 0,0 1,-1-1,1 0,0 0,-1 0,1 0,0 0,0 0,0 0,0-1,0 1,0 0,0 0,0-1,0 1,0-1,1 1,-1-1,0 1,0-1,0 0,1 1,-1-1,0 0,0 0,1 0,-1 0,0 0,3-1,1-1,0 0,0-1,0 0,0-1,0 1,0-1,3-4,-4 6,11-12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8:56.0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1 264,'2'-4,"1"1,-1 0,1 0,0 0,0 0,0 0,0 1,0-1,4-1,-3 1,15-10,-1 2,2 0,-1 1,1 1,1 0,0 2,0 1,0 0,1 2,0 0,0 1,0 2,30 0,-9-1,-1-2,0-2,0-2,63-21,-9 4,8 6,196-12,-267 29,4-6,-38 9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45.9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1 109,'450'-34,"-217"9,-79 15,-55 6,153-29,-216 30,-43 5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04.6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0 247,'2'18,"0"0,0 0,10 28,3 24,1 109,-11 268,-8-266,3 66,-49-1576,48 1313,0 0,1 0,1 0,5-24,-6 38,1-1,-1 1,1 0,0 0,-1 0,1 0,0 0,0 0,1 0,-1 1,0-1,1 0,-1 1,1-1,-1 0,1 1,3-2,-3 2,0 1,1-1,-1 1,0 0,0-1,1 1,-1 1,0-1,0 0,1 0,-1 1,0-1,0 1,0 0,0 0,0 0,0 0,0 0,0 0,0 0,3 3,24 19,0 2,-1 0,35 43,-40-43,20 22,315 368,-338-383,0 1,-3 1,0 1,-3 0,16 55,-13-40,-8-23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05.3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1 449,'4'-4,"15"-11,16-6,11-4,11-7,12-6,12-5,5-4,0 2,-5 4,-8 5,-12 9,-13 4,-9 6,-13 2,-5 3,-7 4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05.8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5,4 5,6 3,1 1,-1 6,2 7,3 4,-1 1,1 1,3 2,-2-3,-3-3,-1-5,3-4,-1-2,-3-7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06.4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0 229,'17'1,"-1"0,29 8,21 2,90-7,0-6,281-41,282-112,-538 105,-156 45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07.5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0 376,'1'12,"0"1,1-1,0 1,7 19,2 12,38 184,51 328,-100-545,0-8,0 0,0 1,0-1,0 0,1 0,-1 0,1 0,0 0,0 0,0 0,0 0,0 0,1 0,2 4,-3-7,-1 0,1-1,-1 1,1 0,-1 0,1-1,-1 1,1 0,-1 0,0-1,1 1,-1-1,1 1,-1 0,0-1,1 1,-1-1,0 1,0-1,1 1,-1-1,0 1,0-1,0 1,0-1,0 1,0-1,0 1,0-1,0 1,0-1,0 1,0-2,3-21,2-278,-3 56,30-206,-24 361,-2-87,-6 175,0 0,0 0,0 0,1 0,-1 0,1 0,-1 0,1 0,-1 0,1 0,0 0,0 0,0 0,0 0,0 1,1-1,-1 1,0-1,1 1,2-3,-2 3,-1 1,1-1,0 1,0-1,0 1,0 0,-1 0,1 0,0 0,0 0,0 0,0 0,0 1,0-1,-1 1,1-1,0 1,2 0,9 7,1-1,-1 1,0 1,16 15,-14-12,229 186,-63-48,-149-125,0 2,-3 1,0 1,-2 1,-1 2,-1 0,-2 2,-1 0,21 49,-39-73,-1 0,0 0,-1 0,2 18,5 23,-4-35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08.3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1 465,'6'-2,"-1"1,1-1,-1 0,1-1,-1 1,0-1,0 0,9-7,6-2,270-118,-140 68,16-18,-96 40,-52 29,0 0,24-10,-12 10,-18 6,1 1,-1-2,0 0,0 0,20-15,-20 10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09.6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91 153,'0'-2,"1"1,-1-1,1 0,-1 0,1 1,0-1,0 0,-1 1,1-1,0 1,1-1,-1 1,0 0,0-1,0 1,1 0,-1 0,3-2,33-20,-20 14,9-6,1 2,0 1,1 2,1 0,0 2,0 1,0 1,1 1,-1 2,1 1,30 3,-52-1,-1 0,1 1,-1 1,1-1,-1 1,0 1,0-1,0 1,0 0,0 1,0-1,10 10,-14-11,-1 0,1 0,-1 1,0 0,0-1,0 1,0 0,-1 0,1 0,-1 0,0 0,1 0,-1 1,-1-1,1 0,0 0,-1 1,0-1,0 1,0-1,0 0,0 1,-1-1,1 0,-1 1,0-1,0 0,0 0,-1 0,-2 6,-20 31,-2-2,-2 0,-1-2,-2-1,-35 32,19-19,-314 343,356-385,-30 37,35-43,-1 1,0-1,1 1,-1 0,1-1,-1 1,1 0,0 0,-1-1,1 1,0 0,-1 0,1 0,0-1,0 1,0 0,0 0,0 0,0 0,0-1,0 1,0 0,0 0,0 0,1 0,-1-1,0 1,0 0,1 0,-1-1,1 1,-1 0,1 0,-1-1,1 1,-1-1,1 1,-1 0,1-1,0 1,-1-1,1 1,0-1,0 0,-1 1,1-1,0 0,0 1,0-1,1 0,24 4,1-2,-1-1,52-5,-16 1,39 0,-7-2,0 5,146 18,-224-16,1 1,-1 1,0 0,0 2,-1 0,0 0,0 1,0 1,-1 1,0 0,0 1,-1 0,-1 1,0 0,0 1,-1 1,0 0,-1 0,16 29,-24-38,-1 1,1 0,-1-1,1 1,-1 0,0 0,-1-1,0 1,1 0,-1 0,-1 0,1 0,-1 0,0 0,0-1,0 1,-1 0,1-1,-1 1,0-1,-1 0,1 1,-1-1,-6 7,-6 6,0 0,-2-2,0 0,-22 15,17-13,-40 33,-87 64,133-104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10.1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1 442,'40'-3,"-1"-1,1-2,65-19,-2 0,283-60,492-177,-849 248,-24 12,0-1,1 0,-1 1,0 0,1 1,-1-1,10-1,-15 4,0-1,0 1,0 0,0-1,0 1,-1-1,1 1,0 0,-1-1,1 1,0-1,-1 1,1-1,0 1,-1-1,1 0,-1 1,1-1,-1 1,1-1,-1 0,1 0,-2 1,-12 8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11.0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1 254,'83'-5,"0"-3,115-26,19-3,460-65,-297 36,-370 64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16.2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0,'5'4,"5"6,5 10,9 10,9 8,7 7,6 3,-2 12,6 4,-2-6,-5-3,-5-6,-5-9,-4-5,-7-10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2.2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590 22,'-1'-1,"1"0,0 0,-1 0,1 1,-1-1,1 0,-1 0,0 0,1 0,-1 0,0 1,1-1,-1 0,0 0,0 1,0-1,0 1,0-1,1 1,-1-1,0 1,0 0,0-1,0 1,0 0,-1 0,1 0,-1-1,-37-3,32 4,-77 1,0 3,1 3,-98 23,151-25,27-4,0 0,1-1,-1 1,0 0,1 1,-1-1,0 0,1 1,-1-1,1 1,0 0,0 0,0 0,0 0,0 0,0 0,0 1,1-1,-1 1,1-1,-1 1,1-1,0 1,0 0,0 0,1-1,-1 1,0 5,0 10,0-1,1 0,4 34,0-10,-3 39,4 0,3 0,4-1,29 101,-5-61,130 511,-50 154,-97-637,8 223,-25-327,-2-39,1 18,0-1,2 0,7 33,-9-50,0 0,0 0,1 0,-1 0,1-1,0 1,0 0,0-1,0 1,0-1,1 0,0 1,0-1,0-1,0 1,0 0,0-1,1 0,-1 1,1-1,0-1,-1 1,1 0,0-1,6 2,8-3,0 0,0 0,0-2,0 0,30-9,17-1,141-7,285 9,-451 11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16.8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1 507,'4'-1,"0"0,1 0,-1 0,0 0,0-1,0 0,0 0,0 0,7-5,6-3,596-280,-505 245,2 5,1 5,123-23,-178 50,-37 7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17.9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661 1,'-51'0,"-154"4,169-1,1 1,0 2,-58 17,83-19,0 0,0 0,1 1,-1 0,1 1,0 0,1 0,0 1,0 0,0 1,-11 13,10-8,0 1,1 0,0 0,1 1,1 0,0 0,-3 16,0 8,3 0,1 1,1-1,3 1,4 59,-2-87,0 1,1-1,0 1,1-1,6 18,-8-28,-1 0,1 0,0 0,0 0,0 0,0-1,1 1,-1 0,0-1,1 1,-1-1,1 0,-1 1,1-1,0 0,-1 0,1 0,0 0,0 0,0 0,0-1,0 1,0-1,0 1,0-1,0 0,0 0,0 1,0-2,0 1,0 0,0 0,0-1,0 1,0-1,0 1,0-1,0 0,0 0,0 0,2-1,62-35,-2-2,59-48,-42 29,-3 3,13-12,4 4,176-87,-259 145,0 0,0 1,1 0,0 1,0 0,0 1,0 0,18 1,-24 1,-1 1,1 0,-1 0,0 1,0 0,0 0,0 0,0 1,0 0,-1 0,1 0,-1 1,0-1,0 1,0 1,0-1,-1 1,0 0,4 5,11 18,-2 0,-1 1,-2 0,0 2,-2 0,-2 0,-1 1,-1 0,-1 0,-2 1,-2 0,-1 0,-1 0,-2 0,-1 0,-8 41,6-61,0 0,0-1,-1 1,-1-1,0 0,-12 18,-56 64,44-57,-32 39,-138 164,154-191,-2-1,-85 64,125-106,0 0,-1 0,0-1,0 0,-1-1,-14 5,21-8,-1 0,0 0,0-1,0 1,0-1,0 0,0 0,0-1,1 1,-1-1,0 0,0 0,0 0,1-1,-1 1,1-1,-1 0,1 0,-1 0,-3-3,-39-36,24 20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18.9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0,'1'12,"0"0,1 0,1 0,0-1,5 14,9 39,-4 66,-7 235,-8-236,2-69,-2-1,-17 99,8-268,-48-247,35 237,-17-213,41 329,-1 0,1 0,0 0,1 0,-1 0,1 0,-1 0,1 0,0 0,1 0,-1 0,1 0,-1 1,1-1,3-3,-3 5,1-1,0 1,0 0,0 1,0-1,0 0,0 1,0 0,1 0,-1 0,1 0,-1 0,0 1,1-1,-1 1,1 0,6 1,6 0,0 1,0 0,0 1,0 1,-1 0,1 2,-1-1,-1 2,1 0,-1 1,0 0,0 1,-1 0,22 22,8 12,-3 2,59 82,-69-85,161 229,-15-18,-170-245,6 10,1-2,0 0,1 0,1-1,18 14,-22-21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19.7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1 477,'1'-5,"1"0,0 0,0 1,1-1,-1 0,1 1,0-1,0 1,0 0,1 0,0 0,4-4,2-2,27-25,2 1,2 2,0 2,82-44,-100 60,45-23,141-56,-201 90,0-1,-1 0,1 0,-1 0,0-1,13-11,-5 1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20.3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0,'0'4,"0"6,4 6,2 8,8 4,6 7,0 0,4 0,-1 2,0 3,-1-5,-3 0,0-6,-5 1,-4-1,-3 0,-4-6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25.8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1 279,'8'-6,"1"1,0 1,0-1,0 2,1-1,-1 1,1 0,0 1,0 0,13 0,-17 1,48-7,214-38,-212 33,-2-2,95-40,-70 12,-57 30,0 1,0 1,27-9,-39 17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26.4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1,'92'103,"-3"4,91 147,-137-191,-2 8,-30-49,1-1,16 21,7 17,-30-48,0 0,1-1,1 0,11 15,-6-13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26.9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0,'6'7,"-1"0,-1 1,1-1,-1 1,0 0,3 11,14 26,13 12,37 62,138 177,-191-271,-15-20,0 0,0 0,1 0,-1-1,1 0,8 7,0-3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27.5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1 335,'7'-2,"1"0,0 0,-1-1,0 0,1 0,-1 0,0-1,10-8,10-4,78-32,204-62,-82 34,-139 37,-66 27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28.1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0,'2'13,"0"0,0 0,1-1,1 1,0-1,8 16,2 8,206 456,-211-473,6 7,0 0,2-2,24 28,-31-39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3.4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219 0,'-5'88,"-4"-1,-4-1,-35 126,5-22,-1-5,-11 66,54-247,1-1,-1 1,1 0,0-1,0 1,0-1,1 1,-1-1,2 6,-2-9,0 0,0 0,0 0,0 0,0 0,1 0,-1 0,0 0,0 1,0-1,0 0,0 0,0 0,0 0,1 0,-1 0,0 0,0 0,0 0,0 0,0 0,0 0,0 0,1 0,-1 0,0 0,0 0,0 0,0 0,0 0,0 0,0 0,1 0,-1 0,0 0,0-1,0 1,0 0,0 0,0 0,0 0,0 0,0 0,1 0,-1 0,0 0,0 0,0-1,0 1,0 0,0 0,0 0,0 0,0 0,0 0,0 0,0-1,0 1,0 0,0 0,0 0,0 0,0 0,0-1,5-23,54-516,-54 495,8-71,35-146,-48 260,0 0,1 0,-1 1,1-1,-1 0,1 0,0 1,0-1,-1 0,1 1,0-1,1 1,-1-1,0 1,0-1,1 1,-1 0,0 0,4-2,-4 2,0 1,1 0,-1 0,0 0,1 0,-1 1,0-1,0 0,1 0,-1 1,0-1,0 1,0-1,0 1,1 0,-1-1,0 1,0 0,0 0,0-1,1 3,8 8,0 1,-1 0,14 26,-15-25,195 353,-25-41,-125-239,105 131,-136-192,-3-7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29.4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82 173,'-1'0,"0"1,0-1,1 0,-1 1,0 0,0-1,0 1,0-1,1 1,-1 0,0-1,1 1,-1 0,0 0,1 0,-1-1,1 1,-1 0,1 0,0 0,-1 0,1 0,0 0,-1 1,-7 34,5-21,-13 42,4 1,2 0,-5 101,14-119,2 0,1 1,3-1,1 0,2 0,16 51,-22-87,-1 0,0 0,1 0,0 0,0 0,0-1,1 1,-1-1,1 1,-1-1,1 0,0 0,1 0,-1 0,0-1,1 1,6 2,-5-3,1 0,-1-1,1 0,0 0,0-1,-1 0,1 0,0 0,0 0,-1-1,1 0,8-3,0 1,0-1,-1-1,0 0,0-1,-1 0,1-1,-1 0,-1-1,1 0,-1-1,12-12,-10 6,-1 0,-1-1,0 0,-1-1,0 0,-1 0,9-30,-1 1,-2-1,-2 0,-3-1,-1-1,-3 1,-2-1,-3-85,-3 117,0 1,-2 0,0 0,0 0,-2 1,0-1,0 1,-1 1,-17-26,20 35,0-1,0 1,-1 0,1 0,-1 0,0 1,0-1,-1 1,1 0,-1 1,0 0,0 0,0 0,-1 0,1 1,0 0,-1 1,0-1,1 1,-1 0,0 1,1 0,-1 0,0 0,-11 3,12-2,-1 1,1 0,-1 0,1 0,0 1,0 0,0 0,0 0,1 1,-8 6,4-1,1 0,0 1,1-1,-11 20,7-12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30.8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1 270,'1'10,"1"0,1 0,-1 0,1-1,5 11,-2-6,35 94,62 195,-99-292,-7-32,-8-38,-76-349,87 408,-6-24,1-1,1 1,1-1,1-42,2 63,0-1,1 1,-1-1,1 1,0-1,0 1,0 0,1 0,-1-1,1 1,0 0,0 0,1 0,-1 1,1-1,0 1,0-1,0 1,0 0,1 0,-1 0,1 0,0 1,0 0,0-1,0 2,0-1,0 0,0 1,1-1,-1 1,0 1,6-2,12 0,24-4,0 2,1 1,76 8,-108-4,-1 2,0 0,1 1,-2 0,1 1,0 1,-1 0,0 1,0 0,-1 1,0 1,0-1,-1 2,0 0,18 22,20 34,79 145,-31-46,-84-146,0 0,2-1,0 0,22 19,-22-24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31.7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0 469,'1'-1,"-1"-1,1 0,-1 1,1-1,0 1,0-1,0 1,0-1,0 1,0 0,0-1,0 1,0 0,0 0,1 0,-1 0,1 0,1-1,31-18,-28 17,76-34,2 4,2 4,109-24,9-2,-80 21,-72 21,0-2,0-2,52-26,74-39,-162 73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33.3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0 248,'1'-7,"0"0,0 0,1 0,-1 1,2-1,-1 1,1-1,0 1,0 0,0 0,1 0,0 0,0 1,1-1,-1 1,1 0,0 1,1-1,-1 1,1 0,10-5,12-7,0 2,1 1,43-13,-64 24,22-9,1 2,0 0,58-6,-80 14,-1 1,1 0,-1 0,0 1,1 0,-1 0,0 1,0 0,0 0,0 1,0 0,0 1,-1 0,0 0,0 0,0 1,0 0,0 0,9 12,-9-10,-1 1,0 0,0 1,-1-1,0 1,0 1,-1-1,-1 0,1 1,-2 0,1 0,-1-1,-1 2,0-1,0 0,-1 14,-1-11,-1 0,-1 0,0-1,0 1,-1 0,-1-1,0 0,-1 0,0 0,0-1,-2 0,-10 13,-245 279,259-298,1-3,1 0,0 0,0 0,0 0,0 0,0 0,0 1,1-1,-1 1,1-1,-1 1,1 0,0-1,0 1,0 0,1 0,-1 0,1 0,-1 3,2-6,-1 1,1-1,0 1,-1-1,1 1,0-1,-1 0,1 1,0-1,0 0,-1 0,1 1,0-1,0 0,-1 0,1 0,0 0,0 0,0 0,-1 0,1 0,0-1,0 1,0-1,28-5,-20 3,60-8,-33 5,1-1,42-14,-18 2,-44 15,-1 0,0-1,1-1,-2 0,1-2,-1 0,27-19,-30 16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34.0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0 127,'209'-8,"254"-43,-171 8,-289 43,0 0,0-1,-1 1,1-1,0 0,-1 0,1 0,-1 0,1 0,-1-1,0 1,4-3,3-7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34.8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1,'1'22,"1"0,2 0,0 0,1 0,1-1,0 0,2 0,15 28,4 13,3 2,-3 1,34 130,-42-116,-16-62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40.1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13,'0'0,"0"0,-1-1,1 1,0 0,0-1,0 1,0-1,0 1,0 0,0-1,0 1,0-1,0 1,0 0,0-1,0 1,1-1,-1 1,0 0,0-1,0 1,0 0,1-1,-1 1,0 0,0-1,1 1,-1 0,0 0,1-1,-1 1,0 0,1 0,-1 0,0-1,1 1,-1 0,0 0,1 0,-1 0,0 0,1 0,-1 0,1-1,0 1,20 15,26 42,-41-50,89 125,-52-71,80 91,-95-117,-21-20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40.7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1 182,'5'0,"0"-1,-1 0,1 0,0 0,-1 0,1-1,-1 0,6-2,20-8,68-12,1 5,1 4,0 4,138 3,-189 5,0-1,73-16,23-3,-125 21,0-1,0-1,22-7,-16 1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41.5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0,'2'43,"1"-1,2 0,19 73,50 119,-60-193,58 148,-55-150,-10-23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42.9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81 105,'-3'0,"0"0,0 1,0 0,0 0,0 0,0 0,0 0,0 0,0 1,0-1,1 1,-1 0,0 0,1 0,0 0,-1 1,1-1,0 0,0 1,1 0,-1-1,0 1,1 0,0 0,-1 0,1 0,0 0,1 0,-1 0,0 5,-3 13,1 0,1 1,1 29,1-35,-2 44,0 26,9 85,-4-149,1-1,1 0,0 0,11 23,-11-32,0 0,1-1,0 0,1 0,0 0,1-1,0 0,12 12,-14-18,1 1,0-1,0 0,0 0,0-1,0 0,1 0,0-1,11 3,79 7,-47-7,-5 2,0-2,0-2,0-2,0-2,69-11,-111 11,0 0,0 0,0 0,0-1,-1 0,1 1,0-1,-1-1,1 1,-1 0,0-1,1 0,-1 0,-1 0,1 0,0 0,-1 0,0-1,1 1,-1-1,-1 0,1 0,0 1,-1-1,0 0,0 0,1-8,0-9,0 0,-2 0,0-1,-5-27,2 21,0-1,-3 0,0 0,-2 1,0-1,-3 2,0-1,-16-27,4 15,-1 0,-2 2,-56-63,62 81,-2 1,0 2,-47-30,15 11,37 27,0 1,0 1,-1 0,0 1,0 1,0 0,-1 2,1 0,-1 1,0 1,0 1,-24 2,38-1,1-1,-1 1,0 0,1 0,-1 1,1 0,-1-1,1 1,0 1,-7 3,-1 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4.2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0 350,'5'-2,"0"0,0 0,-1-1,1 0,-1 0,0 0,1-1,-1 1,-1-1,1 0,-1 0,4-6,9-8,10-4,1 0,1 2,1 1,0 1,2 1,0 2,0 1,56-16,24 0,144-18,-153 31,-58 10,-8 2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44.2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127 110,'-13'240,"1"-18,12 222,-3-501,-3 0,-3 1,-17-60,2 4,10 40,4-1,3-1,4-145,6 206,1-1,0 0,1 1,1 0,-1 0,2 0,0 1,1 0,0 0,17-18,-22 26,-2 2,0 1,0 0,0 0,0 0,0 0,1 0,-1 0,0 0,0 0,1 0,-1 1,0-1,1 0,-1 1,1-1,-1 1,1 0,-1-1,1 1,-1 0,1 0,-1 0,1 0,-1 0,1 0,0 1,-1-1,1 0,-1 1,0-1,1 1,-1 0,1-1,-1 1,0 0,1 0,1 2,6 4,0 1,0 1,-1 0,9 11,0 0,-14-17,327 362,-241-255,113 179,-197-281,8 12,-1 2,0 0,16 44,-22-41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45.2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0 560,'1'-4,"0"0,0 1,0-1,0 0,1 1,-1-1,1 1,0 0,0-1,0 1,0 0,1 0,-1 0,1 1,0-1,0 1,0-1,6-2,68-40,-58 36,241-113,11-7,-196 93,92-32,-84 37,5-12,-65 30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46.6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0 105,'1'-3,"-1"1,1-1,0 1,0-1,0 0,0 1,1 0,-1-1,1 1,-1 0,1 0,0 0,0 0,0 0,0 0,0 0,0 1,0-1,1 1,-1-1,1 1,3-2,6-2,0 0,0 1,16-4,29-4,0 3,1 2,-1 3,60 3,-82 2,0 2,-1 1,0 2,0 2,0 1,-1 1,63 29,-93-38,-1 0,1 1,-1-1,1 0,-1 1,1-1,-1 1,0 0,0 0,0 0,0 0,0 0,0 0,0 0,-1 1,1-1,-1 1,0-1,1 1,-1 0,0-1,-1 1,1 0,0 0,-1-1,0 1,0 0,0 0,0 0,0 0,0-1,-1 1,1 0,-1 0,0-1,0 1,0 0,-2 3,-5 9,-1-2,-1 1,0-1,-1 0,-18 16,10-9,-38 37,27-28,2 0,-30 41,58-70,0 1,0-1,-1 0,1 0,0 1,0-1,0 0,0 1,0-1,0 0,0 1,1-1,-1 0,0 0,0 1,0-1,0 0,0 1,0-1,0 0,1 0,-1 1,0-1,0 0,0 0,1 1,-1-1,0 0,0 0,1 0,-1 0,0 1,0-1,1 0,-1 0,0 0,1 0,-1 0,0 0,0 0,1 0,-1 0,0 0,1 0,-1 0,0 0,1 0,-1 0,0 0,1 0,22 1,-22-1,40 1,-1 1,0 3,-1 1,1 2,-1 1,0 2,52 23,-68-24,-7-5,-1 2,1 0,-1 1,27 19,-39-25,-1 0,0-1,0 1,0 0,0 0,0 0,0 1,-1-1,1 0,-1 1,0-1,1 1,-1-1,0 1,0 0,-1-1,1 1,-1 0,1 0,-1 0,0-1,0 1,0 0,0 0,-1 0,1-1,-1 1,1 0,-1-1,0 1,0 0,0-1,-1 1,1-1,-1 1,-2 3,-9 8,0 0,-1 0,0-1,-1-1,0-1,-23 14,-19 15,-1 5,-1-2,-95 50,122-76,-55 38,74-46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52.2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1 408,'0'-4,"1"0,-1 0,1 0,0 0,1 0,-1 1,1-1,-1 0,1 1,0 0,1-1,-1 1,0 0,1 0,0 0,0 0,-1 1,2-1,-1 1,4-3,11-6,1 0,33-13,-22 11,164-73,231-68,-405 147,61-17,-74 23,0-1,0 1,0 0,0 1,1 0,-1 0,0 1,12 1,-17-1,0 0,0 0,0 0,0 0,-1 0,1 0,-1 0,1 1,-1-1,1 1,-1-1,1 1,-1-1,0 1,0 0,0-1,0 1,0 0,0 0,-1 0,1 0,-1 0,1 0,-1 0,0 0,0 0,0 3,1 7,-2 0,1 1,-4 16,1-14,-18 126,-14 146,33-250,2 0,1-1,2 1,1-1,17 63,-17-85,1 0,1 0,0 0,1-1,0 0,1-1,0 1,1-1,1-1,0 0,0 0,14 10,-7-9,1 1,0-2,1-1,1 0,-1-1,2-1,30 7,19 0,1-4,1-4,135-1,-191-6,38 1,-24 0,0 0,0-2,53-9,-80 9,0 0,0 0,0 0,0-1,0 1,0-1,-1 0,1 0,-1 0,1 0,-1 0,0 0,0 0,1-1,-2 1,1-1,0 0,-1 1,1-1,-1 0,0 0,0 0,0 0,0 0,0 0,-1-1,1 1,-1 0,0 0,0 0,0 0,0-1,-1 1,0 0,1 0,-1 0,0 0,0 0,0 0,-1 0,1 0,-1 1,0-1,0 1,0-1,0 1,0-1,0 1,0 0,-1 0,1 0,-1 0,0 1,1-1,-1 1,0-1,0 1,-4-1,6 2,-1-1,1 1,-1 0,1-1,-1 1,1 0,-1 0,1 0,-1 1,1-1,-1 0,1 1,-1-1,1 1,-1-1,1 1,-1-1,1 1,0 0,-1 0,1 0,0 0,0 0,0 0,0 0,0 0,0 0,0 0,0 1,0-1,0 0,1 1,-1-1,1 1,-1-1,1 1,-1-1,1 1,0-1,0 1,0-1,0 1,0 1,-1 7,0-1,1 1,0 0,1-1,3 18,5 10,2-1,2 0,28 54,67 101,-20-37,-68-117,164 345,-173-350,-1 0,-2 0,-1 0,-1 1,1 41,-6-4,-10 100,8-162,0-1,-1 0,0 0,0 1,-1-2,0 1,0 0,-1 0,0-1,0 0,0 0,-1 0,0 0,0-1,-10 8,-9 6,-1-1,-42 23,12-8,11-8,0-2,-1-1,-90 27,112-41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55.0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304 1,'-9'5,"1"1,0-1,0 2,1-1,-1 1,1 0,-6 9,-42 61,39-54,-9 15,2 1,1 2,-28 71,40-84,2 0,0 1,2 0,1 0,1 0,0 53,5-72,-1-1,1 1,1 0,0-1,0 1,1-1,0 0,0 0,1 0,0 0,1-1,0 1,0-1,1 0,0-1,1 0,8 9,7 1,0-2,1 0,0-1,42 17,-43-22,0 2,-1 0,0 1,-1 1,0 0,-1 2,19 19,-29-23,-1 1,0 0,-1 0,0 1,-1 0,-1 0,0 0,-1 1,0-1,-1 1,2 21,0 18,-3 92,-3-97,-1 33,-4 0,-20 99,16-131,-2-1,-3 0,-1-1,-44 86,30-89,30-44,-1 1,1 0,0-1,-1 1,1 0,-1-1,1 1,-1-1,1 1,-1-1,1 1,-1-1,1 0,-1 1,0-1,1 1,-1-1,0 0,1 0,-1 1,0-1,1 0,-1 0,0 0,1 0,-1 0,0 0,0 0,1 0,-1 0,0 0,1 0,-1 0,0-1,1 1,-1 0,0-1,1 1,-1 0,0-1,1 1,-1 0,1-1,-1 1,1-1,-1 1,1-1,-1 0,1 1,-1-1,1 1,0-1,0 0,-1 1,1-1,0 0,0 1,-1-1,1 0,0 0,0 1,0-1,0 0,0 1,0-2,-42-178,41 177,1 0,-1 0,0 1,1-1,0 0,0 0,0 0,0 0,0 1,0-1,1 0,0 0,-1 0,1 1,0-1,0 0,0 1,1-1,-1 1,1-1,2-3,-2 5,1-1,-1 1,1-1,-1 1,1 0,-1 0,1 0,0 0,-1 1,1-1,0 1,0 0,-1-1,1 1,0 1,0-1,0 0,-1 1,1-1,0 1,0 0,-1-1,3 3,12 3,-1 1,0 1,-1 1,0 0,0 1,-1 0,0 1,-1 1,0 0,-1 1,0 0,13 21,0 4,-1 0,-3 2,28 70,-32-66,-3 1,-2 1,-1 0,-3 0,-1 1,-3 0,-2 1,-2-1,-1 0,-3 0,-2 0,-2 0,-3-1,-16 49,21-74,-58 207,54-185,3 1,2 0,0 62,5-84,0-1,0 1,6 35,-5-53,-1-1,1 1,-1-1,1 1,0-1,1 0,-1 1,1-1,-1 0,1 0,0 0,0 0,0 0,0 0,1-1,-1 1,1-1,0 1,0-1,0 0,0 0,0-1,4 3,-4-4,0 1,0-1,1 0,-1 0,0-1,1 1,-1-1,0 0,0 1,1-1,-1-1,0 1,0 0,0-1,0 1,-1-1,4-3,11-6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56.1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0 321,'1'-2,"0"0,0-1,0 1,0 0,0 0,0 0,1 1,-1-1,1 0,-1 0,1 1,0-1,0 1,-1-1,1 1,0 0,4-2,38-19,147-41,294-59,-261 71,-143 30,-52 13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09:57.6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729 1,'-8'10,"0"0,1 1,0 0,1 1,0-1,-6 19,-23 41,28-59,1 0,0 1,1 0,0 1,1-1,1 1,0-1,1 1,0 0,1 28,2-7,2 1,1-1,10 41,-7-48,1 0,1-1,2 0,1-1,1 0,1 0,1-1,1-1,38 42,-49-61,0 1,0-1,0 1,-1 1,0-1,0 1,-1-1,0 1,0 0,-1 0,1 1,-1-1,1 15,-3-11,0-1,-1 1,0 0,-1 0,0-1,-1 1,0-1,0 1,-6 10,-19 41,-2-1,-40 59,46-84,-2-1,-1-1,-2-1,-43 38,63-64,-1 1,0-1,-1-1,0 0,0 0,0-1,0-1,-1 0,0 0,0-1,0 0,0-1,0-1,0 0,0-1,-1 0,1-1,0 0,0-1,-1 0,1-1,1 0,-1-1,0 0,1-1,0 0,0-1,1 0,-1-1,1 0,1-1,-1 0,1 0,1-1,0 0,0-1,0 0,2 0,-1 0,-6-15,1-5,1-1,2 0,1 0,2-1,0 0,3 0,0-61,2 87,1 0,1 0,-1 0,1 0,0 1,1-1,0 0,-1 0,2 1,-1-1,1 1,-1 0,1 0,7-9,-7 12,0-1,0 1,1-1,-1 1,1 0,-1 1,1-1,-1 0,1 1,0 0,0 0,0 0,0 0,0 1,0 0,0 0,0 0,0 0,0 0,0 1,0 0,6 1,4 2,-1 1,0 0,-1 1,1 0,-1 1,0 1,0-1,-1 2,0 0,-1 0,14 15,3 9,0 0,32 53,-15-13,-4 2,-2 2,-4 1,47 162,-37-51,11 41,-8-41,9 28,-47-190,1-1,1 1,2-2,1 0,26 38,-37-60,-1-1,0 0,0 1,1-1,-1 0,1-1,0 1,-1 0,1-1,0 1,0-1,0 0,0 0,0 0,0 0,1-1,3 1,0-1,0 0,0 0,0-1,0 0,0 0,0-1,11-4,0-2,0 0,-1-1,1-1,28-23,5-5,-35 30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01.9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1,'7'1,"0"-1,0 2,1-1,-1 1,0 0,-1 1,1 0,0 0,-1 0,1 1,-1 0,0 0,10 9,6 8,39 45,-45-47,11 12,157 194,-159-190,-1 2,-2 1,-2 0,25 67,-23-46,-18-44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02.4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1 204,'70'-32,"95"-28,-135 50,55-19,1 4,116-19,-165 41,69 3,-57 1,-27-1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03.7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1234 1,'-8'6,"-1"0,1-1,-1 1,0-2,0 1,-17 5,-9 4,-486 218,398-186,-1-6,-176 33,248-65,52-7,0 0,1 0,-1 0,0 0,1 0,0 0,-1 0,1 0,-1 0,1 0,0 0,0-1,-1 1,1 0,0 0,0-1,0 1,0 0,0-1,0 1,0-1,2 1,30 22,2 2,49 45,-59-47,0-2,1-1,1-1,30 17,-52-35,0 1,0 0,0-1,0 0,0 0,0 0,1-1,-1 0,0 0,0 0,0-1,0 1,1-1,-1-1,9-2,8-5,-1 0,28-17,-5 3,-3 6,0 1,1 2,71-13,134-8,-215 31,57 2,-82 2,0 0,0 1,0 0,0 0,0 0,0 1,-1 0,1 1,-1-1,1 1,-1 1,0-1,0 1,10 8,-13-8,-1 0,1 1,-1-1,0 1,0 0,0-1,0 1,-1 0,0 0,0 0,0 0,-1 0,1 1,-2 5,-6 79,5-73,-1-3,0-1,-1 1,0-1,-1 0,-1-1,0 1,-1-1,0 0,0-1,-2 0,-18 20,3-6,-1-2,-1 0,-48 31,57-43,-114 69,112-70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4.7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0,'0'5,"0"5,5 9,5 11,5 12,9 9,5 11,1 9,4 1,1 5,-1-2,-3-5,-5-10,-9-8,-6-7,-5-7,-4-11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05.2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190 95,'1'16,"-11"205,7-196,-2 0,0 0,-2 0,-1-1,-1 0,-19 38,-80 168,107-230,0 1,0 0,1 0,-1 0,1 0,-1 0,1 0,-1 0,1 0,0 0,0 0,-1 0,1 0,0 0,0 0,0 0,0 0,0 0,0 0,0 1,0-1,1 0,-1 0,0 0,1 0,-1 0,1 0,-1 0,1 0,-1-1,1 1,-1 0,1 0,0 0,0 0,-1-1,1 1,0 0,0-1,0 1,0-1,0 1,0-1,1 1,0 0,0-1,0 0,0 0,0 0,0 0,0 0,0 0,0 0,0-1,0 1,0-1,0 1,0-1,0 0,0 0,-1 1,1-1,0-1,-1 1,1 0,0 0,-1-1,0 1,2-2,2-5,1 0,-2-1,1 1,-1-1,-1 0,1 0,2-17,10-75,-7 35,11-43,-3 29,-4 0,3-98,-16 171,0-4,0 0,1 0,4-21,-5 31,0 0,1 0,-1 0,0 0,0 0,1 0,-1 0,0 0,1 0,-1 0,1 0,-1 0,1 1,0-1,-1 0,1 0,0 0,-1 1,1-1,0 0,0 1,0-1,0 1,0-1,0 1,0-1,0 1,0 0,0-1,0 1,0 0,0 0,0 0,0 0,0 0,0 0,0 0,0 0,0 0,0 0,0 1,0-1,0 0,0 1,0-1,0 1,0-1,0 1,0-1,-1 1,1 0,2 1,24 20,-1 1,-1 1,23 28,25 25,28 16,-42-41,-1 2,-3 3,80 107,-121-141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05.9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0 525,'9'-2,"0"0,0 0,-1-1,1 0,-1-1,0 0,0 0,0 0,0-1,-1-1,13-10,10-6,121-70,225-101,-123 68,-236 116,-10 5,0 0,0 0,0 1,0 0,1 0,-1 1,1 0,11-1,-4 4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06.4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1,'3'1,"-1"1,0-1,0 1,-1 0,1-1,0 1,0 0,-1 0,1 0,-1 0,0 1,0-1,0 0,0 1,0-1,0 0,0 1,0 3,4 7,113 204,-73-140,-2 2,35 97,-70-151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07.1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1 433,'4'-1,"1"0,0-1,0 1,-1-1,1 0,-1 0,0 0,7-5,19-9,972-290,-894 272,-64 19,2 1,66-11,-88 23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07.9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0,'1'10,"0"0,0-1,1 1,0 0,1-1,0 0,1 1,5 9,44 72,-17-31,202 327,-231-374,1-1,-2 2,0-1,6 22,0-2,-4-12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12.1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0,'1'10,"1"-1,0 0,0 0,1 0,7 15,3 14,23 96,6-1,62 133,-92-241,-2-7,-2 0,0 0,-2 1,0 0,6 34,-10-35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12.8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0 221,'49'-15,"565"-95,-163 20,-428 85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13.5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1,'2'37,"1"0,2-1,1 1,2-1,2 0,1-1,20 46,96 198,-57-131,-64-134,1 1,-2 0,0 1,4 24,-7-18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14.7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109 57,'-4'1,"1"-1,0 1,0 0,0 1,0-1,1 0,-1 1,0 0,1-1,-1 1,1 0,-1 0,1 1,0-1,-3 4,-27 40,26-34,1 1,0 0,1 1,1-1,0 0,1 1,0 0,1 0,1 15,1 4,2 0,11 54,-12-76,1 0,0 0,1 0,0 0,1-1,0 0,1 0,0 0,11 13,-12-17,1 0,0 0,0-1,1 0,-1 0,1-1,0 1,1-2,-1 1,1-1,-1 0,1 0,13 2,22 3,0-1,0-3,0-1,64-4,-104 0,-1 1,1-1,-1 0,1 1,-1-1,1 0,-1-1,0 1,1 0,-1-1,0 1,0-1,0 0,0 0,0 1,-1-1,1 0,0-1,-1 1,0 0,1 0,-1-1,0 1,0-1,0 1,-1-1,1 1,0-1,-1-3,3-11,-2 1,0-1,-3-27,1 21,2-71,0 56,0 0,-3 0,-1 1,-15-70,17 101,-1 0,0 1,0-1,-1 1,1 0,-1-1,0 1,-1 0,1 1,-1-1,0 0,0 1,0 0,-1 0,0 0,1 1,-1 0,-1 0,-10-5,3 4,0 1,0 0,0 1,-1 1,1 0,0 1,-24 2,23-2,0 0,0 1,1 1,-1 0,0 1,1 1,0 0,0 0,0 2,0-1,1 2,-15 9,11-5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16.2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22,'-1'1,"-1"-1,1 1,-1-1,1 1,0-1,-1 1,1 0,0 0,0-1,-1 1,1 0,0 0,0 0,0 1,0-1,0 0,1 0,-1 0,0 1,0-1,1 0,-2 3,-10 33,5 4,1 0,2 0,2 1,4 45,-3 62,-40 180,39-318,-1 0,0 0,-1 0,-10 20,35-94,20-38,-4-2,26-118,-14 46,-40 147,-1 0,-1-1,-1 0,-1-1,0-50,3 95,0 0,0 0,16 19,359 522,-366-535,-4-6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2.3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1,'-4'0,"-2"0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5.6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2 218,'15'332,"-5"-155,-22-334,-2-2,14 129,0 1,8-54,-6 74,0 0,1-1,0 1,1 0,0 0,0 1,0-1,1 1,1 0,-1 0,2 1,10-12,3 1,1 1,0 2,1 0,1 1,0 1,1 1,1 1,-1 1,42-10,-58 19,1 0,-1 1,0 0,0 1,1-1,-1 1,0 1,0 0,0 0,0 0,0 1,0 0,-1 1,0 0,1 0,-1 0,-1 1,8 6,12 12,-1 1,-1 2,22 30,-11-13,122 171,-40-48,-95-131,-16-20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17.1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0 264,'13'-11,"1"1,0 1,0 0,28-13,-27 14,18-6,1 0,47-11,41-17,123-49,-220 82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18.5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0 101,'4'-2,"0"0,0 0,0 0,0 0,-1-1,1 1,-1-1,0 0,5-5,4-3,-1 2,0 1,0 1,1 0,0 1,0 0,15-5,-23 9,-1 1,1 0,0 0,-1 1,1-1,0 1,-1 0,1-1,0 2,0-1,0 0,-1 1,1 0,0 0,-1 0,1 0,-1 0,1 1,-1 0,0-1,0 1,1 1,-1-1,0 0,-1 1,1-1,2 4,4 5,0 1,-1 0,0 1,-1-1,-1 1,0 1,7 23,-8-15,-1 1,-1 0,0 1,-2 25,-1-30,0 1,-1-1,-1 0,-1 0,-1 0,0 0,-2 0,0-1,-1 0,-12 23,3-10,9-15,-1-1,0 1,-1-1,-1-1,0 1,-1-2,0 0,-1 0,-19 14,30-26,0 0,-1 0,1-1,-1 1,1 0,0 0,0 0,-1 1,1-1,0 0,0 0,0 1,0-1,1 0,-1 1,0-1,1 1,-1-1,0 3,1-4,1 1,-1 0,0-1,1 1,-1 0,1-1,-1 1,1 0,-1-1,1 1,0-1,-1 1,1-1,0 1,-1-1,1 1,0-1,0 0,-1 1,1-1,0 0,0 0,0 0,-1 0,3 1,6 0,1 0,-1-1,1 0,-1 0,12-2,123-16,-78 11,95-21,-138 21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22.2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0 393,'9'-1,"0"0,-1-1,1 0,15-6,11-3,44-2,158-7,-81 10,-111 6,41-4,148-31,-204 29,0-1,0-2,37-23,-18 11,262-143,-290 160,-7 5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22.8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1,'66'73,"96"140,-130-169,372 551,-394-578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24.0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1 549,'163'-181,"5"-5,-136 155,2 2,0 0,61-36,-90 61,1 1,0-1,-1 1,1 1,1-1,-1 1,0 0,0 1,1 0,-1 0,11-1,-13 3,1 0,-1 0,0 0,0 0,0 0,-1 1,1 0,0 0,0 0,-1 0,1 1,-1-1,0 1,0 0,0 0,0 0,0 0,4 7,6 12,0 0,-1 1,-1 0,-2 1,0 0,-1 0,-2 1,0 0,-2 0,0 0,-1 49,-5-60,0-1,-2 1,1 0,-2-1,1 0,-2 0,0 0,0-1,-2 0,1 0,-1-1,-17 19,-13 11,-78 63,108-97,-19 8,16-11,11-4,0 0,0 0,0 0,0 0,0 0,0 0,0 0,0 0,0 0,0 0,0 0,0 0,0 0,0 0,0 0,0-1,0 1,0 0,0 0,0 0,0 0,0 0,0 0,0 0,0 0,0 0,0 0,0 0,0 0,0 0,0 0,0 0,0-1,0 1,0 0,0 0,0 0,0 0,0 0,-1 0,1 0,0 0,0 0,0 0,0 0,0 0,0 0,0 0,5-4,1 0,-1 1,1 0,0 0,0 0,0 1,0-1,0 2,1-1,-1 1,0-1,8 1,9-1,1 1,25 2,-23 1,1 2,-1 1,0 1,0 1,-1 1,0 1,0 1,-1 2,-1 0,26 18,-36-22,-1 1,0 1,-1 0,0 0,0 1,-1 0,-1 1,0 0,0 0,-1 1,-1 1,0-1,-1 1,-1 0,0 0,-1 1,0-1,-1 1,2 18,-5-24,1 0,-2 1,1-1,-1 0,0 1,-1-1,0 0,-1 0,0 0,0 0,-1-1,0 1,-6 8,6-11,-1 0,-1 0,0 0,1-1,-1 0,-1 0,1 0,-1-1,0 0,0 0,0-1,-1 0,1 0,-1-1,-14 3,-43 7,0-4,-133 0,172-8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24.6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1 291,'151'-12,"-59"3,233-26,527-126,-747 130,-69 19,1 1,49-7,-65 17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25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1,'2'55,"2"0,3 0,23 91,64 155,-68-224,11 28,91 182,-116-267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26.1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255 103,'-6'1,"0"0,0 0,-1 0,1 1,0 0,1 0,-1 0,0 1,1 0,-1 0,1 0,0 1,0 0,0 0,1 0,-1 0,1 1,0 0,0 0,-3 7,-9 13,1 1,-22 54,30-64,-6 13,2 0,1 1,1 0,2 0,1 1,1-1,2 1,0 57,4-83,0 1,1 0,-1 0,1-1,0 1,1-1,-1 1,1-1,0 0,0 0,1 0,0 0,0-1,0 0,0 1,0-2,1 1,0 0,0-1,0 0,0 0,0 0,7 2,13 4,0 0,0-2,47 8,-63-13,-1-1,1 0,0-1,-1 0,1 0,-1-1,1 0,14-3,-20 3,0 0,0 0,0-1,0 1,0-1,0 1,0-1,-1 0,1 0,-1 0,0 0,1-1,-1 1,0-1,0 1,0-1,-1 0,1 0,-1 1,0-1,1 0,-1 0,0 0,-1-1,1 1,0-4,2-49,-2 0,-2 0,-3 0,-3 0,-13-58,11 76,0 1,-24-58,27 81,0 0,-1 0,-1 1,0 0,-1 0,0 1,-1 0,0 0,-18-14,4 11,2 5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27.5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116 706,'0'47,"-8"195,5-212,-1 0,-2 0,-1-1,-2 0,-22 54,-16-9,46-65,9-15,12-17,-3-10,-2-1,-1 0,10-40,23-114,-22 82,123-622,-147 724,0-6,0 1,1-1,0 1,6-17,-7 25,-1 0,0 0,1 1,-1-1,1 0,0 0,-1 0,1 1,0-1,-1 0,1 1,0-1,0 0,-1 1,1-1,0 1,0-1,0 1,0 0,0-1,1 1,0 0,-1 0,1 0,0 1,-1-1,1 1,-1-1,1 1,-1 0,1-1,-1 1,0 0,1 0,-1 0,0 0,0 0,0 0,2 3,46 53,64 97,-28-33,-47-68,-2 2,39 83,42 126,-17-34,-77-183,-5-8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28.0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0 282,'5'0,"4"0,11-4,14-6,14-6,21-4,11-2,9-7,6-3,-3 5,-10 2,-15 1,-13 5,-13 6,-8 0,-10-2,-9 3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6.3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1 121,'6'-5,"1"-1,0 1,0 1,0 0,1 0,-1 0,1 1,9-3,71-15,-44 11,12 0,1 1,68 0,-67 6,8-11,-50 10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29.2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1 281,'0'-26,"0"4,0 0,6-34,-5 48,1 0,0 0,1 1,0-1,0 1,1-1,0 1,0 1,0-1,9-10,-8 12,0-1,0 1,1 0,-1 0,1 1,0-1,1 1,-1 1,0-1,1 1,0 0,0 1,0-1,0 2,0-1,1 1,-1 0,0 0,1 1,-1 0,0 0,1 0,-1 1,0 1,1-1,-1 1,0 0,0 1,0 0,-1 0,1 0,-1 1,1 0,5 4,-6-2,0 0,0 0,-1 1,1 0,-1 0,-1 0,1 0,-1 1,-1-1,0 1,0 0,0 0,-1 1,0-1,0 0,-1 1,0-1,-1 1,0-1,0 1,-1-1,0 1,0-1,-1 1,-5 13,1-4,-1-1,-1 0,0 0,-1-1,0 0,-2-1,0 0,-1-1,0 0,-27 23,36-35,0 1,0-1,1 0,-1 1,0-1,1 1,0 0,0 0,0 0,0 0,-3 6,5-7,0-1,1 1,-1 0,0 0,0 0,1-1,-1 1,1 0,0 0,0-1,-1 1,1 0,0-1,0 1,0-1,1 1,-1-1,0 0,0 1,1-1,-1 0,1 0,-1 0,1 0,1 1,44 32,-3 2,-1 2,-1 1,49 63,-50-49,43 72,-75-109,0 0,-1 0,-1 1,0 0,-2 0,0 1,0-1,-2 1,3 32,-7-45,0-1,0 1,0-1,0 0,-1 1,0-1,0 0,0 0,0 0,-1 0,1 0,-1-1,0 1,0-1,-1 0,1 1,-1-2,1 1,-1 0,0-1,-5 3,-13 7,-1 0,-37 12,44-18,-71 30,70-31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0.4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1 252,'0'-4,"1"0,0 0,0 0,0 0,0 0,0 1,1-1,0 0,0 1,0 0,0-1,0 1,5-5,41-39,-33 34,1-2,1 0,1 1,0 2,1-1,0 2,1 0,1 2,-1 0,29-7,-36 12,0 2,1 0,-1 0,1 2,-1-1,1 2,-1 0,1 0,-1 1,0 1,0 0,0 1,0 1,0 0,-1 0,19 12,-19-10,-1 1,0 0,0 0,-1 1,0 0,0 1,-1 0,-1 1,0 0,0 0,10 22,-11-16,0 1,-1 0,-2 0,0 0,0 0,-2 1,0-1,-1 20,-1 5,-1 11,3-1,2 1,12 56,-14-97,1 0,1 0,0-1,0 1,1-1,1 0,0-1,1 1,0-1,1-1,0 1,0-1,1-1,1 1,0-1,0-1,22 14,-25-18,0-1,0 0,1 0,-1 0,1-1,-1 0,1-1,0 0,-1 0,1 0,0-1,0-1,14-1,-17 1,1-1,-1 1,0-1,0 0,0 0,-1-1,1 1,0-1,-1 0,0-1,0 1,0-1,0 1,0-1,-1-1,0 1,1 0,-2-1,1 1,3-8,0-4,-1-1,-1 0,0 0,-1-1,-1 1,-1-1,-1-22,2-3,-3 43,1-1,0 1,0-1,0 1,0-1,0 1,0-1,0 0,0 1,0-1,0 1,0-1,0 1,0-1,0 1,1-1,-1 1,0-1,0 1,1 0,-1-1,0 1,0-1,1 1,-1-1,0 1,1 0,-1-1,1 1,-1 0,1-1,-1 1,11 13,8 30,66 239,113 314,-182-556,-1-1,-2 2,-2 0,-2 0,-2 1,-1 0,-3 1,-1-1,-4 50,1-87,0 0,0 0,-1 0,1 0,-1 0,0 0,-1 0,1-1,-1 1,0-1,0 0,0 0,-7 7,-4 1,0 0,-26 16,-2 1,30-20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2.4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307 0,'-2'54,"-16"86,4-41,-123 877,18-139,111-793,5-30,1 1,0-1,1 1,0-1,2 19,10-69,23-169,8-241,-29 282,10-219,14-151,-35 510,2-1,0 1,2 0,10-31,-13 49,-1 0,1 0,1 0,-1 1,1-1,0 1,0 0,1 0,6-6,-8 8,0 1,1 0,-1 0,1 0,0 0,0 1,-1-1,1 1,0 0,0 0,0 0,0 1,0-1,1 1,-1 0,6 1,-2 1,1 0,-1 0,0 1,0 0,0 0,0 1,-1 0,0 0,1 1,7 7,70 66,-67-60,559 631,-296-229,-118-164,-117-192,-32-45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3.1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0 766,'13'-8,"0"0,0-2,-1 1,12-14,16-12,25-12,129-70,82-16,40-6,161-74,-436 193,-33 17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4.2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6,0 8,4 8,6 9,5 4,5 9,3 7,2 2,-4-6,0-3,-5-7,0-8,-3-5,-3-5,-5-2,-2-7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4.9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0 353,'24'-3,"0"0,0-2,-1 0,0-2,0-1,0 0,37-21,25-8,552-175,-543 180,-77 29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6.0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1 480,'1'21,"1"0,1 0,11 37,1 7,15 91,-8-57,-5 2,8 196,-61-593,17-505,20 675,-1 116,0 2,0 0,0-1,1 1,0-1,4-12,-5 19,1 1,-1 0,1 0,-1-1,1 1,0 0,0 0,-1 0,1 0,0 0,0 0,0 0,0 0,0 0,1 1,-1-1,0 0,0 1,0-1,1 1,-1-1,0 1,1-1,-1 1,0 0,1 0,-1 0,0 0,1 0,-1 0,0 0,1 0,-1 0,0 1,1-1,-1 0,0 1,0-1,1 1,-1 0,2 1,14 6,-1 0,0 2,-1 0,28 23,55 60,-62-57,128 130,268 356,-400-471,-24-32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6.7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1 957,'1'-5,"1"-1,1 1,-1-1,1 1,0 0,0 0,0 0,1 1,0-1,0 1,0 0,7-6,2-3,39-39,1 3,70-50,127-71,19 6,371-166,-632 326,-7 3,0 1,0-1,0 0,0 1,1-1,-1 1,0-1,0 1,0 0,1-1,-1 1,0 0,0 0,0 0,1 0,-1 0,2 0,-2 4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7.8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 2,'87'-1,"95"3,-180-3,0 1,-1 0,1 0,0 1,0-1,0 0,-1 1,1-1,0 1,-1-1,1 1,0 0,-1-1,1 1,-1 0,1 0,-1 0,1 0,-1 1,0-1,0 0,1 1,-1-1,0 0,1 3,-1-1,-1 0,0-1,0 1,0-1,0 1,0 0,0-1,-1 1,1-1,-1 1,0-1,1 1,-1-1,0 1,-2 2,-6 10,0 0,-1 0,-23 24,20-25,6-8,1 0,0 1,1-1,-1 1,1 0,0 0,1 1,-6 13,10-20,0 0,1 0,-1 0,0 0,1 0,-1 0,0 0,1 0,-1 0,1 0,0-1,-1 1,1 0,0 0,0 0,-1-1,1 1,0 0,0-1,0 1,0-1,1 1,27 13,-22-11,11 6,1-2,0 2,-1 0,-1 2,33 23,-47-31,1 0,-1 0,0 0,0 1,0-1,-1 1,1 0,-1-1,0 1,0 0,0 0,0 1,-1-1,0 0,0 1,0-1,0 0,-1 1,1-1,-1 1,0-1,-1 1,1-1,-1 1,0-1,0 1,0-1,-3 7,-14 23,0-1,-3-1,0-1,-2-1,-1-1,-29 27,12-11,1 0,-118 123,138-152,4-6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8.5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1 206,'121'-7,"-1"-6,199-46,-305 56,177-40,155-29,-277 64,-54 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7.5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1 102,'0'-4,"1"0,0 0,-1 0,2 0,-1 0,0 0,1 0,0 1,0-1,0 1,0-1,0 1,1 0,0 0,-1 0,1 0,0 0,1 1,-1-1,0 1,1 0,-1 0,1 0,0 1,-1-1,5 0,4-3,0 1,0 1,0 1,0-1,1 2,-1 0,19 0,-17 3,0 0,0 0,1 1,-1 1,-1 1,1 0,-1 0,0 1,0 1,-1 1,1-1,-2 2,1 0,-1 0,17 20,-20-20,0 0,-1 1,0 0,0 0,-1 1,-1-1,0 2,0-1,-1 0,-1 1,0 0,0 0,-1-1,-1 2,0-1,0 0,-2 0,1 0,-3 13,-2-7,0-1,-1 1,0-1,-13 22,7-14,12-25,0 0,0 0,0 0,0 0,-1 1,1-1,0 0,0 0,0 0,0 1,0-1,0 0,0 0,0 0,0 1,0-1,0 0,0 0,0 0,0 1,0-1,0 0,0 0,0 0,0 1,0-1,0 0,0 0,0 0,1 1,-1-1,0 0,0 0,0 0,0 0,0 0,1 1,-1-1,0 0,0 0,0 0,0 0,1 0,-1 0,0 0,0 1,0-1,1 0,-1 0,0 0,18-3,20-10,-36 12,13-4,0 0,0 2,16-3,-18 4,0 0,0-1,0-1,17-7,-11 1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39.1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0 404,'14'-1,"0"-1,0-1,0 0,0-1,17-7,20-6,814-220,-798 218,297-82,-339 96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45.2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99 178,'-14'-16,"2"-1,0-1,1 0,1-1,-10-26,5 14,11 18,15 27,16 28,20 52,3-3,87 117,-123-188,-4-3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45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0 292,'4'0,"6"0,6 0,8-4,13-6,8-5,11-9,7 0,11-5,1-1,1-1,-9 2,-6 1,-11 5,-8 6,-8 7,-5 0,-7 3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47.0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894 0,'-6'4,"1"0,0-1,-1 0,0 0,0 0,0-1,0 0,-11 3,-14 5,-565 233,423-174,171-69,1 1,-1-1,1 0,-1 1,1-1,0 1,-1 0,1-1,0 1,-1 0,1 0,0 0,0 0,0 0,0 0,0 0,0 0,0 0,0 0,0 1,1-1,-1 0,0 1,1-1,-1 1,1-1,-1 0,1 1,0-1,0 1,0-1,0 1,0-1,0 1,0-1,0 1,0-1,1 3,3 5,0-1,0 0,1 0,0 0,9 10,4 8,33 65,-30-52,1 0,2-1,36 42,-58-78,0 0,-1 0,1-1,0 1,0-1,0 1,0-1,0 0,0 1,0-1,0 0,1-1,-1 1,0 0,1-1,-1 1,0-1,1 1,-1-1,1 0,-1 0,0 0,1-1,-1 1,1-1,-1 1,0-1,5-1,3-4,1 0,-1 0,0-1,18-15,13-10,-12 16,1 1,0 1,1 2,0 1,1 2,0 0,1 3,0 0,0 2,59 1,-86 3,1 0,0 0,-1 1,1 0,-1 1,1-1,-1 1,1 0,-1 1,0 0,0 0,0 0,-1 0,1 1,-1 0,0 0,0 1,0-1,0 1,-1 0,0 1,0-1,0 0,-1 1,0 0,0 0,0 0,-1 0,0 1,0-1,0 1,-1-1,0 1,0 0,-1-1,0 1,0 0,-1-1,1 1,-1-1,-1 1,1-1,-1 1,-1-1,1 0,-1 0,-6 11,-126 192,89-142,30-44,0-1,-1-1,-24 22,34-36,-1 0,0-1,0 0,0 0,-1-1,0 0,0-1,0 1,-1-2,1 1,-19 3,10-5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48.4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227 0,'-1'7,"0"0,-1 0,0 0,0-1,0 1,-5 8,-7 22,-73 372,65-292,3-16,-31 141,47-216,4-20,1-17,5-65,-3-1,-3 1,-13-97,10 140,-4-32,2 27,0 0,3-1,1 0,2 1,10-58,-11 93,-1-1,1 1,0 0,0-1,1 1,-1 0,1 0,-1 0,1 0,0 0,0 0,1 0,-1 1,0-1,1 1,0 0,-1-1,1 1,0 0,0 1,0-1,5-1,-5 2,1 0,-1 1,1 0,0 0,-1 0,1 0,-1 1,1-1,-1 1,1 0,-1 0,1 0,-1 1,0-1,0 1,0 0,0 0,0 0,0 0,0 0,4 5,22 22,-2 2,32 44,14 18,38 37,70 76,-135-159,2-2,61 45,-60-49,-32-24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49.3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0 608,'48'-44,"1"2,86-57,121-52,-217 132,44-15,-46 20,56-30,111-52,-71 37,-121 53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0.2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0,'4'0,"6"0,5 0,1 5,1 0,2 5,2 4,2 5,2 2,-5 3,0 2,0-5,-3-1,-4-3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1.2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0 154,'3'0,"-1"1,1 0,-1 0,1 0,-1 0,0 0,1 0,-1 1,0-1,0 1,0 0,0-1,0 1,-1 0,1 0,2 4,25 37,-28-41,16 31,-13-23,1-1,0 0,0 0,1 0,12 13,-16-20,0 0,0 0,0-1,0 1,1-1,-1 0,1 1,-1-1,1 0,-1 0,1-1,-1 1,1-1,0 1,-1-1,1 0,0 0,0 0,-1 0,1 0,0-1,-1 1,1-1,-1 0,1 0,0 0,2-1,158-78,19-8,249-77,-417 160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1.8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0,'27'33,"-1"0,-2 2,-1 0,-2 1,19 45,10 15,168 334,-159-306,-44-98,-3-6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2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1,'0'4,"4"6,6 10,5 10,9 8,9 7,3 8,4 3,8 10,4 7,-2-6,-5-9,-7-6,-4-8,-5-7,-7-6,-7-7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8.5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177 317,'-2'2,"0"-1,0 1,1-1,-1 1,0-1,1 1,-1 0,1 0,0 0,-1 0,1 0,0 0,0 0,0 0,1 0,-1 1,0 3,0-3,-22 75,3 1,3 0,-7 103,5 244,20-305,-2-166,-2 0,-12-63,-2-14,8 16,5 0,10-122,-1 182,1 1,2 1,2 0,2 0,2 1,2 0,35-67,-43 95,1 1,0 0,1 0,1 1,0 1,21-19,-28 28,0-1,0 1,0 1,1-1,-1 1,1-1,0 1,-1 1,1-1,0 1,0-1,0 1,0 1,0-1,0 1,1 0,-1 0,0 0,0 1,0 0,0 0,0 0,0 1,0-1,6 4,4 4,-1-1,0 2,0 0,-1 1,0 0,16 19,63 86,-78-98,34 51,-3 2,-4 2,37 88,78 243,-127-323,-19-54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2.9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1 257,'23'-2,"0"0,0-1,-1-2,32-10,19-3,740-137,-791 150,56-12,0 3,136-6,-191 20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3.4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1,'0'20,"2"1,1-1,0 0,2 0,11 32,46 94,-31-79,-2-2,39 98,-66-157,1 0,-1 0,1 0,0 0,0 0,6 6,3 1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4.8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99 21,'-2'0,"1"0,-1 0,0 0,1 0,-1 0,0 1,1-1,-1 1,1-1,-1 1,0-1,1 1,-1 0,1 0,0 0,-1-1,1 2,0-1,-1 0,1 0,0 0,0 0,0 1,-1 1,1 0,-1 0,1 0,1 0,-1 0,0 1,1-1,0 0,-1 0,1 1,1-1,0 6,1 5,2 0,-1-1,2 1,10 22,3-3,1 0,1-1,2-1,1 0,1-2,2-1,1-2,50 40,-53-48,1-1,1-1,1-1,0-1,1-1,1-2,0-1,0-1,0-2,1 0,38 2,-63-8,0-1,0 0,0 0,0 0,0-1,0 1,1-1,-2 0,1-1,0 1,0-1,7-3,-10 3,0 0,1 0,-1-1,0 1,0 0,0-1,-1 1,1-1,-1 0,1 0,-1 1,0-1,0 0,0 0,0 0,-1 0,1 0,-1 0,0 0,0-1,0-4,-2-22,-1-1,-1 1,-2 0,-1 0,-1 1,-1 0,-2 0,-1 1,-1 0,-2 1,0 1,-2 0,-1 2,0-1,-2 2,-33-30,46 47,0 1,0-1,0 1,0 1,-1-1,1 2,-1-1,0 1,-1 0,1 0,0 1,-1 0,1 1,-15-1,8 2,1 0,0 1,0 1,0 1,1-1,-1 2,0 0,-14 7,-21 10,-90 52,127-65,0-1,-1 0,1-1,-2 0,-26 7,22-10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6.3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1 313,'1'11,"1"1,0-1,0 0,6 15,2 6,-2-2,61 276,-58-242,-3 1,0 117,-12-279,-3 1,-34-163,18 136,-8-154,30 258,1-1,0 0,1 0,1 1,8-35,-9 51,0-1,1 1,-1-1,1 1,0 0,0 0,0 0,0 0,1 0,-1 0,1 0,-1 1,1-1,0 1,5-3,-4 3,0 0,1 1,-1 0,0 0,1 0,-1 1,0 0,1-1,-1 1,1 1,-1-1,1 1,-1 0,0 0,0 0,7 2,27 14,-1 0,0 3,-1 1,-1 1,44 38,-26-20,133 109,-155-121,-2 2,-1 1,41 60,-58-72,-4-2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7.1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1 732,'0'-6,"1"1,0-1,1 1,-1 0,1-1,0 1,1 0,-1 0,1 0,0 0,0 0,0 1,8-8,63-58,-41 41,35-32,3 2,106-65,170-72,-273 156,61-29,-117 64,-8 7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8.3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1 450,'40'-81,"54"-98,-77 152,1 0,1 1,1 1,30-28,-47 50,0 0,0 1,0-1,0 1,0-1,1 1,-1 0,1 0,-1 1,1-1,0 1,0 0,0 0,0 0,0 0,0 0,6 1,-6 1,-1 0,1 0,-1 0,0 0,1 1,-1-1,0 1,0 0,0 0,0 0,0 0,0 1,0-1,-1 1,1 0,-1-1,0 1,0 0,2 5,4 6,-1 1,-1 0,0 0,-1 0,0 1,-2 0,0 0,0 0,-2 0,0 0,-1 0,0 1,-1-1,-1 0,-6 21,-4 15,-2-1,-3-1,-30 63,37-91,-2 0,0-1,-1 0,-1-1,-33 35,45-53,-1 1,1 0,0-1,0 1,0 0,0 0,0 0,0 0,1 1,-2 4,3-8,0 1,0-1,0 1,0 0,0-1,0 1,0 0,0-1,0 1,0-1,1 1,-1-1,0 1,0 0,1-1,-1 1,0-1,1 1,-1-1,1 1,-1-1,1 0,0 1,24 8,0-8,0-1,-1-1,49-9,4 0,40 7,-76 3,-1-1,1-2,58-13,-82 12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8.9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0 229,'41'-3,"0"-2,0-2,0-1,72-26,12-2,10 2,330-66,-452 98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0:59.6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6,0 4,4 3,2 1,-1 2,0 0,2 1,5-1,0-1,-1 1,0-1,0 1,-3-1,-3 0,-1 0,-3-4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00.6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1,'1'16,"0"0,1 1,1-1,1-1,0 1,11 25,49 89,-34-72,11 21,-20-43,-1 1,-3 1,-1 0,-2 1,13 53,-22-67,1-4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01.6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1,'-2'35,"3"0,1 0,1 0,2 0,1 0,13 39,17 12,59 104,-31-68,-52-95,-3-4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8:59.0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1 138,'4'0,"6"-5,5-5,14-1,14 1,12 3,11 2,14-2,3 0,-4 1,-3-2,-6-5,-11 0,-10 3,-10 3,-11-3,-11 2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02.1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0 346,'17'-1,"-1"-2,0 1,1-2,-1 0,17-7,16-5,697-186,-699 190,237-69,-256 72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02.7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1,'15'36,"-1"1,13 59,-7-21,193 599,-204-648,0-1,16 30,-15-35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03.8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 51,'-2'1,"0"-1,1 1,-1 0,0 0,1-1,-1 1,0 0,1 0,-1 1,1-1,0 0,-1 0,1 1,0-1,0 1,0-1,0 1,0-1,0 1,0 0,1-1,-1 1,0 2,-12 41,11-32,2 0,-1 0,2 0,0-1,0 1,1 0,1-1,0 1,1-1,0 0,1 0,0-1,1 1,0-1,14 18,-5-8,0-1,2-1,1 0,0-2,1 0,42 28,-40-33,0-1,1-1,0 0,1-2,-1-1,2-1,26 4,-11-5,-1-2,0-1,66-5,-95 2,-1 0,0 0,0-1,0 0,0 0,0-1,0 0,-1 0,0-1,1 0,-1 0,11-10,-14 10,1-1,-1 0,0 0,0 0,-1 0,0-1,0 1,0-1,0 0,-1 0,0 0,-1 0,1 0,-1-1,0 1,0-12,0 1,-1-1,0 0,-1 0,-7-31,6 42,0 1,0 0,-1 0,1 0,-1 0,-1 0,1 0,-1 1,0 0,0 0,-1 0,1 0,-1 1,0-1,0 1,-8-4,-47-31,32 20,-1 1,-42-19,-6-2,56 27,0 1,0 1,-42-14,56 22,0 1,0 0,0 0,-1 0,1 1,0 0,0 1,-1-1,1 1,0 1,0-1,0 1,0 0,0 1,0 0,-10 6,9-5,0 1,-1-2,1 1,-1-1,-11 2,1-1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04.9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92 193,'-5'5,"0"1,0 1,1-1,0 1,0-1,1 1,-1 0,2 0,-1 1,1-1,0 0,-1 14,-1 10,2 57,2-57,0 56,-4 0,-31 172,34-222,1-37,0 0,0 0,0-1,0 1,1 0,-1 0,0 0,0 0,0 0,0 0,0 0,0 0,0 0,0 0,0 0,0 0,1 0,-1 0,0 0,0 0,0 0,0 0,0 0,0 0,0 0,0 0,0 0,1 0,-1 0,0 0,0 0,0 0,0 0,0 0,0 0,0 0,0 0,0 0,0 0,0 1,0-1,1 0,-1 0,0 0,0 0,0 0,0 0,0 0,0 0,0 0,0 0,0 1,0-1,0 0,0 0,0 0,0 0,0 0,0 0,0 0,0 0,0 0,0 1,0-1,0 0,0 0,4-20,26-217,-1-365,-30 600,1-1,0 0,0 0,0 0,1 1,-1-1,1 0,-1 0,1 0,0 1,0-1,0 1,1-1,-1 1,0-1,1 1,2-4,-2 6,-1-1,1 0,0 0,0 1,-1-1,1 1,0 0,0-1,0 1,-1 0,1 0,0 0,0 0,0 0,0 1,-1-1,1 1,0-1,0 1,-1-1,1 1,0 0,-1 0,1 0,-1 0,1 0,2 2,18 15,0 1,-2 0,0 1,-1 1,18 27,12 13,121 114,-3-3,-119-118,-39-42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05.6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0 462,'5'-1,"0"0,-1-1,1 1,0-1,-1 0,0 0,1 0,-1-1,6-4,19-10,236-90,-57 26,-57 21,109-49,-182 63,-52 28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06.9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0 169,'1'-2,"-1"-1,1 1,0-1,0 1,-1-1,2 1,-1-1,0 1,0 0,1 0,0 0,-1-1,1 1,0 1,0-1,2-2,39-27,-35 25,11-5,0 0,0 2,1 0,0 2,35-10,-12 8,80-9,-108 17,0 1,1 1,-1 0,0 1,0 1,0 0,0 1,0 1,-1 0,0 1,0 1,0 0,-1 0,0 2,-1-1,1 2,-2 0,1 0,-2 1,11 12,-13-13,-1 0,0 0,0 1,-1 0,0 0,-1 0,-1 1,1-1,-2 1,0 1,0-1,-1 0,-1 0,0 1,0-1,-1 1,-1-1,0 1,-1-1,0 0,-1 1,-1-1,0 0,-10 21,-1-8,-2 0,-1-1,-1-1,0-1,-2 0,-24 18,20-16,15-16,1 1,22-13,-8 2,1 0,-1 0,1 1,0-1,-1 1,1 0,0 1,0-1,0 1,-1 0,1 1,0 0,0-1,8 4,-5-1,1 1,-1 0,-1 0,1 1,-1 0,1 1,13 12,-2 1,-2 1,-1 0,0 2,-2-1,19 36,-16-24,-2 1,21 59,-32-74,0 0,-1 0,0 1,-2-1,0 1,-2 37,-2-50,1-1,-1 1,-1-1,1 0,-1 1,0-1,0 0,0-1,-1 1,0-1,0 1,-1-1,-5 4,-12 13,-38 26,46-37,-45 29,-3-3,-1-3,-123 48,122-55,-9 1,45-20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09.9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0 353,'1'-2,"0"0,-1 0,1 0,0 0,0 0,0 0,0 1,0-1,0 0,1 1,-1-1,0 1,1-1,-1 1,1-1,0 1,-1 0,4-2,37-20,-39 22,220-85,-129 52,-5 8,-65 20,-1 0,0-2,0-1,22-12,15-8,-43 22,0-1,-1 0,0-2,18-12,-18 7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0.5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0,'0'4,"0"6,0 6,5 3,4 9,7 11,4 8,2 4,3 7,6 10,0 7,1-2,-1 1,2-5,-4-4,-3-10,-6-10,-6-12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1.2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0 294,'22'-1,"0"-2,0-1,0-1,27-10,5 0,374-103,-109 27,-299 86,0-2,34-14,-38 12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2.7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760 0,'-52'4,"0"2,0 2,-93 27,35-7,-190 60,297-87,1 0,-1 0,0 1,0-1,1 1,-1 0,0 0,1 0,0 0,0 0,-1 0,1 1,0-1,1 1,-1 0,0-1,1 1,0 0,-1 0,1 0,0 0,1 0,-1 0,0 0,1 0,0 0,0 0,0 4,1 10,1-1,0 0,1-1,8 23,-2-5,-9-31,0 0,1 1,-1-1,1 0,0 0,-1 0,1 0,0 0,0 0,1 0,-1 0,0 0,1 0,-1 0,1-1,-1 1,1-1,0 1,0-1,0 1,0-1,0 0,0 0,0 0,0 0,0-1,0 1,0 0,1-1,-1 0,0 1,5-1,5-2,-1 1,0-2,1 1,-1-2,17-6,25-7,-30 14,0 1,0 2,0 0,0 1,0 2,0 0,0 1,28 10,-8 0,-1 2,0 1,50 30,-76-38,0 1,0 0,-1 1,0 1,-1 0,-1 1,15 18,-25-27,1 0,-1 1,-1 0,1-1,0 1,-1 0,0 0,-1 0,1 1,-1-1,0 0,0 1,0-1,-1 1,0-1,0 1,0-1,-1 0,0 1,0-1,0 0,-1 1,1-1,-1 0,-1 0,1 0,-1 0,-4 6,-11 12,-1-1,-1-1,0-1,-2-1,0 0,-1-2,-1-1,0-1,-1 0,-1-2,-37 13,45-20,0-1,0-1,0-1,0 0,-21-1,-98-4,50-1,78 2,-1 1,1-1,0-1,-18-4,12 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0.0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1 118,'17'-3,"0"0,-1-1,1-1,-1-1,0 0,19-11,-20 10,31-17,-35 17,1 0,0 1,1 0,-1 1,18-4,-27 8,0 0,1 1,-1 0,1 0,-1 0,1 0,-1 0,1 1,-1-1,0 1,1 0,-1 0,0 1,0-1,0 0,0 1,0 0,0 0,0 0,0 0,-1 0,1 1,-1-1,1 1,2 3,-1 0,0 0,0 0,0 0,-1 1,0 0,0-1,-1 1,1 0,-1 0,-1 0,0 1,0-1,0 0,-1 1,0-1,0 0,-2 8,0-2,-1-1,-1 1,0-1,-1 0,0 0,0 0,-2 0,-11 17,17-28,0 0,0 1,0-1,0 1,1-1,-1 1,1 0,-1-1,1 1,0-1,-1 1,1 0,0-1,0 1,0 0,0 0,0-1,1 1,-1-1,0 1,1 0,-1-1,1 1,0-1,0 1,-1-1,3 3,2 3,1 0,0 0,1-1,9 8,13 13,-18-14,93 115,-87-105,-1 0,-2 2,21 44,-32-63,-1 1,1 0,-1-1,-1 1,1 0,-1 1,-1-1,1 0,-1 0,0 0,-1 0,1 0,-4 11,3-13,-1-1,0 0,-1 1,1-1,0 0,-1 0,0 0,0-1,0 1,-1-1,1 0,-1 0,0 0,0 0,0 0,0-1,0 0,0 0,-1 0,-8 2,-5 1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4.2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128 369,'-4'52,"-1"-1,-3 0,-26 88,1 0,17-64,7-39,1-1,-2 46,12-64,4-30,6-30,0-27,-4 0,-1-90,-18-142,0 19,10 263,1-26,0 44,0-1,0 1,0 0,1 0,-1 0,1-1,-1 1,1 0,0 0,0 0,0 0,0 0,0 0,0 0,2-1,-2 2,0 1,0 0,0-1,0 1,0 0,0 0,0 0,1 0,-1 0,0 0,0 0,0 0,0 0,0 1,0-1,0 0,0 0,0 1,0-1,0 1,-1-1,1 1,0 0,0-1,0 1,0 0,-1-1,1 1,0 0,-1 0,1 0,0 1,26 33,-22-28,56 74,104 103,-97-117,61 66,-114-115,0 1,-2 0,0 1,-1 0,15 36,-19-35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4.9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0 270,'18'-2,"0"0,-1-1,0-1,0-1,21-9,13-2,401-114,-191 44,-242 79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6.0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0,'4'0,"6"0,5 0,1 4,1 2,2 4,3 4,-3 5,4 7,-2 3,4 2,-2 3,3 6,2-1,0 2,0-2,-5-3,-6-8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7.7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0 331,'0'-2,"1"0,-1 0,1 1,0-1,-1 0,1 1,0-1,0 0,0 1,0-1,0 1,0-1,1 1,-1 0,0 0,1-1,-1 1,1 0,-1 0,3-1,37-18,-33 17,62-23,2 4,122-23,25-7,223-63,-409 109,49-3,-57 8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8.4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0,'9'0,"7"0,4 9,9 6,6 10,7 14,5 8,2 5,3 2,4 5,-8-4,-2-2,-10-6,-2-7,-7-6,-3-8,-7-5,-5-6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9.0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0 578,'7'-4,"-1"0,1 0,0 0,0 1,0 0,1 1,-1-1,13-1,3-2,473-128,-191 51,104-32,-311 82,-2-4,101-55,-126 56,-48 26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19.9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5,2 5,8 7,6 8,0 6,4 5,-1-1,4 0,-3-3,-1 0,0-8,-4-4,-6-4,-4-6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21.1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74,'-2'90,"0"-30,9 99,-5-142,1-1,0 1,1-1,1 0,1 0,0 0,1-1,0 0,1 0,17 21,-17-26,1-1,1-1,-1 0,2 0,-1-1,1 0,0 0,0-2,0 1,1-1,0-1,0 0,1-1,22 3,0-1,1-3,-1 0,1-3,35-4,-69 5,1-1,-1 1,1 0,-1-1,1 1,-1-1,0 0,1 0,-1 0,0 0,0 0,0-1,0 1,0-1,0 1,0-1,0 0,0 0,-1 0,3-3,-3 2,1-1,0 0,-1 0,0 0,0 0,0 0,-1 0,1 0,-1 0,0 0,-1-6,-2-11,-1 0,-1 1,-14-39,13 44,-72-174,65 163,-1 1,-2 0,0 1,-2 1,-20-23,29 40,0 0,0 0,-1 0,0 1,1 1,-2 0,1 0,0 1,-1 0,1 1,-19-2,-28-9,23 5,-50-5,16 4,43 5,3 1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22.3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130 150,'5'116,"28"156,-2-38,-19-91,24 200,-31-320,-2-29,-6-40,-160-813,124 726,24 87,-17-85,31 129,1 0,-1 0,1 0,0 0,-1 0,1 0,0 0,0 0,1 0,-1 0,0 0,1 0,-1 0,1 0,0 0,-1 0,1 0,0 0,0 1,0-1,0 0,1 0,-1 1,0-1,1 1,-1 0,1-1,3-1,-2 2,1 0,-1 0,1 0,-1 1,1 0,0-1,-1 1,1 1,0-1,-1 0,1 1,-1 0,1 0,-1 0,7 3,111 45,160 92,-197-92,-3 4,-2 3,-3 4,-3 2,103 114,-67-57,46 54,-135-147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23.1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0 714,'10'-6,"0"-1,0 0,-1-1,0 0,-1-1,11-14,12-11,9-6,59-54,-86 84,0 0,1 1,0 0,0 1,1 0,16-5,-10 3,-1 0,0-1,0-2,32-26,-19 15,350-262,-358 268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1.1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0 502,'2'15,"1"0,0 0,1 0,0 0,1-1,1 0,0 0,17 25,7 20,-29-56,0 0,0 0,0 0,1 0,0 0,-1-1,1 1,0 0,0-1,1 0,2 4,-4-6,-1 0,1 0,-1 0,0 0,1 0,-1 0,0 1,1-1,-1 0,1-1,-1 1,0 0,1 0,-1 0,1 0,-1 0,0 0,1 0,-1 0,0-1,1 1,-1 0,0 0,1-1,-1 1,0 0,0 0,1-1,-1 1,0 0,1-1,9-24,34-128,75-176,-95 268,-11 25,2 1,26-46,-41 79,1 0,1 0,-1 1,0-1,0 0,1 1,-1-1,1 1,-1-1,1 1,0 0,-1 0,1-1,0 1,0 0,0 1,0-1,0 0,0 1,0-1,0 1,0-1,0 1,0 0,0 0,1 0,-1 0,0 0,0 0,0 1,0-1,0 1,0 0,0-1,0 1,3 2,5 3,1 1,-1 1,0-1,0 2,9 10,0-2,74 65,91 82,-145-125,-2 1,46 66,-69-82,-4-4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24.5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1 446,'1'-9,"0"-1,0 1,1 0,1 0,-1 0,2 0,-1 0,1 1,0-1,1 1,8-12,2 0,1 1,0 0,22-18,-6 9,0 2,2 2,1 0,1 3,1 1,1 1,0 3,1 1,1 1,43-8,-77 21,0 0,1 0,-1 1,0 0,1 0,-1 0,0 1,0-1,1 2,6 1,-11-2,1 0,-1 0,0 1,0-1,0 1,1 0,-1-1,-1 1,1 0,0 0,0 0,-1 0,1 0,-1 1,0-1,1 0,-1 1,0-1,-1 1,1-1,0 1,-1 0,1-1,-1 1,0 4,1 24,-1 0,-2-1,-1 1,-2-1,-1 0,-12 39,-75 172,41-116,30-66,-3-1,-2-1,-59 91,85-147,0 0,0 0,0 0,0 0,0 0,1 0,-1 1,0-1,1 0,-1 0,1 1,0-1,-1 0,1 1,0-1,0 0,-1 1,2 2,-1-4,1 0,-1 1,1-1,-1 1,1-1,-1 0,1 1,0-1,-1 0,1 0,0 0,-1 1,1-1,0 0,-1 0,1 0,0 0,-1 0,1 0,0 0,-1 0,1-1,0 1,-1 0,2-1,58-21,-52 18,355-129,-324 118,50-26,-68 30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25.4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1 366,'15'-7,"1"1,0 1,20-4,17-6,599-186,-313 100,-307 89,-11 2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28.9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0 489,'1'-7,"0"-1,0 1,1 0,0 0,1 0,-1 0,1 0,1 1,-1-1,1 1,0 0,0 0,1 0,9-9,6-5,2 0,31-21,37-24,2 4,3 4,110-47,-201 102,-1 1,0-1,1 1,-1 0,1 0,-1 0,1 0,-1 0,1 1,0 0,5 0,-7 0,-1 1,0 0,0 0,0 0,0 0,1 0,-2 0,1 0,0 0,0 0,0 1,0-1,-1 0,1 1,-1-1,1 0,-1 1,1-1,-1 0,0 1,1-1,-1 1,0-1,0 1,0-1,0 1,-1-1,1 1,0-1,-1 0,0 2,-4 34,-2 0,-2-1,-24 63,6-18,9-39,14-35,0 1,1-1,0 0,0 1,1 0,-1 9,3-16,0 0,0 0,0 1,0-1,1 0,-1 0,1 1,-1-1,1 0,-1 0,1 0,-1 0,1 0,0 0,0 0,0 0,0 0,0 0,0 0,0 0,0-1,0 1,0 0,0-1,0 1,0-1,0 1,1-1,-1 0,0 1,2-1,48 8,-37-7,97 14,0 5,-2 5,0 4,154 65,-184-54,-74-36,0 0,1-1,-1 2,0-1,-1 1,1-1,-1 1,0 1,0-1,6 12,-10-14,1 1,0-1,-1 1,1 0,-1-1,0 1,-1 0,1-1,0 1,-1-1,0 1,0 0,0-1,0 1,-1-1,1 0,-1 0,0 1,-3 3,-5 8,0-1,-20 20,7-14,-1 0,-1-1,-1-2,-52 27,29-16,8-6,-1-2,-1-1,-1-3,-83 21,90-26,28-7,0-1,0-1,0 0,0 0,-1 0,-9-1,3-3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29.6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0 360,'9'-7,"-1"1,1 1,0-1,1 1,-1 1,1 0,0 0,0 1,16-4,14-5,231-68,44-17,-284 85,219-72,-211 69,-25 6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30.4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0,'3'32,"0"0,3 0,0-1,21 58,7 32,-25-74,-3 0,-1 0,-2 57,-3-83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31.6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67 173,'-1'0,"-1"0,0 0,0 1,0-1,0 0,1 1,-1-1,0 1,0 0,1 0,-1-1,0 1,1 0,-1 0,1 1,-1-1,1 0,0 0,-1 1,1-1,0 1,-2 2,1 1,-1 0,1 0,1 0,-1 1,1-1,-1 0,0 11,2 4,-1 0,2 0,5 31,1-11,2 1,2-1,1 0,20 43,-19-57,0-1,2-1,0 0,2-1,1-1,0-1,23 20,-31-32,0 0,0-1,1 0,0-1,0-1,1 0,19 8,-23-12,-1 0,1 0,0 0,0-1,0 0,-1-1,1 1,0-2,0 1,0-1,0 0,0-1,14-4,-19 4,0 1,1-1,-1 0,0-1,0 1,0-1,-1 1,1-1,-1 0,1 0,-1 0,0 0,0 0,0-1,-1 1,1 0,-1-1,1 1,-1-1,-1 0,1 0,0-3,2-14,-1 1,-2-39,0 37,-1-24,-1 1,-2-1,-2 0,-3 1,-1 1,-2-1,-2 2,-2 0,-2 0,-2 2,-40-64,55 97,-1 1,0 0,0 0,0 1,-1-1,0 2,0-1,0 1,-1 0,0 0,0 1,0 0,-12-3,13 5,1 0,-1 1,0 0,0 0,0 1,0 0,0 0,1 1,-1 0,0 0,0 0,0 1,1 0,-1 1,1-1,0 1,-12 7,3 0,1 0,0 2,0 0,1 0,-19 23,23-22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33.2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2 133,'0'948,"-1"-1175,3-261,12 308,-11 157,2-1,1 1,1 0,1 0,15-31,-22 53,0-1,-1 1,1 0,0 0,-1 1,1-1,0 0,0 0,0 0,0 0,0 1,0-1,0 0,0 1,0-1,0 1,1 0,-1-1,0 1,0 0,0-1,1 1,-1 0,0 0,0 0,1 0,-1 0,0 0,0 1,0-1,1 0,-1 1,0-1,0 1,0-1,0 1,0-1,0 1,0 0,0-1,0 1,2 1,7 6,0 1,0 0,11 13,-11-11,173 199,-116-129,127 122,-94-109,-83-79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34.0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1 641,'0'-3,"1"0,0 1,0 0,0-1,1 1,-1 0,0-1,1 1,-1 0,1 0,0 0,0 0,0 1,3-3,32-25,-36 28,149-97,272-133,-361 201,-1-3,-1-3,103-83,-146 104,-5 2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35.8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1 172,'0'-4,"1"-1,0 0,0 1,0-1,1 1,-1-1,1 1,0 0,1 0,-1 0,1 0,-1 0,1 0,0 1,0-1,1 1,-1 0,7-5,9-5,1 0,32-15,-29 15,-12 9,-1-1,1 2,0 0,0 0,0 1,0 0,0 1,1 0,-1 1,0 0,1 1,-1 0,0 1,0 0,0 1,13 5,-4-1,0 0,0 2,-1 0,0 2,-1 0,0 1,27 23,-43-34,0 1,0-1,0 1,-1 0,1 0,0-1,-1 1,1 0,-1 0,0 0,1 0,-1 1,0-1,-1 0,1 0,0 1,0-1,-1 1,0-1,1 0,-1 1,0-1,0 1,0-1,-1 1,1-1,0 0,-1 1,0-1,1 1,-1-1,0 0,0 0,-1 0,1 0,0 0,-2 3,-7 4,1 1,-2-1,1 0,-1-1,-20 11,-8 8,44-30,1 0,0 1,-1-1,1 1,0 1,0-1,0 1,0 0,1 0,-1 1,0-1,0 2,1-1,-1 1,7 1,8 1,1 1,-1 1,30 12,-42-14,-1 1,0 0,0 1,0 0,0 0,-1 0,0 1,0 0,-1 1,0 0,0 0,0 0,-1 0,0 1,6 12,-9-15,0 0,0 0,0 0,-1 0,0 0,0 1,0-1,-1 0,0 1,0-1,0 0,-1 0,1 1,-1-1,-1 0,1 0,-1 0,0 0,0 0,0 0,0 0,-1-1,0 1,0-1,0 0,-1 0,-6 6,-26 25,9-7,0-2,-2 0,-2-2,0-1,-39 22,-55-6,108-30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41.7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1568 0,'-2'19,"-1"-1,-1 0,0 0,-1 0,-1-1,-1 1,-1-2,-11 21,-4 11,-101 239,-76 167,-473 1162,473-893,80-254,106-419,-1-2,-3 0,-2-1,-1-1,-39 61,49-94,0-3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1.7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0 167,'8'-6,"0"-1,-1 1,2 0,-1 1,1 0,0 0,0 1,0 0,0 1,20-5,8 1,60-4,-43 6,99-18,-131 19,-1-2,-1 0,1-2,-1 0,21-12,-26 11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44.1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3204 0,'-27'25,"-46"32,-17 14,-319 360,34 33,224-273,-196 199,-24-23,189-190,-7-2,-53 56,228-217,-157 154,-78 85,63-60,75-98,94-83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45.9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3135 0,'-4'0,"1"1,0 0,-1-1,1 1,0 0,-1 1,1-1,0 0,0 1,0 0,0 0,0 0,1 0,-4 3,-37 41,29-28,-980 1237,802-979,-209 405,75-124,-40-24,192-285,146-206,-275 372,285-394,-1-1,-1 0,-1-2,-25 16,22-15,1 0,-37 36,47-39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1:47.3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2240 1,'-4'2,"0"1,0-1,0 1,0 0,0 0,1 0,0 1,0-1,0 1,0 0,0 0,-2 4,-9 10,-92 103,-139 150,-624 698,772-853,-199 258,-108 172,248-369,151-169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05.3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229 46,'-1'154,"-7"1,-37 198,-104 362,131-652,13-85,2-19,22-412,-9 277,-7 122,3 0,2 1,3 0,1 1,3 0,3 1,1 0,3 2,2 0,2 2,40-56,-50 79,31-41,-45 62,1 0,-1 0,1 0,0 0,0 1,0-1,0 1,1 0,-1 0,1 0,-1 0,1 1,0-1,0 1,5-1,-8 2,0 1,1-1,-1 0,1 1,-1-1,0 1,0 0,1-1,-1 1,0 0,0 0,0 0,0 0,0 0,0 0,0 0,0 0,0 0,0 1,-1-1,1 0,0 0,-1 1,1-1,-1 0,1 3,12 47,-8-31,27 97,-12-44,2-1,35 76,10-14,5-3,126 172,-174-272,-4-7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06.1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1 321,'4'-8,"10"-3,3-9,7 0,8-1,2-2,9 0,6-2,2 0,-2 0,-2-5,-4 3,-5 2,-5 6,-4 5,-6 9,-4 6,-4 3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06.9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5,4 9,6 5,1 5,3 2,-1-1,2-3,-3 3,3 3,1 0,-1-7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07.4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0 399,'73'-4,"136"-25,-111 12,80-16,-1-9,-2-7,268-113,-281 106,-138 49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08.4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0,'4'87,"21"115,-16-143,100 587,-97-589,-3 0,3 70,-22-282,-45-232,25 216,-7-187,36 348,1 0,0-1,1 1,0-1,0 1,1 0,1-1,4-10,-6 19,0-1,1 0,0 1,-1-1,1 1,0-1,0 1,1 0,-1 0,0 0,1 0,-1 0,1 1,0-1,-1 1,1-1,0 1,0 0,0 0,0 0,0 1,0-1,0 1,0 0,0 0,0 0,0 0,1 0,-1 1,0-1,4 2,15 3,0 1,-1 0,0 2,0 1,0 0,-1 1,-1 2,0 0,-1 1,0 0,0 2,-2 0,24 28,9 17,-4 3,62 109,-65-101,244 377,-269-425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09.2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0 466,'1'-4,"-1"0,1 0,0 0,0 0,0 1,1-1,-1 0,1 1,0-1,0 1,0-1,1 1,-1 0,1 0,-1 0,6-3,55-42,-42 34,248-147,-154 96,-68 39,-18 10,-1-1,35-26,-47 30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10.3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1 401,'1'-14,"0"0,2 0,-1 0,2 0,0 0,1 1,0 0,1 0,0 0,1 1,16-23,-3 9,1 1,1 1,0 1,31-22,-43 36,1 1,0 0,1 1,-1 1,1 0,0 0,1 1,0 1,-1 0,1 0,1 2,-1 0,0 0,23 1,-24 2,1 0,-1 1,-1 1,1 0,0 0,-1 1,1 1,-1 0,0 0,-1 2,1-1,-1 1,-1 0,1 1,-1 0,10 12,3 5,27 39,-42-54,0 1,-1 0,0 0,-1 0,-1 1,7 24,-10-33,-1 1,0-1,-1 1,1-1,0 1,-1-1,0 1,0-1,0 1,0-1,-1 0,1 0,-1 0,0 1,0-2,-2 5,-44 45,34-38,-71 79,26-28,-72 62,78-87,94-41,-7 2,-1 3,0 0,0 2,-1 2,0 1,0 1,43 21,-52-21,0 2,-1 0,-1 1,0 1,-1 1,-1 1,0 1,-1 0,23 30,-32-35,0 1,-1 0,-1 0,0 1,-1 0,0 0,-1 1,-1 0,-1 0,0 0,0 0,-2 0,0 0,0 1,-2-1,-3 29,-2-17,0-1,-2 0,-1 0,-1-1,-1 0,-1-1,-1 0,-1-1,-2-1,-31 37,17-27,0-1,-3-2,0-2,-1-1,-2-1,-40 20,-3-9,63-27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2.6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0,'1'13,"0"0,1 0,1-1,0 1,1-1,0 0,1 0,0 0,1-1,0 0,1 0,0 0,1-1,16 17,-4-6,0-2,2-1,0 0,1-2,43 24,-55-34,0-1,0-1,1 0,0 0,0-1,0-1,0 0,20 1,-29-3,0 0,0 0,0 0,0 0,-1 0,1-1,0 1,0-1,0 0,-1 0,1 0,0 0,-1 0,1 0,-1-1,1 0,-1 1,0-1,1 0,-1 0,0 0,0 0,-1-1,1 1,0 0,-1-1,1 1,-1-1,0 0,0 1,0-1,0 0,0 0,-1 1,1-1,-1 0,0 0,0 0,0 0,-1-4,-8-21,3 25,3 19,6 16,1 1,2-1,1-1,2 1,21 51,6 27,0 24,74 224,-91-301,-14-36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10.9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0 484,'82'0,"-1"-4,0-4,122-26,611-218,-701 213,38-17,101-30,-230 82,-22 4,0 0,0 0,0 0,0 0,0 1,0-1,-1 0,1 0,0 0,0 0,0 1,0-1,0 0,0 0,0 0,0 1,0-1,0 0,0 0,0 0,0 1,0-1,0 0,0 0,1 0,-1 1,0-1,0 0,0 0,0 0,0 0,0 1,0-1,1 0,-1 0,0 0,0 0,0 0,0 0,0 1,1-1,-1 0,0 0,0 0,0 0,1 0,-1 0,0 0,0 0,0 0,1 0,-1 0,0 0,0 0,0 0,1 0,-1 0,0 0,-8 7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11.5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0 257,'0'-2,"1"0,0 0,-1 1,1-1,0 0,0 1,0-1,0 0,0 1,1-1,-1 1,0 0,1 0,-1-1,1 1,-1 0,1 0,-1 0,1 0,0 0,0 1,-1-1,1 1,4-2,47-9,124 2,-34 4,629-98,-144 14,-585 85,-14 2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16.2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1,'5'0,"0"4,10 6,5 14,-1 7,2 7,5 10,-2 5,4 11,1 3,-5-2,-1-7,-1 0,1-2,-5-3,-4-4,-6-12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17.0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1 486,'138'-61,"2"6,182-46,-234 75,546-176,-602 192,1 1,0 1,0 2,39-2,-49 8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17.6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0,'0'5,"0"5,4 9,6 15,1 15,8 6,4 8,-2 5,5 5,2-2,-4-5,-2-4,-4-9,-2-5,-3-2,-3-5,-5-9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18.6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399 3,'-14'12,"-1"0,-31 19,-9 7,32-18,1 1,1 0,1 2,1 0,1 1,-26 48,25-36,1 2,2 0,2 0,-14 60,26-87,0 0,1 0,0 0,0 0,1 0,1 0,-1 0,2 0,0 0,0 0,1-1,0 1,1-1,0 1,1-1,0-1,0 1,1-1,1 0,-1 0,1 0,1-1,0 0,0-1,0 0,1 0,0 0,0-1,1-1,0 0,0 0,0-1,0 0,1-1,0 0,-1 0,1-1,0-1,13 1,225-9,-246 7,0-1,-1 1,1-1,0 0,-1 0,1 0,-1 0,1 0,-1-1,1 1,-1-1,0 1,0-1,0 0,0 0,0 0,0 0,0 0,-1-1,1 1,-1 0,1-1,-1 1,0-1,0 0,0 1,-1-1,1 0,-1 1,1-6,1-10,-1 0,0 0,-4-32,1 18,-1-6,0 0,-3 1,-1 0,-2 0,-1 1,-21-48,1 19,-3 0,-55-82,59 93,21 33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19.6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2 311,'0'1001,"0"-989,-1-8,0 0,1 0,0 0,0 0,0-1,1 1,-1 0,1 0,0 0,0 0,0-1,1 1,3 6,-5-10,1 0,-1 0,1 0,-1-1,1 1,-1 0,0 0,1-1,-1 1,1 0,-1-1,0 1,1 0,-1-1,0 1,1-1,-1 1,0 0,1-1,-1 1,0-1,0 1,0-1,0 1,1-1,-1 1,0-1,0 1,0-1,0 1,0-1,0 0,0 1,-1-1,5-23,1-361,-7 220,-21-569,23 723,-1 7,0-1,1 1,0-1,0 1,0-1,1 1,0-1,1-3,-2 7,0 1,0 0,0-1,1 1,-1-1,0 1,1 0,-1-1,0 1,1 0,-1 0,0-1,1 1,-1 0,1 0,-1-1,0 1,1 0,-1 0,1 0,-1 0,1 0,-1 0,1 0,-1 0,1 0,-1 0,0 0,2 0,23 13,22 25,-1 2,-2 2,-1 2,60 82,123 220,92 309,-292-594,-12-34,-4-8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20.3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1 393,'4'-4,"10"-6,11-1,6-3,10-7,20-5,12-7,7-5,2-2,0-2,-5 7,-11 4,-9 3,-10 3,-8 5,-11 6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21.5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1 204,'22'-19,"1"1,1 2,0 0,2 1,-1 2,42-16,-10 3,-36 15,1 2,1 1,35-9,-53 15,0 1,1 0,-1 0,0 0,0 1,1 0,-1 0,0 0,1 1,-1 0,0 0,0 0,0 0,0 1,0 0,0 0,0 0,0 1,-1-1,1 1,-1 0,6 6,-7-5,0 0,0 0,-1 1,0-1,0 0,0 1,0 0,-1-1,1 1,-1 0,-1 0,1 0,-1 0,1-1,-1 1,-1 0,1 0,-1 0,0 0,0 0,0-1,0 1,-4 6,-2 5,0 0,-1-1,-1 0,-1 0,-13 16,-20 23,-135 185,177-238,0 1,0 0,-1 0,1 0,0 0,0 0,1 0,-1 0,0 0,1 0,-1 0,1 0,0 0,0 1,0-1,0 0,0 0,0 0,0 1,1-1,-1 0,1 0,-1 0,1 0,0 0,0 0,0 0,0 0,1 0,-1 0,0-1,1 1,-1 0,1-1,-1 1,4 1,6 4,0 0,1-1,0 0,0-1,14 5,-4-2,33 15,102 58,-135-68,-1 2,-1 0,0 1,-1 1,0 1,-1 1,16 23,-28-33,0 0,-1 1,0 0,-1 0,0 0,-1 0,0 0,3 20,-5-26,0 0,-1 1,0-1,0 0,0 0,0 0,-1 1,1-1,-1 0,0 0,0 0,-1 0,1 0,-1 0,0 0,0-1,0 1,-1-1,1 1,-1-1,0 0,0 0,0 0,-6 5,-294 162,136-79,141-76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28.7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1 370,'15'-2,"-1"-1,1-1,-1 0,1 0,-2-2,1 0,0 0,-1-1,22-16,23-10,212-101,-244 120,0 1,0 2,1 0,1 2,32-6,-26 6,-1-1,63-28,-96 37,16-5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4.1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1 352,'0'-3,"1"-1,-1 1,1 0,0 0,0 0,1 0,-1 0,1 0,-1 0,1 0,0 0,0 1,0-1,1 0,-1 1,0 0,1 0,0 0,-1 0,1 0,4-2,11-5,-1 0,29-9,-28 11,424-135,-157 58,-272 79,0 1,0 1,0 0,1 0,0 2,15-1,-22 2,0 1,0 0,0 1,-1 0,1 0,0 0,-1 1,0 0,1 0,-1 0,0 1,-1 0,9 7,12 13,-1 1,-1 0,-2 2,0 1,-2 1,-1 0,21 45,-14-18,-3 0,-2 2,19 84,-9 25,10 203,-3-19,-24-265,3 0,30 85,-18-92,4-1,3-2,62 98,160 197,-242-348,41 53,-3 2,70 138,-122-213,0 1,-1 0,1 0,-1 0,0 0,0 0,0 0,0 1,-1-1,1 0,-1 0,0 1,-1 5,0-8,-1 1,1-1,0 1,-1-1,1 0,-1 1,0-1,0 0,0 0,0-1,0 1,0 0,0-1,0 1,-1-1,1 1,-1-1,1 0,-1 0,0 0,-3 0,-334 106,-437 77,650-160,86-17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29.9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0 230,'1'-2,"-1"-1,1 1,0-1,0 1,0-1,0 1,1 0,-1-1,1 1,-1 0,1 0,0 0,0 0,0 1,3-4,36-24,-38 27,59-34,121-50,-180 85,77-29,-74 28,0 0,0 1,0 0,0 0,0 0,0 1,0 0,0 0,0 1,0 0,9 2,-13-2,0 0,0 0,0 0,-1 1,1-1,0 1,-1-1,1 1,-1-1,0 1,0 0,1 0,-1 0,0 0,0 0,-1 0,1 0,0 0,-1 0,1 0,-1 0,0 1,1-1,-1 0,0 0,0 0,-1 1,0 3,0 6,-2 1,1-1,-8 20,-187 422,190-433,7-21,0 0,0 0,0 0,0 1,0-1,1 0,-1 0,0 1,0-1,0 0,0 0,0 0,0 1,0-1,0 0,0 0,1 0,-1 0,0 1,0-1,0 0,0 0,1 0,-1 0,0 0,0 0,0 1,1-1,-1 0,0 0,0 0,0 0,1 0,-1 0,0 0,0 0,0 0,1 0,-1 0,1 0,31-14,-19 7,47-22,113-37,-140 56,1 1,0 2,0 1,1 2,42 0,-74 4,1 0,-1 0,1 0,-1 0,0 1,1-1,-1 1,1 0,-1 0,0 0,0 0,0 1,0-1,0 1,0 0,0 0,0 0,0 0,-1 1,1-1,-1 1,0-1,0 1,0 0,0 0,0 0,-1 0,1 0,-1 0,2 7,-2-3,0 0,-1 0,0 0,0 1,-1-1,0 0,0 0,0 0,-1 0,0 0,-1 0,0-1,0 1,-5 7,-17 27,-2-1,-1-1,-36 37,-112 100,62-64,105-102,-1 0,1 0,-1-1,0-1,-19 13,10-11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0.4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1 696,'7'-1,"1"0,-1-1,1 0,-1-1,0 1,0-1,8-5,12-5,59-22,407-151,-432 166,793-272,-549 175,-297 114,-5 1,1 1,-1 0,0 0,1 0,-1 0,1 1,0-1,4 1,-4 2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1.0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0,'0'9,"5"11,5 11,1 8,-1 11,5 9,2 8,5 6,-1-2,-3 0,3-8,-2-9,-4-11,-5-8,1-10,-2-5,-2-6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1.8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 1,'-1'25,"-2"0,-1 0,-12 44,8-38,-8 56,14-73,2 0,-1 0,2-1,0 1,0 0,5 19,-5-29,1 0,-1 0,1 0,0 0,0 0,0-1,0 1,1 0,-1-1,1 0,0 0,0 1,0-2,1 1,-1 0,1-1,-1 1,1-1,0 0,0-1,0 1,0 0,0-1,7 1,34 4,1-3,-1-2,82-8,-106 6,-9 0,0 0,0-1,0 0,0-1,0-1,12-4,-22 7,0 0,0 0,0 0,0 0,0 0,0 0,0-1,0 1,-1-1,1 1,0-1,-1 0,0 1,1-1,-1 0,0 0,0 0,0 0,0 0,0 0,-1 0,1-1,0 1,-1 0,0 0,1-1,-1 1,0 0,0 0,-1-1,1 1,0 0,-1 0,1 0,-1-1,0 1,0 0,0 0,0 0,-1-2,-5-9,-1 1,0-1,-1 2,0-1,0 1,-13-11,-74-57,33 29,49 38,-4-4,0 0,-2 2,-24-15,39 26,0 0,-1 1,0-1,1 1,-1 0,0 1,0 0,0-1,0 2,0-1,0 1,0 0,0 0,-1 1,1-1,0 1,-10 4,0 1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3.1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182 0,'15'429,"-4"46,-11-360,-2-166,-3 0,-1 0,-14-51,-50-149,22 87,29 106,11 35,0 0,1-1,-6-42,13 61,-1 0,1 0,0 0,0 0,0 0,1 0,0 0,0 0,0 0,0 0,1 1,0-1,0 0,0 1,1-1,-1 1,1 0,0 0,0 0,0 0,1 1,0-1,6-4,-6 6,0 0,0 0,0 0,0 1,0 0,0-1,0 2,1-1,-1 0,0 1,1 0,-1 0,0 0,1 0,-1 1,0 0,1 0,-1 0,8 3,7 4,0 1,-1 0,18 13,-11-7,21 14,-1 2,-1 2,69 69,-56-43,91 123,-105-113,-34-53,1 1,0-2,1 1,1-2,0 1,15 12,-10-14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3.8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0 274,'11'-1,"-1"-1,0-1,0 0,0 0,0-1,0 0,-1 0,18-12,20-9,132-41,45-19,-138 35,-70 43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5.0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1 435,'3'-1,"-1"0,1 0,0 0,0 0,-1-1,1 1,-1-1,0 0,1 1,-1-1,0 0,0-1,3-3,4-3,48-43,4 3,1 2,84-48,-100 69,0 3,2 1,0 2,1 3,93-20,-132 35,0-1,0 1,1 0,-1 1,0 0,1 1,-1 0,0 0,1 1,19 5,-28-5,-1-1,0 1,1 0,-1 0,0 0,0 0,1 1,-1-1,0 0,0 0,0 1,-1-1,1 1,0-1,0 1,-1-1,1 1,-1-1,1 1,-1-1,0 1,0 0,0-1,0 1,0 0,0-1,0 1,0-1,0 1,-1 0,1-1,-1 1,1-1,-1 1,0-1,-1 3,-5 10,1-1,-2 0,-10 14,7-10,-275 437,281-448,1 1,1 0,-1-1,1 1,0 1,-2 9,4-16,1 0,0 0,0 0,0 0,0 0,0 0,0 0,0 0,0 0,0 0,1 0,-1 0,0 0,1 0,-1 0,1 0,-1 0,1 0,-1 0,1 0,1 1,-1-1,1 0,-1-1,1 1,0 0,0-1,-1 1,1-1,0 1,0-1,0 0,0 0,-1 0,1 0,0 0,0 0,3-1,33-4,0 1,-1 2,1 2,60 7,-86-6,0 2,0-1,-1 2,1 0,-1 0,1 1,-1 0,-1 1,1 0,-1 1,0 0,-1 1,0 0,0 0,0 1,-1 0,0 0,8 15,-7-10,-1 0,0 0,-1 1,-1 0,6 20,-11-30,0 0,0 0,0 0,-1 0,0 0,0 0,0 0,-1 0,1 0,-1 0,-1 0,1 0,-1-1,1 1,-1 0,-1-1,1 1,-1-1,1 0,-1 0,-4 4,-14 14,-2-2,-40 29,37-29,15-13,0-1,0 0,-1 0,0-1,0 0,0-1,-18 3,8-3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7.4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122 121,'10'187,"0"-34,-10 69,-29 232,-61 217,81-605,5-43,1-2,0-1,0 42,3-61,0-1,0 1,0-1,0 0,0 1,0-1,-1 0,1 1,0-1,0 1,0-1,1 0,-1 1,0-1,0 1,0-1,0 0,0 1,0-1,0 0,1 1,-1-1,0 0,0 1,0-1,1 0,-1 1,0-1,1 0,-1 0,0 1,0-1,1 0,-1 0,0 0,1 0,-1 1,1-1,-1 0,0 0,1 0,0 0,13-15,11-34,37-96,-7-3,-6-2,36-194,-43 106,17-346,-54 268,-5 315,-1 0,1 0,0 1,0-1,0 0,0 0,0 0,0 0,0 0,0 0,1 0,-1 0,0 1,0-1,1 0,-1 0,0 0,1 0,-1 1,1-1,-1 0,1 0,0 1,-1-1,1 0,0 1,0-1,1 1,-1 0,0 0,0 1,0-1,0 1,0-1,0 1,1-1,-1 1,-1 0,1 0,0-1,0 1,0 0,0 0,0 0,0 1,37 56,-35-54,350 624,-225-397,-120-216,46 83,83 114,-124-197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8.1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1202,'1'-3,"-1"0,1 0,0 0,-1 0,2 0,-1 0,0 0,0 0,1 0,0 0,-1 1,1-1,0 1,4-4,37-33,-29 27,359-260,-162 124,593-424,-661 468,-141 103,-1 0,0 0,1 0,-1 1,1-1,-1 0,1 1,-1-1,1 1,-1-1,1 1,0 0,2 0,-3 0,-1 0,1 0,-1 1,1-1,-1 1,1-1,-1 0,1 1,-1-1,0 1,1-1,-1 1,0-1,1 1,-1 0,0-1,0 1,1-1,-1 1,0 0,0-1,0 1,0-1,0 1,0 0,0-1,0 1,0-1,0 1,0 0,-1-1,1 1,0-1,-1 2,-4 19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8.6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0,'8'13,"12"25,11 24,4 22,5 15,0 2,1 2,-5-8,-6-12,-3-16,-6-14,-6-13,-7-9,-4-9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48.9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0 573,'5'0,"5"0,9-5,20-9,27-11,25-10,23-8,21-5,14-2,2-7,-6-1,-8 1,-18 5,-20 7,-24 7,-19 11,-20 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2.6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1,'-5'0,"0"0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5.8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1338 174,'-3'4,"0"0,1 0,-2-1,1 1,0-1,-1 0,1 0,-1 0,0 0,-5 2,-11 9,-235 187,-85 64,150-123,-181 129,364-266,1-1,-1 0,1 0,-1-1,0 0,-11 3,16-5,1-1,-1 0,1 0,-1 0,0 0,1 0,-1 0,1 0,-1 0,1-1,-1 1,1-1,-1 1,1-1,-1 1,1-1,0 0,-1 0,1 0,0 0,0 0,0 0,0 0,-1 0,1 0,1 0,-1-1,0 1,0 0,0-1,1 1,-1-1,1 1,-1-1,1 1,-1-3,-6-27,2 0,1 0,2-1,3-60,-1 38,17-288,-10 291,2-1,2 2,2-1,31-75,-40 118,-1 0,1 1,1-1,-1 1,1 0,0 0,1 0,0 1,0 0,0 0,1 0,0 1,0 0,0 1,15-8,-4 6,0 0,0 1,1 2,-1-1,1 2,23 0,83-4,174 15,-250-4,0 2,-1 2,-1 2,0 2,0 2,74 36,-103-42,-1 1,0 0,0 2,-1 0,0 0,-1 2,-1 0,0 1,-1 0,0 1,-1 0,-1 1,-1 1,0-1,-2 2,0-1,11 40,0 19,-19-77,0 1,0-1,1 1,-1 0,-1-1,1 1,0 0,0-1,0 1,0 0,0-1,-1 1,1-1,0 1,0 0,-1-1,1 1,0-1,-1 1,1-1,-1 1,1-1,-1 0,1 1,-1-1,1 1,-1-1,1 0,-1 1,1-1,-1 0,0 0,1 1,-1-1,1 0,-1 0,0 0,1 0,-2 0,-31 0,24-1,-741-7,678 16,55-5,1-1,0 0,-1-2,-24-1,39 0,-1 1,1-1,0 0,-1-1,1 1,0 0,0-1,0 1,0-1,0 1,0-1,0 0,1 0,-1 0,1 0,-1 0,1 0,0-1,-1 1,1 0,1-1,-1 1,0 0,0-1,1 1,0-1,-1 1,1-1,0-3,-1-9,1 0,1 0,3-25,6-14,3 1,2 0,2 0,41-85,-57 135,0 1,0-1,1 1,-1-1,1 1,-1-1,1 1,0 0,0 0,0 0,0 0,1 0,-1 0,0 1,1-1,-1 1,1-1,-1 1,1 0,0 0,0 0,-1 1,1-1,0 1,0-1,0 1,0 0,0 0,-1 0,1 1,0-1,0 0,0 1,0 0,-1 0,1 0,0 0,-1 0,1 1,3 1,12 8,-1 1,0 0,0 1,21 23,-31-30,93 93,-5 4,-5 4,-4 4,77 131,-148-216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9.0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1 441,'9'-1,"0"-1,0 0,0 0,0-1,14-5,12-5,425-91,-8 2,-357 75,0-5,146-70,-193 78,-11 5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39.9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80,'68'237,"20"119,28 142,-116-498,1 0,-1 0,0 0,0 0,0 0,0 0,0 0,0 0,1 0,-1 0,0 0,0 0,0 0,0 0,0 0,0 0,0 0,1 0,-1 0,0 0,0 0,0 0,0 0,0 1,1-32,-4-46,-67-268,37 198,17 69,3-1,4-1,0-111,10 175,-2 4,1 1,1-1,0 0,1 1,5-20,-7 28,1 1,0 0,0 0,0 0,0 0,1 0,-1 0,1 0,-1 0,1 1,-1-1,1 0,0 1,0 0,0-1,0 1,0 0,0 0,0 0,0 0,0 0,1 1,-1-1,0 0,1 1,-1 0,0 0,1 0,-1 0,0 0,1 0,-1 0,0 1,5 1,14 4,1 2,-2 1,1 0,-1 2,-1 0,34 25,-14-10,43 32,-2 2,-3 4,73 79,177 244,-320-377,14 17,0 1,-2 2,-1 0,18 40,-30-51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40.6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1 637,'0'-1,"0"-1,1 0,0 1,-1-1,1 1,0-1,0 1,0-1,0 1,0 0,0-1,0 1,1 0,-1 0,0 0,1 0,-1 0,1 0,1-1,34-17,-32 17,241-101,-90 41,156-89,-41 18,-34 19,-216 101,-5 1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41.6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1 433,'105'-128,"-75"89,1 0,41-37,-42 48,63-42,-83 63,1 0,0 1,0 0,1 1,0 1,0 0,0 0,0 1,0 0,17 0,-27 3,0 0,0 0,0 0,0 0,0 0,0 1,0-1,0 1,0-1,-1 1,1 0,0 0,0 0,0 0,-1 0,1 0,-1 0,1 0,-1 1,1-1,1 3,-1-1,-1 0,1 0,-1 1,1-1,-1 0,0 1,0 0,0-1,-1 1,1 6,-1 5,-1 0,0 0,-1 0,-7 24,-5 4,-2-1,-1-1,-36 60,-23 52,75-152,1 0,-1 0,1 1,-1-1,1 0,0 0,-1 0,1 1,0-1,0 0,0 1,0-1,0 0,0 0,0 1,0-1,0 0,1 1,-1-1,1 0,-1 0,1 0,-1 1,1-1,-1 0,1 0,0 0,0 0,0 0,0 0,-1 0,1-1,0 1,1 0,1 1,3 1,1-1,0 0,0 0,0 0,12 1,9 2,7 4,1 1,-2 1,1 2,-2 2,0 1,50 32,-80-45,1 0,-1 0,1 0,-1 0,0 0,0 0,0 1,0 0,-1-1,0 1,0 0,0 0,0 0,0 1,-1-1,0 0,0 1,0-1,0 1,-1-1,1 1,-1-1,-1 1,1-1,0 1,-1-1,0 1,0-1,0 0,-1 1,0-1,-4 8,-6 9,-1-1,-1 0,-1-1,-1 0,-18 16,10-11,-59 73,38-42,-64 58,89-97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42.3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1 282,'4'0,"6"0,10-4,9-6,14-5,11-5,10 2,12-6,8-2,5-1,-6 4,-3-3,-12-1,-8 4,-10 6,-10 5,-7 6,-9 3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43.1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1 303,'11'-1,"-1"-1,1 0,0-1,-1 0,14-6,7-2,165-59,-132 44,2 3,112-24,190-37,-294 67,-46 12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44.7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0 308,'1000'-33,"-3"-38,-203 12,-35 2,258-16,-921 68,64-5,167 13,-324-3,26 4,-28-4,-1 0,1 1,-1-1,1 0,-1 0,1 0,-1 0,1 1,-1-1,1 0,-1 0,1 1,-1-1,1 0,-1 1,0-1,1 0,-1 1,1-1,-1 1,0-1,0 1,1-1,-1 1,0-1,0 1,1-1,-1 1,0-1,0 1,0-1,0 1,0-1,0 1,0-1,0 1,0 0,0-1,0 1,0-1,-1 2,-5 8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45.3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0,'1'0,"0"1,0-1,0 0,0 0,-1 1,1-1,0 1,0-1,0 1,-1-1,1 1,0-1,-1 1,1 0,0-1,-1 1,1 0,-1-1,1 1,-1 0,1 0,-1 0,0-1,1 1,-1 0,0 0,0 0,1 1,4 32,-4-25,76 492,-13-135,-38-236,-18-87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46.2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150 209,'-4'0,"1"1,-1 0,0 0,1 0,0 0,-1 1,1-1,0 1,-1 0,1 0,0 0,0 0,1 0,-1 1,0 0,1-1,-1 1,1 0,0 0,0 0,0 0,1 1,-1-1,-1 6,-5 11,1 1,-9 40,14-49,-13 51,3 1,3-1,3 2,2-1,7 89,-1-137,0-1,1 0,1-1,0 1,1 0,1-1,0 0,12 19,-11-23,0-1,1 1,0-1,0-1,1 0,0 0,0-1,1 0,0 0,0-1,16 7,10 2,0-1,1-1,1-2,0-2,0-2,1-1,0-2,0-1,0-2,0-2,58-9,-93 9,0 0,0 0,0 0,-1-1,1 1,0-1,-1 0,1 0,-1 0,0 0,0-1,1 0,-2 1,1-1,0 0,-1 0,1-1,-1 1,0 0,0-1,0 1,0-1,-1 0,0 1,1-1,-2 0,1 0,0 0,-1 0,1 0,-1-4,0-15,-2 0,0 1,-1-1,-9-31,3 12,-15-89,-6 1,-5 1,-80-189,104 293,0 2,-2 0,-1 0,-19-24,29 42,0 1,0-1,-1 1,1 0,-1 0,0 1,0-1,0 1,0 0,-11-3,13 5,0 0,0 1,-1-1,1 1,0 0,-1 0,1 0,0 0,0 1,-1-1,1 1,0 0,0 0,0 0,0 1,0-1,0 1,0-1,0 1,1 0,-4 2,1 1,-1-1,0 0,0 0,-1-1,1 1,-1-1,0-1,1 1,-9 0,-4 1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48.4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104 539,'-2'120,"-4"-1,-5 1,-49 208,52-295,2-1,-5 66,73-620,-37 360,78-382,-100 528,1-1,0 1,1 0,1 0,15-27,-20 41,1-1,-1 1,1-1,0 1,0 0,0 0,0 0,0 0,1 0,-1 0,0 0,1 1,0-1,-1 1,1 0,0 0,-1 0,1 0,0 0,0 1,0-1,0 1,0 0,0 0,0 0,0 0,0 0,-1 0,1 1,0 0,0-1,0 1,0 0,-1 1,1-1,0 0,-1 1,1-1,-1 1,4 3,13 9,0 1,-1 1,-1 1,30 37,53 86,-55-73,19 23,-18-29,-3 2,-3 2,35 77,-68-123,-3-3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07.1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1397 0,'-61'4,"-1"3,1 2,0 4,-92 30,1-1,106-31,-321 73,267-66,-174 8,266-26,-27 1,35-1,-1-1,1 1,-1 0,1 0,-1 0,1 0,-1 0,1 0,-1 0,1 0,-1 0,1 0,-1 0,1 0,-1 0,1 0,-1 1,1-1,-1 0,1 0,-1 0,1 1,-1-1,1 0,-1 1,1-1,0 0,-1 1,1-1,0 1,-1-1,1 1,0-1,0 0,-1 1,1 0,15 24,-2-1,0 2,-2 0,12 38,24 117,-31-114,211 1094,-211-1067,164 1341,-6 284,42-656,-115-632,23 92,-121-510,0-1,1 1,1-1,0 1,10 17,-13-27,0 0,1 0,-1-1,0 1,1-1,-1 1,1-1,0 0,0 0,0 0,0-1,0 1,0-1,1 1,-1-1,0 0,1-1,-1 1,1 0,-1-1,1 0,-1 0,1 0,-1 0,1 0,3-2,-3 2,32-7,0 2,1 2,0 1,37 4,243 41,30 3,-206-37,0-7,223-24,-359 21,-3 1,-1 0,1 0,0 0,-1 0,1 0,-1 0,1-1,0 1,-1-1,1 1,-1-1,1 0,-1 0,1 1,-1-1,0 0,1 0,0-2,-2-3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49.4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0 482,'52'-2,"0"-2,96-21,100-41,-107 26,-112 32,-1-1,1-2,-2-1,1-1,-2-1,0-2,-1 0,0-2,26-25,-17 17,2 1,46-25,-6 4,-68 41,1 0,0 0,0 1,0 0,0 1,1 0,-1 1,16-3,-4 3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50.5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0 604,'2'-5,"-1"0,1 0,0 0,0 0,1 1,0-1,-1 1,1-1,1 1,-1 0,1 0,4-4,4-5,57-70,145-135,-179 187,2 2,1 2,1 1,1 2,1 2,80-31,-114 50,1 0,-1 1,0 0,1 0,0 1,-1 0,1 1,0-1,0 1,0 1,8 1,-11-1,-1 1,0 0,1 0,-1 0,0 1,0-1,-1 1,1 0,0 0,-1 0,0 1,0-1,0 1,0 0,0 0,-1 0,0 0,0 0,3 7,1 3,-1-1,-1 1,0 0,-1 1,0-1,-1 1,-1-1,0 1,-1 0,-2 16,1-20,-1 0,0-1,-1 1,0 0,0-1,-1 0,-1 0,0 0,0 0,-1-1,0 0,-1 0,-14 15,19-23,1 1,-1 0,1-1,-1 1,1 0,-1 0,1 0,0 0,0 0,0 1,-1 2,2-4,0 0,0 0,-1 0,1 0,1 0,-1 0,0 0,0 0,0 0,0-1,1 1,-1 0,0 0,1 0,-1 0,1 0,-1 0,1-1,-1 1,1 1,3 1,0 0,0 0,1 0,-1-1,1 0,-1 1,1-2,-1 1,8 1,7 3,-1 1,0 1,0 0,0 2,-1 0,-1 0,0 2,0 0,15 16,-23-21,-1 1,0 1,0 0,-1 0,0 0,-1 0,0 1,0 0,-1 0,0 1,-1-1,0 1,-1 0,0-1,-1 1,0 0,-1 22,-1-28,0 1,-1 0,1-1,-1 1,0-1,-1 0,0 0,1 0,-1 0,-1 0,1 0,-1-1,0 0,0 1,0-1,-1-1,-4 5,-14 7,0 0,-35 16,24-13,-15 8,-2-3,-62 20,90-35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51.1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1 119,'4'0,"10"0,7 0,5 0,1 0,1-4,0-2,3 0,6 2,4-3,5-5,2 0,2-3,5 2,-3 3,-5-2,-7 2,-10 3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52.28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0 378,'2'-8,"1"1,0-1,0 1,1-1,-1 1,2 0,-1 1,1-1,0 1,0 0,8-7,-2 1,14-15,2 1,2 1,0 2,1 1,1 1,1 2,0 1,2 1,0 2,1 2,0 1,1 1,0 2,48-5,-76 13,1 0,-1 0,0 1,1 0,-1 1,1 0,-1 0,0 0,12 5,-18-5,1 0,-1 0,1 1,-1-1,1 1,-1 0,0 0,0-1,0 1,0 0,0 1,0-1,-1 0,1 1,-1-1,1 1,-1-1,0 1,0-1,0 1,0 0,-1 0,1-1,-1 1,0 0,1 0,-1 0,-1-1,1 1,0 0,-1 3,-2 4,1 0,-2 1,1-1,-1-1,-1 1,0-1,0 1,-1-2,-8 11,-19 34,32-52,1 1,-1-1,1 0,-1 0,1 0,0 0,-1 0,1 0,0 1,0-1,0 0,0 0,0 0,0 1,0-1,0 0,1 0,-1 0,0 0,1 0,-1 1,1-1,-1 0,1 0,-1 0,1 0,0 0,0 0,-1-1,1 1,0 0,0 0,0 0,0-1,0 1,0 0,1 0,48 17,-30-13,23 14,-2 2,0 1,-2 2,65 51,-97-69,1 0,-1 0,0 1,0 0,-1 0,0 0,0 1,6 11,-11-16,0 0,0 0,0 0,0 0,0 1,-1-1,0 0,1 0,-1 1,0-1,-1 0,1 0,-1 1,1-1,-1 0,0 0,0 0,0 0,-1 0,1 0,-1 0,1 0,-1-1,0 1,0 0,0-1,-5 4,-14 14,-2-2,0-1,0 0,-33 15,5-1,-1 0,-2-2,-86 33,115-50,4-1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53.3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116 367,'-2'3,"-1"0,1 0,0 1,0-1,1 1,-1 0,1-1,-1 1,1 0,0 0,0 7,-3 49,3-28,-66 412,67-443,-2 8,0 1,0 0,-1-1,-6 12,9-21,0 0,0-1,0 1,0 0,0 0,0 0,0 0,0 0,0 0,0 0,0 0,0 0,0 0,0-1,0 1,0 0,0 0,0 0,-1 0,1 0,0 0,0 0,0 0,0 0,0 0,0 0,0 0,0 0,0 0,0 0,-1 0,1 0,0 0,0 0,0 0,0 0,0 0,0 0,0 0,0 0,0 0,-1 0,1 0,0 0,0 0,0 0,0 0,0 0,0 0,0 0,0 0,0 0,0 1,0-1,-1 0,1 0,0 0,0 0,0 0,0 0,0 0,0 0,0 0,-1-14,2-22,61-196,-42 166,22-65,6 2,120-229,-167 355,0 0,1 0,0 0,0 0,0 1,0-1,0 1,0-1,0 1,1 0,-1 0,1 0,0 0,0 0,-1 1,1-1,0 1,0 0,1 0,5-1,-5 2,0 0,0 0,1 1,-1 0,0 0,0 0,0 1,0-1,0 1,0 0,-1 0,1 0,-1 0,1 1,5 5,18 19,0 1,-1 1,41 63,-44-58,24 32,-2 3,-4 2,-2 1,-4 2,43 133,-70-183,-1-6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53.8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1 312,'1'-2,"0"0,0 1,0-1,0 1,1-1,-1 1,0 0,1-1,-1 1,1 0,-1 0,1 0,0 0,0 1,-1-1,1 0,0 1,0-1,0 1,0 0,3-1,4-2,421-126,-14 4,-365 104,-37 10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54.8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90,'5'-1,"0"-1,0 1,0-1,0 1,-1-2,1 1,7-5,17-7,18-1,0 3,0 2,78-7,-92 15,0 2,0 1,-1 1,1 2,-1 2,39 11,-42-9,10 3,54 23,-84-30,0 0,0 1,0 0,-1 1,0 0,0 0,0 0,-1 1,0 0,0 1,7 9,-12-14,-1-1,1 1,-1-1,0 1,0-1,0 1,0-1,0 1,0 0,-1 0,1-1,-1 1,0 0,0 0,0 0,0 0,0-1,-1 1,0 0,1 0,-1-1,0 1,0 0,0-1,0 1,-1-1,1 0,-3 4,-4 2,0 0,0 0,-1-1,0 0,-16 10,4-3,19-14,1 1,0 0,0 0,-1-1,1 1,0 0,0 0,0 0,0 0,0 0,0 1,0-1,1 0,-1 0,0 1,1-1,-1 0,1 1,-1-1,1 1,-1-1,1 0,0 1,0-1,0 1,0-1,0 1,0-1,0 1,1-1,-1 1,0-1,1 0,-1 1,1-1,-1 0,1 1,0-1,0 0,-1 0,1 1,0-1,0 0,0 0,0 0,1 0,0 1,8 6,1 0,-1-1,1-1,17 8,-19-9,46 23,104 60,-145-79,0 1,-1 0,0 1,0 1,-2 0,1 0,-2 1,14 20,-23-30,0-1,0 0,0 1,0-1,0 0,0 1,-1-1,1 1,-1 0,0-1,0 1,0-1,0 1,0-1,0 1,-1-1,1 1,-1-1,0 1,0-1,0 1,0-1,0 0,0 0,0 1,-1-1,1 0,-1 0,0 0,0-1,0 1,1 0,-2-1,-2 3,-9 5,0 0,0-1,-1-1,-20 8,21-9,-249 117,238-111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55.8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0 254,'49'-2,"1"-3,52-12,38-4,311-12,-68 6,48-23,16-2,-280 38,307-18,-442 31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57.7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1 898,'0'-6,"1"0,0 1,0-1,1 1,0-1,0 1,0 0,0-1,1 1,0 1,0-1,0 0,1 1,-1-1,1 1,0 0,8-6,8-6,1 1,36-20,-41 26,360-176,17 30,-241 97,709-239,-777 266,-81 31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2:58.4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0 389,'13'-1,"-1"-1,0 0,0-1,0 0,0-1,19-8,18-6,329-64,-101 28,-167 28,378-107,-486 132,12-3,0-2,0 0,0 0,18-12,-22 10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0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234 0,'-4'0,"-1"1,0 0,0 0,0 0,1 1,-1-1,1 1,-1 0,1 1,-1-1,1 1,0-1,0 1,1 1,-1-1,1 0,-1 1,1 0,0 0,-2 4,-8 11,2 0,0 1,-7 22,12-30,-12 34,3 0,1 0,2 2,2-1,3 1,1 1,3-1,2 1,1-1,15 93,-11-122,0 0,1-1,1 1,1-1,1 0,0-1,2 0,0 0,0-1,22 25,-23-31,0 0,1-1,0 0,1-1,0 0,0-1,0 0,1-1,0 0,0 0,1-2,0 1,-1-2,2 0,-1 0,18 1,-27-5,-1 1,1-1,-1 1,1-1,0 0,-1 0,0 0,1-1,-1 1,0-1,0 0,1 0,-2 0,1 0,0-1,0 1,-1-1,1 0,-1 1,0-1,0 0,0 0,0-1,0 1,-1 0,1 0,0-5,6-13,-2 0,0 0,3-29,-7 37,43-321,-34 267,-3-1,-2-125,-7 185,0 0,-1 0,1 0,-2 0,1 1,-1-1,0 1,0 0,-1 0,0 0,-1 0,1 0,-10-9,-5-3,0 1,-39-27,14 11,35 27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1.5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1 270,'13'-1,"1"-1,-1-1,1 0,-1 0,20-9,27-7,149-39,-134 35,138-34,-127 24,-65 23,-1 2,1 0,32-6,-14 3,-23 6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2.5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0 510,'2'-11,"0"0,1-1,0 1,0 1,1-1,1 0,0 1,11-17,-4 4,28-48,3 2,98-119,-138 184,0 0,1 0,-1 1,1 0,0-1,0 2,1-1,-1 0,0 1,1 0,0 0,-1 0,1 0,0 1,0 0,0 0,0 0,0 1,0-1,0 1,0 0,0 1,7 1,7 2,0 2,0 0,-1 1,31 17,-4-3,6 1,122 58,-152-69,0 2,-1 1,0 0,-1 1,28 29,-41-37,0 0,-1 0,0 1,0 0,-1 0,0 0,0 0,-1 0,0 1,0 0,-1-1,1 13,-2-7,0-1,-1 1,-1 0,0 0,-1 0,-1 0,-5 17,-3 0,-1 0,-2-1,-1 0,-1-1,-38 51,15-33,-70 66,73-80,1 3,2 0,-37 56,69-90,-1-1,1 0,0 1,1-1,-1 1,0-1,0 1,1-1,-1 1,0 0,1-1,0 1,-1 0,1-1,0 1,0 0,0-1,0 3,1-3,-1-1,1 1,0-1,-1 1,1-1,0 1,-1-1,1 0,0 1,0-1,-1 0,1 1,0-1,0 0,0 0,-1 0,1 0,0 0,0 0,0 0,-1 0,1 0,0 0,0 0,0-1,0 1,15-4,-1-1,27-13,-24 10,87-32,41-17,274-68,-375 117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3.4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129 453,'-29'689,"28"-683,-49 345,53-373,-1-1,-1 1,-2-28,0-4,-25-583,0 37,26 591,0 0,1 1,0-1,3-15,-3 23,-1-1,0 0,1 1,0-1,-1 1,1-1,0 1,0-1,0 1,0 0,0-1,0 1,0 0,0 0,0 0,1 0,-1 0,0 0,1 0,-1 0,1 0,-1 1,1-1,-1 1,1-1,0 1,-1-1,1 1,0 0,-1 0,1 0,2 0,13 5,0 0,-1 1,0 1,0 0,-1 1,0 1,0 1,17 13,-7-6,48 33,-2 3,-2 2,-3 4,-3 3,-2 2,-3 3,-3 2,75 124,36 126,-155-294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4.1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0 499,'87'-74,"-61"48,1 2,1 0,1 2,0 2,46-25,172-69,-130 63,129-39,-220 82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5.1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57,'0'-2,"1"0,-1 0,1 0,0 0,-1 0,1 0,0 0,0 0,1 0,-1 1,0-1,0 0,1 1,-1-1,1 1,0-1,-1 1,1 0,0 0,0 0,0 0,0 0,0 0,0 0,0 1,0-1,0 1,3-1,63-8,-64 8,16 0,14-2,0 1,1 2,-1 1,49 9,-80-10,-1 1,1 0,-1-1,1 1,-1 0,0 0,1 0,-1 0,0 1,0-1,0 1,0-1,0 1,0 0,0 0,-1-1,1 1,-1 0,1 1,-1-1,2 3,-2-1,-1-1,1 1,-1-1,1 1,-1-1,0 1,0-1,-1 1,1 0,-1-1,0 1,0-1,-2 5,-5 11,-1-1,-2 0,1-1,-17 21,20-29,-25 31,22-29,0 1,1 0,0 1,1 0,0 0,1 1,-5 15,11-28,1 1,0-1,0 1,0-1,0 1,0-1,1 1,-1-1,0 1,1-1,-1 1,1-1,-1 0,1 1,-1-1,1 0,0 1,0-1,0 0,0 0,0 0,0 0,0 0,0 0,0 0,1 0,-1 0,0-1,0 1,1 0,-1-1,1 1,1 0,57 13,-50-12,33 7,53 17,-85-23,1 2,0-1,-1 2,0-1,0 2,-1-1,0 1,0 1,12 11,-21-17,1-1,0 1,-1 0,1 0,-1 0,1 0,-1 0,0 0,0 1,0-1,0 0,0 1,0-1,-1 0,1 1,-1-1,0 1,0-1,0 1,0-1,0 1,0-1,0 0,-1 1,0-1,1 1,-1-1,0 0,0 1,0-1,0 0,-1 0,1 0,0 0,-1 0,0 0,1 0,-5 2,-7 7,-1-1,-1 0,0-2,-28 14,0-1,-46 30,45-29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5.8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1289,'23'-2,"1"-1,-1-1,0-1,0-2,39-15,3-1,1082-292,586-53,33-16,-1254 250,-421 113,-83 20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6.3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1,'4'4,"2"6,3 5,6 9,3 9,4 11,2 8,1 7,1 10,4 7,-3 4,-5 0,-3-9,-1-8,-2-6,-5-4,-4-12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7.3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69 38,'-2'0,"0"0,0 1,0-1,0 1,0 0,1-1,-1 1,0 0,0 0,1 0,-1 0,0 1,1-1,-1 0,1 1,0-1,-1 1,1-1,0 1,0 0,0-1,0 1,0 0,1 0,-1-1,0 1,1 0,-1 4,-2 8,0 1,-1 28,3-25,-6 36,2-21,2 0,1 1,1-1,5 42,-2-66,0 1,0-1,0 1,1-1,1 0,-1 0,2-1,-1 1,1-1,0 0,1 0,0 0,0-1,1 0,-1 0,2-1,-1 0,1 0,12 7,23 8,0-1,2-3,0-2,0-1,2-3,-1-1,1-3,1-1,54-2,-95-3,0-1,-1 0,1-1,0 1,-1-1,1 0,0-1,-1 0,10-3,-14 3,0 0,1 0,-1 0,0 0,0 0,0 0,0 0,-1-1,1 1,-1 0,1-1,-1 0,0 1,0-1,0 0,0 0,0 1,-1-1,1 0,-1 0,0 0,0 0,0 0,-1-4,-1-25,-1 1,-1-1,-16-51,-37-90,46 141,-2 1,0 0,-2 1,-1 0,-2 2,-36-46,49 70,0 0,-1 0,0 0,0 1,0 0,0 1,0-1,-1 1,1 0,-1 1,1-1,-1 1,0 1,1-1,-1 1,-8 1,-2 0,-1 0,1 1,-1 2,1-1,-18 8,23-6,0 1,1 0,-1 1,-15 13,-26 15,22-20,19-10,1 0,0 1,0 1,-18 13,19-10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8.9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280 239,'0'1643,"-4"-1706,-3 1,-2 0,-30-101,15 64,-52-247,-35-406,109 731,-6-116,8 123,1-1,1 1,0 0,0 0,1 0,1 0,7-17,-9 28,0 0,0 0,1 0,-1 0,1 0,-1 1,1-1,0 1,0-1,0 1,0 0,1 0,-1 0,0 1,1-1,0 1,-1 0,1 0,0 0,-1 1,7-1,11-1,0 1,38 5,-25-2,9 0,-1 2,0 2,0 2,0 1,-1 2,-1 2,0 2,-1 2,73 42,-60-25,-3 1,-1 3,-1 2,-3 2,-1 2,49 66,112 192,3 3,-190-283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09.5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1025,'1'-4,"1"1,-1-1,1 1,0-1,-1 1,2 0,-1 0,0 0,1 0,-1 1,1-1,0 0,0 1,0 0,5-3,2-3,149-102,-79 59,856-515,-809 493,162-86,-273 152,-7 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2.6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20,'0'-1,"0"1,0-1,0 0,0 0,0 1,1-1,-1 0,0 0,0 1,0-1,1 0,-1 1,0-1,1 0,-1 1,1-1,-1 0,1 1,-1-1,1 1,-1-1,1 1,-1-1,1 1,0-1,-1 1,1 0,0-1,-1 1,1 0,0 0,-1-1,1 1,0 0,0 0,-1 0,1 0,0 0,0 0,-1 0,1 0,0 0,0 0,-1 1,1-1,0 0,-1 0,2 1,1 0,-1 0,1 0,-1 0,1 0,-1 0,0 1,1-1,-1 1,0 0,0-1,0 1,3 4,10 24,-1 2,-1 0,-2 0,-1 1,6 34,1 5,11 38,28 93,-45-177,-1-6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10.1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1,'0'4,"4"6,6 5,5 5,1 3,5 6,4 3,6 4,2 0,4-2,1-1,-3-4,-7-1,-4-2,-2 0,-5-6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10.5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0 388,'14'-2,"0"0,-1 0,1-2,-1 0,0 0,14-7,4-1,788-273,-793 277,-2 0,-1-1,31-15,-34 11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11.5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132 691,'2'2,"-1"-1,1 1,0-1,-1 1,1 0,-1 0,1-1,-1 1,0 0,0 0,0 1,0-1,0 0,-1 0,1 0,-1 1,1 3,4 7,338 775,-332-765,-11-22,-31-57,-30-45,5-2,4-2,-40-121,-77-347,154 516,3-2,2 0,-2-64,12 119,-1 1,1 0,0-1,0 1,0-1,0 1,1 0,0-1,-1 1,1 0,0-1,1 1,-1 0,1 0,-1 0,1 0,0 0,0 1,0-1,0 0,0 1,1-1,-1 1,1 0,0 0,0 0,0 0,0 1,0-1,0 1,0 0,0-1,0 1,1 1,-1-1,0 0,1 1,-1 0,1 0,-1 0,7 1,39-1,0 3,0 1,-1 3,1 2,-1 2,-1 2,0 2,-1 2,-1 2,45 26,-43-17,-1 2,-2 2,-1 3,-1 0,-2 3,-2 1,-1 2,56 84,-14 6,-6 3,62 156,-125-264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12.1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1 742,'0'-9,"0"0,1 0,0-1,0 1,1 1,1-1,-1 0,1 0,1 1,-1-1,1 1,1 0,0 1,0-1,0 1,1 0,0 0,1 0,8-7,36-29,2 1,76-43,-60 39,165-102,37-24,-246 153,-7 4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13.7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1,'10'0,"0"0,1 1,-1 0,0 0,0 1,1 1,-2 0,1 0,18 9,-24-9,0 0,1 0,-1 0,-1 0,1 1,0 0,-1 0,0 0,0 0,0 0,0 1,0-1,-1 1,0 0,0 0,-1 0,1 0,-1 0,0 0,0 0,0 8,0-3,0 1,-1-1,0 1,-1-1,0 1,0-1,-1 1,0-1,-1 0,-1 0,1 0,-1 0,-1-1,0 0,0 0,-1 0,0 0,-1-1,0 0,0 0,-13 10,-4 9,24-26,0-1,0 1,0 0,0 0,0 0,0 0,0 0,0-1,0 1,0 0,0 0,1 0,-1 0,0-1,0 1,1 0,-1 0,1-1,-1 1,1 0,-1-1,1 1,-1 0,1-1,0 1,-1-1,1 1,0-1,-1 1,1-1,0 1,0-1,-1 0,1 1,0-1,0 0,0 0,0 0,-1 0,2 1,71 14,-52-12,-1 1,0 1,19 7,-34-11,-1 1,0 0,0 0,0 0,-1 1,1-1,0 1,-1 0,1 0,-1 0,0 0,0 0,0 1,-1 0,1-1,-1 1,0 0,3 7,-4-7,-1 0,1-1,-1 1,0 0,0 0,-1-1,1 1,-1 0,1-1,-1 1,0 0,0-1,-1 0,1 1,-1-1,0 0,0 1,0-1,0 0,-4 4,-8 8,0 0,-24 20,19-19,-111 122,91-93,-2-1,-54 44,74-74,3-3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28.4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5 192,'0'0,"0"0,0-1,0 1,1 0,-1 0,0-1,0 1,0 0,0 0,0 0,1-1,-1 1,0 0,0-1,0 1,0 0,0 0,0-1,0 1,0 0,0 0,0-1,0 1,0 0,0 0,0-1,0 1,-1 0,1 0,0-1,0 1,0 0,0 0,0-1,-1 1,1 0,0 0,0 0,0-1,0 1,-1 0,1 0,0 0,0 0,-1 0,1-1,0 1,0 0,-1 0,1 0,0 0,0 0,-1 0,1 0,-1 0,25-14,13-1,0 2,1 2,0 2,52-7,162-4,-157 16,133-23,-47-24,-187 55,0 2,0-1,1 0,-1 1,1 0,-6 11,-9 8,-12 11,0 1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29.0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0 280,'38'-3,"-1"-1,0-2,66-20,-13 4,261-46,157-36,-404 72,-67 17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29.7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1,'95'1,"-1"4,138 24,-192-21,51 8,0 4,-2 3,97 40,-181-61,0 1,0-1,0 1,0-1,-1 1,0 0,1 1,-1-1,0 1,-1 0,1 0,-1 0,6 9,-8-10,0 0,0 0,0 0,0 0,-1 0,0 0,1 0,-1 0,0 0,-1 1,1-1,0 0,-1 0,0 0,0 0,0 0,0 0,0 0,0-1,-1 1,1 0,-1-1,0 1,-4 4,-18 26,2 2,1 1,2 0,1 1,2 1,2 1,2 0,-11 54,-16 76,7 1,8 1,-3 315,28-453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30.8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365 0,'-3'28,"-2"-1,0 0,-13 35,-1 4,-249 903,224-859,44-109,0-1,-1 1,1 0,0 0,-1-1,1 1,0 0,0 0,0-1,0 1,-1 0,1 0,0 0,0-1,1 1,-1 0,0 0,0 0,0-1,1 1,-1 0,0 0,0-1,1 1,-1 0,1-1,-1 1,1 0,-1-1,1 1,-1-1,1 1,0-1,-1 1,1-1,0 1,-1-1,1 0,0 1,-1-1,1 0,0 1,0-1,-1 0,1 0,0 0,0 0,0 0,1 0,50-2,-37 0,11 2,0 1,0 1,0 2,-1 0,1 2,-1 0,0 2,0 1,29 15,26 18,99 68,-117-70,-11-5,-35-20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32.0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1,'2'0,"0"1,-1-1,1 1,-1 0,1 0,0-1,-1 1,1 0,-1 0,0 0,1 1,-1-1,0 0,0 0,0 1,0-1,0 1,0-1,1 3,17 34,-17-34,309 775,-284-711,-18-44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3.5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353 0,'-1'7,"-1"-1,0 1,0-1,-1 0,1 0,-1 0,-1 0,1 0,-1-1,0 1,-1-1,1 0,-1 0,-7 6,-15 18,-9 19,3 2,2 1,2 1,3 2,2 1,2 0,3 2,-24 115,41-158,0 1,0 0,1-1,2 23,0-33,-1 0,1 0,0 0,0-1,0 1,0 0,1-1,-1 1,1-1,0 1,0-1,1 0,-1 0,1 0,-1 0,1 0,0-1,0 1,0-1,0 0,1 0,3 2,11 4,-1-2,2 0,-1-1,0-1,28 3,95 1,-88-8,106-12,-142 9,0 0,0-1,-1 0,1-1,-1-1,0-1,-1 0,0-1,0-1,18-14,-27 17,0-1,-1 0,0 0,0 0,0 0,-1-1,0 0,-1 0,0 0,0-1,0 1,-1-1,-1 1,1-1,-1 0,-1-16,0-3,-2 0,0 1,-2 0,-9-31,5 29,-2 2,-1-1,-2 2,0-1,-2 2,-32-45,-124-127,167 193,-5-7,-1 1,0 1,-17-12,24 19,0 0,0 0,0 0,0 1,0 0,0-1,0 1,-1 0,1 1,0-1,-1 1,1-1,-1 1,1 0,0 0,-1 0,1 1,-1-1,-4 2,-6 5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32.9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1,'-1'120,"12"264,-9-369,0 1,1-1,1 0,0 0,1-1,1 1,0-1,14 23,-14-28,1 0,0-1,0 0,1 0,0 0,0-1,1-1,0 0,0 0,1 0,-1-1,1-1,13 5,22 5,0-3,2-1,-1-3,1-1,0-3,0-2,50-4,-89 3,1-1,-1 0,1-1,-1 0,0 0,1 0,-1-1,14-7,-19 8,-1 0,1 0,-1 0,0 0,0 0,0 0,0-1,0 1,0-1,-1 1,1-1,-1 0,0 0,0 0,0 0,0 1,0-1,0 0,-1-1,0 1,1 0,-1 0,0 0,-1 0,1 0,0 0,-2-5,-3-14,-2 1,0 0,-1 0,-1 0,-15-25,-65-94,88 140,-25-35,-2 2,-1 1,-2 1,0 1,-3 2,-69-45,85 63,0 1,-1 1,-29-9,-25-11,53 18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34.1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1 102,'10'13,"-1"0,-1 1,0 0,-1 1,-1 0,0 0,5 17,2 6,35 91,34 147,-67-211,-4-1,-1 2,-4-1,-3 95,-3-197,-1 1,-2-1,-10-46,-35-120,15 72,8 26,9 48,3 0,2-1,3-1,-1-64,9 117,0 0,0-1,1 1,0-1,0 1,1 0,0 0,0 0,0 0,1 0,0 0,7-10,-9 14,1 1,0-1,1 0,-1 1,0-1,0 1,1-1,-1 1,1 0,-1 0,1 0,-1 1,1-1,0 0,-1 1,1 0,0 0,0 0,-1 0,1 0,0 0,-1 1,1-1,0 1,-1 0,1 0,-1 0,1 0,-1 0,1 0,-1 1,3 1,35 23,0 2,-2 2,-2 1,48 52,-23-23,111 121,-103-105,2-4,89 70,-146-132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34.8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1 625,'3'-1,"-1"0,1 0,0 0,-1 0,1 0,-1-1,1 0,-1 1,0-1,1 0,3-4,5-4,428-284,-209 146,-41 8,-172 128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35.5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0,'5'4,"4"6,7 6,8 3,0 4,5-2,1 3,1-2,-2 0,-5 0,-2 0,-1-3,-5 0,-4-4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36.3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1 344,'4'-1,"0"1,1-1,-1 0,0 0,0-1,1 1,-1-1,0 0,-1 0,1 0,0 0,4-4,45-42,-19 17,92-86,-3 3,-108 103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37.4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13,'0'0,"0"-1,0 0,1 1,-1-1,0 0,0 1,1-1,-1 1,0-1,1 1,-1-1,1 1,-1-1,1 1,-1-1,1 1,-1-1,1 1,-1 0,1-1,-1 1,1 0,0-1,-1 1,1 0,0 0,-1 0,1 0,0 0,-1-1,1 1,0 0,-1 1,1-1,0 0,-1 0,1 0,0 0,-1 0,1 1,-1-1,1 0,1 1,28 11,10 20,-2 0,-2 3,59 69,79 130,-163-217,81 108,-84-114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38.6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 80,'-2'0,"0"0,0 1,0-1,0 1,-1-1,1 1,0 0,0 0,0 0,0 0,0 0,1 0,-1 1,0-1,0 0,1 1,-1 0,1-1,-1 1,1 0,0 0,0-1,0 1,0 0,0 0,0 0,0 1,1-1,-1 0,1 0,-1 4,-1 9,0 1,1-1,2 25,-1-21,0 13,2 0,1-1,2 1,1-1,1 0,2 0,20 47,-27-74,1 1,0-1,0 0,1 0,-1 0,1-1,0 1,0-1,0 0,0 0,0 0,1-1,0 1,-1-1,1 0,0-1,0 1,0-1,0 0,0 0,0 0,6-1,14 1,1-1,-1-1,30-5,-29 3,-23 3,284-40,-283 40,1-1,-1 0,0 0,0 0,0-1,0 0,0 1,0-1,-1 0,1-1,0 1,-1-1,0 0,0 1,0-1,4-5,-4 3,-1 0,0 0,0 0,-1 0,1 0,-1 0,0 0,-1 0,1-1,-1 1,0 0,-1-10,-2-19,-1-1,-2 1,-1 0,-16-43,17 60,0 0,-2 0,0 1,-1 0,0 0,-1 1,-1 1,-1 0,-25-25,32 35,1 0,-1 1,0 0,0 0,0 0,0 1,-1-1,1 1,-1 0,0 1,1 0,-1 0,0 0,0 0,-11 1,7 1,0 1,0 0,0 0,0 1,0 1,0-1,1 2,-10 4,8-4,0 0,0-2,-1 1,0-1,1-1,-1 0,0-1,0 0,-17-1,7-1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40.2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1 127,'1'13,"1"0,0 0,2 0,4 13,-1-2,47 131,2 9,-35-86,26 109,-47-186,0 0,0 0,0 1,1-1,-1 0,0 0,0 0,1 1,-1-1,1 0,-1 0,1 0,0 0,-1 0,1 0,0 0,0 0,-1 0,1-1,0 1,0 0,1 0,-1-1,0-1,-1 0,1 0,0 0,-1 1,1-1,-1 0,1 0,-1 0,0 0,1 0,-1 0,0 0,0 0,0 0,0 0,0 0,0 0,0 0,0 0,0 0,0 0,0 0,0 0,-1 0,0-2,-13-71,-3 0,-35-97,30 111,4 0,2-1,2-1,-6-85,19 142,1 0,0 0,1 0,-1 0,1-1,0 1,0 0,0 0,1 0,0 1,0-1,0 0,0 1,6-8,-6 10,0 0,0 0,0 1,0-1,1 1,-1-1,1 1,-1 0,1 0,-1 0,1 0,-1 0,1 1,0-1,-1 1,1 0,0 0,0 0,-1 0,1 0,0 0,-1 1,1 0,0-1,-1 1,1 0,-1 0,1 0,3 3,18 8,0 1,-1 1,-1 1,33 28,76 83,-81-76,84 91,-115-124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41.0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0 641,'1'-6,"0"-1,1 0,-1 1,1-1,0 1,1-1,-1 1,1 0,1 0,-1 0,6-7,53-61,-53 65,16-19,179-187,-155 169,2 1,78-51,-65 55,-56 38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42.5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1 128,'11'-11,"0"1,1 0,0 1,0 1,1 0,1 0,-1 2,1-1,0 2,0 0,1 0,-1 2,1 0,18-2,29-5,-45 6,0 0,1 1,-1 2,1-1,0 2,-1 0,34 6,-50-6,0 0,1 0,-1 0,0 1,0-1,1 0,-1 1,0-1,0 1,0 0,1-1,-1 1,0 0,0 0,0 0,0-1,0 1,-1 0,1 0,0 0,0 1,-1-1,1 0,0 0,-1 0,1 0,-1 1,0-1,1 0,-1 0,0 1,0-1,0 0,0 1,0-1,0 0,0 1,0-1,0 0,-1 0,1 1,0-1,-1 0,1 0,-1 1,0-1,1 0,-1 0,0 0,-1 1,-5 8,-1 0,0-1,0 0,-12 10,12-11,6-7,0 0,0 1,0 0,1-1,-1 1,0 0,1 0,0-1,-1 1,1 0,0 0,0 1,0-1,0 0,0 0,1 0,-1 1,1-1,0 0,-1 1,1-1,0 0,0 1,0-1,1 0,-1 1,1-1,-1 0,1 1,1 2,1 0,1-1,0 1,0-1,1 0,-1 1,1-2,0 1,0-1,0 1,10 3,-1 2,0 1,-1 0,0 0,-1 2,0-1,-1 1,0 1,-1 0,14 24,-21-31,0-1,-1 1,0 0,0 0,0 0,-1 0,0 0,0 0,0 0,-1 0,0 0,0 0,0 0,-1 0,0 0,0 0,-1 0,0 0,0 0,0 0,-4 6,-7 14,-2-2,0 0,-26 30,20-26,6-8,0-2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4.5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1,'-2'5,"0"0,0-1,-1 1,1-1,-1 1,0-1,-1 0,-5 6,-5 7,-13 28,2 2,2 0,1 1,4 1,1 1,2 0,3 1,2 1,2 0,2 0,3 102,3-145,1 1,0-1,0 1,1-1,1 0,-1 0,2 0,-1 0,1 0,0 0,1-1,0 0,0 0,1 0,0-1,0 0,1 0,0 0,0-1,1 0,13 8,-8-7,0-1,1-1,0 0,-1 0,1-2,1 0,-1 0,0-1,1-1,-1-1,1 0,-1 0,25-6,-24 4,1-1,-1-1,-1-1,1 0,-1-1,0 0,0-1,-1-1,1 0,-2-1,15-12,-18 12,0 0,0-1,-1 0,-1-1,0 1,0-1,-1-1,0 1,-1-1,0 0,-1 0,0-1,3-20,0-40,-3-1,-11-146,6 199,-1 1,-1 0,-10-37,10 47,-1 1,0 0,0 0,-1 1,0-1,-1 1,0 0,0 1,-15-14,13 13,-1 1,0 0,0 1,-1 0,0 0,0 1,-1 1,1-1,-1 2,0-1,0 2,0-1,0 2,-1-1,1 1,-22 2,11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43.3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1 363,'0'-5,"0"-9,4-7,11-4,1-2,8-1,4-4,5-1,2 1,-1 1,-7 3,-3 5,-5 2,-3 5,-3 1,-4 3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44.1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1 240,'4'0,"6"-4,5-6,9-5,5-1,1-1,5-2,0 2,-2-5,-1 2,-3-1,-2 4,0 5,-6-1,-6-1,-1 1,-4 3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45.4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0 421,'0'-4,"4"-2,6-4,6-4,3-5,0-3,4-1,7-3,3-4,5-2,3-3,5-1,-7 2,-1-2,-2 5,-8 3,-4 8,-7 6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46.7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1 173,'1'-5,"0"-1,0 1,0 0,1-1,0 1,0 0,1 0,-1 0,1 0,0 1,6-8,43-45,-46 52,-1 1,1-1,-1 1,1 0,0 0,1 1,-1-1,1 2,-1-1,1 1,0 0,0 0,0 1,0-1,0 2,0-1,1 1,-1 0,7 2,-2 0,0 1,-1 1,0 0,0 1,0 0,0 1,-1 0,0 0,0 1,16 15,10 9,3 0,34 40,-64-62,0 2,0-1,-2 1,1 0,-1 0,-1 1,0 0,8 25,-13-29,0-1,0 0,0 1,-1-1,-1 0,1 1,-1-1,0 0,-1 1,0-1,-3 10,-7 12,-21 38,12-25,-19 46,-35 108,72-188,1 0,0 0,0 0,1 0,0 0,1 11,0-18,0 0,0 0,0 1,1-1,-1 0,0 0,1 0,-1 0,1 0,-1 1,1-1,-1 0,1 0,0 0,0-1,-1 1,1 0,0 0,2 1,-2-1,1-1,0 1,0-1,-1 1,1-1,0 0,0 0,0 0,-1 0,1 0,0 0,0 0,0 0,-1-1,1 1,0-1,2 0,32-14,-1-1,0-1,49-34,-55 32,1 1,0 1,1 2,63-21,-70 30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47.9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53 143,'-3'4,"0"0,1 0,-1 0,1 0,0 1,0-1,1 0,-1 1,1-1,0 1,0 0,0 6,-1 63,2-50,1 382,-14-693,0 30,13 249,-1-4,0 1,1-1,1 0,0 0,0 0,1 1,1-1,0 1,9-22,-11 32,0-1,0 1,1-1,-1 1,0-1,1 1,-1 0,1 0,0 0,-1 0,1 0,0 0,0 0,0 1,-1-1,1 1,0-1,0 1,0 0,0 0,0 0,0 0,0 0,0 0,0 0,0 0,0 1,0-1,-1 1,1 0,0-1,0 1,0 0,-1 0,1 0,-1 0,4 3,6 4,1 1,-1 0,16 18,-26-26,336 346,-323-332,-6-4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48.5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1 297,'4'0,"6"-4,10-6,5-6,8 0,6-1,10-6,9 0,3 0,0 0,-2-1,-2 0,-7-1,-8 5,-6 4,-10 2,-4 3,-7 3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50.3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1 209,'0'-2,"1"-1,-1 1,1 0,-1 0,1 0,0 0,0 0,0 0,0 0,0 0,1 0,-1 1,1-1,-1 0,1 1,2-2,33-25,-26 21,140-101,-141 103,0 0,0 1,1 0,0 1,-1 0,1 1,0 0,0 0,0 1,1 1,-1 0,0 0,0 1,0 1,18 4,-26-5,0 1,0-1,0 1,0 0,-1 0,1 0,0 0,-1 0,1 0,-1 1,0-1,0 1,0 0,0-1,0 1,0 0,-1 0,0 0,1 1,-1-1,0 0,-1 0,1 1,0-1,-1 7,1 11,0 0,-2 0,-3 25,0-3,4 11,1-32,-1 0,-1 0,-1 0,-7 28,9-48,-1 0,1 0,-1-1,1 1,0 0,0 0,-1 0,1 0,1 0,-1 0,0 0,0 0,1 0,-1-1,1 1,0 0,-1 0,1 0,0-1,0 1,0 0,0-1,0 1,1-1,-1 0,0 1,1-1,-1 0,1 1,-1-1,1 0,0 0,-1-1,1 1,0 0,0 0,0-1,-1 1,1-1,0 0,2 1,12 1,-1 0,1-1,0-1,19-2,-11 1,5 0,-18-1,-1 2,1 0,0 0,-1 1,1 0,14 4,-23-4,1 0,-1 0,0 0,1 0,-1 1,0-1,0 1,0-1,0 1,0 0,-1 0,1 0,0 0,-1 0,1 0,-1 1,0-1,0 0,0 1,0-1,0 1,-1-1,1 1,-1-1,1 1,-1 0,0-1,0 1,0-1,0 1,-1 2,-2 11,0-2,-1 1,-1 0,-1-1,0 0,0 0,-1 0,-15 20,-5 12,8-8,-3 6,-1-1,-3-1,-50 64,63-91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58.2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1,'24'411,"30"113,-36-384,-11-46,-7-74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3:59.0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1,'-9'12,"1"1,0 0,1 1,1 0,0 0,0 0,2 1,-5 22,4-21,-12 50,2 1,4 1,2 0,4 0,3 76,2-136,0 0,1 1,1-1,-1 0,1 0,0 0,1 0,0 0,0-1,1 1,0-1,0 0,7 9,-7-12,1 1,-1-1,1 0,1 0,-1 0,0-1,1 0,0 0,0 0,-1-1,2 0,-1 0,0 0,0-1,0 0,1 0,9-1,-4 1,-1-1,1 0,-1-1,1 0,-1-1,0 0,1 0,13-7,-21 7,0 0,0 0,0-1,0 1,0-1,-1 0,0 0,1 0,-1-1,0 1,-1-1,1 0,-1 0,1 1,-1-2,0 1,-1 0,1 0,-1-1,0 1,0-1,0 1,0-8,3-53,-3 0,-3 0,-3 0,-3 0,-2 1,-31-103,40 164,-3-14,-2 1,1 0,-15-29,8 28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0.1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92 1,'-11'266,"0"-46,-38 742,38-909,9-44,-1 1,2 0,-1 0,1 0,0 15,8-36,-1-17,-1-36,43-630,-44 589,35-428,-39 528,1 1,-1 0,1-1,0 1,1 0,-1 0,1 0,0 0,0 0,0 0,0 0,1 1,-1-1,1 1,0-1,5-3,-6 6,1 0,-1 0,1 0,-1 1,1-1,0 1,-1-1,1 1,0 0,0 0,-1 0,1 1,0-1,-1 0,1 1,-1 0,1 0,0 0,-1 0,0 0,1 0,-1 0,0 1,1 0,-1-1,0 1,2 2,37 30,-2 1,-1 2,-2 2,-2 1,-2 2,52 87,123 297,-137-269,23 58,-78-187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6.7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0,'5'1,"1"0,0 0,0 0,-1 1,1 0,-1 0,1 1,-1-1,0 1,0 0,0 0,0 1,-1-1,1 1,-1 0,0 1,0-1,5 9,8 11,-1 0,18 40,-22-42,39 76,-4 2,42 132,-82-207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1.1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0 649,'10'-16,"0"0,24-28,0 2,113-150,-139 183,0 0,1 0,17-14,-16 15,-1 0,0-1,11-13,-3 2,0 1,1 1,1 1,37-26,31-28,-41 26,-32 36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1.84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0,'1'5,"0"0,1 1,0-1,0-1,0 1,0 0,1 0,5 7,5 10,39 78,-20-42,-3 2,36 104,-45-68,-14-71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2.3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0 521,'39'-3,"-1"-1,0-2,42-13,-29 8,32-10,122-48,72-50,-189 80,86-41,117-50,-239 111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3.1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0 499,'26'-1,"1"-1,-1-2,0 0,33-11,101-40,-99 32,420-143,44-17,-439 148,-61 25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4.2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0 277,'9'0,"6"-4,10-2,9-8,12-6,6-3,3-3,1-1,3 4,1-3,-6-1,-8 5,-3 5,-9 1,-5 4,-5 4,-5 3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5.2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1 353,'0'-16,"0"-4,0 1,1-1,5-22,-5 35,1 0,1 0,-1 1,1-1,0 1,1 0,-1-1,1 1,0 1,1-1,-1 1,8-7,7-3,-1 1,2 0,0 2,0 1,1 0,0 1,1 2,0 0,29-6,-5 4,1 1,0 3,77 0,-96 6,0 2,-1 1,1 1,-1 1,52 18,-66-19,0 1,-1 1,1 0,-2 1,1 0,0 0,-1 2,-1-1,0 1,0 1,0 0,-1 0,-1 1,8 12,-13-19,-1 1,1 0,-1 0,0 0,0 0,-1 1,0-1,0 0,0 1,0-1,-1 1,0-1,0 0,0 1,-1-1,0 1,0-1,0 0,-1 1,0-1,-4 8,-3 4,-2-1,0-1,0 0,-28 26,-1 3,-51 63,-235 298,325-404,0 1,0-1,0 0,0 0,0 1,0-1,0 0,0 1,1-1,-1 1,1-1,-1 1,1 0,0-1,-1 1,1-1,0 1,0 0,0 2,1-4,0 1,-1 0,1-1,0 1,-1-1,1 1,0-1,0 0,0 1,-1-1,1 0,0 1,0-1,0 0,0 0,0 0,-1 0,1 0,0 0,0 0,0 0,0 0,0 0,1-1,12-2,0-1,26-10,-35 12,336-117,-113 41,-204 70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6.3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77 87,'-2'29,"-1"0,-8 36,-1-2,-29 503,38-498,2 70,-3 41,15-275,2-41,-11-185,19-259,-21 576,0 0,1-1,0 1,1-1,-1 1,1 0,0 0,0 0,1 0,-1 0,1 1,0-1,4-4,-5 8,0-1,0 1,0-1,0 1,1 0,-1 0,0 0,0 1,1-1,-1 0,1 1,-1 0,0-1,1 1,-1 0,1 0,-1 0,1 1,-1-1,0 0,1 1,-1 0,1 0,-1-1,0 1,0 1,0-1,0 0,1 0,2 4,14 7,-1 2,0 1,-1 0,28 33,53 79,-79-101,318 449,-321-449,-4-5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7.1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1 458,'0'-4,"1"0,0 0,0 1,0-1,0 0,1 1,0-1,0 1,0-1,0 1,0 0,0 0,1 0,0 0,0 0,0 0,5-3,67-43,-45 31,79-51,95-66,-130 89,-52 34,-1-1,30-24,-35 22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8.6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1 128,'1'-3,"1"0,0 1,0 0,0-1,1 1,-1 0,1 0,-1 0,1 0,-1 0,1 1,0-1,0 1,3-1,5-4,17-9,1 2,1 0,0 2,1 2,0 0,1 2,48-4,-73 10,1 0,0 0,-1 1,1 0,-1 1,1 0,0 0,-1 0,9 3,-14-2,1-1,-1 1,0-1,0 1,0 0,0 0,0 0,0 0,0 0,-1 0,1 1,-1-1,1 0,-1 1,0-1,0 1,0 0,0-1,-1 1,1 0,-1-1,1 1,-1 0,0 0,0-1,0 1,-1 0,0 3,-2 16,-1 0,-2-1,0 0,-1 1,-1-2,-17 33,-2 6,3-13,18-35,0-1,1 1,0 0,0 0,-2 13,6-22,1 0,0 0,0 0,0 0,1 0,-1 0,0 0,1 0,-1 0,1 0,0 0,-1-1,1 1,0 0,0 0,0-1,1 1,-1 0,0-1,1 0,-1 1,1-1,-1 0,1 1,-1-1,1 0,0 0,2 1,8 3,0 0,-1-1,21 5,-6-1,-10-3,29 11,84 43,-119-54,0 0,-1 1,0 0,0 1,-1 0,0 0,0 1,0 0,-1 0,0 1,-1-1,0 2,0-1,6 17,-10-21,-1 0,-1 0,1 0,-1 1,0-1,0 0,0 0,0 0,-1 0,0 0,0 1,-1-2,1 1,-1 0,0 0,-1 0,1-1,-1 1,0-1,0 0,0 0,-7 7,-10 9,0-2,-2 0,-28 18,1 0,-26 37,57-52,-1-2,-41 32,44-42,1-3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09.7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1 545,'6'-1,"1"0,0-1,-1 0,1-1,-1 0,0 0,0 0,7-5,12-6,-13 9,146-71,185-117,-249 135,-56 36,-1-1,0-2,57-51,-83 61,-5 4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7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214 0,'0'4,"0"10,0 12,0 13,0 14,-5 14,-5 18,-9 11,-2 6,-6 8,2-3,1-6,4-12,2-16,3-18,5-12,-1-11,2-9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0.4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1,'4'0,"1"1,-1-1,1 1,-1 0,0 1,0-1,1 1,-1 0,0-1,0 2,-1-1,8 6,40 40,-26-22,-12-14,111 113,-109-109,-1 1,-1 0,-1 2,-1-1,18 39,-23-40,-2 0,6 34,-8-34,1 0,1 0,10 26,-4-21,1-2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1.0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0,'0'9,"4"11,2 6,4 8,4 7,5 4,7 3,-1 3,4 0,2 1,-6-4,-1-3,-6-3,-1-6,-4-4,1-7,-3-9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2.0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 67,'-1'0,"0"1,0-1,0 1,0-1,0 1,0-1,0 1,0 0,0-1,0 1,1 0,-1 0,0 0,1 0,-1 0,0 0,1-1,-1 1,1 1,-1-1,1 0,0 0,-1 0,1 0,0 0,0 0,0 1,-5 38,5-34,-1 12,1 0,1 1,1-1,1 0,0 0,2 0,0-1,0 1,2-1,0-1,1 1,15 22,-5-11,2-1,1 0,1-2,2-1,50 42,-56-53,1 0,0-1,22 10,-33-18,1 0,0 0,-1-1,1-1,1 1,-1-2,0 1,0-1,18 0,-24-2,-1 1,1-1,-1 0,1 0,-1 0,0 0,1 0,-1-1,0 1,0-1,0 1,0-1,0 0,0 0,-1 0,1 0,-1 0,1 0,-1 0,0-1,0 1,0 0,0-1,0 1,0-1,-1 1,1-1,0-3,1-10,0 0,-1 0,-1-22,0 23,0-29,1 3,-1 0,-3 0,-1 1,-13-59,15 90,0 0,-1 0,-1 1,1-1,-1 1,0 0,-1 0,0 0,0 0,-1 1,0 0,0 0,-1 1,0 0,0 0,0 0,-1 1,0 0,0 1,0-1,0 2,-1-1,0 1,0 0,-14-2,-38-3,35 5,1-1,-1-1,-27-9,34 7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3.3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 67,'-12'399,"-1"50,14-1266,-1 807,0-1,1 1,0-1,5-17,-6 27,0-1,1 1,-1 0,0-1,1 1,-1 0,1 0,-1 0,1-1,0 1,0 0,-1 0,1 0,0 0,0 0,0 0,0 0,0 1,0-1,0 0,1 0,-1 1,0-1,0 1,1-1,-1 1,0-1,0 1,1 0,-1 0,0 0,1 0,-1 0,0 0,1 0,-1 0,0 0,1 0,-1 1,0-1,1 1,-1-1,0 1,0-1,0 1,1 0,-1-1,1 2,11 8,0 1,0 0,-1 0,0 1,-1 1,14 20,7 8,286 315,-203-232,-99-104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4.0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1 465,'5'-1,"0"-1,0 0,0-1,0 1,-1-1,1 0,-1 0,0 0,1 0,-1-1,5-6,7-4,71-58,-35 26,2 3,2 2,90-49,-95 64,84-56,-121 71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5.7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56,'3'-1,"0"0,0 0,-1 0,1 0,0-1,0 1,-1-1,1 0,-1 1,0-1,4-4,18-11,-12 13,0 0,0 1,0 1,1 0,-1 1,1 0,-1 0,1 2,-1-1,14 4,14 3,67 21,-97-24,1-1,-1 2,0-1,0 1,-1 1,0 0,13 9,-20-12,1-1,0 1,0 0,-1-1,1 1,-1 1,0-1,0 0,0 0,0 1,-1-1,1 1,-1 0,0-1,0 1,-1 0,1 0,-1-1,1 1,-1 0,0 0,-1 0,1 0,-1 3,0-5,0 1,0-1,1 0,-1 0,1 1,0-1,0 0,0 1,0-1,0 0,0 0,1 1,-1-1,1 0,-1 0,1 1,0-1,1 2,0-2,0-1,0 1,0-1,0 0,1 1,-1-1,0 0,1-1,-1 1,1 0,-1-1,1 1,-1-1,1 0,-1 0,6 0,3 1,1 0,-1 1,0 0,0 1,0 0,0 1,0 0,0 0,-1 2,0-1,0 1,0 1,11 9,-14-10,-1 0,0 0,-1 0,0 1,0 0,0 0,-1 0,1 0,-2 1,1 0,-1 0,-1 0,1 0,-1 0,-1 0,1 1,-1-1,-1 17,-1-14,-1-1,0 1,-1-1,0 0,-1 0,0 0,0-1,-1 1,0-1,-1 0,-9 11,-2 2,-2-1,-42 37,11-24,28-24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7.0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0 290,'1'-3,"-1"1,1-1,0 1,-1-1,1 1,0 0,1-1,-1 1,0 0,1 0,-1 0,1 0,-1 0,1 0,0 0,0 0,0 1,0-1,0 1,0 0,0-1,1 1,3-1,67-23,-57 21,235-57,122-38,-362 94,1 0,-1-1,0 0,15-12,-10 6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7.8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1 439,'10'-1,"1"-1,0 0,0-1,-1 0,1-1,-1 0,17-9,8-3,656-265,-462 183,-202 86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8.5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3,'154'-3,"165"6,-315-2,1-1,-1 1,1 0,-1 0,1 0,-1 0,1 1,-1 0,0 0,0 0,0 0,0 1,0-1,-1 1,1 0,-1 0,0 1,1-1,-2 1,1 0,0-1,-1 1,1 0,-1 0,1 5,4 9,-2 1,-1 0,0 0,2 35,1 1,46 354,-45-324,5-2,41 149,-17-132,-29-77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19.6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1,'3'2,"0"1,0 0,0 0,-1 0,0 0,1 0,-1 1,0-1,-1 1,1-1,0 1,-1 0,1 5,2 1,13 32,-3 0,19 86,1 95,-24-151,52 567,-61-626,-1-1,1-1,0 0,1 0,5 21,-6-30,0 0,-1 0,1-1,0 1,0 0,0-1,0 1,0 0,1-1,-1 1,0-1,1 0,-1 1,1-1,-1 0,1 0,0 0,-1 0,1 0,0 0,0-1,0 1,-1-1,1 1,0-1,0 1,0-1,0 0,0 0,0 0,0 0,0-1,4 0,69-14,-25 4,99-8,113-6,-241 24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8.6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98,'10'-10,"1"-1,0 2,0 0,0 0,2 1,-1 0,1 1,0 1,17-7,-23 11,0 0,0 1,0 0,0 0,0 1,1-1,-1 2,0-1,0 1,0 0,0 1,0-1,0 1,-1 1,1-1,0 1,-1 0,0 1,0 0,10 7,-4-2,0 1,-1 0,-1 1,1 0,-2 0,0 1,0 0,-1 0,0 1,-1 1,-1-1,0 1,-1 0,0 0,-1 0,-1 1,0 0,-1 0,-1-1,0 18,-2-25,-1 0,1 0,-1 0,-1 0,1-1,-1 1,0-1,0 0,-1 0,0 0,0 0,-1-1,1 1,-7 4,-14 14,-47 33,38-30,5-5,2 2,1 1,0 1,-36 51,61-77,0 1,0 1,0-1,0 0,1 0,-1 0,0 0,1 1,-1-1,1 0,-1 0,1 1,-1-1,1 0,0 1,0-1,-1 1,1-1,0 0,1 1,-1-1,0 1,0-1,0 0,1 1,-1-1,1 2,1-2,-1-1,0 0,1 1,-1-1,0 0,1 0,-1 1,1-1,-1 0,0-1,1 1,-1 0,0 0,1 0,-1-1,0 1,1-1,-1 1,0-1,0 0,1 1,-1-1,0 0,0 0,0 0,2-1,10-8,0 0,1 2,0 0,0 0,1 1,0 1,0 1,1 0,0 0,24-2,23 2,-33 3,51-10,-39 5,-23 5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21.3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0,'1'6,"1"0,0 0,0 0,0 0,0-1,1 1,0-1,0 1,1-1,7 9,-1-1,355 556,-331-520,-19-32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22.2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100 159,'-1'0,"0"1,0-1,0 1,0-1,0 1,1-1,-1 1,0 0,0-1,0 1,1 0,-1 0,0-1,1 1,-1 0,0 0,1 0,0 0,-1 0,1 0,-1 0,1 0,0 0,0 0,-1 0,1 2,-5 35,5-33,-2 16,1 0,1 0,1 1,0-1,2 0,1 0,11 37,-13-50,1-1,1 1,-1-1,1 0,0 0,1 0,0 0,0-1,0 0,1 0,0 0,0-1,1 0,-1 0,1 0,0-1,0 0,0-1,1 1,0-1,-1-1,1 1,10 0,-7 0,0-2,0 1,0-1,0-1,0 0,15-3,-22 3,-1-1,1 0,-1 0,0-1,1 1,-1-1,0 1,0-1,0 0,0 0,0-1,0 1,-1-1,1 1,-1-1,0 0,1 0,-1 0,-1 0,1 0,0 0,1-7,5-14,-1 0,-2 0,-1-1,0 0,-1-38,-9-126,6 179,-1 1,0 0,0-1,-1 1,0 0,-1 0,0 0,-5-10,6 16,0 0,0 0,0 1,-1-1,1 0,-1 1,0 0,0-1,0 1,0 0,0 0,0 1,0-1,-1 1,1 0,-1-1,1 1,-1 1,1-1,-1 1,0-1,1 1,-7 0,-30 3,0 1,0 2,1 2,-46 15,25-3,37-11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23.2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 30,'0'791,"-45"-1508,43 708,1 2,0 0,1 0,0-1,0 1,0 0,2-11,-1 16,0 0,-1 0,1 0,0 0,0 1,0-1,0 0,1 1,-1-1,0 1,1-1,-1 1,1 0,-1 0,1-1,0 1,-1 0,1 0,0 1,0-1,0 0,0 1,-1-1,1 1,0-1,0 1,0 0,3 0,11-1,0 2,-1 0,1 0,-1 2,0 0,1 0,-1 2,14 5,5 4,-1 1,43 27,119 101,-29-20,-146-109,-4-1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23.9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1 381,'2'-5,"0"0,0 0,0 0,1 1,0-1,0 1,0 0,1-1,-1 2,1-1,0 0,7-4,0-3,46-40,3 2,79-50,-15 12,-94 65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31.0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0,'4'9,"2"7,4 4,0 4,3 2,3 1,3 4,4 2,-4-2,1 0,0-3,-3-1,5-5,-3-2,-3 0,-5-4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32.2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0 330,'0'-4,"0"-6,5-5,5 0,5-7,9-3,5-2,1 0,0-1,3 1,-3 1,-3 0,-2 5,-1 1,0 0,-4 4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33.0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0 416,'2'-6,"0"1,1 0,-1-1,1 1,0 0,0 0,1 1,-1-1,1 1,0-1,6-3,0-3,212-213,-194 197,-2 4,50-35,-63 49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36.3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291 637,'10'-10,"0"1,1 0,0 0,0 1,1 1,1 0,-1 0,1 2,0-1,17-4,-3 5,0 0,0 2,0 1,36 1,-40 1,-8-1,0 1,1 1,-1 0,0 1,19 5,-32-6,1 0,0-1,0 2,-1-1,1 0,-1 1,1-1,-1 1,1 0,-1-1,0 1,0 0,0 1,0-1,0 0,-1 1,1-1,-1 1,1-1,-1 1,0-1,0 1,0 0,0 0,-1 0,1-1,-1 1,0 0,1 0,-1 0,-1 0,1 0,-1 5,-2 6,0 0,-1 0,-1-1,0 0,-1 0,-9 16,-51 73,55-86,-13 18,-1-1,-41 41,65-73,0 1,0-1,0 0,0 0,0 0,-1 0,1 0,0-1,-1 1,1 0,0 0,-1-1,1 1,-1-1,1 1,-1-1,1 0,-1 0,1 1,-1-1,0 0,1-1,-1 1,1 0,-1 0,-1-1,1 0,-1-1,1 1,0-1,0 0,1 0,-1 0,0 1,0-2,1 1,-1 0,1 0,0 0,0-1,-1-2,-3-9,0 1,1-2,1 1,-2-20,-3-99,10-138,1 86,-3-36,0 218,0-1,0 1,-1 0,1-1,-1 1,0 0,1 0,-1 0,-1-1,1 1,0 0,-1 1,0-1,1 0,-1 0,0 1,0-1,-1 1,1-1,-4-2,2 3,1 1,0 0,-1 0,1 0,-1 0,1 0,-1 1,1-1,-1 1,1 0,-1 0,1 1,-1-1,0 1,-5 1,-8 4,-1 0,2 1,-1 1,1 1,1 0,-16 12,-7 5,2 3,1 0,2 2,-54 64,86-94,-1 1,1 0,-1 0,1 0,0 0,0 0,0 0,0 0,0 0,0 0,0 0,1 1,-1-1,1 0,0 1,-1-1,1 0,0 1,0-1,1 0,-1 1,0-1,1 0,0 0,-1 1,1-1,0 0,0 0,0 0,3 4,1-1,0-1,0 1,1-1,-1 0,1-1,0 1,0-1,1 0,10 3,188 48,-179-45,1 0,0-2,0-1,1-2,-1 0,44-1,-24 1,-30 1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37.5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3 140,'-2'229,"5"238,-3-465,3 32,-3-33,0 0,0 1,0-1,1 1,-1-1,0 0,0 0,1 1,-1-1,1 0,-1 1,1-1,0 0,-1 0,1 0,0 0,0 0,0 0,1 2,0-6,-1 1,0-1,0 0,0 1,0-1,0 0,-1 0,1 1,-1-1,1 0,-1 0,-1-5,2 6,-2-563,-10 450,5 76,0-62,6 99,0 1,0 0,0-1,0 1,0-1,0 1,1 0,-1-1,0 1,1-1,-1 1,1 0,-1-1,1 1,-1 0,1 0,0-1,0 1,0 0,0 0,0 0,0 0,0 0,2-1,-1 1,0 1,-1 0,1 0,0 0,0 0,0 0,-1 0,1 0,0 0,0 1,-1-1,1 1,0-1,-1 1,1 0,2 1,9 6,0 1,-1-1,17 18,-26-24,152 162,-111-111,104 91,-129-130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38.4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1 461,'0'-6,"1"-1,0 1,0-1,1 1,0 0,0 0,1 0,-1 0,1 0,0 0,1 1,5-7,8-10,32-30,-19 21,163-188,-158 182,-23 22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19.9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28 182,'-1'34,"2"1,2 0,7 37,-7-61,-1 0,2-1,-1 1,1-1,1 0,0-1,0 1,1-1,0 0,1 0,0 0,0-1,1 0,10 7,-10-10,0 0,0-1,0 0,1-1,-1 0,1 0,0-1,0 0,0-1,0 1,1-2,8 0,18 0,58-9,-80 7,-1-1,1-1,-1 0,1-1,-1 0,-1-1,1-1,-1 0,0 0,-1-1,0-1,0 0,-1 0,0-1,0 0,11-17,-11 12,0 0,-1-1,0 0,-1 0,-1-1,-1 0,0-1,-1 1,-1-1,-1 0,0 0,-1-22,-2 33,0 1,-1-1,0 0,0 1,0-1,-1 1,0 0,-1-1,1 1,-1 0,0 0,-1 1,1-1,-1 1,0 0,-1 0,1 0,-1 0,0 1,0-1,0 1,-1 1,0-1,1 1,-1 0,-11-4,10 4,-1 1,1 0,0 0,-1 1,1 0,0 0,-1 1,1 0,-1 0,1 0,-1 1,1 0,-1 1,1 0,0 0,0 1,0-1,0 1,0 1,1 0,-1-1,1 2,-8 6,-94 84,71-62,1 1,-42 54,41-44,-47 41,74-79,4-6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40.4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21 121,'-1'0,"0"0,0 0,0-1,0 1,0-1,0 1,0-1,0 1,0-1,0 0,0 1,1-1,-1 0,0 0,0 1,1-1,-1 0,1 0,-1 0,0 0,1 0,0 0,-1 0,1 0,0 0,-1 0,1 0,0 0,0-1,0 1,0 0,0 0,0 0,0 0,0 0,1 0,0-2,-1-1,0 0,1 0,0 0,0 0,0 0,0 0,1 0,0 1,2-6,0 5,0 0,0 0,0 0,0 1,0 0,1 0,0 0,0 0,0 0,0 1,0 0,8-2,-11 4,0-1,0 1,0 0,0 0,0 0,0 0,1 0,-1 0,0 1,0-1,0 1,0-1,0 1,0 0,0-1,-1 1,1 0,0 1,0-1,-1 0,1 0,0 1,-1-1,1 1,-1-1,0 1,0 0,1 0,-1-1,0 1,-1 0,1 0,0 0,1 3,11 32,-2-1,-1 2,-1-1,6 76,-16-100,-1 0,0 0,0 0,-2 0,1 0,-1-1,-1 1,-12 21,8-17,2 1,-10 32,16-50,1 1,0-1,0 0,0 1,1-1,-1 1,0-1,0 0,0 1,0-1,0 0,0 1,0-1,0 0,1 0,-1 1,0-1,0 0,1 1,-1-1,0 0,0 0,1 1,-1-1,0 0,0 0,1 0,-1 1,0-1,1 0,-1 0,0 0,1 0,-1 0,0 0,1 0,-1 0,0 0,1 0,-1 0,1 0,-1 0,0 0,1 0,-1 0,0 0,1 0,-1 0,0-1,1 1,-1 0,26-8,-20 7,16-5,0 0,0 2,1 1,0 1,-1 1,1 0,0 2,0 1,-1 1,32 8,-51-11,0 1,-1 0,1 0,-1 0,0 0,1 0,-1 1,0-1,0 1,1-1,-1 1,-1 0,1 0,0 0,0 0,-1 0,1 0,-1 0,1 1,-1-1,1 5,-1-3,0 1,0 0,-1 0,1 0,-1 0,-1 0,1 0,-1 0,0-1,0 1,-2 5,-5 12,-1-1,0 0,-25 37,33-56,-31 45,-60 67,65-82,9-11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42.5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27 333,'0'407,"1"-531,-17-341,12 436,1 11,1 0,1 0,0-1,2-20,-1 38,0 1,1-1,-1 1,0-1,0 1,0 0,1-1,-1 1,0-1,1 1,-1-1,0 1,1 0,-1-1,0 1,1 0,-1-1,1 1,-1 0,1 0,-1 0,1-1,-1 1,1 0,-1 0,1 0,-1 0,1 0,-1 0,1 0,-1 0,1 0,-1 0,1 0,-1 0,1 0,-1 0,1 0,-1 0,1 1,-1-1,0 0,1 0,-1 1,1-1,-1 0,0 1,1-1,0 1,26 17,-25-16,102 76,3-4,215 111,-279-159,-33-16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43.4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0 385,'1'-9,"0"0,0 0,1 0,0 0,1 1,0-1,0 1,1-1,0 1,0 1,1-1,7-8,10-13,46-43,-36 38,-27 29,111-109,-101 102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44.4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15,'0'-4,"5"-1,5-1,1 6,7 7,1 7,6 9,2 5,6 6,-4 6,3 1,-4 1,1-1,-4-4,-6-4,-3-8,-3-3,-4-6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45.0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1 528,'1'-4,"1"0,0 1,0-1,0 0,0 1,0 0,1-1,0 1,-1 0,1 0,1 0,-1 1,0-1,0 1,1 0,6-3,9-9,39-30,1 3,90-47,-15 10,-73 40,23-15,110-53,-169 96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45.8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0 416,'8'-2,"0"0,-1 0,1-1,-1 0,1 0,-1 0,0-1,0 0,-1-1,1 0,9-9,16-9,146-84,176-118,-340 214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47.9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819 914,'53'-55,"3"3,2 2,75-49,-103 79,1 2,0 1,1 2,1 1,1 1,0 2,0 1,70-10,-91 19,0 0,0 1,0 0,0 1,0 0,0 1,0 1,0 0,-1 0,1 2,-1-1,0 2,19 10,-18-7,-1 1,0 1,0 0,-1 0,0 1,-1 0,0 1,-1 0,-1 1,13 26,-15-27,-1 0,0 0,0 1,-1 0,-1 0,-1 0,0 0,0 0,-2 0,0 1,0-1,-1 0,-5 25,0-21,0 0,0 0,-2 0,0-1,-1 0,-1 0,0-1,-1-1,-24 26,-8 4,-2-3,-2-1,-90 60,132-98,1 0,-1-1,0 1,0-1,0 0,0-1,0 1,0-1,0 0,0 0,-1 0,1-1,0 0,-1 0,1 0,0-1,0 0,-1 0,1 0,0 0,0-1,0 0,0 0,0 0,1-1,-5-3,-10-8,1 0,1-2,0 0,-26-33,12 14,-11-12,2-2,2-2,2-2,3-1,2-1,-38-96,54 111,2 0,1-1,3 0,1-1,3 0,1 0,1 0,3 0,2-1,13-80,-3 71,-7 32,0 1,-1-1,-1 0,-1 0,-1-25,-1 44,0 1,0-1,0 0,0 0,0 0,0 0,0 0,0 0,-1 0,1 0,0 0,-1 0,1 1,-1-1,1 0,-1 0,1 0,-1 1,1-1,-1 0,0 1,1-1,-1 0,0 1,0-1,0 1,1-1,-1 1,-2-1,1 1,0 0,0 0,0 0,-1 1,1-1,0 1,0-1,0 1,0 0,0 0,0 0,-3 2,-9 6,1 1,-21 20,29-26,-236 235,43-38,115-124,-101 100,181-174,-3 3,1 0,-1 1,1 0,-8 13,12-19,1 0,-1 0,1 0,-1 0,1 0,0 0,-1 0,1 0,0 0,0 0,0 0,0 0,0 1,0-1,0 0,0 0,0 0,0 0,1 0,-1 0,0 0,1 0,-1 0,1 0,-1 0,1 0,0 0,-1 0,1 0,0 0,0 0,-1-1,1 1,0 0,0 0,0-1,0 1,0-1,0 1,0-1,0 1,0-1,2 1,24 6,-1 0,55 5,-21-3,9-1,0-3,117-7,-58-1,-65 4,107-4,-145 1,1-1,-1-1,0-2,37-12,-47 12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48.9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0 568,'21'-3,"1"0,-1-1,0-1,-1-1,0-1,38-18,-1 2,3 0,714-306,-718 294,-42 26,0 0,0 0,28-10,9-7,-43 21,0 1,0-1,0 1,1 1,0 0,-1 0,1 1,9-2,0 4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49.5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0,'4'1,"-1"-1,1 1,0 0,0 0,0 0,-1 1,1-1,-1 1,1 0,-1 0,0 0,1 1,-1-1,0 1,-1-1,5 5,41 58,-30-39,54 70,113 201,-174-273,-4-5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51.1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64 382,'0'5,"1"0,0 0,0-1,1 1,-1 0,1-1,0 1,0-1,1 0,-1 0,1 0,0 0,0 0,0 0,1-1,5 6,11 7,42 27,-31-22,-24-16,0 0,0 0,1 0,0-1,0-1,0 1,0-1,0 0,1-1,-1 0,1-1,0 1,0-2,-1 1,1-1,0-1,0 1,-1-1,1-1,0 0,-1 0,1-1,-1 0,0 0,0-1,0 0,-1 0,1-1,-1 0,13-11,-6 3,0 0,-1 0,-1-2,0 0,-1 0,0-1,-2 0,0-1,0 0,8-25,-10 19,0 0,-2-1,0 1,-2-1,0 0,-2 0,-3-46,1 66,1-1,-1 1,0 0,0 0,0 0,-1 0,1 0,-1 0,0 0,0 1,0-1,-1 1,1-1,-1 1,0 0,0 0,-4-3,2 2,-1 0,0 1,0 0,-1 0,1 0,-1 1,1 0,-1 0,-12-2,2 3,0 0,0 0,0 2,0 0,0 1,0 1,-30 9,-137 47,175-54,0 0,0 0,1 1,-1 0,1 0,1 1,-1 0,1 1,1-1,-9 12,-13 15,20-26,1 2,0-1,1 1,0 0,-6 14,10-21,0 1,1 0,-1 0,1 0,-1 0,1 0,1 0,-1 0,1 0,-1 0,1 0,0 0,0 1,1-1,-1 0,1 0,2 7,6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3.39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1104 1,'-6'4,"1"1,-1-1,0 0,-1-1,1 1,-8 2,-20 12,-83 54,-2-5,-129 52,162-84,-2-5,0-3,-177 28,264-55,1 1,0-1,-1 0,1 0,-1 0,1 0,0 1,-1-1,1 0,-1 0,1 1,0-1,-1 0,1 1,0-1,0 0,-1 1,1-1,0 0,0 1,0-1,-1 1,1-1,0 1,0-1,0 0,0 1,0-1,0 1,0-1,0 1,0-1,0 0,0 1,0-1,0 1,0-1,0 1,0-1,1 0,-1 1,0-1,0 1,0-1,1 0,-1 1,0-1,0 0,1 1,-1-1,0 0,1 1,23 30,-13-18,17 29,-2 0,-2 2,-3 1,19 51,52 197,-79-250,161 786,-167-787,-2-11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2.0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9,4 11,2 8,-1 7,-1-1,4 6,-1 2,4-2,0-7,-3-6,-2-5,-2-3,2-7,1-7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52.4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163 208,'0'25,"1"0,1 0,1 0,1 0,1-1,11 30,169 590,-171-561,-13-65,-9-57,-8-24,-2 2,-3 0,-43-86,1 1,-133-417,194 558,1 0,0 0,-1 0,2 0,-1 0,0 0,1 0,1-10,-1 14,0 0,0 0,1 0,-1 0,1 0,-1 0,0 0,1 0,-1 0,1 0,0 1,-1-1,1 0,0 0,0 1,-1-1,1 1,0-1,0 0,1 0,0 1,0-1,0 1,0-1,0 1,0 0,0 0,0 0,0 0,0 0,0 0,0 1,1-1,2 2,11 4,1 1,-1 1,-1 1,1 0,22 19,9 4,102 68,232 206,-285-225,-81-69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53.3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0 552,'2'-11,"1"0,0 0,1 1,0 0,0-1,1 2,1-1,9-13,-4 5,14-20,1 2,2 1,2 1,42-37,53-63,-74 71,-37 46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54.7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0 181,'1'-6,"0"0,0 0,0 0,1 0,0 1,0-1,0 1,1-1,-1 1,1 0,1 0,-1 0,1 0,0 1,0-1,0 1,1 0,-1 0,1 1,0-1,0 1,0 0,6-2,9-5,-1 2,1 0,1 1,-1 1,24-3,-20 3,0 2,0 1,0 1,1 1,-1 1,1 1,31 5,-53-5,-1 0,1 0,0 0,0 1,-1-1,1 1,-1-1,1 1,-1 0,0 0,0 0,0 0,0 0,0 1,0-1,0 1,-1-1,1 1,-1-1,0 1,0 0,0 0,0 0,0 0,-1 0,1-1,-1 1,0 0,0 0,0 0,0 0,0 0,-1 0,0 0,0 3,-3 14,-2-1,0-1,0 1,-11 19,14-31,-53 103,34-71,2 1,-19 55,38-93,0 0,0-1,1 1,-1 0,1 0,-1-1,1 1,0 0,0 0,-1 0,1 0,1 0,-1-1,0 1,0 0,1 0,-1 0,1 0,-1-1,1 1,0 0,0-1,0 1,0 0,0-1,0 1,0-1,0 0,1 1,-1-1,1 0,-1 0,1 0,-1 0,1 0,-1 0,1 0,0 0,0-1,-1 1,1-1,0 1,0-1,0 0,0 1,0-1,3-1,11 2,0-2,0 0,0 0,22-6,-29 5,33-6,0 2,0 1,0 3,47 3,-87-1,1 0,-1 0,1 1,-1-1,0 1,1-1,-1 1,0 0,0 0,0 0,0 0,1 1,-2-1,1 0,0 1,0 0,0-1,-1 1,1 0,-1 0,1 0,-1 0,2 3,-1 0,0 1,-1-1,0 0,0 0,0 0,-1 1,0-1,0 0,0 1,-2 6,-2 10,-1-1,-1 0,0-1,-13 26,-1 0,-2 0,-2-2,-1-1,-49 62,46-71,-27 30,44-54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4:57.2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7518 11699,'20'-54,"-16"24,-2-1,-1 1,-1-1,-1 1,-2-1,-1 1,-13-48,-77-201,93 275,-40-97,-3 3,-107-173,102 199,-4 3,-2 1,-3 3,-69-59,-5 12,-287-185,-184-35,166 108,-158-78,-19 45,117 98,30 10,12-33,391 150,1-2,2-3,1-3,-67-57,89 62,1-1,1-2,2-1,2-2,2-1,-38-72,-90-251,117 259,-3 0,-90-150,86 182,-3 3,-4 1,-68-66,115 127,-6-5,0 0,-1 1,-28-19,36 28,0 0,0 1,-1 0,1 0,-1 1,0 0,0 1,0-1,0 1,0 1,0 0,-11 0,-68 12,67-8,1 0,-1-2,1-1,-1 0,0-1,-32-5,34 0,-1 0,1-2,0 0,0-1,1-1,0-1,0 0,1-1,1-1,0 0,-18-19,-9-14,2-2,-45-68,12 4,5-2,-90-204,121 228,5-1,3-1,5-2,-19-141,38 186,2 0,2-1,2 1,3-1,1 1,3 0,2 1,1 0,3 0,2 1,2 1,34-63,9 8,4 3,4 2,93-98,264-235,1085-808,-1378 1141,4 5,207-100,-338 186,0-1,-1 1,0-1,0-1,0 1,-1-1,0 0,0 0,0 0,-1 0,0-1,0 1,3-14,7-8,26-49,4 2,3 3,61-74,181-186,-247 288,-4 2,-2 0,39-63,-63 87,-1 0,0 0,-1-1,-2-1,0 1,0-1,-2 0,-1-1,3-29,-7 42,0 0,0 0,-1 0,0 0,0 0,-1 0,0 0,0 1,-1-1,0 1,0 0,-1-1,-8-11,5 11,0 0,0 0,-1 0,0 1,-1 0,0 1,0 0,0 0,-11-4,-18-5,0 2,0 1,-1 2,-55-6,64 11,-532-58,485 49,77 14,-1 0,0 1,1-1,-1 0,0 0,1 0,-1 0,0 1,1-1,-1 0,0 1,1-1,-1 1,1-1,-1 0,1 1,-1-1,1 1,-1 0,1-1,-1 1,1-1,0 1,-1 0,1-1,0 1,-1 0,1-1,0 1,0 0,0-1,0 1,0 0,0-1,0 1,0 0,0 0,0-1,0 1,0 0,4 40,-2-30,-2-6,0 1,1 0,0-1,0 1,1-1,-1 1,1-1,0 0,1 0,-1 0,5 6,-5-8,1 0,0-1,0 1,0-1,0 0,1 0,-1 0,0 0,1-1,-1 1,1-1,0 0,-1 0,1 0,0-1,0 1,7-1,30 0,1-2,-1-2,42-9,-27 4,341-61,-149 23,270-16,-513 63,0-1,1 1,-1 0,1 0,-1 0,1 1,9 1,-15-1,1-1,0 1,0 0,0-1,0 1,0 0,-1-1,1 1,0 0,0 0,-1 0,1 0,-1-1,1 1,-1 0,1 0,-1 0,0 0,1 0,-1 0,0 1,0-1,0 0,1 0,-1 0,0 0,-1 0,1 0,0 0,0 0,0 0,-1 0,1 0,0 0,-1 0,1 0,-1 0,1 0,-2 1,-64 137,-2 3,30-35,5 2,-32 193,5 229,51-376,8-103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00.6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1 374,'1'12,"1"0,0 0,1 0,0 0,1 0,0-1,1 0,11 19,-7-14,-1 1,8 28,-2 17,10 113,-2-6,-6-78,-16-90,0-1,0 0,0 1,0-1,0 1,0-1,0 1,1-1,-1 1,0-1,0 1,0-1,1 1,-1-1,0 0,0 1,1-1,-1 1,0-1,1 0,-1 1,0-1,1 0,-1 0,1 1,-1-1,0 0,1 0,-1 1,1-1,0 0,7-12,0-26,-8 12,-2-1,0 0,-2 1,-1 0,-1 0,-9-26,-4-21,2 2,0 5,3-1,2-1,-2-91,17-156,0 310,3 16,5 20,-8-21,1 0,0 0,0-1,1 1,0-1,1 0,13 16,57 54,-42-47,367 322,-384-340,-6-5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02.3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0 630,'5'-1,"-1"0,0-1,0 0,0 0,0 0,0-1,0 1,-1-1,1 0,5-5,4-3,326-230,-10-24,-290 228,-33 29,1 1,0 1,0-1,16-9,-15 14,-3 5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03.0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0,'0'5,"4"1,2 3,3 6,6 3,-1 4,2-2,2 3,3 4,2 0,-3 0,-1 0,-3-1,0-4,1-2,-2 0,-4 1,-3-3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03.7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0 489,'4'-2,"-1"1,0-1,1 0,-1 1,0-2,0 1,0 0,0-1,-1 1,1-1,2-4,6-3,17-17,355-350,-382 376,2-4,1 0,0 1,1 0,-1 0,1 0,-1 1,1-1,7-3,0 4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04.6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0 430,'5'-1,"-1"-1,1 1,0-1,-1 0,0 0,1-1,-1 1,0-1,0 0,-1 0,5-5,10-5,159-126,-20 16,-131 105,-2-1,0-1,26-29,-37 32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06.8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0,'46'45,"2"-3,1-1,3-3,0-2,60 29,-75-47,-14-6,0-1,0-1,2-1,-1-1,37 7,-59-14,0-1,0 0,0 1,0-1,0 0,0 0,0 0,0 0,0-1,0 1,0-1,0 1,-1-1,1 1,0-1,0 0,0 0,-1 0,1 0,0 0,1-2,-2 2,0-1,-1 0,1 1,0-1,-1 0,1 1,-1-1,1 0,-1 1,0-1,0 0,0 0,0 1,0-1,0 0,-1 0,1 1,-1-4,-3-7,-1 1,0-1,-1 1,0 1,-9-14,-5-6,-39-53,52 80,10 17,13 20,271 375,-286-407,24 31,-7-6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2.4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802 0,'-2'9,"1"0,-2 0,1 0,-1 0,-1-1,1 1,-2-1,1 0,-10 12,-1 7,0 0,-317 593,30 14,213-451,82-169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07.6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1 527,'7'-2,"0"0,-1-1,1 0,-1 0,1-1,-1 1,0-1,9-7,-4 2,265-153,-166 101,74-32,-149 76,145-70,-166 80,13-8,50-19,-54 27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09.1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530 0,'-1'3,"-1"0,0 0,0 0,0 0,0 0,-1-1,1 1,-1-1,0 1,1-1,-1 0,0 0,0 0,0-1,-4 2,-5 5,-224 140,45-31,187-115,1 0,-1 0,1 1,0-1,0 1,0-1,0 1,1 0,-1 0,1 1,0-1,0 0,0 1,0-1,0 1,1 0,-2 5,3-6,0 0,0 0,1 0,-1 0,1 0,0-1,0 1,0 0,0 0,1-1,-1 1,1 0,-1-1,1 0,0 1,0-1,0 0,0 0,0 0,1 0,-1 0,1-1,-1 1,4 1,-2-1,-1-1,0 1,0-1,1 0,-1 0,0 0,1 0,-1-1,1 1,-1-1,1 0,0 0,-1 0,1-1,-1 1,7-3,60-23,-24 7,15 4,1 4,0 2,0 2,83 3,-128 4,-8-1,0 1,0 0,-1 1,1 0,15 3,-21-3,-1 0,0 0,0 0,0 0,0 1,0-1,0 0,0 1,0-1,-1 1,1 0,-1 0,1-1,-1 1,1 0,-1 0,0 0,0 1,0-1,0 0,0 0,-1 0,1 1,-1-1,0 0,1 4,-1 4,0 0,0 0,-1 0,0 0,-1 0,0 0,-1-1,0 1,0-1,-1 1,0-1,-7 11,-11 15,-46 55,22-30,12-8,-24 33,53-79,-1 1,0-1,0 0,0 0,-1-1,0 0,0 0,0 0,-9 3,-4-1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10.4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0 202,'15'264,"-8"-184,-4 97,-3-875,0 697,0 0,-1 0,1-1,0 1,1 0,-1-1,0 1,0 0,0 0,1 0,-1-1,1 1,-1 0,1 0,-1 0,1 0,1-2,-1 3,-1-1,1 1,-1 0,1 0,0 0,-1 0,1 0,-1 0,1 0,0 0,-1 0,1 0,0 0,-1 0,1 0,-1 0,1 0,-1 1,1-1,0 0,-1 0,1 1,-1-1,1 0,0 2,40 39,-24-22,354 285,-295-253,12 9,-76-48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11.0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0 751,'4'-2,"0"1,0-1,0 0,-1 0,1-1,-1 1,1-1,3-4,9-5,59-42,97-90,-121 100,358-331,-308 291,-85 71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12.4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1 396,'112'-124,"-77"81,3 1,77-65,-90 87,-14 10,0 2,0 0,1 0,17-8,-25 14,0 1,1-1,-1 1,1 0,0 0,-1 1,1-1,0 1,-1 0,1 0,0 1,-1-1,1 1,0 0,-1 0,9 4,5 3,-1 1,0 1,0 1,-1 0,-1 1,0 1,-1 0,16 19,-12-11,-1 1,-1 0,-1 1,-1 1,15 33,-24-46,-1 1,0 0,0 0,-1 0,-1 0,0 1,0 15,-2-21,0-1,-1 0,0 0,0 0,0-1,-1 1,0 0,0 0,0-1,-1 1,0-1,0 0,0 0,-1 0,0 0,0-1,-5 6,-25 19,23-20,0 0,0 1,1 0,1 0,-1 1,-8 15,18-26,0 0,0 0,0 0,-1 0,1 0,0 0,0 1,0-1,0 0,0 0,0 0,0 0,0 0,0 1,0-1,0 0,0 0,0 0,0 0,0 1,0-1,0 0,0 0,0 0,0 0,0 0,0 1,0-1,1 0,-1 0,0 0,0 0,0 0,0 0,0 1,0-1,0 0,0 0,1 0,-1 0,0 0,0 0,0 0,0 0,0 0,1 0,-1 0,0 0,0 0,0 0,0 0,0 0,1 0,-1 0,0 0,0 0,0 0,1 0,16-3,16-9,-6 2,0 1,0 1,1 1,0 2,0 0,31 0,172 8,-209-2,0 0,-1 1,1 2,0 0,29 10,-47-12,1 0,-1 0,0 0,0 0,1 1,-1-1,-1 1,1 0,0 0,-1 1,0-1,1 1,-1 0,-1 0,1 0,-1 0,1 0,-1 0,0 1,-1-1,1 1,-1 0,0-1,0 1,0 0,-1 0,1-1,-1 1,-1 0,0 7,0-6,0-1,0 1,-1 0,0-1,0 1,-1-1,1 1,-1-1,0 0,-1 0,-3 4,-50 51,15-18,11-5,-141 156,158-179,-1-1,0 0,-1-1,0-1,-1-1,-29 14,31-18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14.1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99,'25'414,"-2"-82,-20 163,-3-487,-1-3,1 0,0 0,0 0,0 0,1-1,0 1,0 0,0 0,0 0,4 6,-5-11,0 0,0 1,0-1,0 0,0 0,0 0,0 0,0 0,0 0,1 0,-1 0,0 1,0-1,0 0,0 0,0 0,0 0,0 0,0 0,1 0,-1 0,0 0,0 0,0 0,0 0,0 0,0 0,1 0,-1 0,0 0,0 0,0 0,0 0,0 0,0 0,0 0,1 0,-1 0,0 0,0 0,0 0,0 0,0 0,0 0,0 0,0-1,1 1,-1 0,0 0,0 0,0 0,0 0,0 0,0 0,0 0,0-1,0 1,0 0,0 0,0 0,5-14,-1-15,-4-25,-3 1,-3-1,-15-67,8 49,-2-23,4-1,4 0,9-143,9 125,4-80,-16 166,0 15,1-1,0 0,1 1,0-1,5-20,-5 31,0 1,0-1,0 0,0 1,0 0,1-1,-1 1,1 0,-1 0,1 0,0 0,0 0,0 0,0 0,0 1,1-1,-1 1,0-1,1 1,-1 0,1 0,-1 0,1 0,-1 1,1-1,0 1,-1-1,1 1,0 0,0 0,-1 0,1 1,4 0,18 4,-1 2,0 0,-1 1,1 2,-2 0,29 18,10 4,473 174,-323-132,-80-23,-104-42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14.9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1 785,'-1'-10,"1"1,1-1,-1 1,2-1,-1 1,1-1,1 1,-1 0,2 0,-1 0,1 1,0-1,1 1,0 0,1 0,-1 0,10-8,29-28,2 2,80-57,-75 60,200-130,-204 139,-27 16,-1-1,24-25,-5 4,47-37,-64 57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16.71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1 204,'1'-7,"0"1,0-1,1 0,1 1,-1-1,1 1,0 0,0 0,1 0,-1 0,1 0,1 1,-1 0,1 0,5-5,8-7,1 1,38-25,-49 36,1 1,0 0,0 1,0 0,0 0,1 1,-1 0,1 1,-1 0,1 0,-1 1,1 0,0 1,14 3,-19-4,0 1,0 0,0 1,0-1,-1 1,1 0,0 0,-1 0,1 1,-1-1,0 1,0 0,0 1,0-1,-1 1,1-1,-1 1,0 0,0 0,0 1,0-1,-1 1,0-1,0 1,0 0,-1 0,1-1,0 8,0 33,-1-1,-2 1,-3-1,-1 0,-2 0,-2 0,-19 55,6-44,29-61,0 1,0 0,0 1,1-1,0 1,0 1,0 0,0 0,16-3,4-1,48-3,-65 9,0 1,0-1,0 2,-1-1,1 2,0-1,0 2,-1-1,19 8,-26-8,1 0,-1 0,0 0,1 0,-1 1,0-1,0 1,-1 0,1 0,0 0,-1 1,0-1,0 0,0 1,0-1,0 1,-1 0,0 0,0-1,0 1,0 0,0 0,-1 0,1 0,-1 0,0 0,-1 0,1 0,-2 6,-3 15,0-1,-2 0,-1 0,-1 0,-23 43,0-13,-45 60,48-78,-2-1,-2-2,-41 33,62-55,-7 6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17.7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0 451,'1'-5,"-1"0,1 1,0-1,1 1,-1-1,1 1,0-1,0 1,0 0,0 0,1 0,0 0,0 0,0 1,0-1,5-3,10-9,41-28,-20 16,21-20,-12 7,2 2,2 2,1 2,91-43,-121 68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18.3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1 430,'5'-1,"1"-1,0 1,-1-2,0 1,1 0,-1-1,0 0,7-6,1 0,452-242,-436 237,1-1,-2-1,0-2,-1-1,28-27,-41 31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3.2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1 103,'0'-4,"1"0,-1 0,1 0,0 0,0 1,1-1,-1 0,1 1,0-1,0 1,0 0,0-1,0 1,1 0,-1 0,1 1,0-1,0 0,0 1,0 0,0 0,1 0,-1 0,1 0,-1 1,1-1,0 1,0 0,4-1,14-3,1 1,0 0,38 0,-49 4,22-2,0 2,0 2,37 6,-60-7,0 1,0 1,0 0,0 1,-1 0,1 0,-1 1,0 1,0 0,-1 0,0 0,0 2,9 8,-12-9,-1 1,-1 0,1-1,-1 2,0-1,-1 0,0 1,-1-1,0 1,0 0,0 0,-1 0,-1 0,1 0,-2 0,1 0,-1 0,-4 16,-2 6,-1-2,-1 1,-2-1,-16 31,-37 48,64-108,0 1,0-1,0 1,0-1,0 0,0 1,0-1,0 1,0-1,0 1,0-1,0 1,0-1,0 1,0-1,1 0,-1 1,0-1,0 1,1-1,-1 0,0 1,0-1,1 1,-1-1,0 0,1 0,-1 1,1-1,-1 0,0 0,1 1,-1-1,1 0,-1 0,0 0,1 0,-1 1,1-1,-1 0,1 0,-1 0,1 0,-1 0,1 0,-1 0,1-1,0 1,29 0,-25 0,141-3,-62 3,101-14,-125 9,-40 7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20.2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475 1,'-14'2,"0"1,0 1,1 0,0 1,0 0,0 1,0 0,1 1,-16 12,0-3,-229 120,255-135,-1 0,1 0,-1 0,1 1,-1-1,1 1,0 0,0-1,0 1,0 0,0 0,0 0,1 1,-1-1,1 0,-1 1,1-1,0 1,0-1,0 1,0-1,1 1,-1 0,1 0,-1-1,1 1,0 0,0 0,0-1,0 1,1 0,-1 0,1-1,0 1,1 3,4 9,1 0,1-1,0 0,1 0,11 13,2 4,-4-4,1 0,1-2,2 0,48 43,-68-66,1-1,-1 1,0-1,1 1,-1-1,1 0,-1 0,1 0,0 0,0 0,-1-1,1 1,0-1,0 0,-1 0,1 0,0 0,0 0,0-1,-1 1,1-1,0 0,-1 0,1 0,3-1,6-5,-1 0,-1 0,1-1,13-14,19-13,-8 14,0 1,1 2,1 2,0 1,1 2,1 2,0 1,1 2,0 2,0 1,55 1,-91 4,-1 0,1 0,-1 0,0 1,1-1,-1 1,0 0,1 0,-1 0,0 0,0 0,0 1,0 0,0-1,0 1,0 0,0 1,-1-1,1 0,2 5,-2-3,-1 1,0 0,0 0,0 1,-1-1,0 0,0 0,0 1,-1-1,0 0,0 1,-1 6,-1 30,-2-1,-2 0,-2 0,-1-1,-26 66,29-91,-1 5,0-1,-2 1,-1-2,-12 19,18-32,0 0,0 0,0 0,-1-1,0 1,0-1,0 0,0-1,0 0,-1 1,0-2,0 1,0-1,0 0,0 0,0 0,-11 1,-19 1,19-4,1 2,-1 0,1 1,0 0,0 2,1 0,-1 0,-27 15,30-10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20.9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0 444,'9'-2,"0"0,0 0,-1-1,1 0,-1 0,0-1,0 0,0-1,11-8,6-2,10-5,60-33,137-102,-152 99,-53 39,-2 0,45-41,-59 46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22.8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39,'3'-35,"2"32,2 22,4 18,-1-1,1 0,19 41,4 4,-27-61,0-1,1 0,1 0,1-1,1 0,0-1,17 20,-27-36,1 1,-1-1,1 1,-1-1,1 1,0-1,0 0,-1 0,1 0,0 0,0 0,0 0,0-1,0 1,0-1,0 1,0-1,1 0,-1 0,0 1,0-2,0 1,0 0,0 0,0-1,0 1,0-1,0 0,0 1,0-1,0 0,0 0,0 0,0-1,3-1,4-6,1 0,-2-1,1 0,13-21,-5 8,69-78,-42 51,51-74,-71 80,-23 42,0 0,-1-1,1 1,0-1,-1 1,1-1,-1 1,0-1,0 1,0-1,0 1,0-1,0 1,-1-1,1 1,-2-3,17 52,98 126,-60-96,-34-45,-13-23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25.5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50 192,'7'10,"0"1,-1 0,0 0,-1 1,-1 0,0 0,0 0,-1 0,-1 0,2 16,8 27,20 59,-1-10,22 139,-47-221,1-18,-6-5,0-1,0 0,-1 0,1 1,0-1,-1 0,1 0,-1 0,1 0,-1 0,0 0,0 0,0 0,0 0,0 0,-1-3,-4-17,0 0,-1 0,-1 1,-2 0,0 0,-13-21,-7-20,-12-38,5-1,-38-175,72 267,0-1,1 0,0 0,1 0,0 0,1 1,2-17,-2 24,-1 0,1 0,-1 1,1-1,0 0,-1 0,1 1,0-1,0 0,0 1,1-1,-1 1,0-1,0 1,1 0,-1-1,1 1,-1 0,1 0,0 0,-1 0,1 0,0 1,0-1,-1 0,1 1,0-1,0 1,0 0,0 0,0 0,0 0,0 0,-1 0,1 0,0 0,0 1,0-1,0 1,0 0,-1-1,1 1,0 0,-1 0,3 1,13 7,-1 0,0 1,-1 1,25 22,36 24,-50-41,275 179,-276-176,-3-5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26.4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1 358,'9'-1,"0"-1,1-1,-1 1,0-1,0-1,-1 0,1 0,-1 0,0-1,0-1,14-11,40-23,-40 28,-1-1,-1-1,0-1,-1 0,31-33,-4 3,37-39,-65 68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27.0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5,6 5,1 3,7 6,6 2,6 1,2 3,6 0,-1 2,-2 0,2 1,-2 0,-1-8,-8-8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39.2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1,'2'16,"1"0,0 0,1-1,1 1,1-1,0 0,1-1,10 16,5 16,331 657,31-16,-258-465,142 246,-235-418,-8-17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5:42.06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3352,'9'-2,"-1"0,1-1,-1 0,1-1,-1 0,0 0,0 0,0-1,12-11,12-6,49-20,106-39,-61 28,200-91,708-325,-358 117,-403 174,34-19,-117 89,5 9,351-126,-309 146,280-136,-433 171,148-105,57-78,83-57,-290 230,1 3,3 4,2 4,155-53,-192 83,1 2,0 2,88-3,164 14,-109 2,-173-3,-1 0,1 1,-1 2,0 0,0 1,33 13,-20-4,-2 2,0 1,34 25,136 109,-166-119,-1 2,-2 1,36 47,13 27,101 146,-53-51,174 206,-289-390,-1 0,0 1,-2 0,0 1,-2 1,0 0,11 43,-13-32,-1 1,-2-1,-1 1,-2 69,-4-90,0 0,-1 0,0 0,-1-1,-1 1,0-1,-1 0,0 0,-1-1,0 0,-14 17,-13 13,-66 63,57-62,-421 372,431-387,-156 122,-7-9,-246 135,-311 177,223-129,369-235,-191 76,-183 42,413-161,-96 32,-380 162,486-185,-415 215,52 50,273-174,175-130,-1-1,0-1,-2-1,-51 14,37-12,-45 20,62-24,-1-1,0-1,-1-2,-38 6,34-8,-1 2,-55 20,56-11,25-12,1 0,-1-1,1 0,-1 0,-10 2,15-5,0 1,0-1,0 0,0 0,0-1,0 1,0-1,0 1,1-1,-1 0,0 0,0 0,0 0,1-1,-1 1,0-1,1 1,-4-4,-58-57,46 43,0 2,-27-21,-99-53,-16-13,144 90,4 2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33.8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2110,'11'0,"-1"1,1 1,-1 0,0 0,0 1,0 0,0 1,0 0,-1 1,11 5,10 10,45 37,-52-38,559 443,-456-374,-125-87,-1-1,1 1,0 0,-1-1,1 1,-1-1,1 1,0-1,0 0,-1 1,1-1,0 0,0 1,-1-1,1 0,0 0,0 0,0 0,-1 0,1 0,0 0,0 0,0 0,-1 0,1 0,0 0,0 0,0-1,-1 1,1 0,0-1,0 1,-1 0,1-1,0 1,-1-1,1 1,-1-1,1 0,0 1,-1-1,1 0,-1 1,0-1,1 0,-1 1,0-1,1 0,-1 0,0 1,0-1,1-1,0-51,-2 42,-54-440,9 124,19 9,15 0,13-1,54-404,-48 651,-6 46,2 1,0 0,2 0,0 0,13-32,-14 49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34.6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1019,'102'103,"255"237,-356-339,9 8,2 0,-1-1,1 0,22 11,-32-18,0 0,0 0,0 0,0 0,0-1,1 1,-1-1,0 1,0-1,0 0,1 0,-1 0,0 0,0 0,0-1,1 1,-1-1,0 1,0-1,0 0,0 0,0 0,0 0,0 0,0 0,0 0,-1-1,1 1,0-1,-1 1,1-1,-1 0,0 1,1-1,-1 0,0 0,0 0,1-4,5-14,-1 0,-2-1,0 0,-1 0,1-29,2-10,39-329,-7-468,-39 828,1 32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4.5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826 1,'-3'1,"-1"1,0-1,1 1,-1 0,1 0,0 1,-1-1,1 1,0-1,-2 4,-6 4,-208 152,-33 26,202-146,2 2,-75 88,114-120,0-3,1 0,1 1,0-1,0 2,1-1,0 1,1 0,0 0,0 0,-4 22,9-30,0-1,0 1,1 0,-1-1,1 1,0 0,0-1,0 1,0-1,0 0,0 1,1-1,-1 0,1 0,0 1,-1-1,1-1,0 1,0 0,0 0,1-1,-1 1,0-1,1 0,-1 1,1-1,-1 0,1-1,3 2,13 4,0-2,0 0,21 2,-18-3,-2 0,25 5,-1-2,81 1,-114-8,0 1,0-1,0-1,1 0,-2 0,1-1,0 0,0-1,-1-1,0 1,0-2,0 1,-1-1,0-1,0 0,13-12,-6-1,-1-1,-1 0,0-1,-2-1,-1 0,0-1,-2 0,-1 0,-1-1,-1 0,-1 0,3-47,-7 67,2-19,-1 0,-2 0,-3-39,-26-80,27 123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37.14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2221,'30'41,"266"355,-248-337,4 8,-23-27,1-2,3-1,0-1,48 38,-78-72,0 1,0-1,0 0,0 0,1 0,-1 0,1-1,-1 1,1-1,-1 0,1 0,0 0,0-1,-1 1,8-1,-9-1,1 0,-1 0,0 0,0 0,1 0,-1-1,0 1,0-1,0 1,0-1,-1 0,1 0,0 0,-1 0,1 0,-1 0,0 0,0-1,0 1,0 0,0-1,0 1,-1-1,1-2,67-303,-44 174,138-612,6-32,-147 648,-4 0,-3-245,-14 317,9-71,-5 103,0-1,2 1,1 1,20-51,-19 61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35.1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618 1108,'2'24,"0"1,2-1,9 33,3 13,84 427,11 59,-108-532,-3-16,1 0,0-1,1 1,-1 0,1-1,1 1,0-1,3 7,-9-40,-40-96,-98-189,105 237,-111-225,-281-632,361 736,61 172,1-1,0 0,2 0,1-1,1 1,3-33,0 47,0 1,1-1,1 0,0 1,0 0,0 0,2 0,-1 0,1 1,0 0,0 0,1 1,0-1,1 1,-1 1,2 0,13-9,14-7,0 2,71-29,-89 42,83-30,-93 35,0 0,0 0,0 1,0 0,0 0,0 1,0 0,0 1,0 0,13 3,-18-3,-1 0,0 0,0 0,0 1,0-1,0 1,0-1,-1 1,1 0,0-1,-1 1,1 0,-1 0,0 0,0 1,0-1,0 0,0 0,0 0,0 1,-1-1,1 1,-1 3,2 63,-2-54,-2 74,2 2,-4-1,-20 114,18-174,-1-1,-1-1,-2 1,-1-1,-1-1,-1 0,-2-1,0 0,-2-1,-38 44,15-26,-51 73,78-97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36.48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1468,'26'30,"-9"-8,1-1,1-1,29 25,-39-40,1 1,-1-1,1-1,0 0,1 0,-1-1,0 0,1-1,0 0,-1-1,1 0,20-1,-17-1,1-1,0-1,-1 0,0-1,0-1,0 0,0-1,22-13,-19 8,1-1,-2 0,0-1,0-1,-1-1,-1 0,0 0,-1-2,-1 0,0 0,-2-1,0 0,11-28,-11 19,-2 0,0-1,-2 0,-1 0,-1 0,-2 0,0-1,-2 1,-6-46,6 73,-1 0,1 1,0-1,0 0,0 0,0 0,-1 0,1 0,0 0,0 0,1 0,-1 0,0 1,0-1,0 0,1 0,-1 0,0 0,1 0,-1 1,0-1,1 0,0 0,-1 1,1-1,-1 0,2 0,-1 0,0 1,1 0,-1 0,1-1,-1 1,1 0,-1 0,0 0,1 0,-1 1,1-1,-1 0,0 1,1-1,-1 1,2 0,13 6,-1 1,22 16,-14-10,85 41,2-6,210 64,-290-103,1-1,1-2,-1-1,1-2,57 1,-87-5,1 0,0 0,-1-1,1 1,0-1,-1 1,1-1,-1 0,1 0,-1 0,1 0,-1-1,0 1,1-1,-1 1,0-1,0 0,0 0,0 0,-1 0,1 0,0 0,-1 0,0-1,1 1,-1-1,0 1,0-1,0 1,-1-1,1 1,0-1,-1 0,0 1,0-1,0 0,0 1,0-1,-1-5,-2-10,-1 0,0 1,-1-1,-13-27,14 35,-51-116,-85-144,-93-111,153 255,43 63,23 36,-2 1,-1 0,-35-40,52 65,0 1,0-1,-1 1,1-1,0 1,-1-1,1 1,0-1,-1 1,1 0,0-1,-1 1,1 0,-1-1,1 1,-1 0,1 0,-1-1,1 1,-1 0,1 0,-1 0,1 0,-1 0,1-1,-1 1,1 0,-1 0,0 1,1-1,-1 0,1 0,-1 0,1 0,-1 0,1 0,-1 1,1-1,-1 0,1 0,-1 1,1-1,0 0,-1 1,1-1,-1 1,1-1,0 0,-1 1,1-1,0 1,0-1,-1 1,1-1,0 1,0-1,0 1,0-1,-1 1,1 0,-2 36,6-18,1 0,0 0,1 0,1-1,10 18,53 90,-51-95,209 314,-176-279,2-3,121 108,-168-164,1-1,0 0,0-1,12 6,-2-4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37.0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6 268,'-4'0,"3"0,5-4,11-6,8-1,11-3,15-8,6 0,2 0,1-6,-2 3,-5-3,-3 3,-6 1,-5 5,-9 6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37.59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1,'5'0,"5"0,5 4,9 2,5 8,5 11,11 8,5 4,3 5,2-2,-5-3,-7 1,-1-2,-9-2,-10-8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37.9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11,'0'-4,"0"-2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38.9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1 101,'16'17,"-1"2,0 0,13 22,13 19,-2-12,-19-24,-1 0,0 1,14 29,-33-53,0 0,1 1,-1-1,1 0,0 0,-1 0,1 1,0-1,0 0,-1 0,1 0,0 0,0 0,0 0,0-1,0 1,1 0,-1 0,0-1,2 1,-2-1,-1 0,1-1,0 1,-1-1,1 1,0-1,-1 0,1 1,-1-1,1 0,-1 1,1-1,-1 0,0 1,1-1,-1 0,0 0,1 0,-1 1,0-1,0 0,0-1,5-62,-5 63,-1-107,1-60,0 164,0 0,0 0,1 0,-1 0,1 0,0 1,0-1,0 0,1 0,-1 0,1 1,0-1,0 1,0 0,1-1,-1 1,1 0,0 0,-1 1,1-1,1 0,-1 1,0 0,1 0,-1 0,1 0,-1 0,1 1,0 0,0-1,-1 1,1 1,0-1,0 1,8-1,1 2,1 0,-1 0,0 2,0-1,0 2,0 0,-1 0,1 1,18 11,11 10,-1 1,-1 2,-2 2,-1 2,-2 1,35 44,-43-37,-20-24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40.6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193 662,'6'-2,"0"0,0 0,0-1,-1 0,1 0,-1 0,1 0,-1-1,0 0,-1 0,8-8,0 1,15-12,224-197,-199 169,-3-2,67-92,-110 137,0 0,-1 0,-1-1,1 0,3-11,-7 18,-1 1,0 0,1-1,-1 1,0-1,0 1,1-1,-1 0,-1 1,1-1,0 1,0-1,0 1,-1-1,1 1,-1 0,1-1,-1 1,0-1,1 1,-1 0,0 0,0-1,0 1,0 0,0 0,0 0,0 0,0 0,-1 0,1 0,0 0,-1 1,1-1,0 1,-1-1,1 0,-1 1,1 0,-1-1,-1 1,-8-2,0 1,0 1,-1 0,1 0,0 1,0 0,0 1,0 0,1 1,-1 0,-11 5,-16 8,-60 35,59-27,1 1,2 3,0 0,2 3,1 0,2 3,1 0,2 2,1 1,2 1,1 1,3 2,1 0,1 1,-19 69,33-89,1-1,0 0,2 1,0 0,1 0,2-1,0 1,1 0,9 36,-7-44,0-1,1 1,1-1,0 0,1 0,0-1,1 1,0-2,1 1,0-1,1-1,0 0,1 0,0-1,22 14,-7-8,1-2,1-1,0-1,1-2,0-1,53 9,2-7,99 0,-69-10,-1-5,1-5,-2-5,0-5,154-49,-231 59,-1-3,0-1,-1-1,0-1,-2-2,35-26,-57 36,0 1,-1-1,0 0,0-1,-1 0,0-1,0 1,-1-1,-1 0,5-12,-7 14,0-1,-1 1,-1-1,1 0,-2 1,1-1,-1 0,0 0,-1 1,0-1,0 0,-1 1,0-1,-6-15,5 16,0 1,0-1,0 1,-1 0,0 0,-1 0,0 1,0-1,0 1,0 0,-1 1,0-1,-1 1,1 0,-1 1,0 0,0 0,0 0,0 1,-1 0,0 0,1 1,-1 0,-12-2,-19-11,35 12,0 1,0 0,0 1,0-1,0 1,0-1,-1 1,-5 0,10 1,-1 0,0 0,1 0,-1 0,1 1,-1-1,1 0,-1 1,1-1,-1 0,1 1,-1-1,1 0,-1 1,1-1,-1 1,1-1,0 1,-1-1,1 1,0 0,0-1,-1 1,1-1,0 1,0-1,0 1,0 0,0-1,0 1,0 0,0-1,0 1,0-1,0 1,0 0,0-1,0 1,0-1,1 1,-1 0,0-1,0 1,1-1,-1 1,0-1,2 2,15 31,-17-32,17 24,2-1,0-1,1-1,27 23,32 36,-28-17,-2 2,-4 2,-2 2,-4 1,-3 3,-3 1,-3 1,-4 2,-3 0,20 127,-26-90,15 80,-24-159,2 0,1-1,20 42,-28-71,1 0,-1-1,1 1,0-1,1 1,-1-1,1 0,0-1,1 1,-1-1,1 0,-1-1,10 5,-12-6,0-1,1 0,-1 1,0-1,1-1,-1 1,1 0,-1-1,1 0,-1 0,1 0,-1 0,1 0,-1-1,1 1,-1-1,0 0,1 0,-1 0,0-1,0 1,0-1,0 0,0 0,0 0,0 0,4-5,-3 3,-1-1,1 0,-1 0,0 0,-1 0,1 0,-1-1,0 1,-1-1,1 0,-1 1,1-9,1-79,-4 69,-8-207,-11 0,-9 2,-89-339,7 190,80 293,-3 2,-59-103,65 139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41.4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41.8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7.0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659 1,'-11'1,"0"1,0 0,0 0,1 1,-1 1,1 0,0 0,0 1,0 0,1 1,-1 0,-13 12,-12 11,-49 54,80-79,-49 54,3 2,-79 123,102-137,2 1,2 1,2 1,2 1,-14 60,31-102,0 1,0-1,1 1,0 0,1-1,0 1,0 0,1-1,1 10,-1-14,1-1,-1 0,0 1,1-1,0 0,0 0,0 0,0 0,1-1,-1 1,1-1,-1 1,1-1,0 0,0 0,0 0,0 0,0 0,0-1,1 1,-1-1,0 0,1 0,3 0,23 5,0-2,1 0,-1-2,57-4,122-23,-190 22,6-1,16-1,-1-2,0-1,0-2,45-19,-80 27,-1 0,0 0,0-1,1 0,-2 1,1-1,0-1,-1 1,1 0,-1-1,0 0,0 0,-1 0,1 0,-1 0,0 0,2-6,-2 2,0 1,0-1,-1 0,0 0,-1 0,0 0,0 0,0 0,-3-12,-3-5,-1 1,-1 0,-1 1,-1 0,-20-35,17 35,1 1,-1 1,-25-33,34 49,0 1,0 0,-1-1,1 1,-1 1,0-1,0 1,0-1,0 2,0-1,-1 0,0 1,1 0,-1 1,0-1,-8 0,10 2,0 0,0 0,0 0,0-1,0 1,0-1,0 0,1 0,-1-1,0 1,0-1,1 0,-1 0,1 0,-1 0,1 0,0-1,0 0,0 1,0-1,1 0,-1-1,1 1,-3-4,-3-11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42.9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0 400,'1'-12,"1"-1,0 1,0-1,2 1,-1 0,1 0,1 0,0 1,1 0,0 0,1 0,0 0,14-14,5-5,2 1,61-47,-75 65,1 1,0 1,1 0,0 1,1 1,-1 0,1 1,1 1,-1 1,1 0,-1 1,1 1,0 1,0 0,0 2,0 0,23 4,-28-2,0 0,0 0,0 1,0 1,-1 0,0 1,0 0,0 1,-1 1,0-1,0 2,-1-1,0 2,0-1,-1 1,0 1,-1-1,-1 2,1-1,-2 1,0 0,0 0,6 20,-9-19,-1 0,0 1,-1-1,0 1,-1-1,-1 1,0-1,-1 1,0-1,-1 0,-1 0,0 0,-1 0,0 0,0-1,-13 18,-10 16,-3-1,-62 70,-94 86,186-201,0 1,0 0,0 0,0 0,0 0,1 0,-1 0,0 0,1 1,-1-1,1 0,-1 0,1 0,-1 1,1-1,0 0,0 0,-1 3,2-4,-1 1,1-1,-1 1,1-1,-1 0,1 1,-1-1,1 0,-1 0,1 1,0-1,-1 0,1 0,-1 0,1 1,0-1,-1 0,1 0,0 0,-1 0,1 0,-1 0,1-1,0 1,0 0,52-16,-49 15,295-98,-271 88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43.4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0,'5'1,"0"-1,-1 1,1 0,-1 0,0 0,1 1,-1-1,0 1,0 0,0 0,0 1,5 3,43 41,-36-31,300 309,-239-236,121 181,-196-267,56 98,-53-90,0 0,-1 0,0 0,-1 1,0 0,-1 0,1 16,-2-25,-1-1,0 0,0 1,-1-1,1 0,-1 1,1-1,-1 0,1 1,-1-1,0 0,0 0,0 0,-1 0,1 0,-2 2,-9 7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44.65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102 0,'-2'1,"0"-1,-1 1,1-1,0 1,-1 0,1 0,0 0,0 1,0-1,0 0,0 1,0-1,1 1,-1 0,0-1,1 1,-1 0,1 0,-2 3,-20 43,10 17,2 0,3 0,3 1,4 79,0-90,8 142,-4-169,2 0,0-1,2 0,1-1,12 29,-18-50,0 0,0-1,-1 1,1 0,-1 0,0 0,-1 0,1 0,-1-1,0 1,-1 6,-2 7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53.02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 63,'-10'138,"1"-30,-17 318,-6 178,35-567,-2-38,-1 1,1 0,-1 0,1-1,-1 1,0 0,1 0,-1-1,1 1,-1 0,0-1,1 1,-1-1,0 1,1 0,-1-1,0 1,0-1,1 1,-1-1,0 1,0-1,0 1,0-1,0 1,0-1,0 1,0-1,0 1,0-1,17-72,-15 67,18-111,10-208,-32-121,-12 306,8 94,2 0,2-72,2 116,0 0,0-1,0 1,0 0,1 0,-1 0,1 0,-1 0,1 0,0 0,0 0,0 0,0 0,0 0,0 0,0 0,1 1,-1-1,0 1,3-3,-2 3,0 1,-1 0,1-1,-1 1,1 0,0 0,-1 0,1 0,0 0,-1 0,1 0,-1 0,1 1,0-1,-1 1,1-1,-1 1,1-1,-1 1,2 1,6 4,-1-1,0 2,0-1,-1 1,0 0,0 0,7 11,43 70,70 147,26 107,-68-145,-71-166,62 126,-53-122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53.6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0 899,'1'-6,"0"0,0 0,0 0,1 1,0-1,0 0,1 1,-1 0,1-1,0 1,7-9,51-55,-40 47,43-45,122-96,89-39,26-22,-229 166,-46 41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54.4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0 249,'1'-10,"-1"1,2-1,-1 0,2 0,-1 1,1-1,0 1,1 0,0 0,1 0,0 1,0-1,1 1,0 0,0 1,1-1,0 1,12-9,-8 7,1 1,0 0,0 1,1 0,0 1,0 0,1 1,-1 1,1 0,0 1,1 0,15 0,-28 3,0-1,1 2,-1-1,0 0,0 0,0 1,1-1,-1 1,0-1,0 1,0 0,0 0,0 0,0 0,0 1,0-1,-1 0,1 1,0-1,-1 1,1 0,-1-1,1 1,-1 0,0 0,0 0,0 0,0 0,0 0,0 0,-1 0,1 0,-1 1,1-1,-1 0,0 3,1 9,0 0,-1 1,-1-1,-3 20,4-31,-93 413,84-379,-40 122,-9 40,57-198,1 0,0 0,-1 1,1-1,0 0,0 1,0-1,-1 0,2 1,-1-1,0 0,0 1,0-1,0 0,1 0,-1 1,1-1,-1 0,2 2,-1-2,-1-1,1 1,0-1,0 0,-1 1,1-1,0 0,0 1,0-1,0 0,-1 0,1 0,0 0,0 0,0 0,0 0,0 0,-1 0,1-1,0 1,0 0,1-1,8-3,0-1,0 0,16-11,-14 8,146-76,278-107,-166 80,-206 82,133-52,-179 76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54.9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0 520,'6'-2,"-1"1,1-1,-1 0,1 0,-1-1,0 1,0-1,0-1,7-5,21-11,273-117,485-146,-638 242,-126 33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6:55.7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0 235,'12'-1,"0"0,0-1,0-1,19-7,19-3,161-28,212-46,-108 11,-306 75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02.0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0 728,'1'-9,"0"1,1-1,0 1,0 0,1 0,0 0,0 0,1 0,0 0,0 1,9-12,8-8,36-37,-2 11,3 3,1 1,3 4,76-43,-23 24,194-76,-292 132,-2 2,0 0,0 1,0 0,19-3,-32 8,0-1,0 1,0 0,0-1,1 1,-1 0,0 0,0 1,0-1,1 0,-1 1,0-1,0 1,0 0,0-1,0 1,0 0,0 1,0-1,0 0,-1 0,1 1,0-1,-1 1,1-1,-1 1,1 0,-1 0,0-1,0 1,0 0,0 0,0 0,0 0,-1 1,1-1,0 2,1 11,-1 0,-1-1,0 1,-1 0,-1-1,0 1,-1-1,0 1,-8 19,-7 14,-33 61,15-39,-4-1,-3-2,-74 89,116-148,13-5,22-5,-26 2,297-13,-220 13,134 18,-204-16,4 0,-1 2,1 0,31 11,-46-14,0 1,0 0,0 0,0 0,-1 0,1 0,-1 1,1 0,-1 0,0 0,0 0,0 0,-1 1,1-1,-1 1,0-1,0 1,0 0,0 0,-1 0,1 0,0 6,-1 5,0-1,-2 0,0 1,0-1,-1 0,-1 1,-1-2,0 1,0 0,-1-1,-1 1,-1-1,1-1,-11 14,-8 11,-2 0,-2-2,-39 37,43-46,-1-3,-1 0,0-1,-2-2,-1-1,0-1,-1-1,-43 15,72-31,1 0,-1 0,1-1,-1 1,1-1,-1 1,1-1,-1 1,0-1,1 0,-1 0,0 0,1 0,-1 0,0 0,1 0,-1-1,0 1,1 0,-1-1,0 0,1 1,-1-1,1 0,-1 0,1 0,0 0,-1 0,1 0,0 0,0 0,0 0,0-1,0 1,0 0,0-1,0 1,0-1,1 1,-1-1,0 0,1 1,-1-1,1 1,0-1,0-2,-2-16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02.4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1014,'23'-20,"2"1,0 1,45-23,-21 12,495-259,20 36,-279 128,175-73,-446 191,-1 1,1 1,23-6,-31 10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7.9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 1,'-2'0,"1"0,-1 0,1 0,-1 1,1-1,-1 0,1 1,0-1,-1 1,1 0,0-1,-1 1,1 0,0 0,0 0,0 0,0 0,0 0,0 0,0 0,0 0,0 0,0 1,1-1,-1 0,0 1,1-1,-1 0,1 1,-1-1,1 1,0-1,0 1,0-1,0 1,0-1,0 1,0-1,0 0,1 3,0 8,1 0,1 1,6 18,-7-23,47 140,-23-76,-4 0,17 97,-21-70,-12-76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03.5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831 36,'1'-2,"-1"1,0 0,-1-1,1 1,0 0,0-1,0 1,-1 0,1 0,-1-1,1 1,-1 0,1 0,-1 0,0 0,0 0,0 0,1 0,-1 0,0 0,0 0,0 0,0 0,0 1,-2-2,0 1,0 0,-1 0,1 0,0 1,0-1,-1 1,1 0,0-1,-7 2,-7 2,0 0,1 1,-18 6,33-9,-521 223,452-191,60-29,1 1,-1 0,1 0,0 1,1 1,-1-1,-7 9,14-12,0-1,0 1,0-1,1 1,-1 0,1 0,0-1,0 1,0 0,0 0,0 1,0-1,1 0,0 0,-1 0,1 0,0 0,1 1,-1-1,1 0,-1 0,1 0,0 0,0 0,0 0,0 0,3 4,27 55,1-1,4-2,54 68,-88-124,0-1,0 1,1-1,-1 0,1 1,-1-1,1-1,0 1,0 0,-1-1,1 1,1-1,-1 0,0 0,0 0,0 0,0-1,1 1,-1-1,0 0,1 0,-1 0,0 0,1-1,-1 1,0-1,0 0,0 0,0 0,1 0,-1-1,-1 1,1-1,3-2,10-7,-1-1,0 0,-1-1,22-26,-19 21,36-37,2 2,113-81,-133 110,0 1,2 3,1 0,0 3,1 1,71-18,-100 31,1 1,0 1,0-1,0 2,0-1,0 2,0-1,18 4,-25-3,0 0,-1 1,1-1,0 1,-1 0,1 0,-1 0,1 0,-1 1,0-1,0 1,0 0,-1 0,1 0,0 0,-1 0,0 0,0 1,0-1,0 1,-1 0,1 0,-1-1,0 1,0 0,1 6,-1 6,0 0,0 0,-2 0,0 0,-1 0,0 0,-1 0,-1 0,-1-1,0 0,-1 0,0 0,-1-1,-1 0,-18 25,-11 9,-3-1,-81 76,78-82,-53 58,46-45,-99 82,120-117,5-6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04.4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0 194,'3'34,"1"0,1-1,2 1,12 37,7 29,11 82,14 208,-49-349,-1-28,-3-26,-15-132,-68-735,84 873,1 0,0 0,0 0,0 0,0 0,1 0,1 0,1-8,-2 14,-1 0,1 0,-1 0,1 0,0 0,0 0,-1 0,1 1,0-1,0 0,0 0,0 1,0-1,0 0,0 1,0-1,0 1,0-1,0 1,2-1,0 1,1 0,-1 0,0 0,0 0,1 1,-1-1,0 1,0 0,1-1,3 3,14 6,-1 1,0 1,-1 0,0 1,31 27,80 85,-92-86,-6-7,-1 1,-1 2,-2 1,-2 1,-1 1,-1 1,32 75,-4 19,-43-110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05.00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1 338,'4'0,"6"-4,5-2,9-4,9-8,7-2,10-2,13-5,5-2,3-6,-1 0,-5 5,-8 4,-11 7,-8 1,-6 4,-9 1,-8 2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05.6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12,'0'-4,"5"-2,0 5,5 11,5 8,3 5,-1 3,6 2,-2 0,0-5,-3-2,-5 0,0-4,-3-5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11.6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1 238,'2'-3,"0"0,1-1,0 1,0 0,0 1,0-1,0 0,0 1,4-3,-3 3,12-9,0 0,1 2,0 0,1 0,0 2,0 0,1 2,34-7,3 5,95 0,-88 6,-21-2,1-2,-1-1,41-13,121-42,-183 54,3-1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12.0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0,'43'48,"72"105,-77-99,160 273,-47-70,-103-182,-40-56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13.11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0,'1'12,"0"-1,1 0,0 0,1 0,0-1,1 1,0-1,1 1,0-1,13 17,7 9,41 44,-64-78,24 27,1-1,1-1,49 36,-61-52,1-1,0 0,0-2,0 0,1 0,1-2,-1-1,1 0,22 3,-29-7,7 2,1-1,-1 0,1-2,30-3,-47 3,0 0,0-1,0 1,0-1,0 0,0 0,-1 0,1 0,0 0,0-1,-1 1,1-1,-1 1,1-1,-1 0,0 0,1-1,-1 1,0 0,-1-1,1 1,0-1,-1 1,1-1,-1 0,0 0,0 0,0 0,0 0,-1 0,1 0,-1 0,1 0,-1 0,0 0,-1-4,-3-18,-1 1,0 0,-2 0,-17-37,-6-27,45 127,3 0,36 57,-14-25,-19-35,2-2,2 0,38 41,-40-49,65 88,-72-89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13.7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0 179,'5'0,"5"0,14-4,11-1,13-5,11-4,8-5,10 2,4 3,2 0,0-3,-3-1,-5 1,-11 4,-13 5,-6 2,-7 4,-9 1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15.1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647 1,'-7'5,"0"-1,-1 0,0 0,1 0,-1-1,-1-1,1 1,0-1,-14 1,-9 4,-115 37,-201 90,345-133,0 0,0 0,0 0,0 0,0 1,1-1,-1 1,0 0,1-1,-1 1,1 0,0 0,-1 0,1 0,0 0,0 0,1 0,-1 0,0 1,1-1,-1 0,1 0,0 1,-1-1,1 0,0 0,1 1,-1-1,0 0,2 5,1 7,1 0,1-1,11 26,-5-15,-2 1,-2-6,0-1,1 0,1-1,12 20,-19-34,1 0,-1 0,1 0,-1 0,1 0,0 0,0-1,0 1,0-1,0 0,1 0,-1 0,1-1,-1 1,1-1,0 0,0 0,0 0,-1 0,1-1,0 1,0-1,0 0,0 0,0 0,5-2,20-6,0-2,44-21,16-6,4 6,0 3,2 5,172-20,-262 42,0 0,0 1,1 0,-1 1,0-1,0 1,0 0,0 0,0 0,0 1,8 4,-11-5,0 0,-1 1,1-1,-1 1,0 0,1-1,-1 1,0 0,0 0,0 0,0 0,-1 0,1 0,0 0,-1 0,0 0,1 0,-1 0,0 0,0 0,0 1,0-1,0 0,-1 0,1 0,-1 0,1 0,-1 0,0 0,-2 4,-22 58,-3-1,-3-1,-3-1,-78 107,107-162,-1-1,1 1,-1-1,0 0,-1 0,1 0,-1-1,0 0,0-1,0 1,-9 2,-13 3,-48 10,21-7,37-6,-113 25,111-28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16.3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 66,'5'94,"4"0,28 122,-18-120,-4 1,2 103,-16-171,-1 7,-8-68,-29-138,-14-81,40 173,1 19,2-1,3-1,5-98,0 157,0-1,0 0,0 1,1-1,-1 1,1-1,0 1,-1-1,1 1,0-1,0 1,1 0,-1-1,0 1,1 0,0 0,-1 0,1 0,0 0,0 1,0-1,3-2,-2 3,0 1,0-1,0 1,0-1,0 1,0 0,-1 0,1 0,0 1,0-1,0 1,0-1,0 1,0 0,-1 0,5 2,9 6,-1 0,0 0,-1 1,0 1,17 18,25 34,-2 2,-3 3,64 115,-102-161,95 192,-15-27,-79-163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8.3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305 0,'-1'37,"-1"-1,-2 0,-2 0,-1 0,-2-1,-14 39,-71 201,-36 102,107-307,18-45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17.0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1 420,'7'-5,"1"-1,0 1,0 1,0 0,1 0,9-3,-1 0,39-17,8-2,-1-3,72-46,-100 54,40-17,7-4,120-69,-184 100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18.49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1 183,'1'-7,"0"1,0-1,0 1,1-1,0 1,1 0,-1 0,1 0,0 0,1 0,-1 0,1 1,8-9,-4 5,0 1,0 1,0-1,1 1,0 1,1-1,13-6,-10 8,1 1,0 0,0 1,0 0,1 1,-1 0,0 1,27 2,-14 2,1 0,-1 2,44 12,-47-9,0 1,-1 1,-1 0,1 2,34 25,-49-31,1 0,-1 1,-1 0,1 0,-1 1,-1 0,1 1,-1-1,-1 1,0 0,0 1,-1-1,0 1,0 0,-1 0,2 14,-4-18,-1 1,0 0,-1 0,0 0,0-1,0 1,-1-1,0 1,0-1,-1 1,0-1,0 0,0 0,-7 9,-8 9,-2-1,-23 23,2-2,-184 241,180-224,27-33,20-18,15-7,529-19,-526 15,0-1,31-7,-13 2,-17 4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23.8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0 329,'12'-1,"1"-1,-1 0,0-1,0-1,0 0,15-7,1 0,170-56,305-61,-391 112,-80 14,-2-2,1-1,0-2,33-12,-31 9,0 0,0 3,57-6,-78 11,-12 2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24.39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1,'5'0,"-1"1,1 0,0 0,-1 0,1 1,-1 0,1 0,-1 0,0 0,0 1,6 3,45 41,-31-26,143 130,228 265,-376-393,-2 0,0 1,-2 1,21 46,-12-14,19 70,-37-105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25.5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1 583,'0'-4,"1"1,0-1,0 0,0 0,0 0,1 1,-1-1,1 1,0-1,0 1,0-1,4-3,37-39,-32 36,35-33,2 2,2 2,2 2,58-31,232-102,-326 163,10-6,1 1,0 1,1 2,0 0,45-6,-71 14,1 1,0 0,0-1,-1 1,1 1,0-1,0 0,-1 1,1-1,0 1,-1 0,1 0,-1 0,1 0,-1 0,1 1,2 1,-4-1,1-1,-1 1,0 0,0-1,0 1,0 0,0 0,-1 0,1-1,0 1,-1 0,1 0,-1 0,0 0,0 0,0 0,0 0,0 3,-2 6,0-1,-1 1,0-1,-1 0,0 0,0 0,-8 11,-175 325,143-271,-80 151,124-217,13-15,32-28,-16 12,73-38,206-88,-273 133,214-82,-214 86,1 2,0 1,0 2,0 1,47 0,-81 5,1 0,-1 0,1 0,-1 0,1 1,-1-1,1 1,-1 0,1 0,-1-1,0 2,1-1,-1 0,0 0,0 1,0-1,3 3,-4-2,-1-1,1 0,0 1,-1-1,0 1,1-1,-1 1,0-1,0 0,1 1,-1-1,0 1,-1-1,1 1,0-1,0 1,-1-1,1 1,0-1,-1 1,0-1,1 0,-1 1,0-1,0 0,1 0,-1 0,0 1,0-1,-2 1,-48 60,-70 90,90-109,-3-2,-1-1,-2-2,-1-1,-53 38,66-58,-2-2,0-1,0-1,-1-1,-1-1,0-2,0-1,-34 4,41-9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26.08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0 344,'70'-3,"0"-2,106-22,130-49,-291 72,232-67,297-67,-486 125,-35 6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27.2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833 20,'3'-7,"-3"7,0-1,0 1,0 0,1 0,-1-1,0 1,0 0,0 0,0-1,0 1,1 0,-1 0,0-1,0 1,0 0,0-1,0 1,0 0,0-1,0 1,0 0,0 0,0-1,0 1,0 0,0-1,-1 1,1 0,0 0,0-1,0 1,0 0,0 0,-1-1,1 1,0 0,0 0,0-1,-1 1,1 0,0 0,0 0,-1 0,1-1,0 1,0 0,-1 0,1 0,0 0,-1 0,1 0,0 0,0 0,-1 0,1 0,0 0,-1 0,1 0,0 0,-1 0,1 0,0 0,0 0,-1 0,1 0,0 1,-24 2,1 2,0 1,0 1,1 1,0 0,-23 13,27-13,-242 116,-53 22,310-145,0 0,-1 1,1 0,0-1,-1 1,1 0,0 0,0 1,1-1,-1 1,0-1,1 1,0 0,-1 0,1 0,0 0,1 0,-3 6,3-6,1 1,-1-1,1 1,0-1,1 0,-1 1,1-1,-1 0,1 0,0 1,0-1,0 0,1 0,-1 0,1 0,0 0,-1 0,1-1,1 1,1 2,19 25,-16-21,0 1,0-1,1-1,0 0,0 0,14 10,-19-16,1 0,0-1,-1 1,1-1,0 0,0 0,0 0,0 0,0-1,0 0,0 0,1 0,-1 0,0 0,0-1,0 0,0 0,0 0,0 0,-1-1,1 1,5-4,137-77,-92 50,66-30,-72 39,50-19,-90 38,1 2,0-1,0 1,-1 1,1-1,0 2,0-1,17 2,-22 0,0-1,0 1,0 0,0 1,0-1,0 1,0-1,-1 1,1 0,-1 1,1-1,-1 1,0-1,0 1,0 0,0 0,4 6,-4-3,0 0,0 0,0 1,-1-1,1 1,-2-1,1 1,-1 0,1 12,-1 3,-2 0,-1 0,0 0,-2-1,-9 36,0-19,-1-2,-1 0,-2-1,-2 0,-1-1,-1-2,-2 0,-2-1,0-1,-2-2,-1 0,-1-2,-48 32,47-37,7-5,0-1,-1-1,0 0,-32 11,32-18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28.3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21 280,'2'38,"2"0,2-1,11 40,7 40,3 206,-6-54,-12-234,-2-29,-4-23,-3-48,-3 0,-18-95,14 115,-99-744,105 782,0 0,0 0,1 1,0-1,0 0,1-8,0 14,-1-1,0 1,1 0,-1 0,1 0,-1 0,1 0,0 0,-1 0,1 0,0 0,0 0,0 0,0 0,0 1,0-1,0 0,0 1,0-1,0 0,0 1,0 0,0-1,0 1,1 0,-1-1,0 1,0 0,0 0,1 0,-1 0,0 0,0 0,0 0,1 1,-1-1,0 0,0 1,0-1,0 0,2 2,18 6,-1 1,-1 1,1 1,-2 0,22 17,9 5,6 5,-1 2,84 82,76 114,-184-190,-22-29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29.3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0 422,'1'-4,"0"0,0-1,0 1,0 0,1 0,0 0,0 0,0 0,0 0,1 0,-1 1,1-1,0 1,0 0,4-4,58-45,-53 43,336-222,-239 174,-92 49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30.6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0 153,'1'-2,"-1"0,1 0,-1 0,1 0,0 0,0 0,0 1,0-1,0 0,0 0,1 1,-1-1,1 1,-1-1,1 1,-1-1,1 1,0 0,0 0,2-1,45-21,-40 19,35-14,0 2,1 2,1 2,0 2,1 2,0 1,88 1,-130 7,-1-1,1 0,0 1,-1 0,1 0,-1 0,1 0,-1 1,0 0,1 0,-1 0,0 1,0-1,0 1,-1 0,1 0,4 4,-6-4,-1 0,1 0,-1 0,0-1,1 1,-1 1,0-1,-1 0,1 0,0 0,-1 0,0 0,0 1,0-1,0 0,0 0,-1 0,1 1,-1-1,0 0,0 0,0 0,0 0,-1 0,1-1,-3 4,-30 48,-2-2,-64 72,-16 21,115-143,0-1,0 0,0 0,0 1,1-1,-1 1,0-1,1 1,-1-1,0 1,1-1,0 1,-1-1,1 1,0 0,0-1,0 1,0 3,1-4,-1 0,1 0,0-1,-1 1,1 0,0 0,-1 0,1-1,0 1,0 0,0-1,0 1,0-1,0 1,0-1,0 1,0-1,0 0,0 0,0 1,2-1,9 1,1 0,-1-2,1 1,13-3,-1 0,6 2,1 1,-1 2,1 1,-1 1,0 2,58 18,-69-17,0 2,-1 0,0 0,-1 2,0 1,-1 0,0 1,-1 1,0 0,-2 1,19 23,-30-34,1 1,-1-1,0 1,0 0,0 1,-1-1,0 0,0 1,0-1,-1 1,0 0,0-1,0 1,-1 0,1 0,-2 11,-1-10,0 0,0 0,-1 0,1 0,-2 0,1 0,-1-1,0 1,0-1,0 0,-9 8,-9 6,-1 0,-1-1,-1-2,0-1,-36 18,-171 76,203-99,-1-2,1 0,-2-2,1-2,-1-1,-38 1,47-5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29.4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1 107,'5'-1,"0"-1,0 1,0-1,0 0,-1-1,1 1,0-1,-1 0,0 0,4-4,11-6,0 3,0 0,1 1,0 1,0 1,25-5,-34 10,0 0,0 0,0 1,0 0,0 1,0 0,0 1,0 0,0 1,0 0,18 7,-26-9,-1 1,0 0,0 1,0-1,0 0,0 1,0-1,-1 1,1-1,0 1,-1 0,1 0,-1-1,0 1,1 0,-1 1,0-1,0 0,0 0,-1 0,1 1,0-1,-1 0,0 0,1 1,-1-1,0 1,0-1,0 0,-1 1,1-1,0 0,-1 1,0-1,1 0,-1 0,-1 3,-5 10,-1 0,0 0,-1 0,-13 16,5-6,13-19,-92 135,72-119,20-19,1-1,0 1,-1-1,1 1,1 0,-1 0,0 0,1 1,-1-1,1 1,-2 4,4-8,0 0,1 1,-1-1,0 0,0 1,0-1,1 0,-1 0,0 1,1-1,-1 0,0 0,1 1,-1-1,0 0,1 0,-1 0,0 0,1 0,-1 1,0-1,1 0,-1 0,1 0,-1 0,0 0,1 0,-1 0,1 0,-1 0,0 0,1-1,-1 1,0 0,1 0,-1 0,1 0,-1-1,0 1,1 0,17-6,-18 6,58-20,0 3,69-11,123-9,-221 33,-16 3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37.79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52 713,'0'-1,"-1"-1,1 0,-1 1,1-1,-1 1,0-1,1 1,-1-1,0 1,0-1,0 1,0 0,0-1,-2-1,3 3,-1-1,1 1,-1 0,1-1,0 1,-1 0,1-1,-1 1,1 0,-1-1,1 1,-1 0,1 0,-1 0,1-1,-1 1,1 0,-1 0,1 0,-1 0,0 0,1 0,-1 0,1 0,-1 0,1 0,-1 1,1-1,-1 0,1 0,-1 0,1 1,-1-1,1 0,-1 1,1-1,-1 0,1 1,0-1,-1 0,1 1,-1-1,1 1,0-1,0 1,-1 0,-2 8,-1 0,2 1,0-1,0 1,0-1,1 1,1 0,1 19,-2-1,41 681,-5-285,-27-333,-8-90,-1-1,1 0,0 1,0-1,0 0,0 1,0-1,0 0,0 1,0-1,0 0,0 1,0-1,0 0,0 0,1 1,-1-1,0 0,0 1,0-1,0 0,0 1,1-1,-1 0,0 0,0 1,0-1,1 0,-1 0,0 0,0 1,1-1,-1 0,0 0,1 0,-1 0,0 0,1 1,-1-1,0 0,1 0,4-16,1-28,-28-811,7 582,0 21,-9-296,24 542,0 1,0-1,0 1,1-1,0 1,0 0,0-1,4-6,-5 11,1 0,0 0,0 0,0 0,0 0,0 0,0 0,0 0,0 0,0 0,1 1,-1-1,0 0,0 1,1-1,-1 1,0 0,1-1,-1 1,0 0,1 0,-1 0,1 0,-1 0,0 0,1 0,-1 0,1 1,-1-1,0 0,1 1,-1-1,0 1,0 0,1-1,-1 1,0 0,1 1,15 7,0 1,-1 1,0 0,0 1,17 19,67 77,-65-68,245 297,-221-252,-36-52,47 56,-54-70,-2-4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38.2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0 918,'38'-35,"1"2,53-34,7-6,26-27,591-445,-693 529,42-21,-39 26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39.0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0 360,'1'-2,"0"-1,-1 1,1-1,0 1,0 0,1-1,-1 1,0 0,1 0,-1 0,1 0,0 0,-1 0,4-2,35-28,-26 21,31-25,2 2,1 2,1 2,2 3,1 2,1 2,1 2,83-20,-122 37,-1 1,1 1,0 0,0 1,0 0,-1 2,1-1,0 2,17 4,-26-5,0 1,-1 0,1 0,-1 1,0 0,0 0,0 0,0 1,0-1,-1 1,0 0,1 0,-1 1,-1-1,1 1,-1 0,0 0,0 0,0 1,-1-1,0 0,0 1,0 0,-1-1,2 11,-1 3,-1-1,0 1,-1-1,-2 1,0-1,0 1,-2-1,-8 24,-58 140,63-167,-141 281,116-242,-2-2,-3-2,-55 60,101-117,-1 1,1 0,1 0,-1 1,1 0,17-6,83-26,-81 28,99-28,-57 18,107-44,-151 49,-5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39.4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1 241,'0'-4,"8"-1,8-1,5 2,7-3,8-5,11-5,9 1,9-5,14-4,12-6,10-2,2 0,-17 7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39.96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0 231,'4'0,"11"0,6-4,4-6,11-6,12 1,10-2,9-7,5-3,0 3,-5 1,0 0,-8 4,-9 6,-9 4,-8 4,-8 3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41.1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1303,'1'-27,"2"0,0 1,2-1,1 1,1 0,1 0,12-24,92-167,-25 79,189-229,-270 359,146-165,-123 143,2 1,1 2,51-34,-81 59,0 0,1 0,-1 1,1-1,0 1,-1 0,1 0,0 0,0 0,0 0,0 0,0 1,0-1,0 1,0 0,0 0,0 0,0 0,0 1,0-1,0 1,0 0,0 0,0 0,-1 0,1 0,0 1,2 1,0 2,-1-1,1 1,-1 0,-1 1,1-1,-1 1,0 0,0-1,0 1,-1 1,0-1,2 9,1 12,0 1,-2-1,-1 1,-1 0,-1-1,-1 1,-2 0,-1-1,-1 1,-1-1,-2-1,-19 48,-13 12,-3-2,-75 108,77-127,29-38,12-27,0 1,0-1,0 1,-1-1,1 1,1-1,-1 1,0-1,0 0,0 1,0-1,0 1,0-1,0 1,1-1,-1 1,0-1,0 0,1 1,-1-1,0 1,1-1,-1 0,0 1,1-1,-1 0,0 0,1 1,4 0,-1 0,0-1,0 1,1-1,-1 0,0 0,0-1,7-1,-10 2,23-2,0 2,-1 0,1 1,0 1,-1 2,0 0,1 1,-2 1,29 12,-20-4,1 1,-2 1,0 2,-1 1,45 39,-70-55,0 0,-1 0,1 1,-1-1,1 1,-1 0,-1 0,1 0,0 1,-1-1,0 0,0 1,0 0,1 6,-3-7,0-1,0 0,0 1,-1-1,0 0,0 0,0 0,0 1,0-1,0 0,-1 0,1-1,-1 1,0 0,0 0,0-1,0 1,-1-1,1 0,-1 0,1 0,-5 3,-26 17,-1-2,-1 0,-1-3,-56 20,35-15,-8 5,-125 56,163-68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41.6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1 595,'114'-44,"-40"17,316-145,-52 20,-196 91,165-61,-283 113,-8 2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42.66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658 1,'-15'1,"1"1,-1 0,1 1,-1 1,1 0,-16 8,-19 5,-103 27,-105 33,247-74,3-1,0 0,0 1,0 0,0 0,1 0,-8 5,13-6,-1-1,1 1,-1-1,1 1,0 0,-1 0,1-1,0 1,0 0,0 0,1 0,-1 0,0 0,1 0,-1 0,1 1,0-1,-1 0,1 0,0 0,1 0,-1 0,0 1,0-1,2 3,9 33,3 0,0-1,3-1,35 59,-4-7,60 143,-107-229,-1 1,1-1,0 0,1 0,-1 1,0-1,1 0,-1 0,1-1,-1 1,1 0,0 0,0-1,0 1,0-1,0 0,0 1,0-1,0 0,1 0,-1 0,0-1,1 1,-1-1,1 1,4-1,-2-1,-1 0,1 0,0-1,0 0,-1 0,1 0,-1 0,1-1,-1 0,0 0,0 0,4-5,92-88,-64 59,2 2,62-46,-86 71,1 1,0 1,0 1,1 0,0 1,0 0,0 1,1 1,-1 1,1 0,29 0,-40 3,-1 0,1 0,-1 0,1 1,-1 0,1 0,-1 1,0-1,0 1,0 0,1 1,-2-1,1 1,0 0,-1 0,1 0,-1 1,6 5,-6-3,1 0,-1 1,0 0,-1-1,0 1,0 1,0-1,-1 0,0 1,0-1,1 15,-2-1,-1 0,0-1,-2 1,0 0,-2-1,0 1,-1-1,-16 38,7-28,-1-2,-2 0,-1-1,-1-1,-1 0,-42 40,-159 117,30-28,173-140,5-4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43.8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108 549,'-1'8,"0"1,-1-1,0 0,-1 0,-6 14,-3 13,-4 33,4 1,-7 118,13-134,-18 74,47-251,49-175,62-211,-109 425,11-30,-36 114,1 0,-1 0,0 1,0-1,0 0,0 0,1 1,-1-1,0 0,1 1,-1-1,1 0,-1 1,0-1,1 1,-1-1,1 0,0 1,-1-1,1 1,-1 0,1-1,0 1,-1 0,1-1,0 1,0 0,-1-1,1 1,0 0,-1 0,1 0,0 0,0 0,0 0,-1 0,1 0,0 0,0 0,-1 0,1 1,0-1,-1 0,1 0,0 1,-1-1,1 1,0-1,-1 0,1 1,0-1,-1 1,1-1,-1 1,1 0,-1-1,1 2,30 45,-24-35,276 379,-22-35,-191-247,-59-90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44.3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0 637,'1'-1,"-1"-1,1 1,-1-1,1 1,0-1,0 1,-1-1,1 1,0 0,0 0,0-1,0 1,1 0,-1 0,0 0,0 0,1 0,1-1,32-18,-24 15,425-213,-175 92,181-96,-436 219,27-12,-32 15,-1-1,1 1,0 0,0-1,0 1,0 0,0 0,0 0,0 0,-1-1,1 2,0-1,0 0,0 0,0 0,0 0,0 0,0 1,0-1,-1 0,1 1,0-1,0 1,0-1,-1 1,1-1,0 1,-1 0,1-1,1 2,1 10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1.6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524 11,'-18'1,"0"1,-1 0,1 1,0 1,0 1,1 0,-1 2,1 0,0 0,1 2,0 0,0 1,1 1,0 0,1 1,1 0,0 1,0 1,1 0,1 0,0 1,1 1,-8 18,-28 52,-26 56,65-126,1 0,1 1,0-1,2 1,-1 0,0 31,3-44,1 0,0 0,1 0,-1 0,1-1,0 1,0 0,0 0,0 0,0-1,1 1,0-1,0 1,0-1,0 0,0 1,1-1,-1 0,4 2,-1-2,-1 0,0 0,1-1,0 0,0 1,-1-2,1 1,0-1,1 0,-1 0,0 0,10 0,0-1,-1-1,1-1,0 0,0-1,-1-1,1 0,-1 0,0-2,16-8,-22 9,0-1,0 0,-1 0,0-1,0 1,-1-2,0 1,0-1,8-13,0-5,21-51,43-181,-54 166,-22 79,0 0,0 1,-1-19,6-32,-2 47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44.8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0,'4'0,"2"0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45.5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 1,'-2'0,"1"0,0 0,-1 0,1 0,-1 1,1-1,-1 0,1 1,0-1,-1 1,1-1,0 1,-1 0,1 0,0 0,0-1,0 1,0 0,0 0,0 1,0-1,-2 2,2 0,-1 1,1-1,0 0,0 1,0-1,0 1,0-1,1 1,0 4,0 11,2-1,0 0,4 18,-4-26,19 73,4-1,2-1,5-1,72 132,-89-186,-2-6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46.2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1 420,'20'-1,"-1"-1,1-2,-1 1,1-2,21-9,18-3,495-171,-108 30,-415 148,-22 6,0 1,0 0,1 1,-1 0,13-1,-13 4,-8 2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47.2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1,'2'27,"2"-1,1 1,1-1,1 0,1 0,17 34,10 34,116 425,-73-249,-74-255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53.9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1,'17'2,"0"1,0 1,0 0,-1 2,1 0,-1 0,-1 2,27 16,-21-13,318 159,-261-137,2-3,121 29,30-10,-230-49,1 1,-1-1,0 0,0 0,1 0,-1 0,0 0,1 0,-1 0,0 0,1 0,-1 0,0-1,0 1,1-1,-1 1,0-1,0 1,0-1,0 0,1 1,-1-1,0 0,0 0,0 0,0-1,1 0,-1 0,0-1,-1 1,1-1,0 1,-1 0,1-1,-1 1,1-1,-1 0,0 1,-1-5,-1-6,0-1,-1 1,0 0,-6-12,-86-217,84 220,13 31,19 41,52 75,157 204,-86-133,-128-173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54.4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1 512,'12'-1,"-1"0,1-2,-1 1,1-1,-1-1,21-9,16-5,595-183,61-19,-658 206,87-15,-104 26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55.3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780 0,'-376'193,"283"-146,-170 81,261-126,-1-1,0 0,0 0,0 1,1 0,-1-1,1 1,0 0,-1 0,1 1,0-1,0 0,0 1,0-1,1 1,-1-1,1 1,-1 0,1 0,0 0,0 0,0 0,1 0,-1 0,1 0,0 0,-1 0,1 0,1 0,-1 0,0 0,1 0,0 0,-1 0,3 4,4 11,0 0,2-1,0-1,20 29,-10-17,-15-22,-1 0,1 0,0-1,0 0,1 0,0 0,0 0,0-1,0 1,1-1,0-1,11 7,-10-8,-1-1,0 1,1-1,-1-1,1 1,-1-1,0 0,1-1,-1 1,1-1,-1 0,0-1,0 0,8-3,113-44,59-20,-164 63,-1 1,1 1,-1 0,1 2,0 1,40 2,-54 0,-1 0,0 0,0 1,0 0,1 0,-2 1,1 0,0 0,-1 0,1 1,-1 0,0 0,0 1,-1 0,1 0,7 9,-7-5,0 0,0 1,-1-1,0 1,-1 1,0-1,-1 1,0-1,0 1,1 12,-1 11,-2 0,-1 0,-2 0,-1 0,-1 0,-12 41,5-35,-2-1,-2 0,-1-1,-2-1,-2 0,-1-1,-2-2,-1 0,-2-2,-1 0,-2-2,0-1,-2-1,-44 29,3-2,55-43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56.31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112 98,'-7'376,"-70"471,49-694,41-725,-15 380,2-394,0 578,-1-2,1 0,1 0,-1-1,2 1,-1 0,7-18,-8 26,1 0,0 1,0-1,0 1,0-1,0 1,0-1,0 1,1 0,-1 0,0-1,1 1,-1 0,1 0,-1 0,1 1,0-1,1 0,0 0,1 0,-1 1,1 0,-1 0,1 0,-1 0,0 1,1-1,-1 1,0 0,1 0,5 2,25 15,0 0,-1 2,-1 2,-1 1,37 36,-45-39,38 30,110 100,-140-121,-2 2,-2 1,31 45,-51-65,-1 0,-1 0,0 0,0 1,-1 0,-1 0,3 18,6 25,-4-36,0-4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56.8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0 677,'0'-5,"9"-5,2-5,13-9,10-5,13-9,23-13,13-5,10-6,1-5,3 4,-8 5,-14 7,-11 4,-12 11,-16 6,-9 9,-9 7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57.6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0 467,'1'-6,"0"0,0 0,1 0,0 0,-1 0,2 1,-1-1,1 0,0 1,0 0,1 0,6-8,57-59,-46 53,27-30,2 3,2 2,1 2,97-56,-146 96,1 0,-1 0,0 0,1 0,-1 1,1 0,0 0,-1 0,1 0,0 1,0 0,8 0,-11 1,0-1,0 1,0 0,1 0,-1 0,0 0,0 1,-1-1,1 0,0 1,0-1,-1 1,1 0,-1 0,1-1,-1 1,0 0,0 0,1 0,-2 0,1 1,0-1,0 0,-1 0,1 0,-1 1,1-1,-1 4,3 18,-2 1,0-1,-2 1,0-1,-2 1,-7 31,5-37,0 0,-1-1,-1 0,0 0,-2-1,0 0,-1 0,-19 24,-22 5,52-40,13 0,21 2,-29-7,89 20,1-4,1-5,110 1,-185-14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2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0,'-5'16,"4"-16,1 1,-1-1,1 1,0 0,-1-1,1 1,0 0,-1-1,1 1,0 0,0 0,0-1,-1 1,1 0,0 0,0-1,0 1,0 0,0 0,1-1,-1 1,0 0,0 0,0-1,1 1,-1 0,0-1,1 1,-1 0,0-1,1 1,-1 0,2 0,60 87,-3 4,-5 1,71 167,82 316,-201-556,6 19,19 39,-28-73,-1-8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7:59.82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128 483,'2'-1,"0"0,1 0,-1 0,0 0,1 0,-1 0,0 0,0-1,0 1,0-1,0 0,-1 0,4-3,22-29,-27 33,1 1,2-4,0 0,0 0,-1 0,1 0,-1 0,0 0,0-1,1-4,-3 8,0-1,0 1,-1 0,1 0,0-1,-1 1,1 0,-1 0,1 0,-1 0,1-1,-1 1,0 0,0 0,0 0,1 0,-1 1,0-1,0 0,0 0,0 0,0 1,-1-1,1 1,0-1,0 1,0-1,0 1,-1 0,1-1,0 1,0 0,-1 0,-1 0,-13-4,-1 0,1-1,0 0,1-2,-17-8,27 11,0 1,0-1,1 0,-1-1,1 1,0-1,0 1,1-1,-1 0,1-1,0 1,0-1,1 1,0-1,0 0,0 0,-1-8,1 5,1 0,0 0,1 0,0 0,0 0,1 0,0 0,0 0,1 0,0 0,1 1,6-17,-6 20,0-1,0 1,1 0,-1 0,1 0,0 0,1 1,-1 0,1-1,0 2,0-1,0 0,0 1,0 0,1 0,0 1,-1 0,1 0,9-2,6 1,1 0,0 2,-1 0,1 2,22 3,109 22,-140-23,1 0,-1 0,0 2,0 0,15 8,-22-10,-1 1,1-1,-1 1,0 1,-1-1,1 1,-1 0,0 0,0 0,0 0,-1 1,0 0,4 8,20 47,-3 2,-3 1,-3 0,-2 2,-3-1,4 72,-17-103,-2 1,-1-1,-2 0,-1 0,-2 0,-13 39,-89 189,-237 400,296-569,51-94,0 1,0 0,0-1,0 1,0 0,0-1,0 1,0 0,0-1,0 1,-1 0,1-1,0 1,0 0,0-1,-1 1,1 0,0 0,0-1,-1 1,1 0,0 0,0-1,-1 1,1 0,0 0,-1 0,1 0,0 0,-1-1,1 1,0 0,-1 0,1 0,0 0,-1 0,1 0,-1 0,1 0,0 0,-1 0,1 0,0 1,-1-1,1 0,0 0,-1 0,1 0,0 0,-1 1,1-1,0 0,0 0,-1 1,1-1,0 0,0 0,-1 1,1-1,0 0,0 1,0-1,-1 1,-1-37,2 33,-11-232,-1-42,11 254,1 8,-1 1,2-1,0 1,1 0,4-17,-5 28,0-1,1 0,-1 1,1-1,0 1,0 0,0-1,0 1,1 0,-1 0,1 1,0-1,0 0,0 1,0 0,0 0,1 0,-1 0,1 0,-1 1,1-1,0 1,6-2,352-73,-187 45,-120 24,0-3,98-30,-140 34,-1 0,-1-1,1-1,-1 0,0 0,-1-1,12-13,15-12,-20 21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00.6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0 805,'5'-4,"5"-6,9-10,15-6,14-11,25-16,21-8,12-7,5-4,5-7,0 6,-8 2,-12 9,-19 6,-14 14,-18 8,-12 11,-12 9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01.09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1,'6'0,"1"1,-1 1,0-1,0 1,1 0,-1 0,0 1,-1 0,1 0,0 0,-1 1,0 0,10 8,7 9,32 39,-39-41,45 54,96 159,23 95,-96-171,-11-24,-62-117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02.0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1 297,'2'-4,"0"0,0 0,1 0,0 0,0 1,0-1,0 1,1 0,-1 0,1 0,5-4,-1 1,25-20,1 2,1 2,0 1,2 1,1 2,0 2,1 1,47-10,-4 6,1 4,1 4,85-1,-157 12,0 0,0 0,0 1,0 0,0 1,18 5,-27-6,0 0,0 0,-1 1,1-1,-1 0,1 1,-1 0,1-1,-1 1,0 0,0 0,0 0,0 0,0 1,0-1,-1 1,1-1,-1 1,1-1,-1 1,0 0,0 0,0-1,-1 1,1 0,-1 0,1 0,-1 0,0 0,0 0,-1 0,1 0,-1 3,-1 3,-1 1,1-1,-2 0,1 1,-2-1,1-1,-1 1,-12 15,-59 64,54-65,-425 469,279-318,166-172,1-1,-1 0,1 1,0-1,0 1,-1 0,1-1,0 1,1 0,-1-1,0 1,-1 3,3-4,-1-1,0 0,0 1,0-1,0 0,1 1,-1-1,0 0,0 1,1-1,-1 0,0 0,1 1,-1-1,0 0,1 0,-1 0,0 1,1-1,-1 0,0 0,1 0,-1 0,0 0,1 0,-1 0,1 0,-1 0,0 0,1 0,-1 0,1 0,-1 0,0 0,1 0,0 0,57-16,-37 9,73-12,0 5,1 3,1 4,135 9,-203-1,-1 1,1 1,-1 2,0 0,42 15,-63-17,1-1,-1 1,1 0,-1 0,0 1,0 0,0 0,-1 0,0 1,0 0,0 0,0 0,0 1,-1-1,0 1,-1 0,1 0,-1 0,0 1,-1-1,1 1,-1 0,0 0,-1 0,0 0,1 13,-3-12,0 0,-1-1,1 1,-1 0,-1-1,1 0,-1 0,-1 0,1 0,-1 0,0-1,-1 1,0-1,-5 6,-14 13,-48 41,51-49,-47 40,54-41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02.5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1 229,'51'-3,"0"-2,58-13,-14 1,635-101,-387 61,-272 48,-49 7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03.6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797 107,'9'-30,"-8"29,0-1,0 1,0 0,0 0,-1 0,1-1,0 1,-1 0,1-1,-1 1,0-1,1 1,-1-1,0 1,0-1,0 1,0 0,0-1,0 1,0-1,0 1,-1-1,1 1,-1 0,1-1,-1 1,1-1,-1 1,0 0,0 0,0 0,1-1,-1 1,0 0,-1 0,1 0,0 0,0 0,0 1,-3-3,-7-1,0 0,0 0,0 1,0 1,-1 0,1 0,-1 1,0 1,1 0,-13 1,-3 0,-96 3,1 6,-192 40,304-49,-36 12,45-12,0-1,0 1,0 0,0-1,0 1,0 0,0 0,0 0,0 0,1 0,-1-1,0 1,0 1,1-1,-1 0,1 0,-1 0,1 0,0 0,-1 0,1 1,0-1,0 0,0 0,0 1,0-1,0 0,0 0,0 0,0 1,0-1,1 0,0 2,7 17,0 0,2-1,1 0,15 22,9 15,-31-48,0-1,1 1,0-1,0 0,1 0,0 0,0-1,1 0,13 11,-14-15,0 1,-1-1,1 0,0 0,0 0,0-1,0 0,0 0,0-1,0 0,0 0,0 0,1-1,-1 0,8-2,2 0,21-5,-1 1,1 2,58 0,-86 5,1 1,-1 0,0 0,1 1,-1 0,0 1,0-1,0 2,0-1,-1 2,1-1,-1 1,0 0,-1 1,1-1,-1 2,0-1,0 1,6 8,-3 0,0-1,-1 1,-1 0,0 1,-1 0,-1 0,0 1,-2 0,0 0,3 20,-6-27,-1 1,1 0,-2 0,1 0,-2 0,1 0,-2 0,1 0,-1-1,-1 0,0 1,-1-1,1-1,-2 1,0-1,0 1,-8 8,-12 10,-2-2,0-1,-2-1,-61 39,-144 62,195-105,-13 1,33-17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04.3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0,'3'98,"31"185,44 90,-71-342,87 322,-63-262,74 154,-100-234,0 0,1-1,1 0,0 0,12 13,-16-20,0 0,0-1,0 0,0 0,1 0,-1 0,1 0,0-1,-1 1,1-1,0 0,0 0,0 0,0-1,0 0,0 1,0-1,0-1,7 0,9-2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05.2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1,'4'2,"0"0,-1 0,1 0,-1 1,0-1,0 1,0 0,0 0,0 0,0 0,-1 1,0-1,3 6,3 2,257 382,-32 22,-195-346,211 420,-211-402,-4 1,-4 1,33 165,-58-228,-1 1,-1 50,-3-68,-1 0,0 0,-1 0,0-1,0 1,-1-1,0 1,0-1,-1 0,0 0,-1 0,-6 8,2-5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11.6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581 101,'0'-4,"1"1,0 1,0-1,0 0,1 0,-1 0,1 0,-1 1,1-1,0 1,0-1,0 1,0 0,0 0,1 0,-1 0,1 0,-1 0,1 1,0-1,3 0,-3 0,1 0,-1 0,0 0,0 0,0-1,0 1,0-1,-1 0,1 0,3-5,-6 7,0 1,0-1,0 0,0 1,0-1,0 1,-1-1,1 1,0-1,0 1,0-1,-1 1,1-1,0 1,-1-1,1 1,0-1,-1 1,1 0,-1-1,1 1,0 0,-1-1,1 1,-1 0,1-1,-1 1,1 0,-1 0,0 0,1 0,-1 0,1-1,-1 1,1 0,-1 0,1 0,-1 0,0 1,-27-4,-6 6,0 1,1 1,-60 18,6-2,-203 49,288-70,0 0,0 0,0 0,0 0,0 1,1-1,-1 1,0 0,0-1,0 1,0 0,1 0,-1 0,0 0,1 0,-1 1,1-1,-1 0,1 1,0-1,-1 1,1 0,0-1,0 1,0 0,0 0,1-1,-1 1,0 0,1 0,-1 0,1 0,0 0,-1 0,1 0,0 0,0 0,1 0,-1 0,0 0,1 0,-1 0,1-1,-1 1,2 2,4 10,1 0,1-1,0 0,20 23,-10-11,-14-19,0-1,0 0,0 1,1-2,0 1,0 0,0-1,0 0,1 0,0-1,0 1,0-1,7 2,-1-1,1-1,0-1,0 0,0-1,24 0,48-5,100-18,53-3,-207 23,1 3,-1 0,0 3,0 0,46 13,-60-11,-1 0,1 1,-1 1,-1 1,1 0,-1 1,-1 1,15 13,-24-19,1-1,-2 1,1 0,0 0,-1 0,0 1,0 0,-1 0,1 0,-1 0,-1 0,1 0,-1 1,0 0,-1-1,1 1,-1 0,-1 0,1-1,-1 1,0 0,-1 0,0 0,-1 7,-1-7,0-1,0 1,-1-1,0 1,0-1,-1 0,0-1,0 1,0-1,0 0,-10 7,-77 47,59-40,-208 117,215-121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12.1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0 317,'9'0,"6"-5,10 0,14-5,8-4,13-5,14-2,11-3,13-6,3-6,-8 3,-11 3,-11 2,-13 6,-12 7,-14 1,-13 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3.8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1 138,'4'0,"6"0,6 0,4 0,7 0,7 0,12-4,10-2,8-4,7-4,-1-4,-3 0,-5 0,-5-2,-6 3,-13 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2.9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347 1,'-1'21,"-1"0,-2 0,0 0,-1 0,-10 25,-4 18,-48 220,-36 125,-17 30,113-417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13.1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0 152,'15'18,"0"1,-1 1,20 39,-26-44,0 0,1 0,0 0,2-1,-1-1,2 1,0-2,24 21,-32-30,1 0,-1-1,0 0,1 0,-1 0,1 0,0-1,0 1,0-1,-1 0,1-1,0 1,0-1,0 0,0 0,9-2,-7 0,0 0,0-1,-1 1,1-1,-1-1,0 1,0-1,0 0,0 0,8-10,-4 4,0-1,-1 0,-1 0,0-1,0 0,-2-1,1 0,-1 0,-1 0,0-1,2-14,-4 4,-1 0,-1-40,-2 41,1-1,6-33,-6 57,-1 0,1-1,0 1,0-1,0 1,0 0,0-1,1 1,-1-1,0 1,0-1,0 1,0 0,0-1,1 1,-1 0,0-1,0 1,0 0,1-1,-1 1,0 0,1-1,-1 1,0 0,1 0,-1-1,0 1,1 0,-1 0,0 0,1-1,-1 1,1 0,-1 0,0 0,1 0,-1 0,1 0,-1 0,1 0,-1 0,0 0,1 0,-1 0,1 0,20 19,13 33,138 309,-32 15,-126-323,-10-32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14.5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0 335,'4'5,"-2"0,1 0,-1 0,1 0,-1 0,-1 0,1 1,-1-1,0 1,0-1,0 10,4 16,44 233,-46-236,13 51,-11-167,-15 0,-20-89,-4-25,30 163,1 0,3 0,4-47,-4 84,0 0,1 0,-1-1,1 1,-1 0,1 0,0 0,0 0,0 0,0 1,0-1,0 0,0 0,1 1,-1-1,1 1,-1-1,1 1,0-1,-1 1,3-1,1 0,-1 0,0 1,1-1,-1 1,1 0,0 0,-1 1,1-1,6 1,7 2,-1 0,1 0,-1 2,20 6,16 10,0 3,-2 2,0 2,-2 2,-1 3,55 47,-59-43,-1 1,-2 3,-2 1,-2 2,-2 1,-1 2,-3 2,35 69,-53-85,-5-7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15.4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0 446,'1'-1,"-1"-1,1 1,-1-1,1 1,-1 0,1-1,0 1,-1 0,1 0,0 0,0-1,0 1,0 0,0 0,0 0,0 1,1-1,-1 0,2-1,29-15,-27 15,65-28,86-24,-41 16,621-226,-680 248,-46 16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16.1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0,'13'308,"-6"-241,4 0,28 99,-21-112,16 67,-29-95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0.9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226 316,'-1'10,"-1"-1,0 1,0-1,-4 11,-2 6,-45 142,21-74,-84 280,115-374,1 0,0 0,0 0,0 0,0 0,0 0,0 0,0 0,0 0,-1 0,1 0,0 0,0 0,0 0,0 0,0 0,0 0,0 0,0 0,-1 0,1 1,0-1,0 0,0 0,0 0,0 0,0 0,0 0,0 0,0 0,0 0,0 0,-1 0,1 1,1-22,6-29,26-88,7 2,76-176,-111 303,-1-1,1 1,1-1,-1 1,2 1,-1-1,1 1,14-13,-17 18,-1-1,1 0,-1 0,0 0,0 0,0 0,-1-1,0 1,0-1,0 0,0 1,-1-1,1 0,0-5,-1-8,1 0,-3-31,0 35,0 1,2-1,-1 0,6-25,-6 36,1 1,-1 0,1 0,0 0,-1 0,1 0,0 0,0 1,0-1,0 0,0 0,1 1,-1-1,1 0,-1 1,1 0,-1-1,1 1,0 0,2-2,-2 3,0 0,0-1,0 1,-1 0,1 0,0 1,0-1,0 0,0 0,-1 1,1-1,0 1,0 0,-1 0,1-1,-1 1,1 0,2 2,8 7,-1 0,0 1,0 0,12 19,-14-19,94 110,4-5,6-4,152 116,-240-208,-8-4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2.0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0 302,'4'-1,"-1"0,1-1,-1 1,0-1,0 1,0-1,0 0,0 0,0-1,4-3,14-10,24-9,-24 12,1 1,0 2,35-13,31-13,-74 28,0 1,1 1,0 0,0 1,0 1,1 0,20-1,-24 4,1-1,-1 0,0 0,0-1,0-1,0 0,-1-1,1 0,-1 0,0-1,-1-1,0 0,0 0,17-16,-11 7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2.9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1 106,'1'-2,"-1"1,1-1,0 0,-1 0,1 0,0 1,0-1,0 1,1-1,-1 1,0-1,1 1,-1-1,1 1,-1 0,4-2,27-16,-8 8,1 1,0 2,1 0,-1 2,1 1,53-4,-29 8,0 1,88 14,-119-12,-1 1,0 1,0 1,0 1,21 10,-35-15,-1 1,1-1,-1 1,1 0,-1 1,0-1,0 0,0 1,0 0,0 0,-1 0,1 0,-1 0,0 0,0 0,0 1,0-1,-1 1,1 0,-1-1,0 1,0 0,0 0,-1 0,1 0,-1 0,0 0,0 0,0-1,-1 1,-1 5,-1 4,-2 0,1-1,-2 0,0 0,0 0,-1 0,-11 13,-67 73,35-43,15-22,28-27,1 0,-1 0,1 1,0-1,-6 11,11-16,1-1,0 1,-1 0,1-1,0 1,-1-1,1 1,0 0,0-1,0 1,-1 0,1 0,0-1,0 1,0 0,0-1,0 1,0 0,1-1,-1 1,0 0,0-1,0 1,1 0,-1-1,0 1,1 0,-1-1,0 1,1-1,-1 1,1 0,26 10,41-8,-61-3,24 0,-4 1,1-2,47-6,-51 1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3.5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1 291,'52'-4,"0"-3,0-1,0-4,95-32,-43 12,129-42,74-19,-277 84,-9 1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5.1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0,'1'31,"2"1,1-1,2 0,1-1,1 1,2-1,0-1,3 0,29 53,-17-42,1-1,2-1,2-2,1-1,70 61,-84-81,2-1,-1 0,2-2,0 0,1-1,0-1,29 10,-49-19,1-1,-1 0,1 1,0-1,-1 0,1 0,0 0,0 0,-1 0,1 0,0-1,-1 1,1 0,-1-1,1 1,0-1,-1 0,1 0,-1 1,1-1,-1 0,0 0,1 0,-1-1,0 1,0 0,0 0,0-1,0 1,0-1,0 1,0 0,0-1,-1 0,1 1,-1-1,1 1,-1-1,0 0,1-3,1-8,-1-1,-1 0,0 1,-2-17,1 10,0-103,-2-24,12 189,1-1,2 0,32 72,-1-2,-17-34,64 173,-81-230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5.7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1 536,'4'0,"6"-9,5-2,14-4,14-8,12-4,19-11,14-7,17-9,16-3,6 3,-3 2,-8 6,-17 7,-20 9,-15 11,-15 8,-15 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3.9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44,'48'0,"0"-1,0-2,81-17,-104 14,1 1,-1 1,1 1,0 2,0 0,28 4,-45-2,0 1,0 0,0 0,0 1,0 0,-1 0,0 1,1 0,8 7,-12-8,-1 1,0-1,0 1,0 1,0-1,-1 0,0 1,1 0,-2 0,1 0,-1 0,1 0,-1 0,-1 1,1-1,0 7,-1-7,-1 0,0 0,0 0,-1 0,1 0,-1 0,0 0,0 0,-1 0,1 0,-1-1,0 1,-1-1,1 1,-1-1,0 0,0 0,0 0,-7 7,-9 6,0-1,-39 27,21-16,-30 23,-146 122,212-171,-1 0,0 1,1-1,-1 1,1 0,-1-1,1 1,0 0,0 0,0 0,0 0,0 0,0 0,0 0,1 0,-1 4,1-5,1 0,-1 1,1-1,-1 0,1 0,-1-1,1 1,0 0,0 0,0 0,-1 0,1-1,0 1,0 0,0-1,0 1,0 0,0-1,0 0,0 1,1-1,-1 0,0 1,0-1,0 0,0 0,0 0,1 0,-1 0,0 0,2-1,18 1,0-2,0-1,-1-1,1 0,30-11,19-5,72-8,-58 13,151-49,-192 51,60-12,-58 16,51-18,-93 26,28-11,0 1,1 2,51-7,-53 13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6.70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607 1,'-51'-1,"1"3,-1 2,1 2,-53 13,94-17,-117 37,113-35,-1 2,1 0,1 1,-1 0,1 1,-22 18,28-19,1 0,0 0,0 0,0 1,1 0,0 0,1 0,0 1,0-1,1 1,0-1,-2 17,1 2,1 0,4 50,-2-72,0-1,0 0,1 0,0 0,-1 0,1 0,1 0,-1-1,1 1,-1 0,1-1,0 1,0-1,1 1,-1-1,1 0,-1 0,1 0,0 0,0-1,1 1,-1-1,6 4,-2-4,-1 0,0 0,1-1,-1 0,1 0,-1 0,1-1,0 0,-1-1,1 1,-1-1,1 0,-1-1,8-2,120-41,-83 26,0 2,67-13,-101 27,0 1,0 1,0 0,0 1,0 1,0 1,0 0,0 1,0 1,0 0,20 9,-21-5,-1 0,1 1,-1 0,-1 1,0 1,0 0,18 20,-25-23,0 0,-1 0,1 0,-2 1,1 0,-1 0,0 0,-1 1,0 0,-1-1,0 2,-1-1,3 19,-5-24,0 0,-1-1,0 1,0 0,0-1,-1 1,1-1,-1 1,0-1,0 0,-1 1,1-1,-1-1,0 1,0 0,0-1,0 1,-7 4,-9 7,1-2,-36 20,17-12,12-5,1 1,0-1,-2-2,0 0,0-2,-38 12,22-11,26-7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7.7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76 399,'-15'399,"7"-261,6-82,-2 1,-2-1,-17 69,5-32,47-164,-17 3,-4-1,-3 1,-5-117,-1 85,-2-125,5-207,-2 424,0 1,1 0,0 0,0-1,1 1,0 0,0 0,1 0,5-11,-7 16,1 1,0-1,-1 0,1 1,0-1,0 1,0 0,0-1,0 1,0 0,0 0,0 0,0 0,1 1,-1-1,0 1,1-1,-1 1,0 0,1 0,-1 0,0 0,1 0,-1 1,0-1,1 1,-1-1,0 1,0 0,1 0,-1 0,0 0,2 1,27 15,0 2,-1 1,-1 1,-1 1,27 28,-24-22,27 27,-2 3,-3 2,-3 2,53 86,-85-120,-2 0,24 58,-25-54,-9-19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8.3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0 700,'0'-5,"5"0,5-5,5-5,9-7,9-6,7-14,14-9,11-8,11-3,6-4,1 1,0-1,-5 6,-9 9,-10 9,-12 11,-14 12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9.2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0 127,'1'-3,"0"0,0 0,0 1,0-1,0 0,1 1,-1-1,1 1,0-1,-1 1,1 0,1 0,-1 0,0 0,4-3,38-26,-28 23,1 0,0 1,0 0,0 1,1 1,0 1,0 1,0 0,0 1,30 1,-21 2,0 1,0 1,0 2,-1 0,1 2,36 15,-53-18,0 1,-1 0,0 0,0 1,0 0,0 1,-1 0,12 13,-18-19,0 1,-1 0,1 1,-1-1,1 0,-1 0,0 1,0-1,0 0,0 1,0-1,0 1,-1 0,1-1,-1 1,0-1,0 1,0 0,0-1,0 1,0 0,-1-1,0 1,1-1,-1 1,0-1,0 1,0-1,0 0,-1 1,1-1,-1 0,1 0,-1 0,0 0,0 0,0 0,-3 2,-26 22,4-4,1 2,-33 36,52-52,1 1,0 0,0 0,1 0,0 0,1 1,0 0,0 0,1 0,0 0,1 1,-2 14,4-23,0 1,0-1,0 0,1 1,-1-1,1 1,-1-1,1 0,0 1,-1-1,1 0,1 0,-1 1,0-1,0 0,1 0,-1 0,1-1,0 1,-1 0,1 0,0-1,0 1,0-1,0 0,0 0,1 0,-1 0,0 0,1 0,-1 0,0-1,1 1,-1-1,4 1,12 1,1-1,-1-1,35-3,-22 1,50 1,77-4,-139 3,-1-1,1-1,-1 0,0-2,-1 0,24-11,-21 6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29.7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0 428,'8'-2,"-1"0,1 0,-1-1,0 0,0 0,0-1,0 1,-1-2,7-4,8-5,71-36,1 5,114-40,204-44,-227 65,-161 59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0.7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1 540,'15'-1,"0"-1,-1-1,1 0,0-1,-1-1,23-10,6-1,542-160,-331 105,-34 15,45-15,-240 63,0-1,-1-2,-1-1,0 0,0-2,33-26,-45 30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2.56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1 156,'4'-1,"-1"0,1 0,0-1,-1 1,0-1,1 0,-1 0,0 0,4-3,7-6,21-9,-13 6,1 1,0 0,1 2,0 1,1 0,0 2,42-8,-6 10,1 2,-1 3,1 3,78 12,-131-13,0 1,1 0,-1 0,0 1,0 0,0 1,-1 0,1 1,-1-1,0 2,0-1,0 1,-1 0,0 1,8 9,-10-9,0 0,-1 0,0 1,0-1,-1 1,0 0,0 0,-1 0,0 1,-1-1,0 0,0 1,0-1,-1 1,-1-1,1 1,-3 11,-1-4,0 0,-1-1,-1 1,-1-1,0 0,0-1,-2 1,-17 22,-7 4,-52 50,74-78,12-8,23-9,-6 1,88-9,0 5,126 8,-181 0,-40 0,68-1,-1 5,85 14,-155-17,-1 0,0 0,0 0,0 1,0 0,0 0,0 1,10 7,-15-10,-1 0,1 1,-1-1,0 1,1-1,-1 1,0 0,0-1,0 1,0 0,0 0,0 0,-1 0,1 0,-1 0,1 0,-1 0,0 0,0 0,1 0,-1 0,-1 0,1 0,0 0,-1 0,1 0,-1 0,1 0,-1 0,0 0,0 0,0-1,0 1,0 0,-2 1,-2 6,-2-1,1-1,-1 1,0-1,-1 0,0-1,0 0,-9 6,-77 37,58-32,-363 153,382-164,-1 0,-1-1,-25 2,20-4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3.0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1 153,'46'-2,"83"-16,-3 0,1059-91,-1124 104,-40 4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3.9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914 0,'-9'8,"-2"-1,1 0,-1-1,0 0,-13 4,6-1,-44 16,-2-2,-91 20,-10 3,71-18,58-19,0 1,0 3,1 0,-66 37,98-47,0 0,0 0,0 0,0 0,1 1,0-1,-1 0,1 1,1 0,-1 0,1-1,-1 1,1 0,0 0,0 0,1 0,-1 0,1 6,-1 13,1 1,3 24,0-13,-5 21,1-40,0-1,1 1,1 0,0 0,2-1,3 18,-5-31,0 0,0 0,0-1,0 1,1 0,-1-1,0 1,1 0,-1-1,1 0,0 1,-1-1,1 0,0 0,0 0,0 0,0 0,0 0,0 0,0-1,0 1,0-1,0 0,0 1,0-1,0 0,0 0,1-1,-1 1,0 0,0-1,3 0,11-2,0-2,0 0,20-9,-8 3,234-63,-220 65,0 2,0 2,1 2,55 2,-86 2,1 0,-1 1,0 1,1 0,-1 1,-1 0,1 0,-1 1,1 1,-2 0,19 13,-25-15,1-1,-1 1,0 1,0-1,0 1,-1-1,1 1,-1 0,0 0,-1 1,1-1,-1 0,0 1,-1 0,1-1,-1 1,0 0,0 0,-1 0,0-1,0 1,0 0,-1 0,0 0,0 0,-3 10,1-9,0-1,0 1,-1-1,0 1,0-1,0 0,-1 0,0-1,0 0,-6 6,-65 47,45-36,-101 87,94-74,-3-1,-1-2,-1-1,-91 46,110-67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5.0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75 344,'-6'18,"0"0,1 0,1 1,1-1,1 1,0 0,2-1,2 30,-2-7,1 306,-2 148,0-471,-1 1,-1-1,-6 24,9-48,0 0,0 0,0 0,0 0,0 0,0 0,0-1,0 1,0 0,0 0,0 0,0 0,0 0,0 0,0 0,0 0,0 0,0-1,0 1,0 0,-1 0,1 0,0 0,0 0,0 0,0 0,0 0,0 0,0 0,0 0,0 0,-1 0,1 0,0 0,0 0,0 0,0 0,0 0,0 0,0 0,0 0,-1 0,1 0,0 0,-3-21,-1-32,3-23,-13-626,11 626,-2-192,6 212,4 0,19-95,-22 143,0 0,0 1,0 0,1 0,1 0,-1 0,8-10,-10 15,-1 1,1 0,0 1,0-1,0 0,0 0,0 0,0 0,0 1,1-1,-1 1,0-1,0 1,0-1,1 1,-1-1,0 1,1 0,-1 0,2 0,-1 0,0 1,0-1,0 1,-1 0,1 0,0 0,0 0,0 0,-1 0,1 0,0 1,-1-1,1 1,-1-1,0 1,3 3,64 91,94 181,-112-186,36 74,102 280,-172-401,-2 1,13 74,-24-98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6.9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181 1,'0'3,"-1"0,0-1,0 1,0 0,0 0,-1 0,1-1,-1 1,0-1,-3 4,-3 6,-20 36,2 0,-30 80,46-100,1 1,1 1,2 0,1-1,1 2,1 37,3-61,0-1,1 1,0-1,0 1,0-1,1 0,0 1,1-1,-1 0,1 0,0 0,0-1,1 1,0-1,0 0,0 0,1 0,-1 0,1-1,0 1,0-1,1-1,-1 1,1-1,0 0,0 0,0-1,0 0,13 3,14 2,0-1,0-2,0-1,54-3,-69 0,10 0,1-1,-1-1,0-2,0-1,0-1,0-1,51-21,-73 24,1 0,-1 0,0-1,0 0,-1 0,1 0,-1-1,0 0,-1 0,1 0,-1 0,0-1,-1 0,0 1,4-11,-3 4,0-1,0 1,-2-1,0 0,0 0,-1 0,-1-20,-1 29,0-1,-1 1,1 0,-1 0,0-1,0 1,-1 0,1 1,-1-1,0 0,-1 1,-4-6,-55-50,34 34,-20-17,-86-57,124 93,0 2,0-1,-1 2,0-1,-15-3,-1 0,12 3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5.7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1 428,'2'-4,"0"0,0 1,0-1,1 1,0 0,-1-1,1 1,0 0,1 1,-1-1,0 1,1-1,0 1,6-3,-1-1,316-178,-60 38,-203 112,-39 25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6.4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0,'0'5,"4"9,6 7,1 8,3 9,7 9,1 6,1 3,0-5,-3-1,-2-2,2-8,-4-8,-3-3,-5-4,-4-5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7.4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1 473,'12'-10,"0"1,1 0,0 1,1 1,0 0,0 1,17-5,9-5,447-167,10 31,-459 141,-6 4,-25 6,-1 0,1 0,0 0,-1-1,0 0,1 0,-1-1,0 0,0 0,11-8,-17 11,0 0,0 0,0 0,0 0,0-1,0 1,0 0,0 0,0 0,0-1,0 1,0 0,0 0,0 0,0-1,0 1,0 0,0 0,0 0,0-1,0 1,-1 0,1 0,0 0,0 0,0-1,0 1,0 0,0 0,-1 0,1 0,0 0,0-1,0 1,0 0,-1 0,1 0,0 0,0 0,0 0,-1 0,1 0,0 0,0 0,0 0,-1 0,1 0,0 0,0 0,0 0,-1 0,1 0,0 0,0 0,0 0,-1 0,1 0,0 0,0 1,0-1,0 0,-1 0,-8 3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8.0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1,'2'8,"-1"1,1-1,1 1,0-1,0 0,1 0,-1 0,2 0,-1-1,9 11,12 23,217 493,-29-54,50 18,-248-471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9.0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0,'735'41,"-10"48,-157-17,-464-60,1249 126,-1296-130,-44-3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39.9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723 0,'-1'85,"-4"-1,-4 0,-31 135,-277 769,113-398,84-155,100-375,14-48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41.6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1 310,'5'-2,"0"0,0 0,0 0,-1-1,1 1,0-1,-1 0,0-1,0 1,0-1,5-5,7-5,76-66,18-14,-94 82,1 1,0 1,0 0,1 1,23-7,-26 12,1 0,-1 2,1 0,0 1,-1 0,1 1,0 1,0 0,-1 1,16 5,14 4,-2 2,50 22,-47-16,78 46,-105-53,-1 0,-1 1,0 1,0 1,-1 0,22 28,-36-39,1-1,-1 1,0-1,0 1,0 0,-1 0,1 0,-1 0,0 0,0 0,0 0,-1 1,1-1,-1 0,0 0,0 0,-1 1,1-1,-1 0,0 0,0 0,0 0,-1 0,0 0,1 0,-1 0,0-1,-1 1,-3 4,-1 0,0 0,0-1,0 0,-1 0,-1-1,1 0,-1 0,0-1,0 0,0 0,-11 2,19-5,8 0,22 0,40-1,-61-1,0 1,0 0,0 0,0 0,0 1,0 0,0 1,0 0,-1 0,1 1,7 4,-13-6,1-1,-1 1,0 0,0-1,0 1,-1 0,1 0,0 0,-1 0,1 1,-1-1,0 0,1 1,-1-1,0 1,-1-1,1 1,0-1,-1 1,1 0,-1-1,0 1,0 0,0-1,0 1,-1 0,1-1,-1 1,1-1,-1 1,0-1,0 1,0-1,0 1,-1-1,1 0,0 0,-3 3,-6 8,1-1,-2 0,1-1,-2 0,0 0,0-2,-24 16,-108 51,41-25,98-48,-30 19,-1-3,-1 0,0-3,-1-1,-59 15,74-26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42.1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0 256,'78'-5,"0"-3,-1-4,90-25,-7 2,107-13,190-39,-342 65,-94 20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43.2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7,'16'-4,"-15"4,-1-1,1 1,0 0,0 0,-1-1,1 1,0 0,0 0,-1 0,1 0,0 0,0 0,0 0,-1 0,1 0,0 0,0 0,0 1,-1-1,1 0,0 1,0-1,-1 0,1 1,0-1,-1 1,1-1,-1 1,1-1,0 1,-1-1,1 1,-1 0,0-1,1 1,-1 0,1-1,-1 2,9 13,0 0,-1 1,-1 0,-1 0,0 0,3 20,-2-13,0 1,15 29,-16-41,1 0,1-1,0 1,0-1,1-1,1 0,0 0,0-1,1 0,0-1,0 0,1-1,0 0,1-1,16 7,0-4,0-1,0-2,0 0,1-2,0-1,33-2,-20 0,0-3,0-1,0-2,0-2,0-1,61-22,-101 29,0 0,0 0,0-1,1 1,-2-1,1 0,0 0,0 0,0 0,-1 0,1 0,-1-1,0 1,0-1,0 0,0 0,0 0,0 0,-1 0,1 0,-1 0,0 0,0 0,0-1,0 1,-1 0,0-1,1 1,-1-1,0 1,-1-5,1 7,0 1,0 0,0-1,0 1,0-1,0 1,0-1,0 1,-1 0,1-1,0 1,0-1,0 1,0 0,-1-1,1 1,0 0,0-1,-1 1,1 0,0-1,-1 1,1 0,0 0,-1-1,1 1,0 0,-1 0,1 0,-1 0,1-1,0 1,-1 0,0 0,-8 11,-3 24,13-20,1-1,1 1,0-1,1 1,0-1,1 0,1-1,13 25,2 5,2 8,-10-22,0 1,12 44,-20-48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44.4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151 188,'-1'145,"-6"0,-6-1,-7 0,-61 226,52-271,61-261,10-178,-25 180,44-349,-61 506,0 0,1 0,-1 0,1 0,-1 1,1-1,0 0,0 0,0 0,1 1,-1-1,1 1,-1-1,1 1,0 0,0-1,0 1,0 0,1 0,-1 1,0-1,5-2,-4 3,1 0,0 0,-1 1,1-1,0 1,-1 0,1 0,0 0,0 0,-1 1,1 0,0-1,-1 1,1 1,-1-1,1 0,4 4,21 10,-1 2,-1 1,0 2,-1 0,26 28,108 126,-142-153,671 858,-668-852,-6-9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7.5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0,'5'0,"1"5,3 5,6 9,3 11,4 4,10 14,9 6,6 4,-1-1,-4 0,-1-6,-2-4,-5-9,-2-2,-8-4,-8-3,-6-6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45.1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0 264,'113'-6,"0"-5,-1-5,140-39,-219 48,1-1,-1-2,-1-1,0-1,-1-2,0-2,41-26,-53 29,42-19,-59 31,19-9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45.7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1,'4'4,"11"11,6 10,4 10,6 8,3 5,4 6,-1 4,2 4,-1 1,-2-7,-4-8,-7-4,-4-10,-5-5,-5-9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58.6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1,'6'14,"-1"-1,2 1,-1-1,2 0,0-1,12 16,-2-2,290 470,-254-401,-47-80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8:59.21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0 575,'9'-7,"1"1,-1 0,1 0,0 1,11-4,4-2,76-37,139-43,113-14,-49 15,-248 72,488-147,-517 158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00.78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574 2,'-55'0,"-5"-2,0 4,0 1,-96 19,116-14,25-6,0 1,0 0,0 1,-18 8,30-10,-1-1,1 1,0 0,1 0,-1 0,0 0,0 0,1 0,0 1,-1-1,1 1,0 0,0 0,0 0,1 0,-1 0,1 0,-1 0,1 0,0 1,0-1,1 0,-1 1,1 3,0 15,1 0,1 0,1-1,1 1,1-1,11 31,56 123,-67-163,4 6,-5-7,1 0,0-1,0 1,2-1,13 18,-18-26,0 0,1 0,-1 0,1 0,-1 0,1-1,0 1,0-1,0 0,0 0,-1 0,2 0,-1 0,0-1,0 1,0-1,0 0,0 0,0 0,0 0,0-1,0 1,1-1,-1 0,0 0,-1 0,5-2,49-18,137-49,-155 59,1 1,0 2,48-3,-85 11,39-3,0 1,49 6,-79-3,0 0,0 1,0 1,0 0,0 0,0 1,-1 0,0 1,0 0,0 1,-1 0,18 14,-24-15,1-1,0 1,-1 0,0 0,0 0,-1 0,1 0,-1 1,0-1,-1 1,1-1,-1 1,0 0,0 0,-1-1,0 1,0 7,-1-6,1 0,-1 0,0 1,-1-1,0-1,0 1,0 0,-1 0,0-1,0 1,-1-1,0 0,-8 9,-24 23,-1-2,-3-1,0-2,-2-2,-2-2,-83 42,116-67,0 0,-1-1,1 0,-1-1,0 0,1-1,-1 0,-18-2,-12-2,-44-11,3 1,60 11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01.9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153 203,'-10'72,"1"-16,2 0,-3-1,-18 63,21-79,2 1,1 1,2-1,6 70,-1-11,-3-7,-10-521,1 295,-33-157,37 268,2 14,1-1,0 1,0-1,1 1,0-1,0 0,1 1,1-1,-1 0,5-15,-5 24,1 0,-1-1,1 1,0 0,0-1,0 1,0 0,0 0,0 0,0 0,0 0,0 0,0 0,0 0,1 0,-1 0,0 1,1-1,-1 0,1 1,-1-1,1 1,-1 0,1-1,-1 1,1 0,-1 0,1 0,-1 0,1 0,-1 1,1-1,-1 0,1 1,-1-1,1 1,1 0,7 4,0 0,0 1,-1 0,12 10,-4-4,62 41,187 134,89 112,-245-196,105 127,-193-205,-5-6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02.6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0 471,'2'-2,"0"0,-1 0,1 0,0 0,0 1,0-1,0 0,0 1,0 0,1 0,-1-1,0 1,5-1,7-5,532-301,-423 243,-22 22,-59 26,-25 10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03.6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0 106,'1'-4,"0"1,0 0,0 0,0 0,1 1,0-1,-1 0,1 1,0-1,0 0,0 1,0 0,3-2,34-29,-32 28,1 1,0 0,0 0,0 1,1 0,-1 1,1-1,-1 2,1-1,0 1,0 0,0 1,0 0,0 1,-1 0,12 2,-6 0,-1 0,0 1,1 1,-2 0,1 0,-1 1,1 1,-2 0,20 16,-21-14,0 0,0 1,-1 0,0 1,-1 0,0 0,0 0,-2 1,9 20,-12-25,-1 1,0-1,0 1,-1 0,0-1,0 1,-1 0,0 0,0 0,-1 0,0-1,0 1,-1 0,0-1,0 1,-1-1,0 1,-4 6,-17 25,-3-2,0 0,-3-2,-54 52,-31 36,113-122,1 1,-1-1,1 1,0-1,0 1,-1-1,1 1,0 0,1 0,-1-1,0 1,0 0,1 0,-1 0,1 0,0 0,-1 0,1 0,0 0,0 3,1-4,0 0,0 0,0 0,0 0,0 0,0 0,0 0,0 0,0 0,0-1,0 1,0-1,1 1,-1-1,0 1,0-1,1 1,-1-1,0 0,1 0,-1 0,2 0,12 0,-1 0,1-1,0-1,14-3,26-9,57-21,-92 27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04.1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1 652,'20'-1,"1"-2,-1 0,0-1,36-12,7-2,338-101,-219 61,329-114,-266 88,-32 0,-5 3,-182 73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04.8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1 330,'64'-3,"-1"-4,1-2,63-19,-7 3,893-170,-729 138,-250 52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39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76 327,'-2'2,"1"0,-1 1,1-1,-1 0,0 0,1 0,-1 0,0 0,-1 0,1-1,0 1,0 0,-1-1,-2 1,-15 13,17-12,1-1,0 1,0 0,0-1,0 1,1 0,-1 0,1 0,-1 0,1 0,0 1,1-1,-1 0,0 0,1 1,0-1,0 0,0 1,0 5,2-5,-1 1,1-1,0 1,0-1,0 0,1 0,-1 0,1 0,0-1,0 1,0-1,6 5,7 4,0 0,1-1,1-1,0-1,23 9,1 2,-30-14,0 0,1-1,-1 0,1-1,16 3,-25-6,0-1,0 0,0 0,0 0,0 0,0-1,0 1,0-1,-1 0,1-1,0 1,0 0,-1-1,1 0,-1 0,0 0,1 0,-1-1,0 1,0-1,-1 0,4-4,9-12,0-1,-2-1,-1 0,0-1,-2 0,0 0,-2-1,0-1,-2 1,7-46,-13 62,0 0,0 0,0 0,-1 0,0 1,-1-1,1 0,-1 1,-1-1,1 1,-1-1,0 1,-1 0,1 0,-1 1,-7-9,-2 0,0 1,-2 0,0 0,-27-17,-70-30,85 46,18 10,1 0,-1 1,0-1,0 2,-13-3,20 4,0 1,0 0,-1-1,1 1,0 0,0 0,-1 1,1-1,0 0,0 1,-1 0,1-1,0 1,0 0,0 0,0 0,0 0,0 0,0 1,1-1,-1 1,0-1,1 1,-1-1,1 1,-1 0,-1 3,-17 31,6-13,1 1,-10 27,17-35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05.91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1 162,'41'-2,"0"-1,0-3,-1-1,0-3,0 0,-1-3,39-18,-59 25,1 1,1 0,-1 1,1 1,24 0,6-1,66-7,139-22,-230 27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0.2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1,'2'33,"3"0,0 0,2 0,2-1,16 43,17 64,-32-103,1-1,19 41,-17-45,-1 0,15 62,-24-72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1.2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1 308,'1'-11,"0"1,1-1,0 1,1 0,0 0,1 0,0 0,1 1,0-1,0 1,1 0,0 1,0-1,1 1,0 0,1 1,0 0,14-10,-1 1,2 1,-1 1,2 1,0 1,0 1,33-9,-36 14,0 0,1 2,-1 1,26-1,-40 3,1 1,-1 0,1 1,-1 0,1 0,-1 0,1 1,-1 0,0 0,0 1,0 0,0 0,0 1,-1 0,10 7,-14-9,0 1,0 0,0-1,0 1,-1 0,1 0,-1 0,0 1,0-1,0 0,0 1,0-1,-1 0,1 1,-1-1,0 0,0 1,0-1,-1 1,1-1,-1 0,0 1,0-1,0 0,0 0,0 1,-1-1,-2 3,-6 14,-1-1,-1-1,-20 23,15-19,-44 64,5 2,-91 190,147-278,-1 0,1 1,0-1,-1 1,1-1,0 1,-1-1,1 0,0 1,0 0,-1-1,1 1,0-1,0 1,0-1,0 1,0-1,0 1,0-1,0 1,0-1,0 1,0 0,0-1,0 1,0-1,0 1,1-1,-1 1,0-1,0 1,1-1,-1 1,0-1,1 1,-1-1,0 0,1 1,-1-1,1 1,-1-1,0 0,1 0,-1 1,1-1,-1 0,1 0,0 1,-1-1,1 0,-1 0,1 0,-1 0,1 0,-1 0,1 0,-1 0,1 0,0 0,-1 0,1 0,44-13,-33 9,79-24,46-15,227-39,-337 76,-8 1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2.1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320 130,'-1'10,"-1"0,0 1,-1-1,0 0,0 0,-8 13,1 1,-247 529,256-551,0 0,0 0,0 0,0 0,0-1,0 1,-1 0,1-1,0 1,-1-1,1 1,-1-1,0 0,-2 2,-1-9,6-15,50-175,-36 126,4 1,2 1,3 1,49-94,-66 148,2 0,0 1,0 0,1 0,1 1,0 0,0 1,1 0,0 1,27-15,-33 21,0-1,1 2,0-1,-1 1,1 0,0 0,0 1,0 0,0 0,0 0,0 1,0 0,0 1,0 0,0 0,0 0,0 1,0 0,0 0,-1 1,1-1,-1 2,1-1,-1 1,9 6,69 66,-4 2,99 124,-83-90,-80-94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2.8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1 468,'0'-2,"1"0,0 0,0-1,0 1,0 0,0 0,0 0,0 0,1 0,-1 0,1 0,-1 0,1 1,0-1,0 1,0-1,0 1,0 0,0 0,2-2,54-24,-45 22,556-211,-24 51,-520 157,-9 1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3.3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 0,'-1'1,"0"-1,0 1,0-1,0 1,0 0,0 0,0-1,0 1,0 0,0 0,0 0,1 0,-1 0,0 0,1 0,-1 0,0 0,1 0,0 0,-1 0,1 0,-1 1,1-1,0 0,0 0,0 3,-4 34,6-14,1 0,2 0,0-1,1 1,2-2,20 45,-6-11,109 240,-124-281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3.96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0 377,'29'-2,"1"-1,-1-2,46-14,-45 11,158-49,201-90,-80 27,-285 111,-11 3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4.53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0,'1'13,"0"0,1 0,0 0,1-1,1 1,0-1,7 14,45 83,-37-77,12 24,24 43,65 160,-109-226,-4-6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5.3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1,'4'4,"6"11,10 10,5 10,8 8,6 13,5 6,4 5,7 9,1-1,-3-4,-3-1,-5-9,-10-10,-8-9,-3-8,-6-6,-6-6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6.5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843 0,'-43'3,"0"2,-1 1,2 3,-60 19,31-9,-11 3,0-3,2 4,-105 46,180-67,1 0,0 0,0 1,0-1,0 1,0 0,0 0,1 1,0-1,-1 1,1-1,1 1,-1 0,0 0,1 1,-3 6,3-5,1 1,-1-1,1 1,1-1,-1 1,1 0,0-1,1 1,-1 0,4 10,4 11,1-1,2-1,0 0,23 37,-22-42,-10-16,1 0,0 1,1-1,-1 0,1-1,0 1,0-1,0 1,1-1,7 5,-7-7,-1 0,0 0,1-1,-1 0,1 0,-1 0,1 0,-1-1,1 0,-1 1,1-2,0 1,-1-1,9-1,38-11,89-34,-16 3,-88 32,1 2,0 1,0 2,1 2,-1 1,43 1,-68 5,-1 0,0 1,1 0,-1 0,0 1,-1 1,1 0,-1 0,0 1,0 1,17 13,-5 0,-1 0,-1 1,27 36,-38-43,0 0,-1 1,-1 0,-1 0,0 0,-1 1,0 0,-1 0,-1 0,-1 1,0-1,-1 0,-1 1,-1-1,0 1,-1-1,0 1,-2-1,0 0,-1-1,-11 27,14-38,0 0,-1-1,0 1,1-1,-1 0,0 0,0 0,-1 0,1 0,-1 0,1-1,-1 0,0 0,0 0,-6 2,-5 0,0 0,0-1,-17 2,-26 4,20 0,-60 4,6-1,66-7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9:40.8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24,'8'0,"-1"-1,1-1,-1 1,14-6,26-5,-24 12,-1 0,1 1,-1 1,1 1,-1 2,0 0,0 1,-1 1,0 1,0 1,0 0,28 20,19 16,-1 4,63 59,-103-84,-22-19,84 70,85 97,-149-144,-2 0,0 2,-3 1,0 0,-2 2,-2 0,22 59,-14 1,-4 1,12 144,-21-130,40 162,-5-118,82 182,92 136,-177-383,482 880,-433-812,-8 4,-6 3,68 208,-123-293,23 148,-11 83,-8-55,-16-174,-1-16,-2 0,-2 107,-6-167,-1-1,1 1,-1 0,0 0,0 0,0 0,0-1,0 1,-1-1,1 1,-1-1,1 1,-1-1,0 0,0 0,0 1,0-2,-1 1,1 0,-3 1,-6 4,0-2,0 1,-19 5,-4 2,-30 17,-250 122,290-137,7-3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7.8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138 257,'-2'0,"1"0,-1 0,0 1,1 0,-1-1,0 1,1 0,-1-1,1 1,-1 0,1 0,0 0,-1 0,1 1,0-1,0 0,0 0,0 1,0-1,0 1,0-1,0 1,1-1,-1 1,0 2,-14 50,11-34,-27 115,-13 46,33-134,11-47,0 0,1 0,-1-1,0 1,0 0,0 0,0 0,0 0,0 0,0 0,0 0,0 0,0-1,0 1,0 0,0 0,0 0,0 0,0 0,0 0,1 0,-1 0,0 0,0 0,0 0,0 0,0 0,0 0,0-1,0 1,1 0,-1 0,0 0,0 0,0 0,0 0,0 0,0 0,0 0,1 0,-1 0,0 1,0-1,0 0,0 0,0 0,0 0,0 0,0 0,1 0,-1 0,0 0,0 0,0 0,0 0,0 0,0 0,0 1,13-30,-1-8,-1 0,-3-2,-1 1,-1-1,-1-41,13-79,-6 77,-7 39,12-43,-16 83,0 0,-1 1,1-1,0 0,1 1,-1-1,0 1,1 0,-1-1,1 1,0 0,0 0,-1 0,1 0,1 0,-1 1,0-1,0 1,1-1,-1 1,4-2,-1 2,0 0,-1 0,1 1,0-1,0 1,0 0,0 0,0 1,0-1,-1 1,7 2,9 3,-1 2,1 0,-1 1,26 17,343 251,-372-264,-2 0,0 1,0 0,17 25,-20-24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8.58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1 244,'4'0,"6"0,5-4,13-6,11-1,6-3,18-4,19-2,17-3,9-1,8-2,-4 5,-12 5,-18 2,-16 2,-13 0,-13 1,-12 3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19.1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0,'0'4,"9"6,2 6,0 8,2 0,-1 0,1 1,-1 0,2-4,-2-1,-3-1,1-2,4-1,-1 2,-3 2,2 1,-2-2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20.6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11195 1,'-19'1,"1"1,-37 8,-4 2,-819 172,451-83,-107 34,355-92,-59 16,-84 48,-137 39,237-81,-89 22,-351 44,239-57,158-25,75-7,-253 91,223-63,-265 43,224-59,-99 33,-269 55,269-67,48-17,-387 59,609-107,18-2,-139 32,-238 122,246-83,109-50,-1-5,-1-3,-130 10,-86 18,217-31,-93 25,155-32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22.0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28,'79'-10,"-16"0,160 3,-184 8,-1 2,1 2,66 17,-100-20,1 0,-1 0,0 0,1 1,-1 0,0 0,-1 0,1 1,-1-1,1 1,-1 0,0 1,0-1,-1 1,1-1,-1 1,0 0,-1 0,1 0,-1 1,0-1,0 1,-1-1,1 1,-1 0,0-1,-1 1,1 0,-1 0,-1 0,1-1,-1 1,0 0,0-1,0 1,-1 0,0-1,0 0,-1 1,1-1,-1 0,0 0,0 0,-1-1,0 1,-4 3,-154 160,-34 38,195-205,0 0,1-1,-1 1,0 0,0-1,1 1,-1 0,1 0,-1 0,0 0,1 0,0 0,-1-1,1 1,0 0,-1 0,1 0,0 0,0 0,0 0,0 0,0 1,0 1,1-3,-1 1,1-1,0 1,0-1,0 0,0 1,0-1,0 0,0 1,-1-1,1 0,0 0,0 0,0 0,0 0,0 0,0 0,0 0,2-1,60-16,-56 15,102-24,-68 18,45-16,-60 16,0 2,37-5,33-9,150-39,-118 31,-92 19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23.2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15 232,'0'0,"-1"0,1 0,-1 0,0 0,1 0,-1 1,1-1,-1 0,0 0,1 0,-1 0,1 1,-1-1,1 0,-1 1,1-1,-1 0,1 1,-1-1,1 0,-1 1,1-1,0 1,-1-1,1 1,0-1,-1 1,1-1,0 1,0-1,0 1,-1 0,1 0,3 25,19 20,-4-25,1-2,0 0,2 0,0-2,0-1,2-1,0 0,1-2,0-1,1-1,0-1,1-1,29 6,-52-14,0 0,0 0,-1-1,1 1,0-1,0 0,1 0,-1 0,0 0,0-1,0 1,-1-1,1 1,0-1,0 0,0 0,0-1,-1 1,1-1,0 1,-1-1,4-2,0-3,0-1,-1 1,0-1,0 0,0 0,3-10,-7 16,15-33,-2 0,-1-1,-2-1,-1 0,-2-1,-1 0,1-46,-8 80,0-1,0 1,0 0,-1 0,0 0,1 0,-1 0,-1 0,1 0,-1 0,1 0,-1 0,0 0,-1 1,1-1,0 1,-1 0,0 0,0 0,0 0,0 0,0 1,-1-1,1 1,-1 0,0 0,1 0,-1 0,0 1,0-1,-8 0,4 0,0 1,-1 0,1 0,-1 1,1 0,-1 1,1 0,-1 0,1 1,0 0,-1 0,1 1,0 0,1 0,-9 5,-23 19,1 2,-44 42,41-34,33-30,1 0,0 1,0-1,-6 10,2 3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37.4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 1,'-5'0,"0"4,0 10,0 11,2 11,6 11,5 10,3 9,3 19,4 3,2 0,-1-7,-5-9,1-7,-4-11,-2-11,-4-7,-2-11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37.9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0 198,'43'-3,"0"-2,-1-2,62-18,-23 6,14-2,387-70,-441 86,-4 2,47-12,-69 11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39.07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945 0,'-11'2,"0"-1,0 2,1-1,-1 2,-19 8,-15 4,-101 27,-271 69,201-63,214-48,1-1,-1 0,0 0,1 1,-1-1,0 1,1-1,-1 1,1 0,-1 0,1 0,-1 0,1 0,0 0,-1 0,1 0,0 0,0 1,0-1,0 0,0 1,0-1,0 1,1-1,-1 1,0-1,1 1,-1 0,1-1,0 1,-1 0,1 3,1 1,1 0,0 1,0-1,0 0,1 0,0 0,4 6,-1-1,61 140,-6-11,-60-138,0 0,0 0,1 0,-1 0,0 0,1-1,-1 1,1 0,0-1,0 1,-1-1,1 0,0 1,0-1,0 0,1 0,-1 0,0-1,0 1,0 0,1-1,-1 0,0 1,0-1,1 0,-1 0,0 0,1 0,3-2,5 0,1-2,-1 0,0 0,18-10,-3 2,19-5,1 1,1 3,0 2,1 2,0 2,0 2,1 2,-1 2,1 2,60 10,-84-6,-1 1,0 1,0 1,-1 1,0 1,0 1,-1 0,0 2,-2 1,1 1,-2 0,25 26,-30-27,-1 0,-1 1,0 1,-1 0,-1 1,-1 0,0 0,-1 1,-1 0,0 1,-2-1,0 1,-1 0,-1 1,0-1,-2 29,-2-31,-1-1,-1 1,0-1,-1 0,-1 0,-1-1,0 1,-1-1,-1 0,0-1,-1 0,0 0,-14 15,-17 14,-1-1,-63 49,89-78,-28 22,-1-2,-2-2,-1-2,-2-1,-54 21,95-46,0 0,1 0,-1 0,0-1,0-1,-1 1,1-1,0 0,0-1,-1 0,1 0,0-1,0 0,-1-1,1 0,0 0,0 0,1-1,-1 0,0-1,1 0,0 0,0 0,0-1,-7-7,3-1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39.9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0 291,'13'482,"0"66,-13-595,14-329,96-443,-109 813,0-3,1 0,0 0,1 0,4-9,-7 17,0-1,1 1,-1 1,1-1,-1 0,1 0,-1 0,1 0,0 0,-1 0,1 0,0 1,0-1,-1 0,1 1,0-1,0 0,0 1,0-1,0 1,0 0,0-1,0 1,0 0,0-1,0 1,0 0,0 0,0 0,0 0,0 0,0 0,1 0,-1 1,0-1,0 0,0 0,0 1,0-1,0 1,0-1,0 1,-1-1,3 2,6 5,-1 0,0 1,0-1,0 2,-1-1,0 1,-1 0,9 15,36 88,-39-82,115 331,21 52,-146-410,-1 0,1 0,0 0,-1 0,1 0,1 0,-1 0,0-1,1 1,2 2,8 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0:01.2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1 126,'204'11,"-27"1,1064-8,-689-6,368-70,-622 42,1 13,344 25,-395-1,398-38,-516 20,0 6,1 6,-1 5,221 40,-59 1,172 40,-298-51,1-8,171 8,-288-32,249 9,-260-9,46 11,-62-9,0-2,1 0,-1-2,1 0,0-2,41-3,319-51,650-6,-425 85,-602-25,-1 2,-1-1,1 0,-1-1,1 0,-1 1,1-2,-1 1,1-1,-1 1,1-2,-1 1,1 0,-1-1,0 0,0-1,0 1,6-5,-1-3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40.49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1 782,'47'-41,"2"1,103-63,-63 45,103-66,-63 42,-3-4,123-113,-234 184,-13 11,0 1,1 0,0 0,0 0,-1 0,2 1,-1-1,0 1,0 0,8-4,-7 8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41.3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1 554,'0'-19,"0"0,1 1,1-1,1 0,1 0,0 1,1 0,1 0,1 0,1 1,0 0,1 0,1 1,0 0,1 1,1 0,1 0,0 2,16-14,2 2,1 1,1 1,1 2,71-31,-80 41,1 1,1 2,0 0,0 2,0 1,1 1,54 0,-74 4,0 1,0-1,0 1,0 1,0 0,0 0,0 0,-1 1,1 0,-1 1,0 0,0 0,0 0,0 1,9 8,-10-5,1 0,-1 1,0-1,-1 1,0 1,0-1,-1 0,-1 1,1 0,-1 0,2 15,2 18,-1 0,-1 0,-3 0,-2 1,-1-1,-3 0,-1 0,-2 0,-25 80,24-105,-1-1,0 0,-1-1,-1 0,-13 16,3-4,21-28,-1 0,1 1,-1-1,1 1,-1-1,1 1,-1-1,1 1,0 0,-1-1,1 1,0-1,0 1,-1 0,1-1,0 1,0 0,0-1,0 1,0 0,0-1,0 1,0 0,0-1,0 1,0 0,0-1,0 1,1-1,-1 1,0 0,1-1,-1 1,0-1,1 1,-1-1,0 1,1-1,-1 1,1-1,-1 1,1-1,-1 1,1-1,-1 0,1 1,0-1,-1 0,1 0,0 1,-1-1,1 0,0 0,-1 0,1 0,0 0,48 3,-40-3,461-28,-260 11,12-9,-195 21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41.7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1 556,'4'0,"6"-5,5 0,9-5,18 0,26-7,24-9,26-9,23-11,22-11,12-4,-1 0,-9 6,-21 3,-25 7,-24 11,-25 11,-24 10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42.3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0 305,'5'-4,"5"-6,9-1,7-3,11-4,12 2,11-5,16-4,8-6,8 3,4 1,-1 2,-8 4,-10 2,-14 4,-10 5,-9 3,-12 4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50.0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29,'50'-15,"-2"8,0 3,0 2,0 2,0 2,92 15,-131-15,0-1,0 2,0-1,0 1,-1 1,1-1,-1 1,0 1,0 0,-1 0,1 0,-1 1,0 0,0 1,-1-1,6 9,-7-6,0-1,0 1,-1 0,0 0,-1 1,0-1,-1 1,0 0,0-1,-1 1,0 0,-1 0,0 0,0 0,-3 11,-4 24,-3-1,-1 0,-28 69,-67 124,90-204,-162 325,123-257,-101 136,137-215,13-17,12-13,63-81,4 3,4 4,99-83,-169 159,0 1,1 0,0 0,0 1,0 0,1 1,-1 0,1 0,0 1,0 0,0 0,0 1,0 0,0 1,0 0,12 2,-4 0,0 1,0 0,0 2,0 0,-1 1,0 1,25 13,-24-9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50.7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1 527,'1'-3,"0"-1,0 1,1 0,-1 0,1 0,0 0,-1 0,1 0,1 1,-1-1,0 1,1-1,-1 1,1 0,5-4,2-2,109-87,228-138,-320 215,7-4,0 1,1 1,2 2,69-24,-104 42,0-1,0 1,0-1,0 1,0 0,0 0,0 0,0 0,0 0,0 1,0-1,0 1,0-1,0 1,0 0,0-1,0 1,-1 0,1 0,0 1,0-1,-1 0,1 0,-1 1,1-1,-1 1,0-1,0 1,0 0,1-1,-1 1,-1 0,1 0,0 0,0 0,0 2,2 8,0 0,-1 1,0-1,0 21,-2-27,13 212,50 259,22-48,-71-336,-13-72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51.2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0 231,'13'-4,"8"-6,10-1,11-3,17-4,15-2,8-3,6 4,2-1,-6 0,-8 3,-10 4,-11 5,-10-1,-9-3,-11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51.8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1139,'11'-10,"1"-1,0 2,1 0,0 0,0 1,1 1,0 0,1 1,-1 0,1 1,22-4,1701-510,-110 30,-1588 477,-21 7,-1-1,1 2,31-3,-51 7,1 0,0 0,0 0,0 1,0-1,0 0,-1 0,1 0,0 1,0-1,0 0,0 0,0 0,0 1,0-1,0 0,0 0,0 0,0 1,0-1,0 0,0 0,0 0,0 1,0-1,0 0,0 0,0 0,0 1,0-1,0 0,0 0,0 0,1 1,-1-1,0 0,0 0,0 0,0 0,0 1,1-1,-1 0,0 0,0 0,0 0,0 0,1 0,-1 0,0 1,0-1,0 0,1 0,-1 0,1 0,-12 7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52.59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0 680,'131'-130,"-48"45,155-123,-13 58,-192 131,0 2,1 2,1 1,0 1,45-9,-70 19,-1 2,1-1,0 2,0-1,-1 1,1 1,0-1,-1 2,1-1,0 1,-1 1,0 0,1 0,9 6,-12-5,0 1,0 0,0 1,-1-1,0 1,0 0,0 1,-1-1,0 1,0 0,-1 1,0-1,0 1,-1 0,0 0,3 12,2 14,-2 1,-1-1,-2 1,-1 0,-2 0,-1-1,-2 1,-1 0,-2-1,-20 65,-4-11,-3-2,-86 155,80-173,-2-2,-72 86,125-162,0 0,1 0,0 2,1 0,21-10,5-3,568-313,-584 321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53.26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 0,'-2'1,"1"0,-1 0,0 0,0 0,0 0,0 1,1-1,-1 0,1 1,-1 0,1-1,-1 1,1 0,0-1,0 1,-2 4,-17 32,0 14,2 1,2 1,-17 108,27-130,2 0,1 0,1 0,4 42,-1-66,-1-1,1 0,1 0,-1 1,1-1,0 0,1 0,0-1,0 1,0-1,1 1,0-1,0 0,0 0,1-1,0 1,0-1,1 0,-1 0,1-1,0 0,0 0,0 0,1-1,8 4,7-1,0-1,0-1,0-1,0-1,1-1,41-3,-32-1,0-1,0-2,0-1,35-13,-56 16,-1-1,1 1,-1-2,0 0,-1 0,1 0,-1-1,0-1,-1 1,0-2,0 1,-1-1,0 0,0 0,-1-1,0 0,-1 0,8-21,-8 15,-2 1,1-1,-2-1,0 1,-1 0,0 0,-2 0,0-1,-1 1,0 0,-1 0,-10-29,7 25,-2 0,0 0,-2 0,0 1,-14-20,18 31,0 0,-1 1,1 0,-1 0,-1 0,1 1,-1 1,0-1,-1 1,1 0,-1 1,0 0,-16-5,-66-16,59 17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18.8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2975 8081,'-10'-1,"1"0,0 0,0-1,0-1,0 1,0-2,1 1,-1-1,-7-5,-75-50,71 45,-109-82,5-5,4-6,4-5,6-5,-98-135,48 31,10-7,-139-284,201 329,9-5,7-2,9-4,9-2,-32-218,22 20,-106-548,95 544,47 225,-8 1,-59-172,6 73,-22-58,76 227,4-2,5 0,-23-196,45 265,-2 0,-1 0,-2 0,-1 1,-2 0,-23-46,30 69,1-2,0 1,0 0,1-1,1 0,0 0,0-19,6-96,-2 104,0 8,1 0,1 1,0 0,1-1,0 2,2-1,-1 1,2 0,0 0,1 0,0 2,12-14,19-19,84-71,-109 102,50-43,88-60,-129 101,1 1,0 1,1 2,0 0,1 2,1 1,47-9,28 6,1 6,123 7,-129 1,-89-2,315 17,-290-13,0 2,-1 1,0 2,-1 1,0 1,0 2,43 25,-59-28,-1 2,0 0,-1 0,0 2,-1-1,0 2,16 24,64 123,-10-15,71 67,268 286,-342-405,-4 4,91 157,31 53,162 282,-319-501,53 172,-20-48,299 699,-208-446,-52-130,32 72,191 471,-63-336,-259-518,-2 1,0 0,14 50,13 87,-38-157,79 442,-79-438,-1-1,0 1,0 0,-1-1,-1 1,0-1,0 1,-1-1,0 0,-1 0,0 0,0 0,-10 15,-5 14,-18 45,-3-1,-4-2,-94 130,115-181,-1-2,-2 0,-1-2,-1 0,-1-2,-1-2,0 0,-2-2,-1-2,0 0,-2-3,-36 13,6-10,-1-3,0-3,-82 5,31-12,-120-9,103-11,-179-41,197 32,37 14,59 8,0 0,0-2,1 0,-33-11,-69-23,88 29,2 0,-1-2,-48-25,58 24,2 0,-1-1,2-2,-28-24,39 30,0 0,1 0,0-1,0 0,1-1,0 1,1-1,0 0,1 0,0-1,-2-13,3 18,0-1,0 0,-1 1,1 0,-2 0,1 0,-1 0,-7-7,1 0,1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54.3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0,'-19'233,"4"-109,-138 1070,151-1184,-5 29,-2 57,27-153,-10-34,-4-1,-12-156,1 114,-5-736,12 868,-1-9,2 0,-1 0,1 0,1 1,4-18,-5 26,0 0,-1 1,1-1,0 1,0-1,0 1,0-1,0 1,0-1,0 1,0 0,1-1,-1 1,0 0,1 0,-1 0,1 0,-1 0,1 1,0-1,-1 0,1 1,0-1,0 1,-1 0,1-1,0 1,0 0,-1 0,1 0,0 0,0 0,0 1,-1-1,1 1,0-1,-1 1,1-1,0 1,-1 0,1 0,-1 0,3 1,41 21,-2 3,0 1,-1 2,48 44,138 149,-186-178,-1 3,-3 1,-1 1,-3 3,-2 0,-2 2,-3 1,-2 2,20 69,-39-99,-1 0,-1 1,-1-1,-2 1,-3 39,1-45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54.89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1 444,'4'0,"6"-5,10-5,14-5,14-9,12-9,17-7,8-5,3-5,-1 8,-2 1,-8 4,-8 4,-11 8,-11 7,-14 3,-13 5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19:55.3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1,'0'4,"0"11,4 10,1 10,5 8,0 13,3 14,-1 5,-3 1,2-3,-1-6,-3-9,-2-7,3-11,-1-9,-1-5,-2-8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2.0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0 430,'20'311,"-6"-158,-12-117,40 913,-42-948,3 40,4-23,-7-18,0 1,0-1,1 0,-1 1,0-1,1 0,-1 0,1 1,-1-1,0 0,1 0,-1 0,1 0,-1 0,0 1,1-1,-1 0,1 0,-1 0,1 0,-1 0,0 0,1 0,-1 0,1-1,-1 1,0 0,1 0,-1 0,1 0,-1-1,0 1,1 0,0-1,1-2,1-1,0 1,-1-1,0 0,0 0,0 0,-1 0,1 0,-1-1,0 1,0 0,0-1,0-6,1-3,21-140,4-172,-15 139,72-788,-82 948,2 1,0 0,2 0,0 0,13-30,-18 54,0 0,0 0,0 0,0 0,0 1,0-1,1 0,-1 0,1 1,-1-1,1 1,0-1,0 1,-1 0,1 0,0 0,0 0,0 0,0 0,1 0,-1 1,0-1,0 1,0-1,0 1,1 0,-1 0,0 0,0 0,0 0,1 1,-1-1,0 1,0-1,0 1,0 0,0 0,3 1,9 5,-1 0,0 1,0 0,15 14,-27-21,73 61,-3 3,63 76,112 158,-32-36,-90-111,-104-125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2.58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1169,'1'-3,"1"0,-1 0,0 0,1 1,0-1,0 1,0-1,0 1,0-1,0 1,0 0,1 0,-1 0,1 1,-1-1,1 0,5-1,-4 0,465-262,-217 127,956-551,-1198 683,-4 2,-1 1,1 0,-1 0,1 0,0 1,0 0,0 0,8-1,-1 5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3.3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0 430,'54'-52,"117"-106,-136 129,1 3,1 0,49-23,-43 28,75-27,-105 43,1 1,0 1,-1 0,1 1,0 0,0 1,1 1,-1 0,0 1,17 3,-24-2,0 1,0 0,0 0,0 1,-1 0,1 0,-1 0,0 1,-1 0,1 0,-1 1,0-1,0 1,-1 0,1 1,-2-1,1 1,0-1,-1 1,2 8,5 13,-2 1,-1 0,6 51,-7-21,-3 1,-2-1,-3 1,-3-1,-2 0,-3-1,-2 1,-3-2,-2 0,-3-1,-2-1,-3-1,-2-1,-2-1,-54 72,71-101,12-23,1 1,-1-1,0 0,0 0,1 1,-1-1,0 0,1 0,-1 0,0 0,1 1,-1-1,0 0,1 0,-1 0,0 0,1 0,-1 0,1 0,-1 0,0 0,1 0,-1 0,0 0,1 0,-1 0,1 0,-1 0,0 0,1-1,-1 1,0 0,1 0,-1 0,1-1,49-24,-37 18,19-8,1 1,0 2,1 2,45-9,143-11,-172 22,-1-3,0-2,-1-1,0-3,85-44,-91 40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3.7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0 456,'4'0,"10"-4,8-2,7-4,8-4,11-5,14-2,13-3,20-6,20-6,11-5,10-1,11 0,3-3,-11 2,-17 0,-29 8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4.1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1 449,'8'-4,"12"-2,11-3,17-6,13-3,22-8,14-3,21-10,20-7,7 0,-3 0,-13 2,-15 6,-20 9,-20 4,-19 7,-19 7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5.5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863 19,'0'-1,"-1"0,1 0,0 0,-1 1,1-1,-1 0,1 0,-1 0,1 0,-1 0,0 0,1 1,-1-1,0 0,0 1,0-1,1 0,-1 1,0-1,0 1,0-1,0 1,0 0,0-1,0 1,0 0,0 0,0 0,0 0,0 0,0 0,-2 0,-36 2,4 10,1 2,1 1,0 1,1 2,-57 42,-14 7,-60 24,-67 41,227-130,0 0,0 0,0 1,0-1,0 1,0-1,1 1,-1 0,1 0,0 0,0 1,0-1,0 0,0 1,1-1,0 1,0 0,0-1,0 1,0 0,1 0,-1-1,1 1,0 0,0 0,1 0,-1-1,1 1,0 0,1 4,4 9,2 0,-1 0,2 0,20 30,-19-32,244 340,-176-251,-28-35,3-3,4-2,87 78,-139-137,1 0,0-1,0 1,1-1,-1-1,1 1,0-1,10 3,-14-5,0-1,0 1,-1-1,1 0,0 0,0 0,0-1,0 1,0-1,-1 1,1-1,0 0,-1 0,1 0,0-1,-1 1,1 0,-1-1,0 0,1 0,-1 1,0-1,0 0,3-4,76-104,7-6,-65 91,1 1,1 1,1 1,46-30,-58 43,1 1,0 0,0 1,0 1,1 0,0 2,0-1,0 2,1 0,-1 1,25 0,-36 2,0 0,0 1,1 0,-1 0,0 0,-1 0,1 1,0 0,0 0,0 0,-1 0,0 1,1 0,-1 0,0 0,0 0,4 5,-4-2,0 0,0 0,0 0,-1 0,0 0,0 1,-1-1,1 1,-2 0,1 0,1 10,-2-3,0 1,-1 0,-1 0,0 0,-1-1,0 1,-2 0,1-1,-2 0,0 0,-9 18,-2-5,-1-2,-1 0,-1-1,-1-1,-35 30,-127 93,100-84,81-61,-542 388,511-377,23-13,18-13,1 4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5.9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658 0,'-4'5,"-6"5,-5 9,-9 11,-9 12,-11 22,-7 15,-8 17,-6 13,-2 5,-1 5,7-5,8-14,10-11,8-16,9-20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21.0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253 51,'-5'202,"-9"-1,-74 370,49-393,-38 189,75-358,-15 60,12-65,2-16,1-21,56-517,-49 509,3-12,52-356,30 8,-85 384,0 1,1 0,0 1,2-1,11-19,-17 33,0-1,0 0,0 1,0-1,0 1,0 0,0-1,1 1,0 0,-1 1,1-1,0 0,0 1,-1 0,1-1,0 1,1 0,-1 0,0 1,0-1,0 1,0 0,1-1,-1 1,0 1,0-1,0 0,1 1,-1 0,0-1,0 1,0 1,0-1,0 0,3 3,3 1,0 1,0 0,-1 1,0 0,0 0,0 1,9 12,42 68,-34-48,95 145,288 409,-396-577,0-1,2-1,0 0,0-1,2-1,25 18,-26-23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6.46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0,'5'0,"9"9,12 11,9 10,16 10,16 18,19 18,7 11,5 5,-5 4,-7-6,-8-10,-14-6,-9-11,-10-7,-8-14,-10-10,-10-9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7.5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0 575,'2'-5,"0"1,0-1,0 1,0 0,1 0,-1 0,1 0,0 0,0 1,1-1,-1 1,1 0,4-4,6-5,46-48,3 2,3 3,2 4,2 2,2 3,2 4,150-62,-203 96,0 0,0 2,1 0,0 2,32-3,-47 7,-1-1,0 2,0-1,0 1,0 0,0 0,0 0,0 1,0 0,-1 0,1 1,-1 0,1-1,-1 2,0-1,0 1,-1 0,1 0,-1 0,1 0,-1 1,-1 0,1 0,5 9,-1 3,-1 0,-1 0,0 1,-1 0,-1 0,-1 0,0 0,-1 1,-1-1,-2 20,-1-12,0 0,-2-1,0 1,-2-1,-1 0,-17 40,1-18,-2-2,-2 0,-2-2,-38 44,-148 144,123-137,73-75,11-11,-1 0,1 1,0 0,1 0,0 1,0 0,-6 14,12-23,1-1,0 1,0-1,0 1,0-1,0 1,0-1,0 1,-1-1,1 1,1-1,-1 1,0-1,0 1,0-1,0 1,0-1,0 0,0 1,1-1,-1 1,0-1,0 1,1-1,-1 0,0 1,1-1,-1 0,0 1,1-1,-1 0,1 1,-1-1,0 0,1 0,-1 1,1-1,-1 0,1 0,-1 0,1 0,-1 0,1 0,-1 1,0-1,1 0,-1 0,1-1,-1 1,1 0,-1 0,1 0,-1 0,1 0,-1 0,1-1,34-7,-31 7,851-296,-769 265,19-6,134-29,-195 59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8.2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0 372,'36'-31,"0"1,3 1,47-26,130-61,-186 100,175-74,-200 89,-1 0,1 0,0 0,-1 1,1 0,0-1,0 2,-1-1,1 0,0 1,-1 0,1 0,-1 0,1 1,-1 0,1 0,-1 0,0 0,0 0,0 1,0 0,0 0,-1 0,1 0,-1 1,4 5,9 10,-1 1,-1 0,19 38,-29-52,12 26,-2 1,-1 0,-1 1,-3 0,7 36,17 179,-29-216,6 164,-9-132,2 1,4-1,18 81,-24-139,1 0,1 0,0 0,0 0,0-1,1 1,4 6,7 4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8.8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0 245,'35'-3,"0"-1,-1-2,0-2,0-1,54-22,-8 4,-38 14,1-1,-2-2,0-2,-1-1,70-47,-98 56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09.6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6240 1,'-11'1,"0"1,1 0,-1 1,0 0,1 1,0 0,-15 9,-23 8,-456 119,286-87,-1010 273,13 52,447-71,20 39,268-121,328-159,-2-7,-3-6,-166 31,302-80,9-2,1 0,-1 1,1 0,-1 1,1 0,0 0,1 2,-13 6,12-1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0.4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1 355,'4'-1,"0"0,0 0,-1 0,1-1,0 1,0-1,-1 0,1 0,-1 0,6-6,10-4,332-174,-284 156,1 4,1 2,105-21,-169 44,8-2,0 1,0 0,0 1,20 1,-31 0,1 0,-1 1,1-1,-1 0,1 1,-1 0,0-1,1 1,-1 0,0 0,0 0,1 1,-1-1,0 0,0 1,-1 0,1-1,0 1,0 0,-1 0,1 0,-1 0,0 0,1 0,-1 0,0 0,0 1,0-1,-1 0,1 1,0 2,0 9,0 1,-2-1,1 1,-2-1,0 1,0-1,-2 0,0 0,0 0,-1 0,-1-1,-14 25,-11 13,-68 85,73-101,-148 178,67-86,107-127,0 0,0 0,0 1,0-1,-1 0,1 0,0 0,0 0,0 0,0 0,-1 1,1-1,0 0,0 0,0 0,0 0,0 1,0-1,0 0,0 0,-1 0,1 1,0-1,0 0,0 0,0 0,0 1,0-1,0 0,0 0,0 0,0 1,0-1,1 0,-1 0,0 0,0 1,0-1,0 0,0 0,0 0,0 1,0-1,1 0,-1 0,0 0,0 0,0 0,0 1,0-1,1 0,-1 0,0 0,0 0,18-1,21-9,90-27,222-33,-347 69,18-4,0-1,0-1,-1-1,31-16,-32 13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1.3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100 355,'-4'0,"-1"1,1 0,0-1,-1 2,1-1,0 0,-1 1,1 0,0 0,0 0,0 0,1 1,-1-1,1 1,-1 0,1 0,0 1,0-1,0 0,0 1,1 0,0 0,-1 0,1 0,1 0,-1 0,0 0,0 6,1-7,0 0,1 0,-1 0,1 0,0 1,0-1,0 0,0 0,1 1,-1-1,1 0,0 0,0 0,0 0,0 0,0 0,1 0,-1 0,1 0,0-1,0 1,0-1,0 1,0-1,0 0,1 0,-1 0,1 0,0 0,0 0,-1-1,1 0,0 1,0-1,0 0,0 0,1-1,-1 1,6 0,28 1,-1-1,1-1,0-3,0 0,38-11,-25 6,28-4,0-4,0-3,-2-3,96-42,-165 61,0-1,0 1,0-1,-1-1,1 1,-1-1,0 0,-1 0,1-1,-1 0,0 0,0 0,-1-1,0 1,5-11,-7 11,-1 0,1 0,-1 0,0 0,-1 0,1 0,-1 0,-1 0,1 0,-1 0,0 0,0 0,-1 0,1 0,-1 1,-1-1,1 0,-1 1,0 0,-5-8,-1 2,1 0,-2 0,1 1,-2 1,1-1,-1 1,0 1,-1 0,0 1,0 0,-1 1,0 0,0 1,0 1,-1 0,-18-3,-20-2,0 4,-105 1,153 4,-12 0,0 1,1 0,-1 2,1-1,-17 7,25-7,0 0,0 1,1 0,-1 1,1-1,0 1,0 1,0-1,0 1,1 0,0 0,-9 11,0 7,-2-1,0-1,-2 0,0-2,-1 0,-1-1,-1 0,-24 15,-1-5,29-16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2.5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305 160,'-9'173,"-56"306,55-417,-199 890,202-930,2-7,12-29,19-57,-4-2,-2-1,11-91,-21 107,69-480,42-208,-118 732,1 1,0 0,0 0,1 0,8-14,-12 25,1 0,-1 0,0 0,0 0,1 0,-1 1,1-1,0 0,-1 1,1-1,0 1,0 0,0-1,0 1,0 0,0 0,0 0,1 1,-1-1,0 0,0 1,1 0,-1-1,0 1,1 0,-1 0,0 0,1 1,-1-1,0 0,1 1,-1 0,0-1,0 1,0 0,0 0,0 0,4 3,2 1,0 1,-1 0,0 1,0 0,0 0,0 0,-1 1,-1 0,1 0,4 10,8 18,15 41,-25-57,34 92,34 148,6 122,-42-184,-32-156,-4-20,0 0,1-1,1 1,1-1,12 24,-6-29,0-7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3.1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0 704,'9'-4,"7"-2,4-4,13 0,26-3,28-12,25-10,24-12,19-11,8-8,-7-6,-7 0,-22 5,-19 5,-23 12,-23 7,-21 7,-17 8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3.6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1,'1'13,"2"1,-1 0,2-1,0 0,0 0,8 14,1 8,112 257,-37-97,-59-129,-19-45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21.7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0 681,'1'-2,"0"0,0 0,0 0,0 1,0-1,0 0,0 0,1 1,-1-1,1 1,-1-1,1 1,0-1,0 1,-1 0,1 0,0 0,0 0,2 0,6-5,124-72,253-106,-258 127,655-247,-745 291,-10 5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4.4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0 632,'1'-2,"1"-1,-1 0,1 1,-1 0,1-1,0 1,0 0,0 0,0 0,0 0,1 0,-1 0,1 1,-1-1,1 1,4-2,4-4,67-40,1 4,3 3,113-39,-59 25,637-245,-727 283,-13 6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5.0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90 126,'-35'56,"28"-49,1 1,0 1,1-1,0 1,0 0,1 0,0 0,1 1,0-1,-3 18,6-26,0 0,0 0,0 1,1-1,-1 0,0 1,1-1,-1 0,1 0,-1 1,1-1,-1 0,1 0,0 0,0 0,0 0,-1 0,1 0,0 0,0 0,0 0,0-1,1 1,-1 0,0-1,0 1,0-1,1 1,-1-1,0 0,0 1,3-1,46 1,-45-1,153-12,-1-7,-1-6,-1-8,156-53,-32-15,-274 99,1 0,0 0,-1-1,0 0,1 0,-1 0,0 0,-1-1,9-8,-3-2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5.7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2033 0,'-16'1,"1"0,-1 1,1 0,0 1,0 1,0 1,1 0,-1 1,1 0,-18 12,-8 8,2 2,-40 36,-52 55,-120 141,-99 156,289-343,-708 916,649-823,100-143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6.6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1866 1,'-5'1,"0"0,1 1,-1 0,0 0,0 0,1 0,-1 1,1 0,0 0,0 0,0 1,-7 7,-5 2,-256 253,114-103,-1164 1127,1302-1269,7-6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7.84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1 120,'0'-2,"1"1,-1-1,1 1,0-1,0 1,0-1,0 1,0 0,0 0,0 0,0-1,0 1,1 0,-1 0,0 0,1 1,-1-1,1 0,-1 0,1 1,2-1,42-15,-38 14,73-21,113-19,-157 37,-1 1,1 2,0 1,0 2,60 10,-92-10,0 0,0 0,0 0,0 1,0 0,0 0,0 0,-1 1,1-1,-1 1,1 0,-1 1,0-1,0 1,-1 0,5 4,-6-3,1-1,-1 1,-1-1,1 1,-1-1,1 1,-1 0,-1 0,1 0,-1-1,1 1,-2 0,1 0,0 0,-1 0,0 0,-3 8,-3 11,-2 0,-1 0,-1-1,0 0,-2-1,-28 37,-112 115,86-102,38-41,17-20,1 1,1 1,-1-1,-12 23,23-35,0 1,-1-1,1 1,0-1,-1 1,1-1,0 1,0-1,0 1,-1-1,1 1,0-1,0 1,0-1,0 1,0 0,0-1,0 1,0-1,0 1,0-1,1 1,-1-1,0 1,0-1,0 1,1-1,-1 1,0-1,0 1,1 0,19 3,34-13,-46 7,149-43,10-2,-148 43,85-22,-78 16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8.5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0 244,'309'-165,"-261"137,-39 22,1-1,0 1,0 1,0 0,1 0,-1 1,1 0,0 1,19-3,-28 6,0 1,-1-1,1 0,0 1,-1 0,1-1,0 1,-1 0,1 0,-1 0,1 0,-1 0,0 0,1 0,-1 0,0 0,0 1,0-1,0 1,0-1,0 1,0-1,1 4,12 42,-12-40,81 466,9 39,0-165,-86-328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19.33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1 753,'121'-6,"0"-6,137-32,-144 24,227-44,-4-15,438-161,-226-2,-534 234,1 0,0 1,0 1,1 0,17-3,-34 9,1 0,-1-1,0 1,1 0,-1 0,0 0,1 0,-1 0,0 0,1 0,-1-1,1 1,-1 0,0 0,1 0,-1 1,0-1,1 0,-1 0,1 0,-1 0,0 0,1 0,-1 0,0 1,1-1,-1 0,0 0,0 1,1-1,-1 0,0 0,1 1,-1-1,0 0,0 1,0-1,1 0,-1 1,0-1,0 0,0 1,0-1,0 0,0 1,0-1,1 1,-1-1,0 0,0 1,-1-1,1 1,-3 9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20.4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4,'1'1,"-1"-1,1 0,0 1,0-1,0 0,0 1,0-1,0 1,-1 0,1-1,0 1,0-1,-1 1,1 0,-1 0,1-1,0 1,-1 0,0 0,1 0,-1 0,1 0,-1 0,0 0,0-1,1 1,-1 2,5 33,-5-31,5 66,0 8,2 1,5-2,27 103,-31-159,0 0,2-1,0-1,1 1,1-2,1 1,1-2,1 0,0-1,1 0,1-1,1-1,26 18,-27-22,0-2,0 1,0-2,1-1,1 0,-1-1,1-1,0 0,0-2,1 0,-1-1,1-1,-1-1,1-1,-1-1,26-5,-33 5,-1-1,-1 0,1-1,0-1,-1 1,0-2,0 1,0-1,-1-1,0 0,0 0,0-1,-1 0,-1 0,1-1,9-14,-7 5,-1 0,0 0,-1-1,-1 0,-1-1,-1 0,-1 0,3-30,3-61,-6 0,-16-198,-1 270,2 25,11 14,-1 0,1 0,-1 0,1 0,-1 0,1 0,0 0,-1 0,1 0,-1 1,1-1,-1 0,1 0,0 0,-1 0,1 1,-1-1,1 0,0 1,-1-1,1 0,0 1,-1-1,1 0,0 1,0-1,-1 0,1 1,0-1,0 1,0-1,0 0,-1 1,1 0,-2 6,1 0,0 0,0 1,1-1,-1 0,1 1,1-1,0 0,0 0,4 14,-3-7,36 155,65 181,-17-69,-29-108,-11-39,42 118,-78-219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22.33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618 1,'-1'14,"-1"0,-1 0,1 0,-2 0,0 0,-1-1,0 1,-8 13,-9 24,-228 702,181-530,-144 493,212-712,-1 2,0 0,0 1,-1-1,1 0,-1 0,-6 8,10-54,89-414,-29 153,92-427,-145 687,19-70,-24 98,2 1,0-1,0 1,1 0,14-21,-17 30,0 0,0 0,0 0,0 0,0 1,1-1,0 1,-1 0,1 0,0 0,0 1,7-3,56-7,-12 3,-49 7,0 0,0 0,1 1,-1 0,0 0,0 1,0 0,1 0,-1 0,0 1,0 0,-1 0,1 0,0 1,-1 0,1 0,-1 0,0 1,0 0,0 0,-1 0,5 5,14 16,-1 0,36 55,-32-42,-14-21,-1 0,-1 1,-1 0,0 0,-1 1,-1 1,5 23,71 193,-38-121,26 48,-41-103,21 66,140 399,-179-492,-3-5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23.0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0 402,'19'-1,"-1"-2,1 0,26-8,-10 2,218-61,-119 30,204-73,-202 63,206-47,-320 93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4.2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 0,'0'5,"0"4,0 7,0 4,-4-2,-2 1,1-3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22.7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1,'-2'151,"5"175,-2-309,1-1,1 0,0 0,1 0,1 0,0 0,15 27,-15-33,1 0,0-1,1 0,0-1,1 1,0-1,0-1,0 1,1-2,0 1,0-1,15 7,-17-9,-1-1,1 0,-1 0,1-1,0 0,0 0,0-1,0 1,8-1,-12-2,1 1,-1-1,0 0,1 0,-1 0,0-1,0 1,0-1,0 1,0-1,0 0,-1 0,1-1,0 1,-1-1,0 1,0-1,0 0,0 1,0-1,1-4,10-15,-1-2,-1 1,-1-2,10-36,19-108,-31 127,6-74,-5 32,-9 84,1 0,-1 0,0 0,0 0,0 1,0-1,0 0,0 0,0 0,0 0,0 0,0 0,0 0,1 0,-1 0,0 0,0 0,0 0,0 0,0 0,0 0,0 0,0 0,0 0,1 0,-1 0,0 0,0 0,0 0,0 0,0 0,0 0,0 0,0 0,0 0,1 0,-1 0,0 0,0 0,0 0,0-1,0 1,0 0,0 0,0 0,0 0,0 0,0 0,0 0,0 0,0 0,0 0,1-1,-1 1,0 0,0 0,0 0,0 0,0 0,0 0,0 0,0-1,6 15,5 18,0 13,113 524,-113-479,-4 1,-8 132,-1-83,2-116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23.5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0,'3'26,"2"0,0 0,1 0,2-1,1 0,20 41,-11-24,111 250,-56-136,92 289,-155-410,-1-8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24.9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245 655,'-7'112,"-4"0,-45 195,48-267,-74 283,24-102,56-209,1-9,1 1,-1-1,1 0,-1 0,0 0,-1 0,1 0,0 0,-1 0,0 0,-3 5,2-12,3-11,6-15,72-254,8-29,-49 156,192-715,-222 848,-4 13,0 0,0 1,1-1,0 1,1 0,0 0,0 0,1 1,14-17,-18 25,0 0,-1 0,1 0,0 1,0-1,0 1,0-1,-1 1,1 0,0 0,0 0,0 0,0 0,0 0,0 0,0 1,0-1,-1 0,1 1,0 0,0 0,-1-1,1 1,0 0,-1 0,1 0,-1 1,1-1,-1 0,1 1,-1-1,1 2,10 9,-2 0,17 23,-21-26,360 525,-208-296,77 94,-221-310,-1 1,0 0,14 43,-21-50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25.63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0 775,'5'-9,"1"1,-1 0,1 1,1 0,-1 0,9-7,6-6,87-84,4 4,152-102,-216 167,2 2,1 3,1 1,104-39,-149 66,1-2,0 1,-1-1,0 0,0-1,0 1,0-1,-1-1,0 1,0-1,8-11,-7 9,6-4,0 4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27.7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125 326,'1'-2,"-1"-1,1 1,0-1,0 1,0-1,0 1,0-1,0 1,1 0,-1 0,1 0,3-4,-3 5,-1-1,0 1,1-1,-1 1,0-1,1 0,-1 0,0 1,0-1,-1 0,1 0,0 0,-1 0,1 0,-1 0,1 0,-1 0,0 0,0 0,0 0,-1-5,-1 7,-1-1,1 1,-1 0,1 0,-1 0,1 0,0 0,-1 1,1-1,-1 1,1 0,-1-1,1 1,0 0,0 0,-3 2,-7 1,3-2,2 1,-1-2,1 1,-1-1,1 0,-1-1,-8 0,14 0,0-1,1 1,-1-1,1 1,-1-1,0 1,1-1,0 0,-1 0,1 0,-1 0,1 0,0 0,0 0,-1 0,1 0,0-1,0 1,0 0,0-1,1 1,-1-1,0 1,1-1,-1 1,1-1,-1 0,1 1,0-1,-1 0,1 1,0-1,0-3,1 1,-1-1,1 0,0 1,0-1,1 1,-1-1,1 1,0-1,0 1,0 0,1 0,0 0,-1 0,1 1,1-1,-1 1,7-6,6-4,0 0,29-16,-20 15,1 1,0 1,0 2,1 0,0 2,1 1,0 1,0 1,1 2,-1 1,1 1,-1 1,1 2,-1 1,1 1,-1 1,0 2,-1 1,0 1,0 1,-1 1,0 1,-1 2,0 0,-1 2,-1 1,-1 0,0 2,-1 1,-1 0,22 30,-37-44,-1 0,0 0,0 0,-1 0,0 1,0-1,0 1,-1 0,0 0,0 0,0 0,-1 0,0 0,-1 0,0 0,0 0,0 1,-1-1,0 0,0 0,-1 0,0 0,0 0,-1 0,0-1,0 1,0-1,-1 0,0 0,0 0,0 0,-7 6,-225 247,130-146,20-22,-112 94,192-180,0 0,0-1,0 0,0 1,-1-2,0 1,0-1,0 0,0-1,-8 3,10-5,0 0,-1 0,1 0,0-1,0 0,-1 0,1 0,0 0,0-1,0 0,0 0,0 0,1-1,-9-5,12 7,-12-6,1-1,1-1,-1 0,-15-15,26 23,0-1,-1 1,1 0,0 0,0-1,0 1,0-1,0 1,0-1,0 0,1 1,-1-1,0 0,1 1,-1-1,1 0,0 0,0 1,0-1,0 0,0 0,0 1,0-1,0 0,1 0,-1 0,1 1,-1-1,1 0,0 1,-1-1,1 1,0-1,0 1,0-1,0 1,1-1,-1 1,0 0,0 0,1 0,-1 0,1 0,-1 0,1 0,0 0,2-1,25-13,1 1,1 1,0 2,1 1,45-9,168-13,-139 22,18-3,0 6,171 11,-178 15,-92-16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37.2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1,'2'14,"1"0,1-1,0 1,0-1,1 0,1 0,0 0,10 13,7 19,686 1520,-516-1138,188 464,-225-451,-151-424,1-1,0 0,12 19,-10-22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39.8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4834,'1'-3,"1"0,-1 0,0 0,1 0,0 1,-1-1,1 0,0 1,0 0,1-1,-1 1,0 0,1 0,-1 0,1 0,0 1,0-1,-1 1,7-3,-4 2,72-35,1 3,163-45,-209 70,1271-309,20 82,-1224 219,1660-262,-337 32,-24-87,-512 37,-24-60,-175 48,197-85,-249 107,56-25,940-317,-924 343,-346 132,-239 108,203-48,-285 85,-1 1,1 3,0 1,1 2,75 6,-90-1,-1 1,0 2,-1 0,1 2,-1 0,0 2,-1 0,-1 2,1 1,30 22,1 10,-3 2,-1 2,-2 3,59 83,138 253,19 88,156 268,395 497,-543-888,27 34,-294-380,4 5,0 0,-1 1,-1 0,9 20,-14-29,-1-1,0 0,0 1,0-1,-1 1,1-1,-1 1,0-1,0 1,0 0,0-1,-1 1,1-1,-1 0,0 1,0-1,0 1,-1-1,1 0,-1 0,1 0,-1 0,0 0,-5 5,-18 16,-2-2,-1 0,0-2,-52 27,8-4,37-21,-530 311,-264 81,-25-50,-268 17,-16-39,-899 301,-202 217,-297 46,1838-684,-365 98,697-235,-419 111,-442 152,481-170,541-142,-349 14,527-49,-1-1,1-2,-1-1,1-1,-34-9,47 9,-1-2,1 1,1-2,-1 0,1 0,0-2,0 1,1-1,1-1,-22-22,18 14,1-1,1-1,0 0,2 0,-13-31,-34-115,8 20,-8 21,-97-157,95 183,5-2,-74-190,124 276,0 0,1 0,1-1,0 1,0-21,3 30,0 0,1 0,-1 0,1 0,1 0,-1 0,1 1,0-1,0 0,1 1,0-1,0 1,0 0,0 0,1 0,6-6,4-5,0 2,1 0,0 0,2 1,-1 1,1 1,1 0,0 2,1 0,-1 1,32-9,-42 14,172-40,-157 37,0-2,0 0,0-2,-2 0,31-20,8-2,137-59,-161 77,0 1,1 2,61-9,-72 17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58.4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346 187,'-25'79,"-72"361,-93 210,157-567,59-173,-12 32,-2 0,-2-1,2-93,-6 68,54-770,-60 849,0-1,1 1,0-1,0 1,0 0,1 0,-1-1,1 1,0 0,4-5,-4 8,-1 0,1 0,0 1,0-1,0 1,1-1,-1 1,0 0,0 0,1 0,-1 0,0 0,1 1,-1-1,1 1,-1-1,1 1,-1 0,1 0,0 0,-1 0,1 1,4 0,1 1,-1 0,1 0,-1 0,0 1,0 0,0 1,0 0,0 0,-1 0,1 1,-1 0,-1 0,1 0,-1 1,1 0,-2 0,8 11,5 11,-2 1,24 60,-26-56,78 206,47 108,-127-323,7 17,2-1,1-1,2-1,2-1,29 34,-40-57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59.03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0 238,'118'-2,"-1"-4,0-6,-1-5,165-46,-280 63,19-6,1 0,33-17,-49 20,0 1,0-1,-1 0,0 0,1 0,-1-1,-1 0,1 0,0 0,-1 0,0 0,0-1,0 1,0-1,-1 0,3-7,1-4,-1 2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59.5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7,'0'-5,"0"4,0 5,4 12,2 10,4 6,4 2,4 7,0 2,0-3,2-3,-3-5,-4-2,-4-3,-4-6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0:59.9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78,'579'2,"768"-9,-528-47,-610 36,-200 17,-11 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23.2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0,'0'1,"0"0,1 0,-1 0,1-1,-1 1,1 0,-1 0,1-1,-1 1,1 0,0 0,-1-1,1 1,0-1,0 1,-1-1,1 1,0-1,0 1,0-1,0 0,0 0,-1 1,3-1,28 7,-23-5,70 10,1-3,0-3,81-6,-63 0,1088 0,-1164-1,-15 0,0 1,0-1,0 1,0 1,0-1,0 1,0 0,-1 0,1 0,0 1,-1 0,1 0,5 4,-2 4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00.44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1,'1'7,"1"1,0 0,0 0,0-1,1 1,0-1,6 11,7 19,202 651,-213-670,91 338,7 23,-93-348,1 0,2 0,19 34,-17-40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01.5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1,'1'0,"0"1,0-1,0 1,0-1,0 1,0-1,-1 1,1 0,0-1,0 1,0 0,0 0,-1 0,1-1,-1 1,1 0,0 0,-1 0,1 0,-1 0,0 0,1 0,-1 0,0 1,1 1,6 37,-5-27,4 20,108 678,-88-501,-22-347,-6-38,3-280,0 436,-2 1,2 1,0-1,2 1,7-32,-9 46,0 0,0-1,0 1,1 0,0-1,-1 1,1 0,0 0,1 1,-1-1,0 0,1 1,0-1,-1 1,1 0,0 0,0 0,0 0,0 0,1 1,-1 0,0-1,1 1,-1 0,1 1,-1-1,1 1,-1-1,6 1,5 2,-1-1,1 2,-1 0,0 1,0 0,0 1,-1 0,0 1,0 1,0 0,0 0,-1 1,17 17,13 12,69 85,-37-29,-3 3,-4 3,-5 3,-5 2,-4 3,39 114,-91-219,6 16,1 1,0-1,2 0,0-1,19 28,-15-31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02.30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1 352,'9'0,"10"-4,8-10,7-3,10-6,3-5,6-5,2-2,1 1,-6 2,-2 2,-9 2,-3 6,-7 2,-5 5,-2 4,-5 5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03.3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47 423,'-2'0,"0"0,0-1,0 1,0-1,0 0,0 0,0 0,0 0,1 0,-1 0,0 0,1 0,-1-1,1 1,-1-1,1 1,0-1,-1 1,1-1,0 0,0 0,0 0,0 0,1 1,-1-1,0 0,0-4,0-1,-1 1,1 0,0-1,0 1,1 0,0-1,1-10,4-1,0 0,2 0,0 0,1 1,0 1,1-1,18-22,-4 8,2 1,45-44,-68 72,1-1,0 1,-1 0,1 0,0 0,0 0,0 0,0 1,1-1,-1 1,0 0,1 0,4-1,-6 2,0 1,0-1,-1 0,1 1,0-1,-1 1,1-1,0 1,-1 0,1-1,0 1,-1 0,1 0,-1 0,0 1,1-1,-1 0,0 0,0 1,0-1,0 1,0-1,0 1,0-1,0 1,-1 0,2 2,3 10,-1-1,0 1,-1 1,0-1,1 26,-4 79,-1-67,0 12,-16 117,12-152,-2-1,-1 0,-1 0,-1 0,-2-2,-20 36,22-47,7-9,-1-1,0 1,1 0,0 0,1 0,-1 1,1-1,-2 8,5-14,-1 1,1-1,-1 1,1-1,-1 0,1 1,0-1,-1 0,1 1,0-1,-1 0,1 0,0 1,-1-1,1 0,0 0,-1 0,1 0,0 0,0 0,-1 0,1 0,0 0,-1 0,1 0,0-1,0 1,32-5,-26 4,203-42,-7 1,-164 37,51-14,-59 10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03.8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52,'40'0,"817"-33,-699 17,-127 14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04.3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0,'2'60,"3"0,15 80,40 113,-9-46,-46-176,-1 1,-1 44,0-3,1-51,1-6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05.5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0 110,'20'493,"-17"-449,0-25,-1 0,0 0,-2 1,0-1,-1 0,-2 0,-7 35,3-45,5-23,5-25,12-57,51-169,45-70,-111 335,4-11,0-1,1 1,0 0,12-17,-16 27,0-1,0 1,0-1,0 1,0 0,0-1,0 1,1 0,-1 0,0 0,1 0,-1 0,1 0,0 0,-1 0,1 1,-1-1,1 1,0-1,0 1,-1 0,1 0,0-1,0 1,-1 0,1 1,0-1,0 0,-1 0,1 1,0-1,-1 1,1-1,0 1,-1 0,1 0,-1 0,1 0,-1 0,1 0,-1 0,2 2,5 5,0 0,-1 1,0 0,0 0,0 1,7 16,28 71,-31-72,25 64,333 765,-324-772,-35-66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06.5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182 554,'-1'-5,"1"0,-1 0,0 0,-1 1,1-1,-1 0,0 1,0-1,-1 1,1 0,-1-1,0 1,0 0,0 1,-7-7,-10-7,-39-29,18 15,39 30,0-1,0 1,1 0,-1-1,1 1,-1-1,1 0,0 0,0 1,-1-1,1 0,0 0,1 0,-1 0,0 0,1 0,-1 0,0-4,2 5,-1-1,0 0,1 1,-1-1,1 0,-1 1,1-1,0 1,0-1,0 1,0-1,0 1,0 0,0-1,0 1,1 0,-1 0,2-1,8-5,1 0,-1 1,1 1,25-8,-22 8,79-27,132-27,-202 54,5 0,47-17,-67 19,0-1,0 0,-1 0,0-1,1-1,-2 1,1-1,-1 0,9-10,6-6,-13 13,-1 0,1-1,9-15,-8 8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0.95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1 151,'0'-3,"1"0,0 0,0 0,1 1,-1-1,0 0,1 1,-1-1,1 1,0 0,0-1,0 1,0 0,0 0,5-3,37-25,-21 17,0 1,0 2,1 0,1 1,0 2,28-6,-40 12,-1-1,1 1,0 1,0 0,-1 1,1 1,0 0,-1 0,0 1,1 1,-1 0,0 1,-1 0,16 9,1 3,-2 1,28 24,-48-38,-1 0,0 1,0-1,0 1,-1 1,0-1,0 1,0-1,-1 1,1 0,-2 0,1 1,-1-1,1 1,-2-1,3 13,-5-13,1-1,-1 0,0 0,0 0,-1 0,0 0,0-1,0 1,0 0,-1-1,0 1,0-1,0 0,0 0,-6 5,-7 7,-2-1,-24 17,-15 12,54-41,1-1,-1 1,1 0,-1-1,1 1,0 0,0 1,0-1,-2 5,4-7,0 1,0-1,0 0,1 0,-1 0,0 0,0 0,1 0,-1 0,1 0,-1 0,1 0,-1 0,1 0,-1 0,1 0,0 0,0 0,-1 0,1-1,0 1,0 0,0 0,0-1,0 1,0-1,0 1,0-1,0 0,0 1,0-1,0 0,1 1,-1-1,1 0,57 19,103 39,-139-48,-1 1,-1 1,0 1,-1 1,22 20,-27-20,0 0,-1 1,0 1,16 26,-26-37,-1 0,0 0,0 0,-1 0,0 1,1-1,-2 1,1-1,-1 1,1 0,-2 0,1-1,-1 1,0 0,0 0,0 0,-1 0,0 0,0-1,-3 9,1-9,0 0,0 0,-1-1,0 1,0-1,0 0,0 0,-1 0,0-1,0 1,0-1,0 0,-7 3,-78 28,67-27,-59 16,45-16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1.45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0 207,'156'-1,"-1"-8,195-35,188-74,-476 100,-16 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24.14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1,'110'5,"148"25,-37-1,933 8,-1102-42,-38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1.9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0 114,'19'-2,"-1"0,0-1,0-1,23-8,-2 1,24-3,0 2,1 3,0 4,91 2,-135 2,0-1,0 0,0-2,0 0,27-11,-19 6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2.4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10,4 9,2 14,4 11,4 19,9 5,4 15,3 13,3 5,2-2,-2-12,-6-14,-3-21,-6-12,-6-11,-5-12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5.11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229 1,'-6'94,"-4"0,-3-1,-30 103,-1 12,3 80,-7 40,34-271,14-57,0 0,0 0,0 0,0 0,0 0,0 0,0 0,0 0,0 0,-1 0,1 0,0 0,0-1,0 1,0 0,0 0,0 0,0 0,0 0,0 0,0 0,0 0,-1 0,1 0,0 0,0 0,0 0,0 0,0 0,0 0,0 0,0 0,0 0,-1 0,1 0,0 0,0 0,0 0,0 0,0 1,0-1,0 0,0 0,0 0,0 0,0 0,0 0,0 0,-1 0,1 0,0 0,0 0,0 0,0 0,0 1,0-1,0 0,0 0,0 0,0 0,0 0,-3-13,1-19,5-50,15-88,0 14,-8-168,-5 108,-5 212,0 0,0 0,1 0,0 0,0 0,0 0,0 1,0-1,1 0,-1 1,1-1,0 1,0-1,1 1,-1 0,4-3,-5 4,1 1,0 0,0 0,0 0,0 1,0-1,0 0,0 1,0-1,0 1,0-1,0 1,1 0,-1 0,0 0,0 0,0 1,0-1,0 1,0-1,0 1,0-1,0 1,0 0,0 0,0 0,0 0,0 1,-1-1,1 0,2 3,11 11,0 0,-1 1,-1 1,0 0,-2 1,0 0,17 38,0-3,282 529,-215-400,-61-118,8 19,80 116,-106-180,-3-8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6.59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1,'4'0,"-1"1,0 0,0 0,1 0,-1 0,0 1,0-1,0 1,-1 0,1 0,0 0,-1 0,1 0,-1 1,0-1,1 1,-1-1,0 1,-1 0,1 0,0 0,1 4,4 9,0 0,8 30,-2 10,-2 1,-3 0,2 74,-19 174,-52 63,39-270,5 0,-8 162,25-253,0-12,1-6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7.66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0 240,'18'-2,"0"-1,0 0,-1-1,1-1,-1-1,0 0,0-1,15-10,45-17,152-34,10-5,-209 62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8.16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0,'0'4,"4"2,1 4,1 4,2 5,5 2,0 7,7 8,3 9,-1 6,-1 4,1 0,-3-1,-6-4,0-12,-2-3,-4-8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8.79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24,'68'10,"-7"0,597-1,-399-12,462-21,-679 20,61-14,-92 15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19.4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1,'21'47,"-3"1,20 77,-7-22,2-2,63 205,-73-218,18 136,-38-202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25.5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6 362,'-2'-64,"0"42,1 0,1 0,1 0,0 0,8-30,-7 46,0 0,1 1,0-1,0 1,0 0,1 0,-1 0,1 0,0 1,1-1,-1 1,1 0,0 1,0-1,0 1,0 0,1 0,9-3,8-3,1 2,1 0,29-3,-33 6,2 0,0 0,1 2,-1 1,1 1,-1 0,1 2,-1 1,45 11,-54-9,0 0,0 0,0 2,-1 0,0 0,0 1,-1 1,0 0,0 1,-1 0,-1 1,0 0,0 0,-1 1,9 15,-4-2,-1 0,-2 1,0 1,-2 0,-1 0,-1 1,-2 0,0 0,-2 1,-1-1,-1 1,-2-1,-1 1,-6 31,4-36,0-1,-2 1,-1-1,-1 0,-1-1,-1 0,-1 0,-1-1,-1 0,-1-1,0-1,-1 0,-2-1,1-1,-2 0,-38 26,42-33,3-3,0 1,0-2,-1 0,-19 8,23-14,15-7,17-9,-6 9,0 0,0 1,0 1,25-4,25-6,4-7,1 2,2 5,-1 2,117-5,-168 19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26.41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0 255,'1'-4,"0"-1,0 1,0 0,1-1,-1 1,1 0,0 0,0 0,1 0,-1 0,1 1,0-1,-1 1,2-1,-1 1,0 0,1 1,4-4,10-7,0 1,25-12,-42 24,47-25,2 3,1 2,55-14,-71 25,1 2,0 1,0 1,0 2,56 3,-87 0,-1 1,0 0,0 0,1 0,-1 0,0 1,0-1,0 1,0 0,-1 0,1 1,0-1,-1 1,0 0,1 0,-1 0,0 0,-1 0,1 1,-1-1,1 1,-1 0,2 4,3 10,0 0,-2 0,0 0,3 22,-1-8,248 922,-244-918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27.0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454 28,'-4'-3,"-1"0,0 0,0 0,0 1,0-1,0 1,0 0,-1 1,1-1,-1 1,1 0,-1 0,1 1,-9 0,7 0,-1 0,1 0,0 1,0 0,0 0,0 1,0 0,0 0,0 1,-11 6,7-1,1 1,0 0,1 1,0 0,0 1,1 0,0 0,1 1,-8 18,-6 17,-17 55,35-93,-28 95,3 2,6 0,4 2,5 0,5 1,8 165,2-242,1 1,2 0,1-1,1 0,19 48,-21-68,0-1,0 1,1-1,0-1,1 1,1-1,-1 0,1-1,1 0,0 0,0-1,1 0,0 0,0-1,1-1,0 0,18 7,0-4,1-1,0-2,0-1,0-2,0 0,1-2,-1-2,31-4,3-3,-1-3,109-34,-97 18,-1-3,116-64,124-108,-292 186,0-1,-1-1,-1-1,-1 0,0-2,-2 0,0-1,14-26,-24 34,0-1,0 0,-1 0,-1 0,0-1,-2 1,1-1,-2 0,0 0,-1 0,-1-1,0 1,-1 0,-1 0,-4-17,-5-9,-2 0,-2 1,-2 1,-35-64,17 47,-1 2,-60-69,70 94,-2 1,-1 2,-60-45,72 60,0 1,0 1,-1 1,-1 0,1 1,-1 1,-1 1,1 1,-30-4,40 9,1-1,-1 2,0-1,1 1,-1 1,0 0,1 0,-1 0,-9 5,-69 40,60-32,8-3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27.46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1 457,'8'-6,"0"1,0-1,1 2,-1-1,1 2,0-1,1 1,18-4,-1-1,178-50,224-35,217-1,-65 11,-468 64,14-5,214-10,-313 33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28.58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0,'35'448,"-30"-407,0 4,1-1,23 77,-27-116,0-1,0 0,0-1,1 1,0 0,0-1,0 1,0-1,0 0,1 0,0-1,-1 1,1 0,0-1,0 0,0 0,0 0,1-1,-1 0,1 1,-1-1,0-1,1 1,4-1,15 2,0-1,0-1,30-5,-47 5,26-5,1-1,-1-2,54-20,92-49,-139 57,0-2,68-51,-90 59,0-2,-1 0,-1 0,0-2,-1 0,-1-1,14-25,-28 44,0 0,0-1,0 1,0 0,0 0,0 0,0 0,0-1,0 1,0 0,0 0,0 0,0 0,0 0,1-1,-1 1,0 0,0 0,0 0,0 0,0 0,0-1,0 1,1 0,-1 0,0 0,0 0,0 0,0 0,0 0,1 0,-1 0,0 0,0 0,0 0,0 0,1 0,-1 0,0 0,0 0,0 0,0 0,1 0,-1 0,0 0,0 0,0 0,0 0,1 0,-1 0,0 0,0 0,0 0,0 0,0 1,1-1,-1 0,0 0,0 0,0 0,5 19,-1 45,-1-27,17 94,7-1,50 150,-49-185,-21-71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29.7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0 157,'12'169,"-1"-31,-7 364,-4-498,4 38,-4-40,1-1,-1 1,0-1,0 0,1 1,-1-1,1 1,-1-1,1 0,-1 0,1 1,0-1,0 0,-1 0,1 0,0 0,0 0,0 0,0 0,1 0,-1 0,0 0,0 0,2 0,-2-1,0 0,0 0,-1-1,1 1,0 0,0 0,-1-1,1 1,0 0,-1-1,1 1,0-1,-1 1,1-1,0 0,-1 1,1-1,-1 1,1-1,-1 0,0 1,1-1,-1 0,0 0,1 1,-1-1,0 0,0 0,1 0,-1-1,5-28,-5 29,8-119,-9-133,-2 102,3 117,-1-51,3 1,16-99,-17 178,0 1,0 0,0-1,0 1,1 0,0 0,0 0,0 0,0 0,1 0,-1 1,1-1,0 1,0 0,0 0,1 0,-1 0,1 0,5-3,-6 5,0 0,0 0,1 0,-1 1,0-1,0 1,1 0,-1-1,0 2,1-1,-1 0,0 1,0-1,0 1,1 0,-1 0,0 0,0 0,0 1,0-1,-1 1,1 0,0 0,-1 0,1 0,-1 0,4 4,36 39,-2 1,62 92,50 116,-121-201,112 217,-59-108,-70-138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30.52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1 289,'9'-1,"0"0,0-1,1 0,16-7,6-1,564-156,-514 145,154-46,-210 57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31.0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0,'3'32,"2"-1,1 0,1 0,1 0,20 46,-7-18,91 296,-109-348,-1 0,1 0,1 0,-1-1,1 1,1-1,-1 0,8 8,-1-3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31.6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0 505,'495'-13,"-354"2,206-44,30-44,444-177,-800 269,-16 6,-1 0,1 0,0-1,0 1,0-1,-1 0,1-1,-1 1,0-1,1 0,-1 0,6-7,-12 4,-8 2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32.39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1,'1'18,"1"1,0-1,1 1,2-1,8 25,42 89,-31-79,239 656,-237-633,-21-63,0-1,2 1,-1-1,10 12,-6-9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41.41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1069 1,'-59'2,"0"2,0 3,-72 19,-169 60,-13 3,273-83,32-6,1 0,0 1,0 0,0 1,0-1,0 1,0 1,0-1,0 1,1 0,-8 5,12-5,0-1,1 1,-1 0,0 0,1 0,0 0,0 0,0 0,0 0,0 1,0-1,1 0,0 0,0 1,0 3,5 56,-4-50,38 170,-25-122,-9-42,25 94,-25-100,-1-1,1 0,1-1,0 1,0-1,15 18,-17-25,-1-1,1 0,0 0,1 0,-1 0,0-1,1 0,-1 0,1 0,0 0,0-1,0 0,0 0,0 0,0 0,0-1,0 0,0 0,0 0,0-1,0 1,0-1,-1-1,1 1,7-3,15-6,-2-1,1-2,33-21,-29 17,43-25,224-114,-255 138,0 1,0 3,2 1,-1 3,64-8,-95 17,0 0,0 0,0 2,0-1,1 2,-1 0,0 0,13 5,-19-5,-1 0,0 1,0-1,0 1,0 1,0-1,-1 0,0 1,0 0,0 0,0 1,0-1,-1 1,0-1,0 1,0 0,0 0,-1 1,2 6,0 0,-1 1,-1 0,0 0,0 0,-2-1,0 1,0 0,-1 0,0 0,-1 0,-1 0,0-1,-1 1,0-1,-1 0,0 0,-1-1,-13 21,-11 9,-1 0,-2-2,-52 48,82-84,-23 23,-2-2,0 0,-2-2,-39 23,55-38,0 1,0-1,-1-1,0-1,0 0,0-1,-1-1,1 0,-1-1,0 0,0-2,-23-1,28-1,0-1,0-1,0 0,1 0,-1-1,1-1,-12-8,0 1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41.9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1 343,'80'-5,"-1"-3,124-28,-79 12,1201-228,-1280 242,-16 3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42.86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0,'0'14,"2"-1,0 0,0 0,1 0,1 0,5 14,38 76,-26-59,0-1,2 0,1-2,2-1,57 66,-67-88,1-1,0 0,1-1,1-1,1-1,0 0,1-2,0 0,1-2,0 0,33 9,-51-18,-1 1,1-1,0 0,0-1,0 1,0-1,-1 0,1 0,0 0,0 0,0-1,0 1,0-1,-1 0,1 0,0-1,-1 1,5-3,-6 1,1 1,-1-1,1 0,-1 0,0 0,0-1,-1 1,1 0,-1-1,1 1,-1-1,0 1,-1-1,1 0,0 1,-1-1,0 0,0 1,0-5,-4-53,2 48,1-1,0 0,1 0,1 0,4-26,-5 40,1 1,0-1,-1 0,1 0,0 0,-1 1,1-1,-1 0,1 1,0-1,-1 0,1 1,-1-1,1 1,-1-1,1 1,-1-1,0 1,1-1,-1 1,1 0,-1-1,0 1,0-1,1 1,-1 0,0-1,0 1,0 0,0 1,14 27,99 336,94 184,-184-488,-18-40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29.6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0 163,'1'1,"-1"0,0 0,1 0,-1-1,1 1,-1 0,1 0,-1-1,1 1,-1 0,1-1,0 1,-1 0,1-1,0 1,-1-1,1 1,0-1,0 0,0 1,0-1,-1 0,1 1,0-1,0 0,0 0,1 0,32 4,-27-4,150 9,159-12,160-33,-345 25,407-60,-532 70,53-16,-57 17,-1 0,0-1,0 1,1-1,-1 1,0-1,0 0,1 1,-1-1,0 0,0 0,0 0,0 0,0 0,0 0,-1 0,1 0,0 0,0-1,-1 1,1 0,-1 0,1-1,-1 1,0 0,1-1,-1 1,0 0,0-1,0 1,0 0,0-1,0 1,0-1,0 1,-1-2,-5-8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44.08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77 682,'-1'38,"-9"43,-1 20,9 0,2-50,-1 1,-3-1,-2 0,-23 91,21-131,5-26,2-37,1 47,6-128,32-177,-10 101,-20 142,26-188,-25 208,3-1,1 2,24-57,-35 98,0 1,0 0,0 0,1 0,-1 0,1 0,0 0,0 1,0-1,0 1,1 0,0 0,-1 0,1 1,0-1,0 1,0 0,1 0,-1 0,8-1,-3 2,0 0,1 0,-1 1,0 0,1 1,-1 0,0 1,0 0,14 4,15 6,0 0,-1 3,0 1,-1 2,-1 1,-1 2,-1 1,-1 1,-1 2,-1 2,-1 0,-1 2,-2 1,-1 1,-1 2,-2 0,36 71,-47-79,5 11,22 67,-31-75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44.72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1 494,'34'-14,"-14"4,269-93,-13 9,394-141,-637 221,-23 9,1 1,0 0,-1 1,20-4,-15 6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45.2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1,'0'4,"0"10,4 11,6 10,5 12,5 11,3 12,6 8,-2-2,-1-4,-1-7,0-5,-5-9,-1-8,-3-13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45.67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1 325,'28'-2,"0"-2,0-1,0-1,0-2,51-21,-21 8,-1 2,487-186,-508 190,-9 4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46.2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1 476,'9'-2,"1"0,-1 0,1-1,-1 0,0 0,17-10,-5 3,232-98,291-137,-387 168,-140 69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46.9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1,'0'4,"1"1,0-1,1 1,-1-1,1 1,0-1,0 0,0 0,3 4,7 14,277 741,-264-702,-19-44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0.25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1 329,'7'-5,"0"1,0 0,1 0,0 1,-1 0,1 0,0 1,0 0,1 1,-1 0,10-1,23-5,19-7,578-116,-67 33,-489 80,61-10,-118 24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0.7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0,'0'5,"4"5,6 9,5 15,5 10,7 6,-1 7,4 16,5 8,1-2,-1 4,-3-9,-2-12,-6-12,-8-11,-1-8,-4-4,-4-8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2.4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0,'1'38,"2"0,1-1,2 0,1 0,2 0,2-1,29 67,-32-85,1-1,1 1,0-2,1 1,1-1,0-1,1 0,1-1,0-1,1 0,1 0,0-2,0 0,1-1,1 0,-1-2,26 9,-22-11,-1-2,1 0,0-1,0-1,1-1,-1-1,0-1,0 0,0-2,0-1,0 0,-1-2,24-9,-32 11,0-2,0 1,-1-2,0 0,0 0,-1-1,0 0,0 0,-1-1,0-1,-1 1,0-2,0 1,-1-1,0 0,-1 0,-1-1,1 0,-2 0,0 0,0-1,2-20,-3 16,-2 0,0-1,-1 1,-1 0,-6-32,6 41,-1 0,0 1,-1-1,0 1,0 0,0-1,-1 1,0 1,0-1,-1 0,0 1,0 0,0 0,-13-9,18 14,-1 1,1-1,-1 1,0 0,1-1,-1 1,0-1,0 1,1 0,-1 0,0-1,0 1,1 0,-1 0,0 0,0 0,0 0,1 0,-1 0,0 0,0 0,0 1,1-1,-1 0,0 0,0 1,1-1,-1 0,0 1,1-1,-1 1,0-1,1 1,-1-1,1 1,-1-1,1 1,-1 0,1-1,-1 1,1 0,0-1,-1 1,1 0,0 0,-1-1,1 1,0 0,0 0,0-1,0 1,0 0,0 1,-5 52,4-49,27 1163,-8-975,-13-157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3.2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1 178,'1'16,"1"0,0-1,2 0,7 24,3 10,11 74,11 136,-8 131,-25-331,-10-121,-19-79,-5-28,11 11,1-209,20 354,-1 1,1-1,1 1,1-1,-1 1,2 0,0 0,0 0,1 0,1 1,0 0,0 0,14-17,-13 20,0 1,0 1,1-1,0 1,0 0,0 1,1 0,0 0,0 1,0 0,0 1,1 0,-1 1,1-1,0 2,0-1,19 1,-11 2,0 1,-1 0,1 2,-1 0,0 1,0 0,-1 2,1 0,-1 0,27 19,-12-5,-1 1,-1 1,-1 2,30 33,-28-23,-2 2,-1 1,-2 1,31 65,58 176,-79-186,-19-53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0.3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1,'1'32,"2"0,1-1,1 1,13 41,50 121,-33-101,165 466,-195-544,0 0,1-1,0 1,2-1,-1-1,20 25,-15-26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4.01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1 521,'2'-4,"0"1,1-1,-1 0,1 1,0-1,0 1,0 0,1 0,-1 0,1 0,-1 1,1-1,6-2,5-5,72-52,3 3,143-68,-203 110,-1-1,47-40,-43 32,-9 10,1 1,0 1,1 1,38-13,-50 20,1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4.5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0,'0'9,"4"2,2 9,-1 4,4 7,4 7,0 2,2 1,-2-1,2-3,-2-4,-3-3,-4-6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5.01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1 203,'323'-12,"-64"1,-89 7,1-7,247-49,-351 46,-21 6,0-2,-1-2,-1-2,50-23,-85 31,-5 3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5.4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0,'0'5,"9"9,7 16,13 15,11 13,7 18,8 9,3 7,1 0,-1 3,-7-8,-7-13,-8-15,-8-10,-6-12,-7-9,-1-4,-3-7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6.3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0 128,'16'-2,"0"0,-1-1,1-1,-1 0,1-1,15-8,36-10,18 2,0 3,2 4,0 4,146 1,-198 11,1 0,58 14,-84-14,0 0,-1 1,1 0,-1 0,0 1,0 1,0 0,-1 0,1 0,-1 1,-1 0,1 1,-1 0,10 11,-14-12,0 0,-1 0,1 1,-1-1,-1 1,1-1,-1 1,0 0,-1 0,1 0,-1-1,-1 1,1 0,-1 0,0-1,-1 1,0 0,0-1,0 0,-1 1,-5 9,-6 11,-1 0,-2-1,-25 32,-158 193,196-246,1 0,-1 0,1 1,0-1,1 1,-4 9,6-15,0 1,0 0,0-1,0 1,-1-1,1 1,0-1,0 1,0 0,1-1,-1 1,0-1,0 1,0-1,0 1,0 0,1-1,-1 1,0-1,0 1,1-1,-1 1,0-1,1 0,-1 1,1-1,-1 1,1-1,1 1,-1-1,1 1,0-1,0 0,-1 0,1 0,0 0,0 0,-1 0,1 0,0 0,-1-1,1 1,3-2,139-44,-55 15,1 5,109-18,-176 41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7.3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0 202,'1'-1,"0"-1,0 1,0 0,0 0,0 0,0 0,0-1,0 2,0-1,0 0,0 0,1 0,-1 0,0 1,1-1,-1 1,3-1,3-2,37-18,1 2,75-21,99-12,-156 38,-21 4,69-13,-103 22,0 0,1 1,-1-1,1 2,-1-1,1 1,-1 1,1-1,-1 1,10 4,-16-4,1-1,0 1,-1 0,1 0,-1 0,0 0,1 0,-1 1,0-1,0 1,0-1,-1 1,1 0,-1 0,0-1,1 1,-1 0,0 0,-1 0,1 1,0-1,-1 0,0 0,0 4,0 9,-1 0,0 0,-6 25,2-16,-20 196,3 379,23-584,-1-7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8.1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115 214,'-10'223,"-53"300,58-493,-21 82,15-74,26-73,8-33,20-160,-7 27,-12 93,53-290,-77 392,1-1,1 1,-1-1,1 1,0 0,1 0,-1 0,1 0,0 0,1 1,-1-1,7-7,-8 12,1-1,-1 0,0 1,0 0,0-1,1 1,-1 0,1 0,-1 1,1-1,-1 0,1 1,-1-1,1 1,0 0,-1 0,1 0,0 0,-1 1,1-1,-1 0,1 1,-1 0,1 0,-1 0,1 0,-1 0,0 0,1 1,-1-1,0 1,0-1,0 1,2 2,11 9,-1 1,0 0,-1 1,0 0,-1 1,16 28,49 111,-34-43,-6 1,42 211,-57-221,-1-27,-13-52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9.1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1 437,'11'-2,"0"0,0 0,-1-2,1 1,0-1,-1-1,0 1,13-10,27-10,117-41,483-196,-624 249,-17 7,0 0,0 1,0 0,1 0,0 1,0 0,0 1,0 0,0 1,0 0,19 0,-11 8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1:59.80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5,0 5,0 7,0 8,0 2,4-1,2-2,0-3,-2-3,4-5,-1-3,0-4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01.5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1763,'46'-4,"-1"-3,0-1,45-14,-8 2,1476-259,-1545 277,964-129,367-62,-331 25,-39 8,-221-2,-92 17,9 46,564-43,-896 98,-202 21,153-47,-36 6,-142 45,-103 19,-11 2,-12 4,-2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1.2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62,'-7'8,"1"0,0 0,0 1,1 0,0 0,0 0,1 0,1 1,-1 0,-1 10,-3 21,-5 47,8-48,-35 429,40-410,2-1,3 0,2-1,3 1,2-1,21 59,-28-103,0 0,1 0,0-1,1 1,1-2,-1 1,2-1,14 15,-15-18,1-1,0-1,0 1,0-1,1-1,0 0,0 0,1-1,-1 0,23 4,2-2,1-1,0-2,0-1,0-2,0-1,0-2,0-2,-1-1,1-2,45-16,-73 20,-1 1,0-1,0 0,0-1,0 0,-1 0,1 0,-1-1,-1 0,1 0,-1-1,0 1,0-1,-1 0,0-1,0 1,-1-1,0 1,0-1,2-13,2-15,-1 1,-2-1,0-54,-3 44,0 23,6-343,-10 295,-2-1,-4 1,-19-76,22 126,0 0,-1 0,-1 0,-1 1,-1 0,-1 1,0 0,-16-18,20 28,-1 1,0 0,0 0,-1 1,0 0,-1 0,1 1,-1 0,0 1,-1 0,1 1,-1 0,0 0,0 1,0 1,-1 0,-11-1,-19 2,-68 7,4 1,85-7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02.71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26 1,'-14'270,"2"64,12-327,0 0,1 0,-1 1,1-1,1 0,-1 0,1 0,1-1,-1 1,1 0,0-1,1 0,-1 1,1-1,0-1,1 1,0-1,-1 1,2-1,-1-1,1 1,-1-1,1 0,0 0,1 0,-1-1,1 0,-1-1,1 1,0-1,0 0,0-1,0 0,11 1,9 0,-1-2,1 0,0-2,29-5,106-27,-142 30,-8 1,-1 0,1 0,-1-1,0 0,0-1,0 0,-1-1,12-8,-18 10,0 0,0 0,0 0,-1 0,1-1,-1 1,0-1,-1 0,1 0,-1 0,0 0,0-1,-1 1,0 0,0-1,0 1,0-1,-1 0,0-6,-5-21,-1 22,-2 23,2 13,2 0,1 0,2 0,0 0,1 0,2 0,4 26,-3-16,46 251,-10-83,-32-137,-6-42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04.7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0 127,'9'-1,"-1"0,1-1,-1 0,0-1,9-3,7-3,29-5,0 3,0 2,65-3,161 8,-26 2,-234 0,0-1,-1-1,0 0,21-8,-22 6,0 0,1 2,-1 0,29-2,144 7,-169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05.3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0,'5'5,"1"5,3 5,6 9,3 9,4 2,2 5,1 0,-3 1,3-6,-3-1,-1-1,-4-3,-5-6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06.7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853 0,'-47'4,"1"1,1 3,-1 1,1 3,-62 24,39-13,-74 15,0-23,27-5,113-10,0 0,-1 0,1 0,0 1,0-1,0 0,0 1,0 0,0-1,0 1,1 0,-1 0,0 0,0 0,1 0,-1 0,0 1,1-1,-1 1,1-1,0 1,-1-1,1 1,0 0,0-1,0 1,0 0,0 0,0 3,1 1,0 1,0-1,1 1,0-1,1 0,-1 1,1-1,3 6,-2-4,9 38,-3 0,-1 0,-2 0,-1 58,12 92,-13-173,-4-15,1-1,-1 0,2 1,-1-1,1 0,0 0,1 0,-1-1,1 1,1 0,-1-1,8 10,-9-15,0 0,0 0,0 0,0-1,0 1,0 0,0-1,1 0,-1 1,0-1,0 0,0 0,0 0,1 0,-1-1,0 1,0 0,0-1,0 0,0 1,0-1,2-1,49-25,-47 23,112-67,-5 0,4 5,179-73,-287 136,0-1,1 1,0 1,0-1,-1 2,17-2,-23 4,0-1,0 0,0 1,0-1,0 1,0 0,0 0,0 0,0 1,0-1,-1 1,1-1,-1 1,1 0,-1 0,0 0,1 0,-1 0,0 1,-1-1,1 1,0-1,-1 1,1 0,1 4,11 33,-1 0,-2 1,-2 0,5 53,-5-41,0 1,-2 0,-3 0,-3 78,-1-117,-1 0,-1-1,-1 1,0 0,-1-1,0 1,-1-1,-1-1,0 1,-1-1,-1 0,0 0,0-1,-1 0,-1 0,0-1,-18 15,21-21,0-1,0 0,0 0,-1-1,0 0,1 0,-1-1,0 0,-1 0,1-1,-10 1,-14-1,-51-4,31 0,-410-1,433 4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07.3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1 351,'45'-11,"-12"2,266-63,-80 18,-103 28,511-137,-598 154,-7 3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08.4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1,'1'9,"1"0,0 0,0 0,1-1,0 1,5 9,1 4,4 8,0-1,2-1,1 0,27 35,-31-47,0-1,2 0,-1-1,2-1,-1 0,2-1,0-1,24 14,-27-20,-1 0,1-1,0-1,0 0,1-1,-1-1,0 0,1 0,-1-2,0 1,1-2,-1 0,0 0,0-1,0-1,0 0,-1-1,0 0,0-1,0 0,14-11,-12 8,0 0,-1-1,0-1,0-1,-1 1,-1-2,0 0,-1 0,0-1,-1 0,0-1,-1 1,-1-2,-1 1,0-1,6-25,-12 40,1 0,-1 0,0 0,1 1,-1-1,0 0,0 0,0 0,0 0,0 0,0 0,0 0,0 0,0 0,0 0,0 0,0 0,-1 1,1-1,0 0,-1 0,1 0,-1 0,1 1,-1-1,1 0,-1 0,1 1,-2-2,1 3,0-1,0 1,0-1,0 1,0 0,1-1,-1 1,0 0,0 0,0 0,1-1,-1 1,1 0,-1 0,0 0,1 0,0 0,-1 0,1 0,0 1,-1-1,1 0,0 2,-3 17,1-1,1 1,0 0,2-1,0 1,1 0,1-1,1 1,11 32,7 41,2 4,-16-71,-1 0,-2 1,3 30,-7-33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09.4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29 121,'0'745,"1"-732,-1-9,1 0,-1 1,0-1,0 0,0 0,-1 0,1 0,-1 1,0-1,0 0,-1 0,1-1,-4 7,5-10,-1-1,0 1,1 0,-1-1,1 1,-1-1,1 1,-1-1,1 0,-1 1,1-1,-1 1,1-1,0 0,-1 1,1-1,0 0,0 0,-1 1,1-1,0 0,0 0,0 1,0-1,0 0,0 0,0-1,-4-26,-1-73,5 0,4 0,4 0,5 1,4 0,35-113,-50 207,-1 0,1 0,1 0,-1 0,1 1,0-1,0 1,1 0,-1 0,7-7,-8 11,-1 0,0 0,1 0,-1 0,0 0,1 1,-1-1,1 0,0 1,-1 0,1-1,-1 1,1 0,0 0,-1 0,1 0,1 0,1 0,-1 1,0 0,0 0,0 1,0-1,0 1,0-1,0 1,0 0,-1 0,4 3,21 20,0 2,-2 1,-2 1,0 1,33 59,74 177,-124-252,57 137,64 130,-115-260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10.29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0 359,'14'-3,"-1"0,0 0,1-1,-2-1,1 0,-1-1,1 0,-2-1,20-14,11-5,-20 15,0-2,-1-1,-1 0,0-1,25-26,-27 26,1 1,1 1,0 0,1 1,0 2,1 0,23-7,-41 15,15-5,-2 0,0 0,27-16,-27 11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10.9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5,0 10,0 3,0 2,0 0,4-4,1-4,5-5,0-1,-1 1,1-2,0-4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11.69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0 541,'9'0,"6"0,10-4,18-6,22-10,27-10,31-12,16-9,15-3,11-1,-6 4,-8-2,-22 4,-23 6,-22 10,-25 7,-23 7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2.1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76,'39'-13,"-10"2,45-2,0 3,133-1,-104 7,1011-9,-1106 13,-11 4,-4 2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12.51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324 308,'-6'2,"0"0,0 0,1 1,-1 0,1 0,0 0,0 1,-9 7,2-1,-14 5,0 0,-36 15,40-21,0 1,1 1,1 1,-34 25,53-33,8-4,23-4,35-12,535-119,80-25,-426 62,-97 35,-124 52,-10 5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12.9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0,'0'5,"4"9,6 7,6 8,4 13,2 11,8 10,1 7,1 0,-1 1,-7-3,3-4,-5-10,-1-8,-4-9,-5-6,-5-8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21.36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1 131,'2'-4,"0"1,0-1,1 1,-1-1,1 1,0 0,0 0,0 0,1 0,-1 1,0 0,1-1,6-2,5-5,-4 1,2 1,-1 0,1 0,1 1,-1 1,1 0,0 1,0 0,1 2,-1-1,1 2,0 0,0 0,0 2,0 0,0 1,18 2,-26-2,0 1,0-1,-1 1,1 1,0-1,-1 1,0 0,1 0,-1 1,-1 0,1 0,0 1,-1-1,0 1,0 0,0 0,-1 1,0 0,0-1,0 1,-1 1,0-1,0 0,0 1,-1 0,0-1,0 1,-1 0,0 0,0 0,-1 0,0 0,0 0,0 0,-1 0,0 0,0 0,-1 0,0 0,0-1,-1 1,0-1,0 1,0-1,-1 0,0 0,0-1,0 1,-1-1,0 0,-10 9,-36 25,-93 56,143-95,0 0,0 1,0 0,0-1,0 1,0-1,0 1,0 0,0 0,0 0,0 0,0 0,1 0,-1 0,0 0,0 0,1 0,-1 0,1 0,-1 0,1 0,0 1,-1-1,1 1,0 0,1-1,-1 0,1 0,-1 1,1-1,0 0,0 0,-1 0,1 0,0 0,0 0,0 0,0 0,0 0,0 0,0-1,0 1,2 0,8 5,1 0,0-1,19 5,-24-8,49 17,90 43,-124-51,-1 1,0 1,-1 0,-1 2,0 0,33 36,-47-46,-1 1,0 0,0-1,0 1,-1 1,0-1,0 0,-1 1,0 0,0-1,0 1,-1 0,0 0,0 13,-1-10,-1 0,-1 0,0 0,0-1,-1 1,-1-1,1 1,-1-1,-8 12,-9 11,-2-1,-2-1,0-1,-39 33,53-51,-26 20,0-1,-2-2,-1-2,-69 34,89-50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22.4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1,'0'59,"2"0,2 0,3-1,22 87,6 17,-25-106,-10-55,1 0,-1 1,0-1,0 0,0 0,0 0,0 0,0 1,0-1,0 0,-1 0,1 0,0 0,0 0,-1 0,1 1,-1-1,1 0,-1 0,-1 1,-6 5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23.66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104 136,'0'1001,"-7"-1162,-37-208,19 202,-2-179,27 340,0-1,0 1,0 0,1-1,0 1,0-1,1 1,0 0,3-8,-4 12,1 0,-1 0,0 1,1-1,0 1,-1-1,1 1,0 0,-1 0,1-1,0 1,0 1,0-1,0 0,0 0,0 1,1-1,-1 1,0-1,0 1,0 0,0 0,0 0,1 0,-1 1,0-1,0 0,0 1,0 0,4 1,8 2,-1 0,1 1,-1 0,0 1,0 1,-1 0,0 0,0 2,-1-1,20 21,-13-9,-2 1,0 0,-1 2,23 47,14 40,68 213,-119-320,5 17,0-1,2 0,14 27,-10-27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24.46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1 542,'34'-15,"-14"5,336-143,-162 61,77-31,-62 32,-92 38,-115 53,-2-1,1 1,0-1,-1 1,1-1,0 1,0 0,0-1,-1 1,1 0,0 0,0-1,0 1,0 0,0 0,-1 0,1 0,0 0,0 0,0 0,0 0,0 1,-1-1,1 0,0 1,0-1,0 0,0 1,0 7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25.1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1,'1'0,"0"0,0 1,0-1,0 0,0 1,0-1,0 1,-1 0,1-1,0 1,0 0,0-1,-1 1,1 0,0 0,-1 0,1-1,-1 1,1 0,-1 0,1 0,-1 0,0 0,1 0,-1 0,0 0,0 2,6 36,-5-28,4 12,1 0,1 0,0 0,2-1,1-1,1 0,15 24,-23-39,0 0,0-1,-1 1,0 0,0 0,-1 0,2 9,-1 4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26.0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0 682,'14'-2,"-1"0,0-1,0-1,0 0,-1-1,0 0,1-1,13-10,4 1,452-190,-318 141,202-79,158-64,-530 218,-2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27.35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1,'-2'136,"6"155,-3-278,1 0,1 0,0 0,1 0,0-1,1 0,1 1,0-2,0 1,1-1,15 19,-16-23,1 1,0-1,0 0,1-1,0 0,0 0,0-1,1 0,0 0,0-1,0 0,0-1,1 0,-1 0,1-1,12 2,-18-4,1 0,-1 0,1-1,-1 1,1-1,-1 0,0 0,1-1,-1 1,0-1,0 0,0 0,0-1,0 1,0-1,-1 1,1-1,-1 0,0-1,0 1,0 0,3-6,-1 2,-1 0,1 0,-2-1,1 0,-1 0,0 0,-1 0,1 0,-2 0,2-16,-4-69,2 112,1 0,1 0,1-1,0 1,10 25,61 98,-45-91,26 64,-48-92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28.51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0 607,'22'-1,"0"-2,0-1,0-1,-1-1,29-11,2 0,841-308,-668 238,-91 30,78-27,-202 83,-8 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2.6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1,'15'19,"0"1,-1 1,-1 0,-1 1,9 23,-5-12,293 545,-235-444,-61-109,-7-14,0 1,1 0,13 16,-7-14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29.17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5,0 9,8 13,8 13,5 11,7 8,8 10,2 3,-1-3,-3-7,-3-6,-2-11,-6-10,-3-5,-1-4,-3-9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0.78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432 246,'-1'-26,"1"0,2-1,1 1,0 0,2 1,11-34,-15 58,-1 0,1 0,-1 0,0 0,1 0,-1 1,0-1,1 0,-1 0,0 0,0 0,0 0,0 0,0 0,0 0,0 0,0 0,0 0,-1 0,1 0,0 1,0-1,-1 0,1 0,-1 0,1 0,-1 0,1 1,-2-2,1 2,-1-1,1 1,-1-1,1 1,-1 0,0 0,1 0,-1 0,1 0,-1 0,0 0,1 1,-1-1,1 0,-3 2,-14 5,1 0,-21 13,25-13,-113 45,90-40,2 2,-1 1,-44 28,76-40,0 0,0-1,0 1,1 0,-1 0,1 1,0-1,0 0,0 1,1-1,-1 1,1 0,0 0,0-1,0 1,0 0,0 5,0 75,2-57,3 206,-4-230,0-1,0 1,0 0,1 0,-1 0,1 0,0 0,0-1,0 1,0 0,0-1,1 1,-1-1,1 1,0-1,0 0,3 4,-3-5,0 0,0 0,0 0,0 0,0 0,0 0,1-1,-1 1,0-1,0 0,1 0,-1 1,0-1,1-1,-1 1,0 0,4-1,3-2,1 0,-1-1,0 0,0-1,0 1,-1-2,1 1,12-12,-13 9,1 0,0 1,0 0,1 1,0 0,0 1,1 0,-1 0,1 1,0 0,0 1,1 1,-1-1,1 2,-1 0,1 0,-1 1,1 0,-1 1,1 0,-1 1,1 1,-1 0,0 0,0 1,0 0,-1 1,1 0,18 13,-17-10,0 1,-1 1,0-1,0 2,-1 0,0 0,-1 0,0 1,9 18,-15-24,1 0,-2 1,1-1,-1 1,0 0,0 0,-1 0,0 0,0 0,-1 0,1 0,-2 0,1 0,-1 0,0 0,0 0,-1 0,0 0,0-1,-1 1,-5 9,-5 5,-1-1,-31 33,-10 14,29-31,-1-1,-2-1,-2-1,0-2,-3-1,-45 32,14-17,50-39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1.38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1 199,'60'-4,"0"-2,98-22,19-3,-79 18,-1-5,144-43,-198 49,60-9,-77 17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2.54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0,'21'121,"-10"-1,-4-36,26 122,-31-197,1 1,0-1,0 0,1 0,0 0,1-1,-1 1,2-1,10 13,-13-18,0 0,0-1,0 1,1-1,-1 0,0 0,1 0,0 0,-1 0,1-1,0 0,0 0,0 0,0 0,0-1,0 1,0-1,0 0,0 0,0-1,0 1,0-1,0 0,0 0,7-3,2-1,0-2,0 1,0-2,-1 0,0 0,20-20,60-67,-84 86,15-15,-1-2,-2 0,0-1,27-51,-46 77,-1-1,1 1,-1-1,1 1,-1-1,0 1,1-1,-1 1,0-1,0 0,0 1,0-1,0 1,-1-1,1 1,0-1,-1 1,1-1,-1 1,1-1,-3-2,-7 2,-3 18,9-5,1 1,0-1,1 1,0-1,0 1,2 0,-1 0,1-1,1 1,0 0,6 22,4 10,29 73,-31-93,5 14,5 16,42 82,-52-121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3.68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113 221,'-1'19,"-1"1,-6 25,-3 30,6 32,-4 0,-29 134,1-91,35-131,8-19,13-29,-1-24,-3 0,-1 0,10-104,0 10,-3 33,47-214,-67 324,0-1,0 1,1 0,-1 1,1-1,0 0,0 0,0 1,0-1,1 1,-1 0,1-1,0 1,0 0,0 1,0-1,5-3,-5 6,-1-1,0 0,1 1,-1-1,1 1,-1 0,0-1,1 1,-1 1,1-1,-1 0,1 0,-1 1,0 0,1-1,-1 1,0 0,1 0,-1 0,0 0,0 1,0-1,0 0,0 1,0 0,-1-1,1 1,0 0,2 3,14 20,0 1,-2 0,0 1,12 33,-6-15,54 113,-23-46,91 144,-131-237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4.28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0 315,'23'-3,"-1"0,0-2,0 0,0-2,-1 0,0-1,34-19,21-6,46-14,186-78,-276 107,14-6,-33 21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4.86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5,0 5,0 3,4 2,2 1,-1 0,-1-4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5.44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1 155,'4'0,"6"0,5 0,5-4,3-2,2 1,0-4,2 0,-1-2,0 0,0-2,-1-4,1-2,-1 1,-4 0,-6 3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6.3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0 527,'19'-3,"0"-1,0-1,0-1,-1-1,0-1,26-14,29-11,831-281,-772 271,-94 30,72-36,-75 30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7.20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0 443,'6'-4,"-1"0,1 1,0 0,0 0,0 0,0 1,0 0,12-3,12-4,485-177,91-17,-582 194,-7 2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3.2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0,'0'4,"0"6,0 10,4 9,6 14,6 7,4 8,3 4,1 2,2 1,0-4,-4-2,-5-8,-3-8,-2-7,-5-6,2-7,0-8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7.92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1,'1'44,"3"1,2-1,1 0,3 0,19 54,94 207,-53-142,-63-148,-2 1,0-1,-1 1,0 0,2 31,-6-26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39.9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0 455,'1'-4,"0"0,0 0,0 0,0 0,0 0,1 1,-1-1,1 0,0 1,0-1,1 1,-1 0,1-1,0 1,-1 1,1-1,1 0,-1 1,0-1,0 1,1 0,0 0,-1 0,1 1,7-3,14-5,0 2,50-10,-44 11,632-157,-304 70,-85 22,-245 64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40.5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1 350,'37'-16,"1"2,1 2,49-9,-22 5,477-110,-359 85,262-57,-421 92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41.2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1,'1'1,"-1"0,0-1,1 1,-1 0,1 0,-1 0,1 0,0 0,-1-1,1 1,0 0,-1 0,1-1,0 1,0-1,0 1,0-1,0 1,-1-1,1 1,0-1,0 0,0 1,1-1,33 9,-23-7,51 12,71 5,30 6,-136-19,6 1,1 1,-2 1,1 2,36 17,-62-24,0 0,0 1,0 0,-1 1,0-1,0 1,0 0,-1 1,0 0,0 0,0 0,-1 1,-1 0,1 0,-1 0,0 0,-1 1,0-1,0 1,-1 0,1 10,0 9,-1 1,-2-1,-1 0,-6 36,-28 115,16-92,-48 193,53-227,6-18,2-7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43.10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610 0,'-8'9,"1"1,1-1,0 1,0 0,-7 19,-5 9,-110 206,-81 146,15-80,193-308,-1 0,0 0,1 1,0-1,-1 1,1-1,0 1,0 0,0-1,1 1,-1 0,1-1,-1 1,1 0,0 0,0 0,0-1,1 1,-1 0,2 4,0-3,0-1,1 1,0-1,-1 0,1 0,1 0,-1 0,0 0,1 0,-1-1,1 0,0 0,4 2,300 145,-184-93,-118-53,0 0,0 0,-1 1,0-1,0 1,0 0,0 0,0 1,-1 0,1-1,-1 2,-1-1,1 0,3 9,-2-2,0 1,-1 0,-1 0,0 1,1 24,-2-16,-1-2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46.37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73 701,'-59'-4,"59"4,-1-1,0 1,1 0,-1 0,1 0,-1 0,0 0,1 0,-1-1,1 1,-1 0,1-1,-1 1,1 0,-1-1,1 1,-1 0,1-1,0 1,-1-1,1 1,0-1,-1 1,1-1,0 1,-1-1,1 1,0-1,0 0,0-1,1 1,0-1,0 1,0 0,0-1,1 1,-1 0,0 0,0 0,1 0,-1 0,1 0,-1 0,1 0,-1 0,3 0,49-24,1 3,0 2,83-18,149-35,362-80,-226 69,-407 80,1-1,0-1,-1 0,0-1,0-1,15-10,41-21,177-53,-110 44,-93 32,-38 14,-30 12,-21 17,22-8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48.11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0,'-19'77,"16"-54,1 0,2 0,0 0,1 1,1-1,1-1,2 1,0 0,1-1,1 0,1 0,1-1,1 0,1-1,1 0,0-1,2 0,0-1,1 0,1-1,0-1,1 0,1-2,1 0,38 22,-32-22,0-1,0-1,1-2,0-1,1 0,0-2,1-1,-1-2,1 0,0-2,30-1,-56-2,1 1,0-1,0 0,0 0,0 0,-1 0,1 0,0-1,-1 1,1-1,-1 0,0 1,1-1,-1 0,0-1,0 1,0 0,-1 0,1-1,-1 1,1-1,-1 0,0 1,0-1,0 0,0 0,0 0,0 1,-1-1,1-6,0-10,0 1,-1-1,-4-32,3 40,-19-140,16 131,-1 1,0 0,-1 0,-1 1,-15-28,15 41,3 16,3 18,5 3,2 1,2-1,19 51,-7-20,14 46,43 159,-59-197,-13-51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50.842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0 777,'5'-6,"0"0,-1-1,0 1,0-1,0 0,-1 0,3-8,9-20,36-44,3 3,4 1,104-104,-150 166,27-28,1 1,2 2,80-56,-106 86,1 1,-1 0,1 2,0 0,0 1,1 0,-1 2,25-1,-39 3,0 0,0 0,0 0,0 1,0-1,0 1,0 0,0 0,0 0,0 0,0 1,0-1,-1 1,1-1,-1 1,1 0,-1 0,0 0,0 0,1 1,-2-1,1 1,0-1,0 1,-1 0,1-1,-1 1,0 0,0 0,0 0,0 0,0 5,2 11,-1 1,-1-1,0 0,-3 25,1-13,0 20,-1 0,-3 0,-2-1,-2 1,-3-2,-1 0,-3 0,-22 46,38-94,-1 0,0 0,1 0,-1 0,1 0,-1 0,1 0,-1 1,1-1,0 0,0 0,-1 0,1 0,0 1,0-1,0 0,0 0,1 0,-1 1,0-1,0 0,1 0,-1 0,1 0,-1 0,1 1,-1-1,1 0,0 0,-1 0,1-1,0 1,0 0,0 0,0 0,0 0,-1-1,1 1,1-1,-1 1,0 0,0-1,0 0,0 1,0-1,0 0,1 1,1-1,9 2,0-1,-1-1,1 0,14-1,-9 0,4 0,6-1,1 2,-1 0,0 2,0 1,27 7,-47-8,-1 0,1 0,0 1,-1 0,0 0,1 0,-1 1,-1 0,1 0,0 1,-1 0,0 0,0 0,-1 0,1 1,-1 0,0 0,-1 0,1 0,-1 0,-1 1,1 0,-1-1,3 13,-5-13,0 0,0-1,0 1,-1 0,1 0,-2-1,1 1,0 0,-1-1,0 1,0-1,-1 0,0 0,0 0,0 0,0 0,-1-1,-4 6,-8 8,-2 0,-34 27,22-20,10-7,-1-1,0-1,-2-1,1-1,-38 16,31-18,-45 27,54-27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52.31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1,'-6'9,"-1"0,1 1,1 0,0 0,-6 16,-1 3,-30 55,4 2,4 1,4 2,-26 128,27 11,28-200,1 0,1-1,1 1,1 0,2-1,9 32,-10-48,1 0,0-1,0 1,1-1,1 0,-1 0,2-1,-1 0,1-1,1 1,-1-1,2-1,-1 0,1 0,0-1,17 9,-3-5,0 0,1-2,0-1,0 0,0-2,42 3,-62-8,0 0,-1 1,1-2,0 1,0-1,0 0,-1 0,1 0,-1 0,1-1,-1 0,1 0,-1 0,0 0,0-1,0 0,5-3,-4 0,0 0,1 0,-2 0,1 0,-1-1,0 0,0 0,-1 0,4-14,-1 0,-1-1,-1 1,-1-1,-1 0,-1 0,-3-39,1 52,-1 1,0 0,-1 0,0 0,0 0,-1 1,1-1,-2 1,1 0,-1 0,0 0,-1 1,1-1,-1 1,-1 1,1-1,-1 1,0 0,-14-7,-9-4,0 2,0 1,-54-15,58 22,0 1,-1 2,1 1,-1 0,-29 4,43-2,-9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54.24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90 183,'1'49,"3"1,2-1,20 79,56 137,-18-68,-61-186,1 0,-1 2,0-1,-1 0,1 15,-3-27,1 1,-1-1,0 0,0 0,0 1,0-1,0 0,0 0,0 1,0-1,0 0,0 0,0 1,0-1,0 0,0 0,0 1,0-1,0 0,0 0,0 1,0-1,-1 0,1 0,0 0,0 1,0-1,0 0,0 0,-1 0,1 1,0-1,0 0,0 0,-1 0,1 0,0 0,0 1,-1-1,1 0,0 0,-1 0,-8-9,-12-25,19 31,-23-48,2-1,2-1,-27-109,-7-18,41 133,2-1,-7-51,-14-58,32 154,0 1,0-1,1 0,-1 1,1-1,-1 1,1-1,0 0,0 1,0-1,0 0,1 1,-1-1,1 1,0-1,-1 0,1 1,0-1,1 1,-1 0,0-1,1 1,-1 0,1 0,3-4,1 2,0 0,1 0,-1 0,1 1,0 0,0 1,0-1,10-1,10-2,0 0,1 2,41 0,-53 3,-1 2,0 0,1 0,-1 2,0 0,0 0,27 11,-30-8,-1 1,-1 0,1 0,-1 1,0 0,-1 1,0 0,12 16,5 10,25 47,-37-56,1-1,2 0,0-2,29 31,-9-15,-2 2,-2 2,41 69,-60-89,-5-8,-1-2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4.6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3.7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1 180,'4'0,"6"0,5-5,9-5,9-5,12 0,10-3,14-1,12 2,5-1,9 0,2 1,-8 5,-10 4,-14 3,-15 3,-14 1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55.1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0 374,'101'-7,"0"-3,193-46,-151 25,-67 16,100-34,-171 46,1 1,0-1,-1-1,0 1,0-1,0 1,0-2,0 1,-1 0,0-1,4-5,37-63,-21 31,-11 21,-3 1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55.97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1,'0'4,"5"6,0 5,1 5,2-1,5 4,0 3,-2 2,1-1,-1 0,-3 0,2-5,-1-2,-2 0,2 1,4 1,0-3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56.6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1 434,'4'-1,"0"0,1 1,-1-2,0 1,0 0,0-1,0 0,0 1,0-2,-1 1,1 0,4-5,43-41,-34 31,278-276,-262 257,-20 21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57.39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0 453,'37'-35,"47"-34,2-2,43-27,-99 79,-1-2,-1-1,-1-2,46-50,-58 55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2:58.13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1,'2'7,"-1"0,1 0,0-1,0 1,0 0,1-1,6 10,3 9,251 534,-121-303,-130-219,-9-20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00.545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144 584,'-19'512,"18"-484,-2 49,-7 78,7-138,0-1,-1 1,-1-1,0 0,-1-1,-1 1,-10 16,-43 75,70-179,32-82,26-114,-34 99,6 2,103-265,-136 416,-1-1,0 1,-1-1,5-35,-8 38,0-1,1 1,0 0,1 0,1 0,0 1,1-1,13-20,-15 28,1 0,-1 0,1 1,1-1,-1 1,1 0,0 1,0-1,0 1,1 1,0-1,-1 1,1 0,0 1,1-1,-1 1,0 1,12-2,65-2,160 9,-231-3,-1 0,1 1,-1 1,0-1,1 2,-1 0,-1 0,1 1,-1 1,0-1,0 2,0 0,10 9,-9-5,-1 1,0 0,-1 0,-1 1,0 1,0-1,-2 1,1 1,9 28,-2-8,2-1,2-1,1-1,1-1,45 52,-29-38,42 68,-64-92,2-1,-1 0,2-1,1-1,28 21,-27-24,-1-3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01.53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0 953,'2'-3,"0"-1,0 1,0-1,0 1,1 0,-1 0,1 0,0 0,0 1,0-1,0 1,0 0,0 0,5-3,-1 0,56-35,79-39,5-3,410-287,-443 274,-74 59,2 2,67-42,-65 46,20-13,-59 40,-1 0,1 1,-1 0,1 0,0 1,0-1,0 1,-1 0,1 0,1 1,4-1,4 4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02.37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1,'0'4,"0"6,4 5,6 5,6 3,3 6,4 11,6 7,-1 4,6 3,-1 4,-3 1,2-5,-4-4,-3-5,-5-7,-3-5,-3-8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02.93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1 570,'4'-4,"11"-6,6-5,4-5,6-3,11-6,7-2,12-10,9-5,9 0,8-4,-1 1,-8 1,-4 5,-10 4,-11 6,-12 7,-11 10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03.59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1 539,'8'-2,"0"0,-1 0,1 0,-1-1,1 0,-1 0,0-1,0 0,8-6,16-9,370-159,-18 8,-318 140,-19 8,79-48,-105 55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4.65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1 207,'1'-5,"-1"1,1 0,1 0,-1 0,0 0,1 0,0 0,0 0,0 1,1-1,-1 1,1-1,-1 1,1 0,0 0,1 0,3-3,66-43,-68 47,18-11,1 2,0 0,0 2,2 0,-1 2,38-6,-9 6,0 3,61 2,-109 1,-1 1,0 1,1-1,-1 1,0 0,0 0,0 0,0 1,0 0,0 0,0 0,0 0,-1 1,1 0,6 5,-8-5,-1 1,1 0,-1 0,1 0,-1 0,0 0,0 0,-1 1,0-1,1 0,-1 1,-1-1,1 1,-1 0,1-1,-1 1,-1-1,0 6,0-2,0 1,-1-1,0 0,-1 0,0 0,0 0,-1 0,-8 13,-46 57,32-45,3-5,0-2,-2 0,-1-2,-1 0,-56 36,73-53,-7 4,1 0,0 1,1 1,0 1,-14 16,29-30,-1 1,1 0,-1-1,1 1,-1-1,1 1,0 0,-1-1,1 1,0 0,-1 0,1-1,0 1,0 0,0 0,0-1,-1 1,1 0,0 0,1-1,-1 1,0 0,0 0,0-1,0 1,0 0,1 0,-1-1,1 2,0 0,1-1,-1 0,0 0,1 0,-1 0,1 0,0-1,-1 1,1 0,-1-1,1 1,3 0,60 4,-58-5,85-3,146-24,-130 13,-86 11,0-1,33-9,-37 7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04.65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0,'0'53,"-2"-2,3 0,2 0,14 74,-15-113,1 0,0 0,1 0,1 0,-1-1,2 0,0 0,0 0,1-1,0 0,0 0,1-1,1 0,0 0,0-1,0 0,1-1,0 0,20 10,-11-9,0-1,1 0,23 3,-37-8,0-1,1 0,0 0,-1 0,1-1,-1 0,1 0,0-1,-1 0,1 0,-1-1,1 0,8-3,-10 1,0 1,-1-1,0 0,0 0,0-1,0 1,-1-1,0 0,0 1,5-11,21-59,-20 47,2-3,-1-1,-2 0,-1-1,-2 1,-1-1,-1-1,-2 1,-3-39,5 148,-3-50,2-1,5 36,124 452,-108-432,-17-62,2 0,0-1,21 36,-17-35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05.39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0 741,'3'-4,"0"1,-1-1,1 1,1 0,-1 0,0 0,1 0,-1 1,1-1,4-1,4-4,37-24,2 2,0 2,67-24,16-9,137-69,219-117,-433 217,-33 19,-2-1,0-1,34-27,-44 28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06.52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0 128,'1'-2,"-1"-1,1 1,-1 0,1 0,0-1,0 1,0 0,0 0,1 0,-1 0,1 1,-1-1,1 0,-1 0,1 1,0-1,2-1,38-24,-35 23,10-5,0 0,1 2,0 0,1 0,-1 2,1 0,26-2,-32 5,-1 1,1 1,0 0,-1 1,1 0,-1 1,1 0,-1 1,0 0,0 1,0 1,14 7,-21-10,-1 1,0 0,1 0,-2 0,1 1,0-1,0 1,-1 0,0 0,0 0,0 0,0 1,-1-1,0 1,0-1,2 7,-2-4,-1 1,0 0,0 0,0 0,-1 0,-1 0,1-1,-1 1,-3 12,-4 8,-2-1,0 1,-2-2,-21 36,-108 171,139-232,1 1,1-1,-1 0,0 1,0-1,0 1,1-1,-1 1,1-1,-1 1,1 0,0-1,-1 1,1 0,0-1,0 3,1-3,-1 0,0-1,1 1,-1 0,1-1,-1 1,1 0,-1-1,1 1,-1-1,1 1,0 0,-1-1,1 1,0-1,-1 0,1 1,0-1,0 0,-1 1,1-1,0 0,1 0,7 1,1 0,-1-1,1 0,16-2,4 0,-11 3,-1 1,1 1,-1 1,1 0,-1 1,0 1,-1 1,18 10,130 81,-157-93,0 0,-1 0,1 1,-1 0,0 0,0 1,-1 0,1 1,-2-1,1 1,-1 0,0 0,5 14,-8-17,-1-1,0 1,0 0,-1-1,1 1,-1 0,0 0,0-1,0 1,-1 0,0 0,0-1,0 1,0-1,-1 1,0-1,0 1,0-1,0 0,-1 0,1 0,-1 0,0-1,-1 1,1-1,-7 6,-21 15,-1-1,0-2,-46 22,-34 22,56-34,33-21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08.01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228 0,'-7'1,"1"-1,-1 1,1 0,0 1,-1-1,1 1,0 1,0-1,0 1,0 0,1 0,-1 1,1 0,0 0,0 0,0 0,0 1,1 0,0 0,0 0,0 0,1 1,-1-1,1 1,-2 7,-7 15,2 1,0 1,-9 59,18-84,-14 68,4 2,2-1,4 1,6 87,-1-157,0 1,1 0,0-1,0 1,0-1,1 1,0-1,0 0,0 0,1 0,-1 0,1 0,0 0,1-1,-1 1,1-1,7 6,-5-6,0 0,0-1,1 0,-1 0,1-1,0 1,-1-1,1-1,0 0,0 0,1 0,-1-1,12 0,314-7,-324 6,1 1,-1-2,1 1,-1-1,0-1,0 1,0-2,0 1,-1-1,1 0,-1-1,15-11,-17 10,0 1,-1-1,1-1,-1 1,-1-1,1 0,-1 0,0 0,-1 0,0-1,0 0,-1 1,0-1,0 0,1-11,-2 12,0-1,0 0,-1 0,0 1,-1-1,1 0,-1 0,-1 1,-2-10,3 14,-1 0,1 0,-1 0,0 1,0-1,0 0,0 1,0-1,-1 1,1 0,-1 0,1 0,-1 0,0 0,0 0,0 1,0-1,0 1,0 0,0 0,0 0,-1 0,-4 0,-9-1,1 2,-1-1,1 2,0 0,-1 1,-20 5,-1 3,-56 21,24 0,-32 11,48-24,35-11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14.96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0 278,'12'-5,"-1"-1,-1 0,1 0,-1-1,10-8,1 0,74-52,111-71,-194 131,-6 2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15.65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1 284,'23'-1,"-1"-1,1-1,0-1,-1-1,23-8,109-47,-77 28,224-90,-240 93,-42 16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16.4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17,'0'0,"-1"-1,1 1,0-1,0 0,0 1,0-1,1 0,-1 1,0-1,0 1,0-1,0 0,1 1,-1-1,0 1,0-1,1 1,-1-1,1 1,-1-1,0 1,1-1,-1 1,1-1,-1 1,1 0,-1-1,1 1,-1 0,1-1,1 1,20 4,18 22,-17-1,-2 2,-1 1,-1 0,-2 2,-1 0,20 51,19 33,-46-98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17.05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1 547,'19'-1,"0"-1,1-1,-1 0,0-2,19-6,92-39,-107 40,338-156,-271 119,159-114,-229 147,0 2,0 1,1 1,25-9,-12 5,-18 7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18.3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344 312,'0'-36,"1"-1,-6-48,4 75,-1-1,0 1,-1 0,0 0,0 0,-1 0,-1 0,0 1,-6-11,8 16,-1 0,1 1,0 0,-1 0,1 0,-1 0,0 0,0 0,0 1,-1 0,1 0,0 0,-1 1,1-1,-1 1,0 0,1 0,-1 1,0 0,1-1,-1 1,0 1,0-1,-5 2,1 0,1-1,-1 2,1-1,0 1,0 1,0 0,0 0,0 0,1 1,0 0,0 0,-8 9,-4 4,-21 22,38-37,0-1,0 1,0-1,0 1,1 0,-1 0,1 0,0 0,-1 0,1 0,1 0,-1 0,0 4,1-6,0 0,0 0,0 0,0 0,1 0,-1 0,0 0,1 0,-1 0,1-1,-1 1,1 0,-1 0,1 0,-1 0,1 0,0-1,0 1,-1 0,1-1,0 1,0-1,0 1,1 0,31 7,32-13,-39 0,152-24,-172 30,0-1,1 1,-1 0,0 0,0 1,0 0,-1 0,1 0,0 1,-1-1,1 1,-1 1,0-1,0 1,0 0,-1 0,1 0,-1 1,0 0,0 0,4 6,8 14,-1 0,-1 1,11 28,-24-53,87 239,-79-219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19.999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6 325,'3'-21,"4"16,-5 6,-1 0,0 1,0-1,0 0,0 0,0 1,0-1,-1 0,1 1,0-1,-1 1,1-1,-1 1,1-1,-1 1,0-1,0 1,0-1,0 3,6 378,-9-207,3-169,0-3,1 0,-1-1,0 1,0 0,0 0,-1-1,1 1,0 0,-1-1,0 1,0 0,0-1,0 1,0-1,0 0,-2 3,2-5,1 0,-1 0,1 0,-1 0,1 0,-1 0,1-1,0 1,-1 0,1 0,-1-1,1 1,0 0,-1-1,1 1,0 0,-1-1,1 1,0 0,-1-1,1 1,0-1,0 1,0-1,-1 1,1 0,0-1,0 1,0-1,0 1,0-1,0 1,0-1,0 1,0-1,0 0,-3-21,-4-92,6 0,26-226,-20 296,2 0,1 0,3 0,24-64,-34 105,1-1,-1 1,1 0,0 0,0 0,0 1,1-1,-1 0,1 1,-1-1,1 1,0 0,0 0,0 0,0 0,0 1,7-3,-5 3,0 0,1 0,-1 0,0 1,1 0,-1 0,1 0,-1 1,0 0,9 2,9 5,-2 1,1 0,-1 1,25 18,-45-27,300 204,-275-183,0 1,34 41,23 21,-4-12,-61-58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5.7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252 10,'-2'28,"-1"0,-1 0,-11 36,-1 8,-1 26,-126 564,130-611,10-35,0 0,-2 0,0 0,-11 22,11-50,3-14,25-212,-1 4,-17 103,-2 12,30-183,-32 295,0 1,1-1,0 1,1-1,-1 1,1 0,0 0,7-10,-9 15,0 0,0 0,0 0,0 0,0 0,1 0,-1 0,0 0,0 0,1 1,-1-1,1 1,-1-1,0 1,1-1,-1 1,1 0,-1 0,1 0,-1 0,1 0,-1 0,1 0,-1 0,1 1,-1-1,1 0,-1 1,0-1,1 1,-1 0,0 0,1-1,-1 1,0 0,0 0,0 0,0 0,0 0,0 0,0 0,0 1,1 1,73 82,80 116,-25-28,-54-78,170 204,-245-297,1 0,1 1,-1-1,0 1,0 0,-1-1,1 1,0 0,1 6,-2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20.83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0 479,'6'-1,"0"-1,0 0,0-1,0 0,0 0,0 0,-1 0,0-1,0 0,8-8,5-2,126-80,229-111,-194 112,-123 68,-36 18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21.427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1,'4'0,"6"0,6 4,3 6,4 1,-2 4,-1 2,0 4,2 1,-3 3,-5-4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22.061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0 414,'13'-1,"0"0,0 0,0-2,-1 1,1-2,-1 1,14-7,79-45,-21 10,34-9,-7 4,175-106,-265 140,-7 3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22.68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1 342,'18'-2,"0"-1,0-1,0 0,-1-1,0-1,0-1,0 0,18-11,39-16,241-97,-257 106,-40 17,1 1,0-1,-1-1,0-1,-1 0,29-24,-34 24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23.326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1,'0'4,"4"6,2 5,-1 5,8 3,1 2,4 5,1 6,3 2,6 2,-2-1,-1-3,0 1,-1-2,-3-2,-7-7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24.018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1 381,'39'-3,"1"-1,-1-3,0-1,68-24,-26 8,673-211,-642 187,-85 35,-12 6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25.480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485 26,'-1'-1,"1"0,-1-1,1 1,-1 0,1 0,-1 0,0 0,0 0,0 0,1 0,-1 0,0 0,0 1,0-1,0 0,0 0,-1 1,1-1,0 1,0-1,0 1,0-1,-1 1,1 0,0 0,0-1,-1 1,0 0,-45-4,41 4,-28 1,1 1,1 1,-1 2,0 2,1 0,-41 17,64-21,-1 1,1 0,0 0,0 1,1 1,0-1,0 1,0 1,0-1,1 1,-9 12,13-15,0 0,1 0,-1 0,1 1,0-1,1 1,-1 0,1-1,-1 1,1 0,1 0,-1 0,1-1,0 1,0 0,0 0,1 0,0 0,0 0,0 0,0-1,1 1,0-1,-1 1,5 6,3 3,0 0,1-1,0 0,1 0,1-1,0-1,18 15,-20-18,1-1,-1 0,1-1,1 0,-1-1,1 0,0 0,0-1,0-1,17 2,-24-4,0-1,-1 0,1 0,0-1,-1 1,1-1,0 0,-1 0,1-1,-1 0,1 1,-1-1,0-1,0 1,0-1,7-5,0-3,0 0,0-1,14-23,5-4,-29 38,0 0,0-1,0 1,1 0,-1 0,0 0,1 0,-1 0,1 0,-1 0,1 0,-1 1,1-1,0 1,-1-1,1 1,0 0,-1-1,1 1,0 0,3 0,-2 1,0 0,1 0,-1 0,0 0,0 1,0-1,0 1,0-1,0 1,4 4,4 4,0 1,-1 0,16 23,-11-14,7 8,-1 2,-2 0,18 38,-30-50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26.764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0,'6'2,"0"1,0-1,-1 1,0 0,1 0,-1 1,0-1,-1 1,1 0,7 10,1-2,162 138,-130-112,-32-28,-1 0,-1 0,0 1,15 18,-11-11,0 0,2-1,33 28,-27-26,36 39,-43-40,-1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29.463"/>
    </inkml:context>
    <inkml:brush xml:id="br0">
      <inkml:brushProperty name="width" value="0.1" units="cm"/>
      <inkml:brushProperty name="height" value="0.2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5353 539,'-96'0,"-158"20,-619 130,171-28,403-72,-1128 166,966-123,306-55,-418 131,561-164,0 1,0 0,1 0,0 1,0 1,1 0,0 0,0 1,1 0,0 1,1 0,0 0,-9 15,-4 13,2 0,-24 70,17-40,-14 30,-156 424,192-509,0 0,1 0,1 1,0-1,0 1,2-1,0 1,0-1,1 1,1-1,0 0,1 1,0-1,1 0,1-1,0 1,0-1,1 0,1 0,8 11,15 21,2-2,2-1,63 60,136 98,23 23,-55-10,-75-78,-107-114,14 16,2-2,49 38,-70-63,-1 0,1-1,1 0,0-1,0 0,0-2,0 0,1 0,0-1,29 2,0-4,0-2,-1-2,1-1,52-13,172-53,36-6,62 31,10-2,316-119,-257 51,140-27,170-38,-366 109,657-36,-343 34,-280 21,-295 45,-88 7,0-2,-1-1,1-2,-1 0,0-3,39-12,-65 17,-1 0,1 0,-1 0,0-1,0 1,0-1,0 0,0 0,0 0,-1 0,0 0,1-1,-1 1,-1-1,1 0,0 1,-1-1,0 0,0 0,0 0,0 0,0 0,-1 0,0 0,0 0,0 0,-1-5,-1-15,-1 1,-2-1,-9-32,8 34,-28-93,-5 1,-5 1,-94-171,-227-283,2 124,279 357,-4 4,-171-123,-192-64,390 233,-59-46,55 36,58 42,-1 0,1 0,-1 1,0 0,0 1,-1 0,1 0,0 1,-1 0,1 0,-1 1,1 0,-1 0,-15 4,1 0,1 1,-1 1,1 1,-27 13,-54 33,-183 126,86-47,-81 27,199-120,58-27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04.0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0 862,'9'-1,"0"0,-1 0,1-1,-1 0,1-1,-1 0,0 0,0 0,0-1,0-1,0 1,-1-1,0 0,0-1,-1 0,1 0,-1 0,0-1,6-10,10-14,-2-2,-1 0,16-41,-26 55,87-217,-57 133,63-118,-89 200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6.3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0 408,'32'-2,"0"-3,-1 0,0-2,0-1,-1-1,41-20,35-9,313-81,51-17,-431 123,0 2,1 1,51-4,-63 12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2.4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303 323,'-2'22,"0"0,-10 41,3-21,-172 729,179-764,-12 48,-2-1,-45 99,57-149,5-12,4-15,32-75,56-102,-1 3,152-401,-201 472,-29 82,1 0,2 1,31-56,-47 97,0-1,1 1,-1 0,1 0,0 0,0-1,0 2,0-1,0 0,0 0,0 1,0-1,1 1,-1-1,1 1,-1 0,1 0,-1 0,1 0,-1 1,1-1,3 1,-2 0,1 1,-1-1,0 1,0 0,0 0,1 1,-1 0,0-1,-1 1,1 0,0 1,5 3,8 9,0 1,-1 0,-1 0,15 22,-30-37,45 64,-4 2,50 106,28 49,-79-166,-24-41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2.9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0 649,'0'-4,"5"-6,9-6,7-3,12-13,19-8,12-11,17-10,8-6,1-1,-1 6,-12 6,-7 8,-14 8,-9 7,-8 8,-10 9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4.5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511 148,'5'-5,"2"-3,1 0,0 0,1 0,0 1,15-9,-23 16,1-1,-1 0,1 1,-1-1,1 1,-1-1,1 1,-1 0,1 0,-1-1,1 1,-1 0,1 0,-1 1,1-1,0 0,-1 1,1-1,1 1,-1 1,0-1,0 1,0 0,0-1,-1 1,1 0,-1 0,0 0,1 0,-1 0,0 1,0-1,0 0,-1 0,1 1,0-1,-1 3,12 64,-3 0,-3 0,-6 128,-2-112,-1-40,-5-25,8-20,-1 0,1 0,-1 0,1 1,0-1,-1 0,1 0,-1 0,1 0,0 0,-1 0,1 0,-1 0,1 0,-1 0,1 0,0 0,-1 0,1 0,-1 0,1 0,0 0,-1-1,1 1,-1 0,1 0,0 0,-1-1,1 1,0 0,-1 0,1-1,0 1,0 0,-1-1,1 1,0 0,0-1,-1 0,-4-7,0 1,0-1,1-1,0 1,1 0,-1-1,2 0,-4-14,-10-83,12 74,-6-46,3 0,7-143,0 218,0-1,1 1,-1 0,0 0,1 0,0 0,0 0,0 0,0 0,0 0,1 0,-1 1,1-1,0 0,0 1,0-1,0 1,0 0,0 0,0 0,1 0,0 0,2-2,-1 3,-1 0,0 1,1-1,-1 1,1-1,-1 1,1 0,0 0,-1 1,1-1,-1 1,0 0,1 0,-1 0,1 0,-1 0,0 1,0-1,0 1,4 3,21 14,-1 2,-2 0,0 2,-1 0,-1 2,-1 1,-2 0,20 34,-11-11,-2 2,-2 0,-3 1,17 57,-25-57,-2 1,-2 1,-3 0,-2 0,-3 0,-7 99,-2-89,-3 0,-3 0,-3-1,-2-1,-36 81,37-106,-1-1,-2-1,-1-1,-1-1,-3 0,0-2,-2-1,-1-1,-42 32,42-40,0-1,-1-2,-1-1,-1-2,0 0,-1-2,0-2,-1-1,-1-1,1-2,-42 3,52-7,0-1,0-1,-1-2,1 0,-33-7,50 7,0 0,1-1,-1 0,1 0,-1 0,1-1,0 0,0 0,0 0,0-1,0 1,1-1,0-1,0 1,0 0,0-1,1 0,-1 0,1 0,1 0,-1 0,1-1,0 1,0-1,0 1,-1-11,1 0,1 0,1 0,0 0,1 0,0 0,2 0,0 1,1-1,9-26,9-12,38-67,-50 103,68-120,7 3,119-144,-192 263,-6 7,0 1,1 0,-1 1,2 0,10-9,-15 14,0 0,0 0,1 1,-1-1,0 1,1 0,-1 0,0 0,1 1,-1-1,1 1,-1 0,1 0,-1 0,1 0,-1 1,1-1,-1 1,1 0,2 1,40 15,63 34,-71-32,1-1,69 22,-9-15,1-4,187 15,-261-35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5.0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0 684,'1'-6,"0"0,0 0,0 1,1-1,0 1,0-1,0 1,1-1,0 1,4-6,38-48,-16 29,2 0,1 2,1 1,2 2,50-29,196-88,-271 138,476-188,-412 171,-49 16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5.4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0 346,'1'-2,"0"0,0 1,0-1,0 0,0 1,0-1,0 0,0 1,1 0,-1-1,1 1,-1 0,1 0,-1-1,1 1,0 0,0 1,2-2,35-16,299-78,-261 76,295-60,53-14,-388 84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6.4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0 131,'12'-13,"1"1,0 1,0 0,1 0,0 2,1 0,0 0,1 2,0 0,0 0,0 2,1 0,0 1,0 0,0 2,0 0,28 0,-33 2,22-1,-1 2,1 1,0 1,38 10,-64-12,0 2,0-1,-1 1,1 0,0 1,-1 0,0 0,0 0,0 1,0 0,-1 1,0-1,0 1,-1 0,1 1,-1-1,0 1,-1 0,0 0,0 1,-1-1,5 13,-4 1,0 0,-1 1,-1-1,-1 1,-1-1,-1 0,-1 1,-1-1,0 0,-2 0,0 0,-11 23,-14 33,-71 128,89-183,-63 113,-125 171,198-303,0 1,-1 0,0 0,0-1,-1 1,1-1,-1 1,0-1,-5 4,7-10,7-7,10-12,4 1,1 2,1 0,0 1,27-16,99-52,-94 56,1 3,1 3,1 1,1 4,1 2,72-13,-122 29,198-20,-182 21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7.13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1 413,'0'-5,"0"0,1 0,-1 0,1 1,0-1,1 0,-1 0,1 1,0-1,0 1,1 0,-1 0,1-1,0 1,0 1,0-1,0 0,1 1,4-4,7-4,0 1,1 1,32-14,-16 8,243-108,-18 9,-252 112,0-1,0 1,0 0,0 0,0 0,0 1,1 0,-1 0,6 0,-9 1,0 1,0-1,0 1,-1-1,1 1,0 0,0 0,-1 0,1 0,-1 0,1 0,-1 1,1-1,-1 0,1 1,-1-1,0 1,0-1,0 1,0 0,0-1,0 1,-1 0,1 0,0 0,-1-1,0 1,1 4,59 265,-23-90,49 169,-79-325,1-7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7.9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0 739,'24'-2,"-1"0,1-2,-1-1,0-1,26-10,-5 2,1176-401,-513 177,-707 238,30-10,0 2,58-9,-65 16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8.9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1,'3'1,"-1"0,0 1,1 0,-1-1,0 1,0 0,0 0,-1 0,1 0,0 1,-1-1,1 0,-1 1,0-1,1 4,7 8,5 7,1-1,0-1,2-1,0 0,1-1,1-1,1-1,0 0,1-2,0 0,25 10,-3-4,0-2,2-3,-1-1,2-2,0-2,0-2,0-2,1-2,65-5,-104 2,0-1,-1-1,1 1,0-1,-1 0,1-1,-1 0,1 0,-1-1,8-5,-10 6,-1-2,1 1,-1 0,0-1,-1 0,1 0,-1 0,0 0,0-1,0 1,-1-1,0 0,2-9,-3 12,16-76,-16 75,0 0,-1 0,1 0,-1 0,0 0,-1 0,1 0,-1 0,1 0,-1 0,0 0,-1 1,1-1,-1 0,1 1,-1-1,-3-4,5 8,-1 0,1-1,0 1,-1-1,1 1,-1-1,1 1,-1 0,1-1,-1 1,1 0,-1-1,1 1,-1 0,1 0,-1 0,1-1,-1 1,0 0,1 0,-1 0,1 0,-1 0,1 0,-1 0,0 0,1 0,-1 1,1-1,-1 0,1 0,-2 1,-9 17,3 28,9-26,1-1,1 1,0-1,1 1,14 35,46 92,-55-127,74 169,-75-165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3:59.9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3 452,'0'524,"-3"-700,5-174,2 286,3 1,2 0,26-89,-32 142,0 1,1-1,0 1,0 0,1 1,0-1,9-11,-12 18,0 0,-1 0,1 0,0 0,1 0,-1 1,0-1,0 1,1 0,-1 0,1 0,-1 0,1 0,-1 0,1 1,-1-1,1 1,0 0,-1-1,1 1,0 0,-1 1,1-1,0 0,-1 1,1 0,-1 0,1-1,-1 1,1 1,-1-1,4 2,13 9,0 1,-1 0,0 2,-2 0,23 24,69 97,-56-69,-24-32,-2-4,-2 0,24 43,-40-58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7.3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1 183,'20'-18,"1"1,0 0,1 1,1 2,0 0,1 2,1 0,0 2,46-13,-36 14,0 2,1 1,0 2,0 1,0 2,65 7,-92-5,0 1,-1 0,1 0,-1 1,1 0,-1 0,0 1,0 0,-1 0,1 1,-1 0,0 1,0 0,-1 0,1 0,-1 0,-1 1,1 0,-1 1,4 7,-4-5,0 0,-1 1,0-1,0 1,-2 0,1 0,-1 0,-1 1,0-1,0 0,-1 1,-1-1,0 0,0 0,-5 15,-5 11,-2 0,-1-1,-37 65,-74 93,-58 39,82-109,100-123,0 0,0 0,1 0,-1 0,0 0,1 0,-1 0,0 0,1 0,-1 0,1 0,0 0,-1 0,1 0,0 0,0 1,0-1,0 0,0 0,0 0,0 2,1-2,-1 0,1-1,-1 1,1 0,0 0,-1-1,1 1,0-1,0 1,-1-1,1 1,0-1,0 1,0-1,0 0,0 1,0-1,0 0,0 0,1 0,9 1,0 0,0-2,19-1,-16 0,49-1,0 3,111 14,-152-11,1 1,-1 1,0 1,0 2,0 0,-1 0,-1 2,1 1,-2 1,1 0,17 16,-32-23,0 0,-1 0,1 0,-1 1,0 0,0 0,-1 0,0 0,0 0,0 1,-1 0,0-1,0 1,1 8,-3-11,0-1,0 1,0-1,0 1,0-1,-1 1,1-1,-1 1,0-1,0 1,-1-1,1 0,0 0,-1 1,0-1,0 0,0 0,0-1,-1 1,1 0,-1-1,1 0,-1 1,0-1,0 0,0 0,0-1,0 1,-7 2,-70 22,51-17,-49 20,38-15,22-10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00.5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1 500,'0'-4,"0"-6,8-10,12-9,7-5,2-5,6-4,0-4,4 2,-1-4,1 2,-5 5,-5 9,-7 6,-3 8,-4 7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01.14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1,'4'0,"2"4,4 6,4 5,4 13,4 11,6 7,3 8,0 4,0 4,-2 1,-1-10,-2-7,-4-5,-7-7,-5-4,-5-7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06.3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0 613,'9'0,"7"0,9-8,18-12,27-15,27-19,31-13,25-7,6-1,-1 5,-11 9,-18 7,-22 13,-25 12,-22 13,-21 7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06.7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1 172,'13'-1,"1"0,-1-2,25-6,3-2,78-15,236-42,-220 53,121-19,-230 30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07.8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1 512,'1'-11,"0"0,1 0,0 1,1-1,0 1,0-1,2 1,8-17,4-2,30-41,-24 40,2 1,0 0,2 2,1 1,50-35,-58 48,0 0,1 2,0 0,1 2,0 0,0 2,1 0,0 1,0 2,30-3,-48 6,0 1,0 0,0 0,0 0,0 1,0 0,0-1,0 2,0-1,0 1,-1-1,1 1,-1 1,6 2,-7-2,0 0,0 0,0 0,0 0,-1 1,0-1,0 1,0 0,0-1,0 1,-1 0,1 0,-1 0,0 0,0 1,-1-1,1 6,1 35,-2 1,-1-1,-3 0,-2 0,-1 0,-3-1,-16 46,-18 36,-65 129,101-239,-91 177,99-192,0-1,0 0,-1 0,1 0,0 1,0-1,0 0,-1 0,1 0,0 1,0-1,0 0,0 1,0-1,-1 0,1 0,0 1,0-1,0 0,0 1,0-1,0 0,0 0,0 1,0-1,0 0,0 1,0-1,0 0,0 1,0-1,1 0,-1 0,0 1,0-1,0 0,0 0,0 1,1-1,-1 0,0 0,0 1,1-1,-1 0,0 0,0 0,1 0,-1 1,0-1,1 0,22-2,31-18,-51 20,873-343,-818 320,-15 6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08.5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0 455,'1'-3,"0"1,0 0,0 0,1 0,-1 0,0 0,1 0,-1 0,1 0,0 0,0 1,0-1,4-2,0-1,44-34,1 3,3 2,93-45,-1 1,-67 27,-49 30,1 2,0 1,55-22,-83 39,-1 0,0 1,0-1,1 1,-1-1,0 1,1 0,-1 0,1 0,-1 0,0 0,1 0,-1 1,0-1,1 1,-1 0,0 0,0 0,1 0,-1 0,0 0,0 0,0 1,-1-1,1 1,0 0,0-1,-1 1,1 0,-1 0,1 0,-1 0,0 0,2 4,3 8,-1 1,0-1,-1 1,3 23,-2-16,80 595,-80-570,12 250,13 97,-24-365,1-9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09.2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1013,'69'-2,"0"-4,128-27,130-54,-317 84,671-229,-12-40,-199 79,-357 148,234-86,-310 123,-21 8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0.1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0,'7'77,"4"0,35 130,-43-195,9 38,2-1,2 0,2-1,2-1,2-1,40 60,-50-89,0 0,1-1,1 0,1-1,0-1,1-1,1 0,0 0,0-2,1 0,1-1,-1-1,2-1,-1-1,1 0,0-2,1 0,31 3,-34-6,0-2,0 0,0-1,0 0,-1-2,1 0,0-1,-1 0,0-2,0 0,0-1,-1-1,0 0,20-14,-17 8,0-2,-1 0,-1-1,-1 0,0-1,-1-1,-1-1,-1 0,0-1,11-27,-5 4,-2 0,-2-1,14-70,-23 83,-2 0,0 1,-3-1,0 0,-2 0,-6-36,5 59,1-1,-1 1,-1 0,0 0,0 0,-1 0,0 0,0 1,-1-1,-10-13,10 23,5 8,4 13,25 87,52 123,61 100,-62-151,-38-89,-16-38,-3 2,19 66,-38-105,-2 1,2 30,1 11,0-22,8 36,-7-55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3.8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1336 105,'-1'-7,"0"0,0 0,-1 0,1 0,-1 0,-1 0,0 1,0-1,-4-6,7 12,-1-1,0 0,0 0,0 1,0-1,0 0,0 1,-1-1,1 1,0-1,-1 1,1 0,-1 0,0 0,1 0,-1 0,0 0,0 0,1 0,-1 1,0-1,0 0,0 1,0 0,0 0,0-1,0 1,0 0,0 0,0 1,0-1,0 0,0 1,0-1,-2 2,-10 7,1 1,1 1,0 0,0 0,1 1,1 1,0 0,-10 16,-3 2,-641 924,457-648,141-206,26-37,-3-2,-52 56,98-123,4-5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4.2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0,'6'1,"1"-1,-1 1,0 1,0-1,1 1,-1 0,0 1,-1 0,1 0,5 3,57 43,-43-30,268 225,-87-69,-86-77,344 256,-444-343,-16-8,1-1,-1 1,0 0,1 0,-1 0,-1 0,1 1,3 4,0 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8.0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75,'196'0,"253"-33,-207-6,-220 36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4.7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1 436,'0'0,"0"-1,0 0,0 0,1 0,-1 0,0 1,1-1,-1 0,1 0,-1 0,1 1,0-1,-1 0,1 1,-1-1,1 1,0-1,0 1,-1-1,1 1,0-1,0 1,0 0,0-1,-1 1,1 0,2-1,30-4,-23 4,31-8,51-16,-8 1,-27 10,540-141,-531 138,-2-4,0-2,-2-4,95-53,-131 63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5.3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0,'2'39,"1"0,2 0,2 0,21 68,67 145,-71-193,39 98,98 228,-103-282,-41-77,-2 1,0 1,11 32,-19-39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5.9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10,'4'-4,"1"-2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6.6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0 668,'6'-2,"0"0,0 0,0 0,0-1,-1 0,1 0,-1 0,0 0,9-8,10-6,512-252,21 41,-428 177,-63 30,-49 17,0-1,-1-1,0 0,20-11,-21 7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7.6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896 656,'38'-24,"-1"-1,-1-1,-1-3,55-56,-64 58,-1-1,-2-1,26-39,-42 57,0 0,-1 0,-1-1,0 0,0 0,-1 0,0 0,-1-1,-1 1,0-1,-1 0,0 0,-1-14,-1 21,0 1,-1-1,1 1,-1 0,0 0,-1 0,1 0,-1 0,0 1,0-1,0 1,-1 0,0 0,0 0,0 0,0 0,0 1,-1 0,1 0,-1 0,0 1,0-1,0 1,-6-2,-10-2,0 0,0 1,0 2,-40-3,9 5,1 2,-1 2,1 3,-1 2,2 2,-1 2,2 2,0 3,0 2,2 1,1 3,0 2,2 2,1 2,1 1,2 2,1 3,-55 60,77-74,1 0,1 1,1 0,1 1,1 1,-16 43,26-59,0 1,0 0,0-1,1 1,0 0,1 0,0 0,1 0,-1 0,4 10,-2-12,0-1,0 0,1 0,0 0,0-1,0 1,1-1,0 1,0-1,0-1,0 1,1 0,0-1,0 0,9 5,8 4,1-2,-1 0,2-2,-1 0,1-2,1-1,47 6,-32-7,1-3,0-1,0-2,45-7,-69 5,0 0,0-1,-1-1,0-1,0-1,0 0,0-1,-1 0,-1-1,0-1,19-16,-2-4,-1-2,-1 0,31-49,-55 74,1 0,0 0,0 0,0 1,1 0,0 0,0 1,0 0,1 0,-1 0,1 1,1 0,-1 1,0 0,1 0,-1 1,1 0,0 1,16-2,-15 4,-1-1,1 2,-1-1,0 1,1 1,-1-1,0 2,0-1,-1 1,1 0,-1 1,0 0,0 1,0-1,-1 1,0 1,0-1,8 12,14 20,-1 1,-3 2,-1 0,-2 2,-1 0,23 75,56 288,-55-197,13 9,-52-192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8.1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1162 0,'-2'1,"-1"-1,1 1,-1 0,1 0,-1 0,1 1,0-1,-1 0,1 1,0 0,0-1,0 1,0 0,0 0,1 0,-1 0,0 0,-1 5,-26 46,28-52,-80 214,18-42,-375 772,-13-153,405-724,35-52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18.9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1617 1,'-33'35,"2"2,-51 78,35-46,-459 708,203-298,227-363,-336 473,405-581,-8 12,-1-2,-1 0,-33 28,28-31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20.38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0 390,'15'-2,"-1"-1,0 0,0-1,0-1,0 0,-1-1,0 0,18-13,17-5,157-74,217-95,-397 182,-5 1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21.1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1 321,'4'0,"2"-4,4-6,4-1,5 1,11-6,14-5,11-2,15-3,16 0,7-5,-1-1,-2 5,-12 2,-7 6,-16 2,-12 4,-14 3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22.6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59,'0'-1,"1"0,-1-1,1 1,0 0,-1-1,1 1,0 0,0 0,0 0,0 0,0 0,0 0,0 0,0 0,0 0,1 1,-1-1,0 0,1 1,1-2,36-12,-29 10,-4 2,1-1,0 0,0 0,0 1,0 0,0 1,11-2,-16 4,1-1,-1 0,1 1,-1-1,0 1,1-1,-1 1,0 0,1 0,-1 0,0 1,0-1,0 0,0 1,0-1,0 1,-1 0,1 0,0-1,-1 1,0 0,1 0,-1 1,1 1,8 15,-1 1,-2-1,0 1,9 41,6 90,-7-31,13 52,-27-169,0 0,0 1,0-1,1 0,-1 0,1 0,0 0,-1 0,2 0,-1-1,0 1,0 0,1-1,0 0,-1 0,1 0,0 0,0 0,0 0,0-1,0 1,1-1,-1 0,0 0,6 1,-4-1,0 1,0 0,0 0,0 0,-1 1,1-1,-1 1,1 0,-1 0,0 1,0-1,4 6,-3 0,-1-1,0 1,-1 0,1 0,-2 0,1 0,-1 0,-1 1,0-1,0 0,-1 14,-1 9,-9 63,4-70,0 1,-1-2,-2 1,0-1,-2-1,-1 1,0-2,-17 22,19-29,-1 0,0-1,-2-1,1 0,-2-1,0 0,0-1,-1 0,0-2,-1 1,0-2,-20 8,13-9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39.2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 0,'0'0,"-1"1,0-1,0 0,0 0,0 1,0-1,1 1,-1-1,0 1,0-1,1 1,-1-1,0 1,1-1,-1 1,1 0,-1 0,1-1,-1 1,1 0,-1 0,1-1,0 1,-1 0,1 0,0 0,0 0,0 0,-1 0,1-1,0 1,0 0,0 0,1 0,-1 0,0 0,0 0,0 0,1-1,-1 1,0 0,1 0,0 1,14 38,-7-26,1-1,0 0,1 0,21 20,-21-23,0 0,-1 0,0 1,-1 0,0 0,-1 1,8 17,-11-17,65 190,-63-177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23.2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1314 0,'-2'15,"-1"-1,-1 0,0 0,-1 0,-1 0,0-1,0 0,-1 0,-13 16,4-2,-568 821,-26-50,577-745,26-35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24.2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0,'1'17,"1"0,1 0,1-1,0 1,9 19,7 33,7 77,-14-70,3-2,30 89,-45-159,0 0,1-1,-1 1,1-1,0 1,0-1,0 0,1 0,-1 0,1 0,-1 0,1 0,0-1,0 1,1-1,-1 0,7 3,-4-3,0 0,1-1,0 0,-1 0,1-1,0 0,-1 0,1 0,11-3,11-2,0-2,0-1,-1-1,0-2,-1 0,-1-2,1-1,-2-1,0-1,-1-2,27-24,-20 13,-1 0,-1-3,-2 0,-2-1,0-2,-2-1,22-48,-31 54,14-41,-26 62,1 1,-1 0,-1 0,1-1,-1 1,-1 0,1-1,-2 1,1-1,-3-13,-3 10,1 17,3 22,11 10,2-2,1 1,2-1,33 60,-11-23,62 123,-43-92,66 177,-112-252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25.5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74 459,'0'-9,"0"-28,0 36,0 0,0 0,0-1,0 1,0 0,0 0,0 0,1 0,-1 0,0 0,1-1,-1 1,1 0,-1 0,1 0,0 0,-1 0,1 1,0-1,0 0,1-1,-1 2,-1 1,1 0,0-1,-1 1,1 0,0 0,-1-1,1 1,-1 0,1 0,-1 0,1 0,-1 0,0 0,1 0,-1 0,0 0,0-1,0 1,0 0,0 0,0 2,1 1,124 756,-102-610,98 563,-109-628,-25-130,-11-64,5 20,-255-1357,257 1351,8 49,1 1,2-1,3-1,2-49,1 94,0 0,0-1,0 1,1-1,-1 1,0 0,1-1,0 1,0 0,0 0,0-1,0 1,0 0,0 0,1 0,-1 0,1 1,-1-1,1 0,0 0,0 1,0-1,0 1,0 0,0 0,0 0,0 0,0 0,0 0,1 0,-1 1,0-1,1 1,-1-1,1 1,-1 0,0 0,1 0,-1 0,1 1,-1-1,3 1,11 3,1 1,-1 0,0 1,27 14,-37-17,69 36,-1 4,94 72,123 123,-142-103,-7 6,-6 6,122 172,-141-173,-108-134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26.1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1 893,'1'-5,"1"1,0 0,0 0,0 0,1 1,0-1,-1 1,1-1,0 1,4-3,0-1,244-230,-166 162,234-194,-55 49,-239 197,-7 6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27.6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91 95,'-34'27,"32"-24,-1 0,0 0,0-1,0 1,0-1,-1 1,1-1,0 0,-1 0,0-1,-6 3,10-4,-1 0,1 1,0-1,-1 0,1 0,0 0,-1 0,1 0,0 0,-1 0,1 0,0 0,-1 0,1 0,0 0,-1 0,1 0,0 0,-1 0,1 0,0 0,0 0,-1 0,1-1,0 1,-1 0,1 0,0 0,0-1,-1 1,1 0,0 0,0-1,-1 1,1 0,0 0,0-1,0 1,0 0,-1-1,1 1,0 0,0-1,8-16,22-14,-15 19,1 1,0 0,0 2,1 0,0 0,1 2,0 0,0 1,37-7,-41 11,0 1,0 0,0 1,0 0,0 1,0 0,0 1,0 1,0 1,-1 0,0 0,1 1,-1 1,14 8,1 5,-2 2,0 0,-1 1,-2 2,0 0,-2 2,0 0,-2 1,-1 1,-1 1,-1 0,-2 2,-1-1,-2 2,0-1,9 59,-18-75,-1 1,-1-1,-1 1,0-1,-1 0,-1 0,0 1,-1-1,-1-1,0 1,-1-1,-9 17,-12 15,-1-1,-41 49,62-86,-114 147,-205 201,320-350,0 0,0 0,-1-1,1 0,-1-1,-13 7,19-11,0 1,0-1,1 0,-1 0,0 1,0-1,0 0,0 0,0 0,0 0,0 0,0 0,0 0,0-1,0 1,0 0,0 0,0-1,0 1,0-1,1 1,-1-1,-2 0,2-1,0 0,-1 0,1 0,0 0,0-1,0 1,0 0,1 0,-1-1,0 1,1 0,0-1,0 1,-1-4,0-30,1 0,8-68,-5 87,0-1,1 1,1 0,0 0,2 0,0 1,17-30,-22 43,1 0,0 0,0 0,1 0,-1 0,0 1,1-1,0 1,-1 0,1 0,0 1,0-1,0 1,0 0,1 0,-1 0,7 0,9-1,1 2,30 2,-15 0,31 0,561-6,-351-35,-217 29,0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28.4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0,'5'7,"0"-1,0 1,-1 0,0 1,0-1,-1 1,0 0,3 11,7 17,468 1073,85 202,197 625,-657-1646,-90-254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30.3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1992,'31'-2,"-1"-1,0-2,37-10,17-3,1152-170,-529 85,114-63,-10-46,-243 61,566-109,-793 202,472-21,-136 75,-42 2,-5-55,42-79,-460 78,227-93,6-68,-358 172,-70 37,1 1,0 1,1 0,0 2,34-8,-44 13,0 0,0 1,1-1,-1 2,0-1,0 2,0-1,0 1,0 0,0 1,0 0,-1 1,1-1,12 9,26 20,-2 1,-1 3,67 69,104 140,-169-190,676 924,-343-439,-235-339,-9 6,-10 5,-9 6,136 357,-202-436,39 105,59 262,-141-475,-1 1,-2 0,-1 0,-1 1,-4 38,0-52,-1 0,-1-1,-1 0,0 0,-1 0,-1 0,-1-1,0 0,-1-1,-16 22,5-13,-1-1,-1-1,-1-1,-1-1,-1-1,-1-2,-45 26,-215 90,-375 103,-15-38,52-17,-1916 721,939-311,923-348,-806 235,-34-135,1372-318,-208 30,291-50,0-3,-1-3,-104-13,-353-93,513 104,0 0,1 0,-1 0,1-1,0 0,0-1,0 1,1-1,-12-9,16 10,-1 0,1 0,-1 0,1 0,0-1,0 1,0-1,1 0,-1 1,1-1,0 0,0 0,0 0,0 0,1 0,0 0,0 0,0 0,0 0,1-5,25-149,75-250,-77 323,212-664,-230 730,-1-1,0 0,-1 0,1-36,-2 39,1 3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53.1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192 34,'-4'116,"-22"146,-40 109,-10 80,68-391,3-25,-2 53,10-70,3-26,6-32,17-125,-8-1,-1-217,-20 239,-7 1,-30-173,35 309,1 2,0 0,1 0,-1 0,1 0,0 0,0 0,2-10,-2 14,0 0,1 1,-1-1,0 0,1 0,-1 1,1-1,-1 1,1-1,-1 0,1 1,-1-1,1 1,0-1,-1 1,1 0,0-1,-1 1,1 0,0-1,1 1,27 2,19 16,-1 1,-1 2,-1 3,0 1,-2 2,-1 2,-2 2,72 70,-77-62,0 1,-3 2,-2 1,45 83,72 200,-145-322,9 17,-1-5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53.7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1 437,'0'-1,"1"0,-1-1,1 1,-1 0,1 0,0 0,0 0,0 0,-1 0,1 0,0 0,0 1,0-1,0 0,1 1,-1-1,0 0,0 1,0-1,2 1,35-15,-21 9,135-51,198-47,-62 21,-216 61,86-30,-134 43,0-2,0-1,-1-1,24-17,-41 26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54.7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52,'9'-6,"-1"1,1 1,0-1,1 2,-1-1,1 1,-1 0,1 1,13-1,-12 1,7-2,1 1,-1 0,1 2,25 0,-39 1,-1 1,1-1,-1 1,1 0,-1 0,0 0,1 1,-1-1,0 1,0 0,0 0,0 0,-1 1,1 0,0-1,-1 1,0 0,0 1,0-1,0 1,0-1,-1 1,5 8,0 7,-2 0,0 1,0 0,-2 0,-1 0,0 1,-1-1,-2 0,0 1,-1-1,-1 0,-1 0,0 0,-13 33,-5 3,-2 0,-2-2,-56 85,3-33,52-73,-38 62,65-95,0 0,-1 1,1-1,0 0,0 1,-1-1,1 0,0 1,0-1,0 1,0-1,0 0,0 1,0-1,0 1,0-1,0 1,0-1,0 0,0 1,0-1,0 1,0-1,0 0,0 1,0-1,1 0,-1 1,0-1,0 1,0-1,1 0,-1 1,0-1,1 0,-1 1,20 3,37-9,-40 2,248-10,-210 14,-1 2,100 20,-147-22,0 1,-1 0,1 0,-1 1,0-1,0 1,0 1,0-1,0 1,-1 0,9 8,-12-9,0-1,0 1,0 0,0 0,-1 0,1 0,-1 0,0 0,1 0,-2 0,1 0,0 1,-1-1,1 0,-1 1,0-1,0 0,0 1,-1-1,1 0,-1 0,0 1,0-1,0 0,-2 6,-5 5,0 0,0 0,-1 0,-1-1,0-1,-21 21,-84 66,68-61,-87 74,-176 113,293-215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0.2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505 235,'-1'-9,"0"0,-1-1,0 1,0 0,-1 1,-1-1,1 0,-1 1,-1 0,0 0,0 0,-12-14,14 18,0 0,0 0,-1 0,0 1,1-1,-1 1,0 0,-1 0,1 0,0 1,-1 0,0 0,1 0,-1 0,0 0,0 1,0 0,0 0,0 1,0-1,0 1,-1 0,1 1,-9 1,8 0,1 0,0 1,0 0,0 0,1 0,-1 0,1 1,-1 0,-5 8,-34 45,37-48,-16 28,0 1,3 1,1 1,-19 60,-34 175,62-234,2 0,2 1,2 0,1 0,5 53,-2-88,1-1,1 0,-1 0,1 0,0 0,0 0,1-1,0 1,0-1,0 1,1-1,-1 0,1-1,0 1,1 0,5 4,-2-3,1-1,0 0,0 0,0-1,0 0,1 0,-1-1,1 0,11 1,16 0,-1-1,1-2,0-1,49-8,-40 2,-1-2,0-2,0-2,-1-2,0-2,-2-1,0-3,-1-1,-1-2,51-39,-79 52,0 1,-1-1,0-1,-1 0,0 0,-1-1,0-1,-1 1,0-1,-1-1,-1 1,0-1,-1 0,0 0,-1-1,-1 0,0 0,-1 1,-1-1,0 0,-1-1,-1 1,0 0,-1 0,0 1,-1-1,-7-19,-6-12,-2 1,-2 1,-1 0,-45-64,50 84,0 2,-2 1,-1 0,0 1,-1 1,-1 0,-1 2,-1 1,-37-21,48 31,1 1,-1 1,0 0,-1 0,1 1,0 1,-1 0,0 1,1 0,-1 1,0 0,0 1,1 0,-23 6,20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55.2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0 561,'5'-4,"9"-6,7-6,8-4,13-11,11-9,14-11,4-5,3-2,2 1,-4 1,-9 6,-12 3,-10 10,-12 10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55.8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1 356,'29'0,"0"-1,1-2,-1 0,0-2,0-1,-1-2,40-15,77-38,-3-6,145-93,-258 142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57.3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616 3,'-181'-3,"-190"6,368-3,1 1,-1-1,1 0,-1 1,1-1,-1 1,1 0,-1 0,1 0,0 0,-1 0,1 0,0 1,0-1,0 1,0 0,0-1,0 1,1 0,-1 0,0 0,1 0,0 0,-1 1,1-1,0 0,0 1,0-1,0 5,-1 5,0 0,1 0,1 0,0 1,2 13,0 1,0 172,-2-66,5 0,23 135,-27-263,0 0,0 0,0 0,0-1,1 1,-1-1,1 1,1-1,-1 1,0-1,1 0,5 5,-6-7,0-1,0 0,0 0,0 0,1 0,-1 0,0-1,1 1,-1-1,1 1,-1-1,1 0,-1 0,0 0,1 0,-1 0,1-1,-1 1,1-1,-1 0,0 1,0-1,1 0,-1 0,0-1,4-2,29-17,0-1,-2-2,37-34,-16 13,84-69,141-109,-208 171,2 4,81-39,-144 81,1 1,0 0,0 1,1 0,15-2,-24 5,0 1,0 0,0 0,0 0,1 0,-1 0,0 1,0-1,0 1,0 0,0 0,0 0,0 0,0 1,0-1,0 1,0 0,-1-1,1 1,-1 0,1 1,-1-1,0 0,2 4,2 3,0 1,0 0,-1 0,-1 1,0 0,5 20,11 73,-15-70,7 44,-2 0,-4 1,-9 158,2-231,0 0,-1 0,0-1,0 1,0 0,0 0,-1-1,0 0,0 1,-1-1,1 0,-1-1,0 1,0-1,-1 1,0-1,-6 5,-10 4,0-1,0 0,-27 9,7-2,-65 32,-203 67,224-93,-158 50,90-32,130-39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57.8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1 488,'4'0,"10"0,12-4,13-6,23-14,16-12,18-7,8-2,13-1,0-2,-4-5,-8 6,-17 3,-16 9,-15 10,-13 9,-10 8,-11 5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58.8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2,'10'-1,"-10"1,1 0,0-1,-1 1,1 0,-1 0,1 0,0 0,-1 0,1 0,-1 1,1-1,0 0,-1 0,1 0,-1 0,1 1,-1-1,1 0,-1 1,1-1,-1 0,1 1,-1-1,1 0,-1 1,0-1,1 1,-1-1,0 1,1-1,-1 1,0-1,0 1,1 0,-1-1,0 1,0-1,0 1,0 0,5 12,0 0,-1 0,-1 1,0-1,-1 1,0 0,-1 0,-1 17,5 41,-5-66,5 28,1 1,1-1,22 61,-26-87,1 0,-1 0,1-1,0 1,1-1,0 0,0-1,1 1,-1-1,1 0,1 0,-1-1,1 0,0 0,0 0,1-1,-1 0,1-1,0 1,0-1,14 3,3-3,-1-1,1-1,-1-1,1-1,-1-1,1-1,-1-2,0 0,0-1,31-14,-39 14,0 0,-1-2,0 1,0-2,-1 0,0-1,-1-1,0 0,-1 0,0-1,-1-1,0 0,-1-1,0 0,14-27,-20 31,-1 0,0 1,0-1,-1-1,0 1,-1 0,0 0,-1-1,0 1,0 0,-1 0,-1-1,0 1,0 0,-1 0,-6-17,2 22,4 17,2 20,7 8,2-1,2 0,26 66,60 111,-53-126,-18-38,8 18,-2 1,23 85,-47-126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4:59.9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0 334,'5'96,"19"111,-9-89,-3-22,34 362,-57-880,0 235,21-280,-7 430,0 1,1 1,18-69,-22 103,0 0,0 0,0 0,0 0,1 0,-1 0,0 0,1 0,-1 1,1-1,-1 0,1 0,-1 0,1 1,-1-1,1 0,0 1,-1-1,1 1,0-1,0 0,-1 1,1 0,0-1,0 1,0-1,0 1,-1 0,1 0,0-1,0 1,0 0,0 0,0 0,0 0,0 0,0 0,0 0,0 0,-1 1,1-1,0 0,0 1,0-1,0 0,0 1,-1-1,1 1,0-1,0 1,-1 0,1-1,0 1,-1 0,1-1,-1 1,2 1,6 7,1 0,-2 1,11 14,-13-16,184 288,-111-169,361 654,-407-712,-23-44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00.55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1 490,'0'-5,"4"-5,10-5,7-5,9-7,7-3,6-6,5-5,2 1,1-6,1 0,-4 4,-6 5,-7 4,-3 8,-9 4,-7 6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01.2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0,'1'20,"1"-1,0 1,2-1,0 0,1 0,1 0,1-1,9 18,85 139,-36-68,62 124,-119-215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07.7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1 401,'11'-1,"0"-1,-1 0,1-1,0 0,-1-1,1 0,14-8,18-7,86-28,582-225,-694 265,-9 3,1 0,-1 0,1 1,0 1,0 0,0 0,19-1,-11 5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08.1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0 303,'12'-1,"0"-1,-1 0,1-1,-1 0,0-1,13-6,16-4,129-45,57-16,-64 25,-91 26,1 3,77-11,-124 29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2.5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479 337,'-3'32,"-2"1,0 0,-3-1,0 0,-23 52,28-76,-302 797,204-562,92-222,8-26,11-35,139-560,-50 176,-68 302,-14 46,3 1,3 1,43-91,-64 161,0-1,0 0,1 1,-1-1,1 1,0-1,1 1,-1 0,1 1,-1-1,1 1,0-1,1 1,-1 0,0 1,1-1,0 1,-1 0,1 0,0 0,0 1,0-1,0 1,1 1,-1-1,0 1,0-1,0 2,1-1,-1 0,0 1,0 0,0 1,0-1,0 1,0 0,9 4,18 12,0 1,-1 2,-1 1,-1 1,41 43,-63-60,36 37,-3 2,-1 2,-2 1,50 90,94 225,-171-342,0-1,2-1,0 1,1-2,22 24,-23-28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09.4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572 375,'0'-5,"1"0,0 1,0-1,0 0,1 1,-1 0,1-1,0 1,0 0,1 0,3-5,38-44,-27 32,27-29,-15 18,-2-2,42-64,-69 97,1 0,0 0,-1 0,1 0,-1 0,1 0,-1 0,0-1,1 1,-1 0,0 0,0 0,0 0,1-1,-1 1,-1 0,1 0,0-2,0 3,-1-1,1 1,-1-1,1 1,-1 0,1-1,-1 1,1-1,-1 1,1 0,-1 0,1-1,-1 1,1 0,-1 0,0-1,1 1,-1 0,0 0,1 0,-1 0,1 0,-1 0,0 0,-48 12,3 8,1 2,-77 49,-15 9,133-78,-52 28,-2-2,-1-3,-1-2,-83 19,141-42,0 1,1-1,-1 1,0-1,1 1,-1 0,0-1,1 1,-1 0,1 0,-1 0,1 0,0 1,-1-1,1 0,0 0,0 1,0-1,0 1,0-1,0 1,0-1,1 1,-1 0,1-1,-1 1,1 0,-1 0,1-1,0 1,0 0,0 0,0-1,0 1,0 0,0 0,1-1,-1 1,2 3,2 10,1-1,0 1,13 25,-4-11,80 198,13 34,-102-249,-1 0,1 0,1 0,0-1,1 0,11 15,-16-24,1 1,-1-1,0 0,1 0,-1 0,1 0,0-1,0 1,0-1,-1 1,1-1,1 0,-1 0,0-1,0 1,0 0,0-1,0 0,1 0,-1 0,0 0,0-1,0 1,1-1,-1 1,0-1,0 0,0-1,0 1,3-2,16-11,-1 0,0-1,-2-1,1 0,-2-2,20-24,24-22,-39 43,1 1,0 1,2 1,0 1,46-22,-63 35,-1 1,1 0,0 0,1 1,-1 0,0 1,1 0,-1 1,0-1,11 3,-14-1,0 0,0 1,1-1,-1 2,0-1,-1 1,1 0,0 0,-1 0,0 1,0 0,0 0,0 0,0 1,-1-1,5 8,-5-6,0 0,0 1,-1-1,0 1,-1 0,1 0,-1 0,-1 0,1 0,-1 0,0 1,-1-1,0 0,0 0,-2 10,-2 13,-1 0,-14 40,13-50,-9 35,-1 10,-4 1,-2-2,-51 101,69-158,0 0,0-1,0 0,-1 0,0 0,-1 0,1-1,-1 1,0-1,-1-1,1 1,-13 5,8-6,1 0,-1-1,0-1,0 0,0 0,0-1,0-1,-16-1,-70-3,72 3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09.96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0 458,'54'-4,"-1"-2,1-2,77-22,-66 14,547-149,-360 93,-148 43,0-4,101-49,-196 78,-8 3,1 0,0 0,0 0,-1 0,1 0,0 0,0 1,0-1,0 1,0 0,0-1,0 1,0 0,2 0,1 4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0.9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1,'1'0,"0"0,0 1,0-1,0 0,-1 0,1 1,0-1,0 1,-1-1,1 1,0-1,-1 1,1-1,0 1,-1-1,1 1,-1 0,1-1,-1 1,1 0,-1 0,0-1,1 1,-1 0,0 0,0 0,1 0,4 29,-4-21,8 47,2-1,3 0,27 71,-33-106,1 0,1-1,1 0,1-1,0 0,2-1,0-1,0 0,2 0,0-2,34 25,-21-21,2-1,0-2,0 0,1-3,1 0,0-2,1-2,0-1,0-1,66 2,-96-8,-1-1,1 1,0 0,0-1,-1 0,1 0,0 0,-1 0,1-1,-1 1,0-1,1 0,-1 0,0 0,0-1,0 1,-1-1,4-2,-2 0,0-1,-1 0,0 1,0-1,0 0,0-1,-1 1,0 0,2-11,-1-10,0-1,-2 1,-4-53,3 75,-1-12,0 0,0 0,-2 0,0 0,-1 1,-1 0,-9-23,14 39,0 0,0 0,0-1,0 1,0 0,0 0,0-1,0 1,0 0,0 0,0-1,0 1,0 0,0 0,0-1,-1 1,1 0,0 0,0-1,0 1,0 0,-1 0,1 0,0 0,0-1,0 1,-1 0,1 0,0 0,0 0,-1 0,1 0,0-1,0 1,-1 0,1 0,0 0,-1 0,1 0,0 0,0 0,-1 0,1 0,0 0,0 0,-1 0,1 1,0-1,0 0,-1 0,-1 18,6 27,11 14,3-1,36 79,66 108,-85-178,-14-25,68 123,-71-136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1.7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237 0,'-2'14,"1"-1,-2 1,1-1,-8 20,-3 11,-80 360,20-172,49-163,16-49,0-5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2.1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0,'14'1,"0"0,1 1,-1 1,-1 0,1 1,16 6,80 41,-65-29,136 75,17 8,-159-87,0-2,2-2,48 11,-65-20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2.69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0 419,'1'-2,"-1"1,1 0,-1-1,1 1,0-1,0 1,-1 0,1 0,0-1,0 1,0 0,0 0,1 0,-1 0,0 0,0 0,2-1,31-17,-20 11,295-191,-174 110,-47 22,-70 53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3.2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1,'1'5,"1"1,0 0,0-1,0 1,1-1,0 0,0 0,0 0,1 0,4 4,3 7,89 139,58 84,-95-138,-55-86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3.9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1,'8'8,"12"12,10 15,6 19,4 13,8 8,1 8,4 3,-2-4,-6-4,-6-11,-9-12,-7-11,-6-10,-2-5,-3-8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4.4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1 464,'31'-3,"1"0,0-2,-1-2,42-14,-2 1,397-117,-370 101,-1-4,152-87,-248 126,9-4,0-1,0-1,-1 0,0 0,12-13,-12 8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6.3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1191 477,'-1'-5,"0"-1,-1 1,1-1,-1 1,0 0,0 0,-1 0,0 0,0 0,0 0,0 1,0-1,-1 1,0 0,0 0,0 1,-1-1,1 1,-10-6,-8-4,0 1,0 1,-25-9,29 13,0 2,0 0,0 1,-1 1,-32-2,45 5,1-1,0 1,-1 0,1 0,0 1,-1 0,1 0,0 0,0 1,0-1,0 1,0 0,0 1,0-1,1 1,-1 0,1 0,0 1,0-1,0 1,0 0,0 0,1 0,-4 7,5-8,1-1,0 1,0 0,0 0,1 0,-1 0,1 0,0 0,0 0,0 1,0-1,0 0,1 0,-1 0,1 0,0 0,1 3,1 0,-1 0,1-1,1 1,-1-1,1 0,0 0,0 0,6 5,-1-3,-1 1,2-1,-1-1,1 0,0 0,0-1,0 0,1-1,14 4,-20-7,1 0,0-1,-1 0,1 0,0 0,-1-1,1 0,0 0,-1 0,0-1,1 0,-1 0,0 0,0 0,7-5,8-6,-1-1,25-24,-7 6,-23 20,0 0,-1-2,-1 1,0-2,-1 1,0-2,14-28,-21 38,0-1,-1-1,0 1,0 0,-1-1,0 0,0 1,-1-1,0 0,-1 0,1 0,-1 0,-1 1,0-1,0 0,0 0,-1 1,0-1,0 0,-6-10,5 13,-1 1,0-1,0 0,0 1,0 0,-1 0,0 0,0 1,0-1,0 1,0 1,-1-1,1 1,-1-1,0 2,-6-2,-14-3,-1 1,-35-1,29 3,-115-10,-1 7,1 6,-1 6,-173 30,318-35,0-1,0 1,0 0,0 0,0 1,0-1,0 1,0-1,1 1,-1 1,1-1,-1 0,1 1,0 0,0-1,0 1,0 0,-3 6,5-7,0 0,0-1,1 1,-1 0,1 0,0 0,-1-1,1 1,0 0,0 0,0 0,0 0,1 0,-1-1,0 1,2 3,-1-1,1 0,0-1,0 1,1-1,-1 1,1-1,-1 0,1 0,0 0,4 2,60 48,2-4,2-2,2-4,2-3,81 31,-15-18,287 68,-402-115,54 10,-74-15,0-1,0 0,0 0,-1 0,1 0,0-1,0 0,-1-1,1 1,0-1,5-2,-8 1,-1 1,1-1,0 0,-1 0,0 0,1 0,-1-1,-1 1,1 0,0-1,-1 0,0 1,0-1,0 0,0 1,0-1,-1 0,0 0,0 0,0-5,0-2,0-1,-1 1,0-1,-1 1,-5-18,0 17,2 16,2 22,9-7,0 0,2 0,0-1,1 0,1 0,16 22,0 2,231 370,-140-208,-109-193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3.5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0 727,'46'-39,"1"1,2 3,1 2,59-28,-61 33,516-279,-373 205,-152 80,-23 12,1 1,0 0,0 1,1 1,0 0,25-5,-19 14,-12 6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7.1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1 997,'13'-11,"2"-1,-1 2,21-12,10-7,496-322,-332 222,36-20,169-110,-380 234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7.8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1 823,'14'-11,"0"0,1 1,1 1,-1 0,24-9,11-6,366-180,-40 22,-281 133,250-139,-236 111,-83 57,-11 10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19.4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1160 35,'0'-1,"0"-1,0 1,0-1,-1 1,1-1,0 1,-1 0,1-1,-1 1,1 0,-1-1,0 1,1 0,-1 0,0-1,0 1,0 0,0 0,0 0,0 0,0 0,-1 1,1-1,0 0,0 0,-1 1,1-1,0 1,-1-1,1 1,-1 0,1-1,-1 1,1 0,0 0,-1 0,1 0,-1 0,-2 1,-8 0,-1 0,0 1,-20 7,17-5,-243 73,-64 14,230-72,-244 38,337-57,-1 0,1 0,-1 0,0 0,1 0,-1 0,0 0,1 0,-1 0,0 0,1 0,-1 0,0 0,1 0,-1 1,0-1,1 0,-1 1,1-1,-1 0,1 1,-1-1,1 0,-1 1,1-1,-1 1,1-1,-1 1,1-1,0 1,-1 0,1-1,0 1,-1-1,1 1,0 0,0-1,0 1,0 0,0-1,0 1,-1 0,1-1,1 1,-1 0,0-1,0 1,0-1,0 1,0 0,1-1,-1 1,0 0,0-1,1 1,-1-1,1 1,-1-1,0 1,1-1,-1 1,1-1,-1 1,1-1,0 1,49 46,-24-24,20 35,-3 1,-2 3,-3 1,30 69,-46-80,-18-40,0 0,1 0,0-1,1 1,0-1,1-1,10 14,-15-23,-1 0,1 0,0 0,0 0,0 0,0 0,0 0,0-1,0 1,0 0,0-1,0 0,0 0,0 1,0-1,0 0,1-1,-1 1,0 0,0-1,0 1,0-1,0 0,0 1,0-1,0 0,2-2,8-4,1 0,-1-1,11-10,-2 2,94-66,-32 22,164-91,-220 138,0 0,0 2,1 1,1 1,0 2,0 1,0 1,1 1,0 2,55 2,-71 2,0 1,0 0,0 1,0 0,-1 1,0 0,0 1,0 1,-1 0,0 1,0 0,-1 1,0 0,-1 0,0 1,17 22,-17-17,1 0,-2 1,0 0,-1 0,-1 1,0 0,-1 0,-1 1,0 0,-2 0,0 0,1 32,-5-42,0 0,0 0,-1 1,0-1,0 0,-1-1,0 1,0 0,-1-1,0 0,0 0,-1 0,0 0,0 0,-8 6,-11 11,-1-1,-40 26,55-41,-314 220,226-166,-151 70,238-127,0-1,-1 0,1 0,0-1,-22 2,13-4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20.3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1196,'16'-2,"-1"0,1-1,-1-1,0 0,0-1,24-11,5-2,843-327,-31-70,-598 267,103-56,-332 188,-9 3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23.8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0 109,'0'-1,"1"0,-1-1,1 1,0 0,-1 0,1 0,0-1,0 1,0 0,0 0,0 0,0 1,0-1,0 0,0 0,0 0,0 1,2-2,31-15,-18 9,2-2,0 1,0 1,1 1,0 0,0 1,32-5,-42 9,1 1,0 0,-1 0,1 1,0 0,0 1,0 0,-1 0,1 1,-1 1,1-1,-1 2,0-1,0 1,12 7,-19-9,1 0,0 1,-1-1,0 0,1 1,-1-1,0 1,0 0,-1 0,1-1,-1 1,1 0,-1 1,0-1,0 0,0 0,0 0,-1 1,1-1,-1 0,0 1,0-1,0 0,-1 1,1-1,-1 0,1 0,-1 1,0-1,-3 4,-3 10,-1-1,-1 1,0-2,-16 21,14-21,-209 283,220-298,-1 0,1 1,-1-1,1 0,-1 1,1-1,0 0,-1 1,1-1,-1 1,1-1,0 1,0-1,-1 1,1-1,0 1,0-1,-1 1,1-1,0 1,0 0,0-1,0 1,0-1,0 1,0-1,0 1,0 0,0-1,0 1,0-1,0 1,1-1,-1 1,0-1,0 1,1 0,-1-1,0 0,1 1,-1-1,0 1,1-1,-1 1,1-1,-1 0,1 1,-1-1,1 0,-1 1,1-1,-1 0,1 0,-1 0,1 1,0-1,44 2,-24-2,118 22,-121-18,0 1,-1 0,0 1,0 1,27 16,-39-19,0 0,0 0,0 1,-1-1,1 1,-1 0,-1 0,1 1,-1-1,0 1,0-1,0 1,-1 0,0 0,0 0,2 12,-2-2,0 0,-1 0,-1-1,0 1,-5 27,1-29,0 0,-1-1,-1 0,0 0,-1 0,-13 18,-1 4,-14 25,-2-1,-61 70,80-108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25.1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329 1,'-7'0,"1"2,-1-1,0 1,1 0,-1 0,1 1,0-1,0 2,0-1,0 1,0 0,1 0,0 0,0 1,-9 9,-5 8,1 0,-22 35,18-22,2 0,1 1,2 1,2 1,1 0,-11 51,20-67,1 1,1 0,1 0,2 0,0 0,1 0,1 0,1 0,2-1,0 1,1-1,15 35,-4-21,1-2,1 0,2-1,2-1,1-1,43 43,-48-56,0 0,2-2,-1 0,2-2,0 0,1-1,1-2,-1 0,2-2,44 12,-33-11,-27-7,0 0,1 0,-1-1,1 0,0-1,-1 0,1 0,0-1,0 0,19-4,-27 3,0 0,0 0,0-1,-1 1,1-1,0 0,0 1,-1-1,1 0,-1 0,1 0,-1 0,0 0,0 0,0 0,0-1,0 1,-1 0,1-4,8-53,-7 35,2 2,1-8,-2-1,0-32,-2 57,-1 0,-1 0,1-1,-1 1,0 0,0 0,-1 1,0-1,0 0,0 0,-1 1,1-1,-1 1,-1 0,1 0,-1 0,-4-4,4 6,-1 1,1 0,0 0,-1 0,0 0,1 1,-1 0,0 0,0 0,0 0,1 1,-1 0,0 0,0 0,0 1,0-1,0 1,1 0,-6 2,-12 4,1 0,-37 18,29-8,0 1,-50 42,-2 1,-64 37,129-85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26.5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103 359,'-54'667,"5"-164,94-1009,-24 191,63-317,-83 627,-1 1,1 0,1-1,-1 1,0 0,1 0,0 0,0 0,0 0,1 0,-1 0,1 1,0-1,0 1,4-4,-4 6,-1-1,1 1,0 0,0 0,0 0,0 1,0-1,0 1,0-1,0 1,0 0,0 0,0 0,0 1,0-1,0 1,0-1,0 1,-1 0,1 0,0 1,4 2,26 14,-1 1,-1 2,54 47,-26-20,445 349,-449-348,-3 3,86 107,-101-113,-25-33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27.2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1024,'3'-6,"0"0,0 0,1 0,0 0,0 0,0 1,0-1,1 1,0 0,7-5,-6 5,79-70,4 4,102-63,-121 87,69-47,283-211,-384 270,61-73,-43 43,-46 55,0 3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28.53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0 525,'1'-10,"0"-1,1 1,0 0,0 0,1 0,0 0,1 1,0-1,11-16,6-7,32-39,-23 33,-2 2,107-138,-130 170,-1 0,1 1,-1-1,1 1,1 0,-1 0,0 0,1 1,0 0,0 0,11-3,-14 5,1 0,0 1,0-1,0 1,0 0,0 1,0-1,0 1,0-1,0 1,0 0,-1 0,1 1,0-1,-1 1,1 0,-1 0,0 0,1 0,2 4,8 6,-1 1,-1 1,0 0,0 1,-2 0,0 0,-1 1,0 0,-1 1,-1 0,-1 0,0 1,-2 0,0 0,0 0,-2 0,0 0,-1 1,-1-1,-1 0,-1 1,0-1,-1 0,-1 0,-1 0,-11 29,-23 40,-56 92,94-178,0 0,1 0,-1 1,0-1,1 0,-1 0,1 1,-1-1,1 0,-1 1,1-1,0 1,0-1,0 0,0 3,0-4,0 1,1-1,-1 1,0-1,1 0,-1 1,0-1,1 1,-1-1,0 0,1 1,-1-1,1 0,-1 0,1 1,-1-1,1 0,-1 0,1 0,-1 0,1 0,-1 1,1-1,-1 0,1 0,-1 0,2-1,51-10,-26 3,-10 5,-1 1,1 1,0 0,0 1,0 1,0 0,24 6,-34-5,1 1,-1-1,0 2,0-1,0 1,0 0,0 0,-1 1,1 0,-1 0,-1 0,1 1,-1 0,0 0,0 0,-1 1,8 13,-5-5,-1 0,-1 0,0 0,-1 0,0 1,-2-1,0 1,0 0,-2 0,0 0,0 0,-6 31,1-27,0-1,0 1,-2-1,-1 0,0 0,-1-1,-1 0,-1 0,-20 24,-3-3,-63 58,77-79,-1-1,-1-1,-1-1,-48 23,51-30,1-3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29.30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0,'2'17,"0"0,2 0,0-1,0 0,2 1,11 23,4 13,449 1508,-283-693,-145-678,27 172,-66-337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5.3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0 245,'17'1,"0"1,0 0,0 2,-1 0,30 11,74 39,-26 9,-94-62,1-1,-1 0,0 0,0 0,0 0,1 0,-1 0,0 1,1-1,-1 0,0 0,0 0,1 0,-1 0,0 0,0 0,1 0,-1 0,0 0,1 0,-1 0,0 0,0 0,1-1,-1 1,0 0,0 0,1 0,-1 0,0 0,0-1,0 1,1 0,-1 0,0 0,0 0,0-1,1 1,-1 0,0 0,0-1,0 1,0 0,4-20,-4-26,0 41,0-11,1 0,0 0,2 1,0-1,0 0,2 1,0 0,1 0,0 0,1 1,0 0,2 0,-1 1,2 0,0 0,0 1,23-20,-29 28,1 1,0-1,0 1,0-1,0 2,0-1,1 0,-1 1,1 0,-1 1,1-1,0 1,11-1,-7 2,0 0,0 1,-1 0,1 0,0 1,-1 1,17 6,6 5,-1 3,0 0,47 36,-63-42,43 29,59 43,-103-71,1 0,-2 1,0 1,0 0,12 20,-13-14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4.4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1,'2'25,"1"0,1 0,2 0,9 29,-1-7,27 93,6-3,75 152,-116-274,1 0,0-1,1 0,0 0,1-1,1 0,0 0,1-1,14 13,-23-24,-1 0,0 0,1 0,-1-1,0 1,1 0,-1 0,1-1,0 1,-1-1,1 0,-1 1,1-1,0 0,-1 0,1 0,0 0,-1 0,1 0,0 0,-1-1,1 1,-1-1,1 1,1-2,0 0,0 0,-1 0,1 0,-1-1,1 1,-1-1,0 0,0 1,-1-1,1 0,2-6,1-4,0-1,-1 0,0-1,2-23,0-46,-7-91,-1 103,3 63,2 9,8 21,12 46,-21-60,96 277,76 257,-156-465,-11-42,2-1,21 57,-15-66,-1-9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31.6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3702,'7'-5,"0"0,1 1,-1-1,1 2,0-1,0 1,0 0,0 1,1 0,13-1,-2-2,1596-402,-1008 210,918-431,-908 280,-28-41,-165 106,503-288,-647 419,417-162,-544 260,313-63,173 19,-426 68,70-5,319 1,-478 33,535 6,-541 3,-1 5,0 5,-1 6,-1 4,166 65,-206-62,-1 3,-2 3,-2 4,-1 3,-2 3,-3 2,-2 4,-2 2,-3 2,81 103,-83-86,-2 3,-4 2,-3 2,-4 2,-4 2,-3 2,-5 1,32 137,54 442,-21-99,-56-374,33 183,-34 4,-40-328,-2-1,-2 0,-3 0,-2-1,-2 0,-2 0,-3-2,-34 73,-14 5,-149 221,168-285,-3-1,-2-3,-3-2,-2-2,-3-3,-2-2,-2-3,-2-3,-1-3,-133 59,-363 114,-18-40,-120 40,-1912 829,1550-591,-220 29,337-135,99-23,717-274,-597 204,322-164,262-61,-62 10,170-34,0-1,1-2,-1-2,-38-4,60 2,0 0,0 0,0-1,1 0,0-1,0-1,0 0,-17-12,-6-8,-35-35,30 26,-132-104,91 76,44 31,2 0,2-2,1-2,2-1,1-1,-34-62,-111-261,75 104,85 213,2-1,2 0,2 0,-2-47,8-65,7 0,7 1,36-171,-2 19,-20 116,-23 170,-2 10,0 1,0-1,-1 1,-1-1,-2-21,-2 18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0.4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306 359,'-8'162,"-8"-1,-41 185,26-171,-105 508,136-682,-4 14,0 0,0-1,-1 1,-12 21,17-35,0-1,0 1,0-1,0 0,0 1,0-1,-1 0,1 1,0-1,0 0,0 1,0-1,-1 0,1 1,0-1,0 0,-1 0,1 1,0-1,-1 0,1 0,0 1,-1-1,1 0,0 0,-1 0,1 0,0 0,-1 0,1 1,-1-1,1 0,0 0,-1 0,1 0,-1 0,1 0,0-1,-1 1,1 0,0 0,-1 0,0 0,-6-20,3-31,12-803,-2 708,32-196,-27 284,2 1,2 1,3 1,2 0,3 1,41-72,-57 115,-1 1,2 0,-1 0,1 0,1 1,11-10,-14 15,0 0,0 0,1 0,-1 1,1 0,0 0,0 1,0 0,0 0,0 1,0 0,9-1,1 1,0 1,0 0,0 1,-1 1,1 1,0 0,-1 1,0 1,0 0,0 1,-1 1,0 1,0 0,0 1,-1 0,-1 1,0 0,0 2,-1-1,0 1,-1 1,0 0,-1 1,-1 0,0 0,-1 1,9 22,-1 4,-1 1,-2 1,12 66,8 135,-29-207,21 331,23 159,-35-475,-5-39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1.15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0 810,'52'-52,"40"-37,591-427,-647 493,1 2,1 1,56-19,-19 2,-53 24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1.6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0,'0'5,"0"9,0 11,0 10,0 12,0 7,4 2,2 0,-1-5,4-2,-1-6,0-5,-3-6,-1-7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2.2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0 156,'1'2,"-1"-1,1 1,-1 0,1 0,0 0,0 0,0-1,0 1,0 0,0-1,1 1,-1-1,0 1,1-1,-1 0,1 0,0 1,-1-1,1 0,2 1,40 17,-12-11,0-2,0-1,1-1,0-2,35-2,-31 0,200-3,270-39,229-81,-449 60,-279 62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2.6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1,'0'4,"0"6,5 10,0 9,5 18,9 22,5 16,7 11,3 11,0 3,2 1,0-5,-6-13,-9-18,-3-13,-5-17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3.66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95 78,'1'186,"7"0,56 309,-57-462,9 57,-15-82,0 0,-1 1,0-1,-1 0,0 1,0-1,-1 0,-3 12,5-20,0 1,0-1,-1 1,1 0,0-1,0 1,0-1,-1 1,1-1,0 1,0-1,-1 1,1-1,-1 1,1-1,0 1,-1-1,1 0,-1 1,1-1,-1 0,1 1,-1-1,1 0,-1 0,1 1,-1-1,1 0,-1 0,0 0,1 0,-1 0,1 0,-1 0,0 0,1 0,-1 0,1 0,-1 0,0 0,1 0,-1-1,1 1,-1 0,1 0,-1-1,1 1,-1 0,1-1,-1 1,1 0,-1-1,1 1,0-1,-1 1,1-1,0 1,-1-1,1 1,0-1,0 1,-1-1,1 1,0-2,-22-39,21 39,-26-63,3 0,3-2,2 0,-12-98,25 125,3 0,1-1,2 1,2-1,1 1,3 0,1 0,24-76,-24 100,0 0,1 1,1 0,1 0,0 1,1 1,0 0,1 0,22-17,-23 20,1 1,1 0,0 1,0 0,1 1,-1 0,2 1,-1 1,1 0,-1 1,18-2,-25 6,0 0,0 1,0 0,-1 0,1 0,0 1,-1 0,1 0,-1 1,0 0,1 0,-1 0,-1 1,1 0,-1 0,1 0,8 10,8 10,0 1,27 40,-31-38,326 491,-326-490,-2 0,-1 2,-1 0,-2 0,13 47,-21-54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4.3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0 422,'1'-2,"-1"0,1 1,-1-1,1 1,0-1,0 1,0-1,0 1,0 0,0-1,0 1,0 0,0 0,0 0,1 0,-1 0,1 0,1-1,35-19,-25 15,473-226,-325 159,-49 16,-100 50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5.52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788 26,'-278'13,"9"1,210-14,-96-2,132-5,22 7,1 0,0 0,0 0,-1-1,1 1,0 0,0 0,0-1,-1 1,1 0,0 0,0-1,0 1,0 0,0-1,0 1,-1 0,1-1,0 1,0 0,0-1,0 1,0 0,0-1,0 1,0 0,1-1,-1 1,0 0,0-1,0 1,0 0,0 0,1-1,1-1,0 0,0 0,0 0,0 0,0 1,0-1,1 1,-1 0,1 0,-1 0,1 0,-1 0,5-1,16-2,0 0,0 2,0 0,0 1,0 2,31 4,-12 1,0 3,65 20,-71-15,1 0,-2 3,0 1,-1 1,-1 2,-1 1,-1 2,-1 1,-2 1,0 2,-1 1,-2 1,-1 0,-2 2,-1 1,-1 1,26 63,-30-57,-3-1,-1 2,-2-1,-2 1,-1 1,-3 0,-1-1,-4 72,-3-80,-1 0,-1 0,-2-1,-1 0,-1 0,-2-1,-2 0,0-1,-2-1,-1 0,-29 35,23-35,-1-1,-2-1,-1-2,-1 0,-1-2,-35 21,47-33,-1-1,-1 0,1-2,-2 0,1-1,-1-1,0-1,0 0,-1-2,1 0,-1-2,-30 0,43-2,-1-1,1 1,-1-1,1-1,0 1,0-2,0 1,0-1,0 0,1-1,0 1,-11-10,8 4,0 1,1-2,0 0,0 0,1 0,1-1,-9-17,7 9,1-1,1 0,0 0,2-1,0 1,1-1,2 0,0 0,2-41,2 56,0 0,0 0,0 0,1 1,0-1,1 1,-1 0,1 0,0 0,0 0,1 1,0-1,0 1,11-9,-4 5,-1 0,1 1,1 1,-1-1,1 2,21-8,1 6,-1 3,1 0,0 2,0 2,60 5,-12-1,127-3,168 3,-328 1,-10 2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6.2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0 400,'1'-2,"1"1,-1-1,1 0,0 1,-1-1,1 1,0 0,0 0,0-1,0 1,0 1,0-1,0 0,0 0,1 1,2-1,6-3,476-185,-292 117,-93 36,181-39,-263 72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4.8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1 281,'7'0,"727"-25,-417-13,528-134,-696 136,-104 27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6.7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1,'-2'0,"0"0,1 0,-1 0,0 0,0 1,0-1,1 1,-1-1,0 1,1 0,-1-1,0 1,1 0,-1 0,1 0,-1 0,1 1,0-1,-1 0,-1 3,1 0,0-1,0 1,1 0,-1-1,1 1,0 0,0 0,0 0,0 4,-1 10,2-1,0 0,4 24,-4-40,9 70,3 0,22 72,-23-108,1-1,1-1,2 0,1-1,2 0,23 29,-27-44,-1-6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7.89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45 16,'-24'1117,"4"-935,20-167,5-21,3-27,2-449,-13 299,1 4,4-194,-2 370,0 0,1 0,-1 0,1-1,-1 1,1 0,0 0,0 1,0-1,0 0,1 0,-1 0,1 1,-1-1,1 1,0-1,0 1,0 0,1 0,3-3,-2 2,0 1,0 1,1-1,-1 1,0-1,1 1,-1 1,1-1,-1 0,1 1,0 0,6 1,8 2,0 0,0 1,-1 2,0-1,28 15,-13-3,-1 2,-1 1,-1 1,-1 2,-1 1,-1 1,-1 1,43 57,-4 9,85 158,-129-214,-2 2,-2 1,-1 0,-2 1,-1 1,-3 0,-1 0,6 80,-13-95,2-4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8.4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1 407,'1'-2,"0"-1,1 1,0 0,-1 0,1 0,0 0,0 0,0 0,0 0,0 1,0-1,1 1,-1-1,0 1,1 0,-1 0,5-1,-1 0,33-14,0 2,60-13,-29 9,178-49,356-108,-577 166,42-21,-40 13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49.6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0 509,'1'-13,"0"0,1 0,1 0,0 1,1-1,0 1,1 0,6-12,55-91,-59 104,8-13,2 0,0 1,2 1,0 1,2 1,25-21,-33 31,1 1,1 0,-1 1,2 0,-1 1,1 1,0 0,0 1,0 1,1 1,29-3,-27 5,-1 1,1 0,-1 1,0 1,1 1,23 7,-38-9,0 0,0 0,0 1,0 0,0-1,0 1,-1 1,1-1,-1 0,1 1,-1 0,0 0,0 0,0 0,0 0,-1 1,1-1,-1 1,0 0,0 0,0 0,-1 0,1 0,-1 0,0 0,0 0,-1 0,1 1,-1-1,0 0,0 0,-1 9,-1-3,0 0,-1-1,0 1,-1-1,0 0,0 0,-1 0,0-1,0 1,-1-1,0 0,-13 11,-8 6,-1 0,-32 20,37-28,23-17,-1 1,1-1,0 0,0 0,-1 1,1-1,0 0,0 0,-1 1,1-1,0 0,0 1,0-1,0 0,-1 1,1-1,0 0,0 1,0-1,0 0,0 1,0-1,0 1,0-1,0 0,0 1,0-1,0 0,0 1,0-1,0 0,1 1,-1-1,0 0,0 1,14 13,34 12,-30-16,12 8,-1 2,0 1,-2 1,-1 1,0 1,-2 2,-1 0,-1 2,21 34,-40-56,0-1,0 1,-1 0,0 0,0 0,-1 0,1 0,-1 0,-1 0,1 0,-1 0,0 1,0-1,-1 0,-1 8,-1-4,0 0,-1 0,0 0,0-1,-1 1,0-1,-1 0,-9 10,-5 4,0-2,-2 0,0-2,-2 0,-36 22,38-27,0 0,-1-2,-1 0,0-2,0-1,-1 0,-46 8,16-6,35-6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50.1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1 266,'5'-4,"1"1,0-1,0 1,0 0,0 1,0 0,1 0,-1 0,11-1,5-2,165-36,264-24,-145 26,-184 21,226-40,-301 46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50.6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1 245,'186'-4,"0"-8,307-60,214-75,-691 144,0 0,31-1,-22 6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51.4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0,'13'17,"0"0,-1 0,-1 1,-1 1,10 23,-7-13,343 855,-352-873,10 31,-5-9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5:59.9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0,'0'9,"0"6,0 15,4 10,2 15,4 24,4 17,4 7,4 13,2 4,-3-6,-6-10,-4-9,0-21,-3-19,-1-14,-3-14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00.4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1 461,'4'0,"10"-8,20-12,21-10,23-10,23-6,17-3,13 2,10 4,3 6,-11 9,-2 5,-10 2,-14 4,-15 2,-20 2,-13 0,-17 2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01.3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1137 813,'0'-50,"-2"0,-2-1,-2 1,-3 1,-2 0,-31-87,26 91,-3 0,-1 2,-50-78,62 110,-2-1,1 1,-1 1,-1 0,0 0,0 1,-20-12,23 16,0 1,-1 0,0 1,0 0,1 0,-2 1,1 0,0 1,0 0,0 0,-1 1,1 0,-10 2,5 1,0 0,0 1,0 1,1 0,0 1,0 1,0 0,1 0,0 1,-19 17,-3 5,2 2,-32 39,9 1,3 2,3 2,4 2,3 2,3 1,-47 150,84-223,-10 29,-10 58,21-86,-1 0,1-1,1 1,0 0,0 0,0-1,1 1,1 0,0-1,0 1,0-1,7 15,-6-19,0 0,0-1,0 1,0-1,1 0,-1 0,1 0,0 0,0-1,0 1,0-1,0 0,0 0,1-1,-1 1,1-1,-1 0,1 0,-1-1,1 1,0-1,8-1,7 0,0-1,1-1,37-11,18-9,-1-4,82-43,136-86,-274 146,73-43,122-92,-209 141,0 0,-1 1,0-1,1 1,0 1,-1-1,10-3,-13 6,0 0,0-1,0 1,0 0,0 1,0-1,0 0,0 0,0 0,0 1,0-1,0 0,0 1,0-1,0 1,0-1,0 1,-1 0,1-1,0 1,0 0,-1-1,1 1,0 0,-1 0,1 0,-1 0,1-1,-1 1,1 0,-1 0,0 0,1 0,-1 0,0 0,0 0,0 0,0 0,0 0,0 2,191 792,-172-711,37 136,-49-197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5.3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1,'1330'0,"-1295"0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01.9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0 504,'18'-1,"-1"-1,1-1,-1-1,29-10,7-1,894-187,-669 147,-64 14,443-109,-627 140,-14 4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02.6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1,'2'13,"0"1,1-1,1 0,0 0,0 0,2-1,6 13,2 6,107 254,159 408,-223-550,-45-117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07.7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0 735,'1'-13,"1"0,0 1,0-1,1 1,1 0,0 0,1 0,0 0,1 1,0 0,1 0,0 0,1 1,0 0,14-13,9-8,3 2,0 2,43-27,11-3,3 4,2 4,2 4,1 5,3 3,1 5,1 4,129-18,-204 42,1 2,0 0,0 2,0 1,0 1,50 10,-67-9,1 0,0 1,-1 0,0 0,0 1,0 1,-1 0,0 0,0 1,0 0,-1 0,0 1,0 0,-1 1,0 0,0 0,-1 0,-1 1,6 11,-2 1,-2 0,-1 1,0 0,-2 0,0 0,-2 0,0 0,-2 1,-1-1,0 1,-2-1,0 0,-2 0,-10 31,-7 10,-3-1,-2-1,-63 102,22-56,-136 162,-107 79,225-256,74-80,2-2,-1 0,2 1,-14 21,22-33,1 1,0-1,0 0,0 0,0 0,-1 0,1 0,0 1,0-1,0 0,0 0,0 0,0 0,0 1,-1-1,1 0,0 0,0 0,0 1,0-1,0 0,0 0,0 0,0 1,0-1,0 0,0 0,0 1,0-1,0 0,1 0,-1 0,0 1,0-1,0 0,0 0,0 0,0 0,0 1,1-1,-1 0,0 0,0 0,0 0,0 0,1 0,-1 1,0-1,0 0,1 0,13-4,17-11,68-41,2 4,143-52,-199 89,1 1,0 2,1 3,0 1,0 3,0 1,1 3,62 6,-95-4,1 1,-1 1,-1 1,1 0,-1 1,1 0,25 15,-35-17,0 1,0-1,0 2,0-1,-1 0,1 1,-1 0,0 0,0 0,-1 0,0 1,0-1,0 1,-1 0,1 0,-1 0,-1 0,1 0,-1 0,0 1,0 10,-2-1,0 0,-1-1,-1 1,0-1,-1 0,-1 0,0 0,-1 0,-1-1,-10 16,-14 20,-49 61,75-104,-36 43,-3-2,-1-2,-94 74,48-53,-133 73,194-123,0-1,-1-1,0-2,-1-1,-61 13,70-24,6-4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08.1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1017,'3'0,"0"0,1-1,-1 0,0 0,0 0,0 0,0 0,0 0,3-3,12-5,1281-502,-1022 399,551-209,-686 277,-102 35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09.0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0,'3'56,"19"107,-6-71,70 825,-84-872,5 58,-6-93,0 1,2-1,-1 0,1 0,1 0,0 0,5 9,-7-16,1 0,0 0,-1 0,1 0,0-1,0 0,0 1,1-1,-1-1,0 1,1 0,0-1,-1 1,1-1,0 0,-1 0,1-1,0 1,0-1,0 0,0 0,-1 0,6-1,9-1,1-1,-1 0,26-9,-2-2,-1-1,0-2,-1-3,-1 0,-1-3,-1-1,-1-2,49-44,-64 50,-1 0,0-2,-2 0,0-1,-2-1,0-1,-2 0,-1-1,-1 0,-1-1,-1-1,-2 1,10-56,-15 66,-1 1,0-1,-2 1,0-1,-1 0,0 1,-2-1,-7-30,2 40,4 19,1 23,8 45,31 157,43 78,-27-112,-47-183,72 320,-59-239,6 141,-18-157,-1-61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09.6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1 607,'134'-5,"-1"-5,0-7,248-63,366-162,-695 223,13-4,322-128,-374 145,-7 4,1 0,-1-1,0 0,0-1,0 1,0-1,-1-1,0 1,1-1,5-6,-9 4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10.1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0,'1'18,"1"0,0-1,1 1,1-1,1 0,7 20,51 99,-28-64,313 662,-341-719,18 35,-1 1,22 78,-41-107,-3-5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15.0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1779 1,'-86'2,"0"5,-132 27,-164 61,323-79,-814 238,866-252,-40 12,30-4,17-9,-1-1,1 0,0 0,0 1,-1-1,1 0,0 1,0-1,0 0,-1 1,1-1,0 0,0 1,0-1,0 0,0 1,0-1,0 1,0-1,0 0,0 1,0-1,0 0,0 1,0-1,0 1,1-1,-1 0,0 1,0-1,0 0,0 1,1-1,-1 0,0 0,1 1,8 8,1 0,0-1,0-1,15 9,30 23,7 18,88 104,40 79,-95-117,-90-116,4 4,-1 0,2-1,16 15,-24-23,1 0,-1 0,1 0,0 0,-1-1,1 1,0-1,0 0,0 0,0 0,0 0,0-1,1 1,-1-1,0 0,0 0,0 0,0 0,1 0,-1-1,5-1,5-4,0 0,0-2,-1 0,1 0,-2-1,1 0,17-20,-1 3,328-276,-271 238,3 4,129-67,-185 110,0 2,1 1,0 2,1 1,57-10,-86 20,0 0,1 1,-1-1,1 1,-1 1,0-1,1 1,-1 0,0 0,1 1,-1-1,0 1,0 0,0 1,-1-1,1 1,0 0,-1 0,0 0,0 1,0 0,0 0,0 0,-1 0,0 0,1 1,-2-1,1 1,-1 0,1 0,-1 0,0 0,1 8,4 14,-1 1,-2-1,-1 1,0 1,-3 30,-2-3,-2-1,-2 0,-3 0,-3 0,-1-1,-3-1,-3 0,-27 55,11-39,-3-1,-3-1,-3-3,-3-2,-67 70,91-109,0 0,-2-2,0-1,-1-1,-2-1,-31 15,44-26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15.5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1047,'8'-1,"0"0,0-1,0 0,0 0,-1-1,1 0,-1 0,12-7,24-10,73-23,1341-484,-329 110,-1097 405,-21 12,-12 7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16.3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0 765,'87'-94,"19"-19,-25 38,4 4,2 4,116-68,-145 101,2 3,2 3,0 2,2 3,0 3,102-18,-143 34,0 2,0 0,0 1,1 1,-1 1,0 1,37 9,-53-10,0 2,0-1,0 1,0 0,0 0,0 1,-1 0,0 0,0 0,0 1,0 0,-1 0,0 1,0-1,0 1,-1 0,1 0,-2 1,1-1,-1 1,0 0,0 0,-1 0,1 0,-2 1,3 13,-3-5,-1 1,-1-1,0 0,-1 0,0 0,-2 0,0-1,0 1,-2-1,0 0,-8 15,-11 16,-2 0,-33 42,-50 58,-158 163,252-293,1 1,43-21,52-18,1 3,151-14,-190 30,0 2,1 2,-1 2,0 2,0 1,0 3,55 18,-81-21,0 0,0 1,-1 1,0 0,21 16,-33-22,0 0,0 0,0 1,-1-1,1 1,-1-1,1 1,-1 0,0 0,0 0,0 0,0 1,-1-1,1 0,-1 1,0-1,0 1,0 0,-1-1,1 1,-1-1,0 1,0 0,0-1,0 1,-1 0,1-1,-1 1,0 0,0-1,-3 6,-16 23,-1-1,-1-2,-1 0,-2-1,-45 39,38-36,-303 265,291-263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5.8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0,'1'29,"2"-1,0 0,2 0,11 33,45 118,-24-74,-17-46,155 406,-160-435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17.2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206 1,'-10'45,"3"-20,-33 142,-24 119,-19 350,82-630,1 0,0 0,0 0,1 0,-1 1,1-1,1 0,-1 0,1 0,0-1,0 1,1 0,4 7,-3-9,-1 0,1 0,1 0,-1-1,0 1,1-1,0 0,0 0,0-1,0 1,0-1,0 0,1 0,-1-1,7 1,40 6,-1-2,1-3,67-4,-49 0,710-3,-767 4,30 0,-42 0,1 0,-1 0,1 0,0 0,-1-1,1 1,0 0,-1-1,1 1,-1-1,1 0,-1 1,1-1,-1 0,0 0,1 0,1-2,-3 2,0 0,0 1,0-1,-1 0,1 0,0 0,0 0,-1 1,1-1,-1 0,1 0,0 1,-1-1,1 0,-1 1,0-1,1 1,-1-1,1 0,-1 1,0-1,0 1,0-1,-23-15,20 13,-133-84,-186-88,304 166,0 1,0 1,0 1,-39-8,50 13,-1 0,1 1,0 0,-1 0,1 1,-1 0,1 0,0 1,-1 0,1 0,0 1,1 0,-1 1,-10 6,-5 6,-38 35,41-33,-1-1,-24 15,25-20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17.7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0 799,'9'-4,"11"-6,15-5,23-18,28-15,15-13,17-13,14-11,6-4,0 0,-14 12,-19 9,-20 9,-20 9,-20 14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18.1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0 837,'9'0,"6"-4,10-6,14-10,16-9,21-14,28-11,17-10,13-11,2-2,3-13,-1 1,-15 6,-15 13,-19 15,-19 11,-22 14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18.61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1,'0'5,"1"-1,0 1,0 0,1-1,-1 1,1-1,0 0,4 7,3 7,241 519,64 150,-303-660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2.1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506 213,'-119'392,"-6"22,-137 397,307-938,13-28,71-310,-26-174,-78 252,-24 374,-1 11,0 0,0 0,0 0,0 0,0 1,0-1,0 0,1 0,-1 0,1 1,0-1,-1 0,1 0,0 1,0-1,0 1,0-1,0 1,1-1,-1 1,0 0,1-1,1 0,-1 1,0 1,0-1,0 1,0 0,0 0,0-1,0 1,0 1,1-1,-1 0,0 0,0 1,0-1,0 1,0 0,3 1,9 5,0 1,-1 0,0 1,13 12,28 27,-2 2,-2 2,-3 2,52 78,140 256,218 470,-415-777,-29-58,-4-10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2.85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1000,'2'-6,"0"-1,0 1,1-1,0 1,0 0,0 0,1 1,0-1,0 1,0 0,0 0,11-9,-5 4,61-61,110-84,-134 117,108-83,5 6,5 7,185-88,-285 161,-40 20,1 1,1 2,33-12,-47 22,-10 4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3.3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0 447,'0'-4,"4"-2,6-7,19-3,16-7,18-7,20-8,13-2,15-2,11-3,-3 2,-8 0,-11 7,-18 6,-10 7,-18 9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3.7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0 718,'6'-5,"1"0,0 1,0-1,0 2,0-1,15-5,1 0,257-104,-12 6,26-31,306-127,-571 254,0 0,1 2,57-9,-60 16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4.6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1047 0,'-7'1,"1"0,-1 0,0 1,0 0,1 0,-1 1,1-1,0 2,0-1,-6 5,-29 13,-45 10,-1-3,-143 26,-185 5,380-55,28-3,-46 10,52-11,1 1,-1-1,0 0,0 1,0-1,0 1,1-1,-1 1,0-1,0 1,1-1,-1 1,1 0,-1-1,0 1,1 0,-1 0,1-1,0 1,-1 0,1 0,-1 0,1 0,0 0,0-1,0 1,-1 0,1 0,0 0,0 0,0 0,1 0,-1 0,0 0,0 0,0-1,1 1,-1 0,0 0,1 0,-1 0,0-1,1 1,-1 0,1 0,0-1,-1 1,2 1,56 74,79 120,-65-65,-5 3,-7 2,57 188,-53-98,48 324,-15 481,-74 6,-20-742,-2 128,3 142,-4-537,-1-18,0 1,2-1,-1 1,1-1,0 0,1 0,1 0,-1 0,1 0,6 11,-8-20,0 0,0 0,0 0,1 0,-1 0,0 0,1 0,-1 0,1 0,-1-1,1 1,-1-1,1 1,0-1,-1 1,1-1,0 0,-1 0,1 0,0 0,-1 0,1 0,0-1,-1 1,1 0,-1-1,1 1,-1-1,1 0,-1 1,1-1,2-2,50-33,-50 34,328-274,-110 88,4-8,-198 173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5.5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130 747,'-8'213,"-44"270,46-448,3-21,1 0,0 0,1 1,0-1,3 25,12-104,-5-129,-16-199,-44-191,43 516,1 11,2-1,4-84,1 141,0 1,-1-1,1 0,0 0,0 0,0 0,0 0,0 0,1 0,-1 0,0 0,0 1,1-1,-1 0,0 0,1 0,-1 0,1 1,-1-1,1 0,-1 0,1 1,0-1,-1 0,1 1,0-1,-1 1,1-1,0 1,0-1,0 1,-1 0,1-1,0 1,0 0,0-1,0 1,0 0,0 0,0 0,-1 0,1 0,0 0,0 0,0 0,0 1,0-1,0 0,0 0,-1 1,1-1,0 0,0 1,0-1,-1 1,3 1,6 4,1 1,-1 0,15 14,-18-15,86 83,114 145,57 122,-191-251,65 130,-103-168,-4 1,-2 2,24 96,-36-72,-13-80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6.37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1 204,'124'-3,"0"-5,135-26,614-111,-825 137,-12 3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6.1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1 419,'4'-4,"6"-2,5-4,10 0,8-7,11-9,7-9,8-7,2-4,4-4,-5 3,-9 5,-4 5,-6 9,-10 9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6.6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1,'4'0,"2"4,4 6,0 6,2 3,5 0,-2 0,1 1,3 7,-3 1,1 2,-3-1,1-5,2-7,-2-1,-3 0,-5-3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7.7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107 513,'2'156,"-5"165,3-320,0 1,0 0,0 0,0-1,-1 1,1 0,0 0,-1-1,1 1,-1 0,0-1,0 1,-1 2,1-3,1-1,-1 0,1 0,0 0,-1 0,1 0,-1 0,1 0,0 0,-1 0,1 0,-1-1,1 1,-1 0,1 0,0 0,-1 0,1-1,0 1,-1 0,1 0,0-1,-1 1,1 0,0-1,-1 1,1 0,0-1,0 1,0 0,-1-1,1 1,0-1,-22-51,7-11,2-1,-4-81,4-131,13 266,-3-56,0-79,4 128,0-1,1 1,1 0,1 0,10-31,-12 45,-1 0,0-1,1 1,0 0,0 0,0 0,0 0,0 1,1-1,-1 1,1-1,0 1,-1 0,1 0,0 0,0 0,0 0,7-1,-5 1,0 1,0 1,0-1,0 1,0 0,1 0,-1 0,0 1,0 0,0 0,8 3,5 2,0 2,-1 0,0 1,-1 1,28 21,48 43,-3 3,-3 4,78 96,-130-124,-26-41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8.6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0 445,'149'-91,"11"-2,146-81,-171 102,-105 58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29.4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11 112,'11'-2,"-1"-1,1 0,-1 0,1-1,-1 0,0-1,0 0,17-13,10-3,-14 8,-16 9,0-1,1 2,-1-1,1 1,-1 0,1 0,0 1,9-2,-15 5,-1-1,0 0,0 0,0 1,0-1,0 0,0 1,0-1,0 1,0-1,0 1,0 0,0-1,0 1,-1 0,1 0,0 0,0-1,-1 1,1 0,-1 0,1 0,0 0,-1 0,0 0,1 0,-1 1,0-1,1 0,-1 0,0 0,0 0,0 0,0 0,0 0,0 1,0-1,-1 1,-6 54,5-44,-6 26,-2 0,-1-1,-2 0,-1-1,-27 47,0-10,-73 95,112-165,-1 1,1-1,-1 1,1 0,0 0,1 0,-1 0,-1 4,3-7,0-1,0 1,0-1,0 0,0 1,0-1,0 1,0-1,0 1,0-1,1 0,-1 1,0-1,0 1,0-1,0 0,1 1,-1-1,0 0,0 1,1-1,-1 0,0 1,1-1,-1 0,0 1,1-1,-1 0,0 0,1 1,25-3,9-11,-1-2,0-1,0-1,30-23,1 1,153-75,-181 94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0.29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52 468,'-51'1108,"51"-1100,2-295,-4 132,2-1,24-730,-24 880,1 0,-1 0,1 0,0 0,1 0,0 0,-1 0,2 1,-1-1,1 1,0 0,4-7,-5 10,1 0,-1 0,1 1,-1-1,1 0,0 1,-1 0,1 0,0 0,0 0,0 0,0 0,0 1,0 0,0-1,0 1,0 0,0 0,0 1,0-1,0 1,0-1,0 1,0 0,5 3,25 8,0 1,-1 2,-1 2,31 20,111 90,-139-99,-1 0,49 56,-67-66,-2-1,-1 2,0 0,-1 0,-1 1,-1 1,7 23,12 61,17 126,-36-175,-4-27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0.7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1 621,'4'-1,"0"0,0 0,-1-1,1 0,0 1,-1-1,1-1,-1 1,5-5,12-6,691-439,-643 406,-39 25,33-31,-46 37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1.6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0 301,'39'-22,"0"-2,-2-2,41-37,43-29,-104 80,0 1,1 0,0 2,1 0,25-8,-41 16,0 0,0 0,0 1,1-1,-1 1,0-1,1 1,-1 0,0 0,1 0,-1 1,0-1,1 1,-1 0,0 0,0 0,0 0,0 1,0-1,0 1,0 0,0 0,-1 0,1 0,-1 0,1 0,-1 1,0-1,0 1,0 0,0 0,0-1,-1 1,1 0,-1 0,0 1,0-1,0 0,0 0,-1 0,1 5,1-1,-1-1,0 1,0 0,0 0,-1 0,0 0,-1 0,1 0,-1 0,-1 0,-1 7,-2-5,1 1,-1-1,0 0,-1 0,0-1,-12 14,-187 202,192-201,12-22,1 0,0-1,0 1,0 0,0-1,0 1,0 0,0-1,1 1,-1 0,0-1,0 1,0-1,1 1,-1 0,0-1,1 1,-1-1,0 1,1-1,-1 1,1 0,3 2,0-1,0 0,1 0,-1 0,0 0,1-1,8 2,-7-1,6 1,1 2,-1-1,0 2,0 0,-1 0,0 1,0 0,0 1,-1 0,15 16,-12-9,-1-1,-1 2,0-1,-1 2,-1-1,14 35,-14-25,0 2,-2-1,-1 1,-2 0,0 0,-2 0,-1 0,-1 1,-1-1,-7 32,4-44,0 1,-2-1,0 0,-1-1,0 1,-1-2,-1 1,0-1,-1 0,-1-1,-18 19,14-18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2.8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0 408,'20'-11,"0"-1,31-24,-2-1,30-13,1 3,149-62,-169 86,1 2,1 4,0 2,121-13,-179 27,1 1,-1-1,1 1,0 0,-1 1,1-1,-1 1,1 0,-1 0,0 0,1 0,-1 1,0 0,0 0,7 4,-7-2,0 1,0-1,-1 1,0 0,1 0,-2 0,1 0,-1 0,1 0,-1 1,-1-1,2 9,129 534,-10-37,89 238,-136-523,134 276,-143-369,170 382,-202-427,-4 1,-4 1,28 183,-51-254,-1 0,-1 0,-1 0,-1 1,0-1,-6 26,5-38,0 0,-1 0,0-1,0 1,0-1,-1 1,0-1,0 0,0-1,-1 1,0-1,0 0,0 0,-1 0,0-1,0 0,0 0,0 0,-12 4,-6 1,3-3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3.4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0 760,'0'-4,"0"-6,9-5,6-9,10-5,9-5,16-7,17-12,17-15,17-8,8-5,3-5,-5-5,-13 8,-21 19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7.2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1 108,'3'-2,"1"0,-1 0,0 0,1 0,0 1,-1-1,1 1,0 0,8-1,5-1,52-18,-14 4,1 2,0 2,67-5,-109 16,0 1,0 1,-1 0,1 1,0 0,0 2,-1-1,1 1,-1 1,0 1,0 0,0 0,-1 1,0 1,0 0,0 1,-1 0,17 16,-22-17,0 1,0-1,-1 1,0 1,-1-1,1 1,-2-1,1 1,-1 0,-1 0,1 1,-2-1,1 1,-1-1,-1 1,0-1,0 1,0-1,-2 1,1-1,-4 13,1-7,-1 0,0-1,-1 1,-1-1,0 0,0-1,-2 0,0 0,0-1,-1 0,-1 0,-15 13,-23 14,-57 34,106-73,0 0,-1 0,1 0,0 0,0 0,-1 0,1 0,0 0,0 0,0 0,-1 0,1 0,0 1,0-1,0 0,-1 0,1 0,0 0,0 0,0 1,0-1,-1 0,1 0,0 0,0 1,0-1,0 0,0 0,0 0,0 1,0-1,0 0,0 0,0 0,-1 1,1-1,0 0,1 0,-1 1,0-1,0 0,0 0,0 0,0 1,0-1,0 0,0 0,0 1,0-1,0 0,1 0,-1 0,0 0,0 1,0-1,0 0,1 0,19 5,33-4,-51-1,135-8,-1-6,157-38,-198 34,-27 8,-44 8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3.8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1 349,'19'-2,"0"1,0-2,0-1,-1 0,35-13,88-45,-111 47,482-218,-496 225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5.05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1330 36,'-1229'-34,"1219"33,-49 1,57 0,1 0,0 0,-1 0,1 0,0 0,0 1,-1-1,1 0,0 1,0-1,-1 1,1 0,0-1,0 1,0 0,0 0,0 0,0-1,0 1,0 0,1 0,-1 0,0 1,0-1,1 0,-1 0,1 0,-1 0,1 1,-1-1,1 0,0 0,0 1,-1-1,1 0,0 1,0 1,3 7,0 1,0 0,1 0,0-1,10 17,-1-1,268 682,-65 28,42 601,-104 15,-48-378,-100-917,-5-28,2 0,2 0,0-1,2 0,1 0,14 33,-21-58,1 0,0 1,1-1,-1 0,1 0,-1 0,1-1,0 1,0-1,0 1,0-1,0 0,1 0,-1-1,1 1,-1-1,1 1,-1-1,1 0,0 0,0-1,0 1,-1-1,1 0,0 0,0 0,0 0,7-3,8-1,0-1,0-1,-1-1,26-12,-29 12,426-225,-137 66,-298 163,0 0,0 0,0 0,-1 0,1-1,-1 0,1 0,-1 0,5-7,-2-4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6.49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71 43,'-2'0,"0"-1,1 0,-1 1,0-1,1 0,-1 1,1-1,-1 0,1 0,0 0,-1-1,1 1,0 0,0 0,-1-1,1 1,0-1,0-1,0 2,0-1,0 1,0-1,0 1,0 0,0 0,0-1,0 1,0 0,-1 0,1 0,0 0,-1 0,1 1,-1-1,1 0,-1 1,1-1,-1 1,0-1,1 1,-3-1,3 2,0-1,0 1,0 0,1-1,-1 1,0 0,1-1,-1 1,0 0,1 0,-1-1,1 1,-1 0,1 0,0 0,-1 0,1 0,0 0,0 0,0 0,-1 0,1 0,0 0,0 0,0-1,0 1,1 2,2 35,-2-31,18 182,18 138,-23-237,41 140,-47-206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6.9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416 0,'-38'572,"-51"-7,-171 420,240-931,11-39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8.1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660 49,'-6'-1,"0"0,0 0,0 0,0-1,1 0,-1-1,1 1,-7-4,-24-10,24 13,0 0,0 0,-1 1,0 1,1 0,-1 1,0 0,1 1,-1 0,1 1,-23 7,20-4,1 1,-1 1,2 0,-1 1,1 1,0 0,0 0,1 1,-12 14,-28 32,3 2,-52 80,93-127,1 0,1 1,0 0,-7 19,12-29,0 0,1-1,-1 1,0 0,1 0,0 0,-1 0,1 0,0 0,0 0,0 0,0 0,0 0,0 0,1-1,-1 1,1 0,-1 0,1 0,0 0,0 0,-1-1,1 1,1 0,-1-1,0 1,0-1,0 1,1-1,-1 0,1 1,-1-1,1 0,0 0,-1 0,1 0,0 0,0 0,2 0,20 3,0-1,-1 0,1-2,0-1,38-5,7 2,-35 2,6 2,1-3,-1-1,1-2,62-15,-78 9,-24 10,0 0,0 0,0 0,0 0,1 1,-1-1,0 0,1 1,-1-1,0 1,1-1,-1 1,0 0,1-1,-1 1,1 0,-1 0,1 0,-1 0,1 0,-1 0,0 1,1-1,-1 0,1 1,-1-1,0 1,1-1,-1 1,0 0,0 0,1 0,-1-1,0 1,0 0,0 0,0 0,0 1,0-1,0 0,-1 0,1 0,0 1,-1-1,1 0,0 3,265 610,-213-480,-31-71,-16-41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39.6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26,'0'-1,"0"0,1 0,-1 0,1-1,-1 1,1 0,0 0,-1 0,1 1,0-1,0 0,0 0,0 0,0 0,0 1,0-1,0 0,0 1,0-1,0 1,0 0,0-1,0 1,0 0,1-1,-1 1,2 0,38-5,-36 5,-1-1,0 1,1 0,-1 0,0 0,1 1,-1 0,0-1,0 1,0 1,0-1,0 1,0-1,0 1,0 0,-1 1,1-1,-1 0,1 1,-1 0,0 0,0 0,0 0,3 6,0 1,-2 0,1 0,-1 0,-1 0,0 0,0 1,-1 0,1 15,-1-4,-1 0,-1 0,-1 0,-1 0,-1 0,-1 0,-1 0,-1-1,-10 24,4-15,-2-1,-1-1,-1-1,-1 0,-35 41,51-67,0 0,0-1,0 1,0 0,1 0,-1 0,0 0,1 0,-1 0,1 0,-1 0,1 0,0 0,-1 0,1 0,0 0,0 0,0 0,0 0,0 1,0-1,0 2,0-3,1 1,0 0,-1 0,1-1,0 1,0 0,0-1,-1 1,1-1,0 1,0-1,0 1,0-1,0 1,0-1,0 0,0 0,0 0,0 1,1-1,12 0,0 0,0 0,14-3,-7 1,-10 2,1 1,-1 0,0 0,0 1,0 1,0-1,0 2,-1 0,1 0,-1 1,0 0,0 1,-1 0,1 0,-1 1,-1 0,1 1,13 16,-12-12,-1 1,0-1,-1 1,0 1,-1 0,-1 0,0 0,-1 1,-1-1,0 1,0 1,-2-1,2 23,-4-29,0-1,0 0,0 0,-1 0,-1 0,1 0,-1 0,0 0,-1 0,0-1,0 1,-1-1,0 0,0 0,-1 0,1 0,-2-1,1 0,-1 0,1 0,-10 6,-231 174,190-147,-4-4,37-25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40.3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530 1,'-275'618,"65"45,204-644,-30 103,33-104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41.63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10,'0'0,"0"0,-1 0,1-1,0 1,0 0,0 0,0-1,0 1,0 0,0 0,0-1,0 1,0 0,0 0,0-1,0 1,0 0,0-1,0 1,0 0,0 0,0-1,0 1,1 0,-1 0,0 0,0-1,0 1,0 0,1 0,-1 0,0-1,0 1,0 0,1 0,-1 0,0 0,0 0,0-1,1 1,-1 0,0 0,0 0,1 0,-1 0,0 0,0 0,1 0,-1 0,0 0,1 0,-1 0,0 0,0 0,1 0,-1 0,0 0,0 0,1 1,-1-1,0 0,11 18,-6 17,-2 1,-2 42,1 16,2-23,-3-33,2 1,1-1,2 0,17 60,-20-92,-1 0,1-1,1 0,-1 1,1-1,0 0,0 0,0-1,1 0,-1 1,1-1,0-1,1 1,-1-1,0 0,1 0,0 0,0-1,0 0,0 0,0-1,0 1,0-1,0-1,1 1,-1-1,0 0,1-1,-1 1,0-1,0 0,0-1,0 0,0 0,0 0,0 0,0-1,-1 0,11-7,-12 5,0 1,0-1,0 0,-1 0,1 0,-1 0,0-1,-1 1,1-1,-1 0,0 0,1-7,11-80,-13 79,3-103,-1 157,1-1,1 0,15 51,46 122,-22-75,16 50,55 214,-109-370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43.29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575 1,'-7'1,"-1"0,1 1,0 0,0 0,0 1,1 0,-1 0,-8 6,-13 5,-55 22,-1-5,-146 36,226-66,0-1,0 1,0 0,0 1,0-1,0 1,1-1,-1 1,1 0,-1 0,1 1,0-1,0 1,0 0,0 0,0 0,1 0,-4 4,4-2,1 0,-1-1,1 2,-1-1,1 0,1 0,-1 0,1 0,0 0,0 1,1-1,-1 0,3 10,12 42,2-1,32 72,-2-8,-45-112,1 1,1-1,-1 0,2 0,-1-1,1 1,0-1,11 12,-14-17,0 0,1 0,0 0,0-1,-1 1,1 0,0-1,0 0,0 0,0 0,1 0,-1 0,0-1,0 1,1-1,-1 0,0 0,0 0,1 0,-1-1,0 1,0-1,0 0,1 0,-1 0,5-3,157-80,-159 82,56-25,2 2,95-22,-142 43,0 0,0 1,0 1,0 1,1 1,-1 0,0 1,0 1,0 0,0 2,0 0,-1 0,1 2,-1 0,20 11,-29-12,-1-1,0 2,-1-1,1 1,-1-1,0 2,0-1,-1 0,0 1,0 0,-1 0,0 0,0 0,0 1,-1-1,0 1,-1-1,1 1,-1 0,-1 0,0-1,0 1,-1 9,-1 0,0 0,-1 0,0 0,-1-1,-1 1,-1-1,0 0,-2-1,-14 26,-22 15,-2-2,-2-1,-91 75,100-93,21-17,-2-1,0 0,-1-2,-1 0,0-2,-28 13,30-19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43.9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0 600,'17'-2,"0"-1,0 0,0-1,-1-1,1-1,-1 0,0-1,21-14,4 1,776-334,-398 198,-380 143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8.35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156 12,'0'44,"-5"337,-3-259,-24 131,-46 88,77-337,1-1,-1 0,0-1,0 1,0 0,-1 0,1 0,-1-1,1 1,-1-1,0 1,0-1,0 0,-5 5,7-8,-1 1,1 0,0 0,-1 0,1 0,0 0,0 0,-1 0,1 0,0 0,0-1,-1 1,1 0,0 0,0 0,0-1,-1 1,1 0,0 0,0 0,0-1,0 1,0 0,-1 0,1-1,0 1,0 0,0 0,0-1,0 1,0 0,0-1,0 1,0 0,0 0,0-1,0 1,0 0,0-1,0 1,0 0,0 0,1-1,-1 1,0 0,0 0,0-1,1 1,2-17,132-567,-124 502,64-318,-73 392,1 0,0-1,0 1,1 1,0-1,0 0,1 1,10-13,-13 18,0 0,0 1,0-1,0 0,0 1,0 0,0-1,0 1,1 0,-1 0,1 0,-1 0,1 1,-1-1,1 1,-1-1,1 1,-1 0,1 0,0 0,-1 0,1 1,-1-1,1 1,-1-1,1 1,-1 0,1 0,-1 0,0 0,1 0,-1 1,3 2,14 9,-1 2,-1 1,0 0,0 1,-2 1,22 31,68 129,-83-137,10 26,-3 2,-3 1,31 136,-16-51,-38-146,-2-1,1-1,1 0,-1 0,1 0,0 0,1 0,-1 0,1-1,9 11,2-5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44.8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1 155,'12'-11,"1"0,0 2,0 0,1 0,0 1,1 1,0 0,24-7,15-2,60-8,-97 21,34-7,1 2,0 3,67 2,-115 3,-1 0,1 0,-1 1,1-1,-1 1,0 0,1 0,-1 0,1 0,-1 0,0 1,0 0,0-1,0 1,0 0,0 1,3 3,-4-4,-1 1,0-1,1 1,-1 0,0-1,-1 1,1 0,0 0,-1 0,0 0,0-1,1 1,-2 0,1 0,0 0,0 0,-1 0,0-1,0 1,0 0,-1 3,-17 38,-2 0,-1-2,-3-1,-40 53,-19 32,83-124,-1 0,1 1,0-1,0 0,0 1,0-1,0 1,0 0,1-1,-1 6,1-7,0 0,0 0,1 0,-1 0,0 0,0 0,1 0,-1-1,0 1,1 0,-1 0,1 0,0 0,-1 0,1-1,-1 1,1 0,0 0,0-1,0 1,5 2,-1-1,0 0,1 0,-1 0,1-1,0 0,10 1,3 1,22 3,-1 2,1 2,-2 1,1 2,42 21,-79-33,0 1,0-1,-1 1,1 0,0 0,-1 0,1 0,-1 0,0 1,0-1,0 1,0-1,0 1,0 0,-1 0,1 0,-1 0,0 0,0 0,0 0,0 4,0-2,-2 0,1 0,-1 0,0-1,0 1,0 0,0-1,-1 1,0-1,0 1,0-1,-5 8,-8 8,-1-1,0-1,-2 0,-24 20,40-36,-322 299,255-243,55-48,-3 3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46.3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221 0,'-6'8,"1"0,0 0,0 0,1 1,0 0,0-1,-3 16,-6 13,-7 7,-20 45,4 1,-31 125,65-202,0 0,1-1,1 1,0 0,1 0,0-1,1 1,1 0,0-1,0 0,1 0,1 0,0 0,0 0,2-1,-1 0,1-1,1 1,8 9,11 10,2 0,0-2,2-2,59 40,-77-57,0 0,0-1,1-1,0 0,0-1,1 0,23 5,-32-10,0 0,0-1,1 0,-1 0,0 0,0-1,1 0,-1 0,0 0,0-1,0 0,0 0,-1-1,1 0,0 0,-1 0,0 0,0-1,0 0,0 0,6-7,5-7,0-1,-1-1,-1 0,-1-1,-1 0,0-1,-2-1,0 1,-2-2,-1 1,0-1,-2 0,-1 0,-1-1,-1 1,-1-1,-1 0,-3-24,2 46,1 0,-1 1,1-1,-1 0,0 1,0-1,0 1,-1-1,1 1,0 0,-1-1,0 1,1 0,-1 0,0 0,0 0,0 0,-1 1,1-1,0 1,-1-1,1 1,0 0,-1 0,0 0,1 0,-1 0,0 1,1-1,-1 1,0 0,1 0,-1 0,0 0,0 0,1 0,-4 2,-4-1,-1 1,1 0,-1 0,1 1,0 1,0 0,0 0,-12 9,-13 13,1 2,1 1,1 2,-48 60,44-49,24-29,-1-1,0 0,-18 12,19-16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47.33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0 504,'74'-44,"125"-53,-105 53,92-46,262-118,-438 203,-4 2,1 1,0-1,0 1,0 0,9-1,-15 2,1 1,-1 0,1 0,-1 0,1 0,-1 1,1-1,-1 0,1 1,-1-1,1 1,-1-1,1 1,-1 0,0-1,1 1,-1 0,0 0,0 0,1 0,-1 0,0 1,0-1,0 0,0 0,-1 1,1-1,0 0,0 3,22 59,-2 1,15 90,-6-25,453 1653,-302-1186,47-21,-219-554,60 123,-7 4,50 175,-75-149,-6 2,-9 0,0 203,-21-365,0 4,-1 0,0 0,-1 0,-5 21,5-33,-1 0,0-1,0 1,-1-1,0 1,0-1,0 0,0 0,-1 0,0 0,0-1,0 1,0-1,-1 0,0-1,-6 5,-137 79,-46 30,176-102,0 1,-16 17,-18 18,25-30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50.7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1521 1934,'13'14,"-1"1,0 0,10 18,16 22,131 162,329 441,-346-439,134 260,-272-452,52 107,-58-116,-1 1,-1 0,0 0,-2 1,3 20,-7-38,1-1,-1 1,0-1,1 1,-1 0,0-1,0 1,-1-1,1 1,0 0,0-1,-1 1,1-1,-1 1,1-1,-1 1,0-1,0 1,-1 1,1-2,0-1,0 0,0 0,1 0,-1 0,0 0,0 0,0 0,0 0,0 0,0 0,0 0,1 0,-1-1,0 1,0 0,0-1,0 1,1 0,-1-1,0 1,0-1,1 1,-2-2,-7-6,1 1,0-2,0 1,-7-12,-16-24,-31-66,-544-1249,47-308,518 1522,7-2,-18-171,52 313,-1-5,0 0,0 0,2 1,-1-1,4-19,-4 27,1 0,0 0,0 0,0 0,0 0,0 0,0 0,1 0,-1 0,1 1,-1-1,1 1,-1-1,1 1,0-1,0 1,0 0,0 0,0 0,0 0,0 0,0 1,0-1,0 0,0 1,1 0,-1-1,0 1,0 0,5 1,13 0,1 0,-1 2,0 1,0 0,0 2,28 11,118 60,-144-66,179 99,-5 9,211 168,334 332,-422-328,108 94,24-38,-420-327,1 0,1-2,1-2,56 19,-88-34,0-1,-1 1,1-1,-1 1,1-1,-1 1,1 0,-1 0,1 0,-1 0,0 0,1 0,-1 0,0 0,2 3,-3-3,0-1,0 1,1 0,-1-1,0 1,0 0,0 0,0-1,0 1,0 0,-1-1,1 1,0 0,0-1,0 1,-1 0,1-1,0 1,-1-1,1 1,0 0,-1-1,1 1,-1-1,0 1,-6 5,0 0,-1-1,1 0,-16 7,-350 167,174-86,-109 49,-2635 1082,2892-1204,-680 240,711-254,-32 7,50-12,0-1,-1 1,1-1,-1 0,1 0,-1 0,1 0,-1 0,1-1,-1 1,1-1,-1 0,1 1,0-1,-4-2,6 2,-1 1,1-1,-1 0,1 1,-1-1,1 0,-1 0,1 1,0-1,-1 0,1 0,0 0,0 1,-1-1,1 0,0 0,0 0,0 0,0 0,0 1,0-1,0 0,1 0,-1 0,0 0,0 1,1-1,-1 0,0 0,2-1,18-30,-14 23,639-937,-223 332,43 36,-437 547,102-102,-114 118,0 2,1 0,1 1,0 1,0 0,27-10,-34 18,-1 0,1 0,0 1,0 0,0 1,0 1,0 0,0 0,1 1,-1 0,0 1,-1 0,22 8,3 4,0 1,56 34,-89-47,558 353,-326-200,-232-154,488 309,15-33,-474-263,-1 1,50 34,-109-110,3-2,3-1,-20-90,-22-204,28-81,36 383,3 1,3-1,2 1,2 0,32-102,-32 132,1 0,2 0,0 1,2 1,0 1,1-1,2 2,31-32,-35 41,0 1,1 0,0 0,1 2,0 0,1 0,0 2,0 0,1 0,0 2,0 0,0 1,1 1,20-2,1 5,1 2,-1 1,0 2,-1 1,1 3,-1 1,-1 1,0 2,40 21,21 15,-4 4,92 68,-29-6,190 180,115 164,-313-308,-130-131,-8-7,0-1,1-1,0 0,1 0,0-1,1-1,0 0,16 7,-28-15,0-1,0 0,0 0,0 0,0 0,0 0,0 0,0 0,0 0,0-1,0 1,0-1,-1 0,1 1,0-1,0 0,0 0,-1 0,1 0,0-1,-1 1,1 0,-1-1,0 1,1-1,-1 1,0-1,0 1,0-1,2-3,4-8,-1-1,0 1,5-17,-7 17,21-66,-3-1,17-114,-3-165,-32 286,-2 1,-3-1,-21-135,16 180,0 0,-2 0,-1 1,-1 0,-2 0,0 1,-2 1,-1 0,0 1,-2 0,-1 2,-35-35,25 33,-2 1,0 1,-2 2,0 1,-1 2,-1 1,-1 1,-48-13,28 14,-1 1,0 3,0 3,-105-1,147 8,0 0,0 2,0-1,1 2,-1-1,0 2,1 0,0 1,0 0,-13 7,20-8,0 0,0 1,0 0,1 0,-1 0,1 1,1-1,-1 1,1 1,0-1,0 0,1 1,-1 0,2 0,-1 0,1 0,0 0,0 0,1 1,-1 9,1-7,1 0,0 0,0 1,1-1,0 0,1 0,0 0,1 0,0 0,1 0,-1-1,2 1,5 8,-1-5,0 0,1 0,0-1,1-1,0 0,1-1,23 16,6-1,1-2,0-3,2-1,78 23,424 89,-336-87,232 79,-407-111,-2 2,0 0,58 37,-79-43,-1 0,0 1,0 1,-1-1,-1 2,1-1,-1 1,-1 1,0 0,-1 0,0 0,8 24,-8-11,-1 0,-1 0,-1 0,-1 1,-2-1,-1 1,0 0,-2-1,-1 1,-1-1,-2 0,0 0,-11 26,-14 31,-3-3,-66 110,-164 233,264-422,0 0,0 0,0-1,0 1,0 0,-1 0,1 0,0 0,0 0,0 0,0 0,0 0,0 0,0 0,-1-1,1 1,0 0,0 0,0 0,0 0,0 0,-1 0,1 0,0 0,0 0,0 0,0 0,0 0,-1 0,1 0,0 0,0 0,0 1,0-1,0 0,-1 0,1 0,0 0,0 0,0 0,0 0,0 0,0 0,0 1,-1-1,1 0,0 0,0 0,0 0,0 0,0 0,0 1,0-1,0 0,3-23,13-38,146-454,21-74,-82 264,-100 324,-1 0,0-1,0 1,0 0,1 0,-1 0,0-1,1 1,-1 0,1 0,0 0,-1 0,1 0,0 0,0 0,-1 0,1 0,0 0,0 1,0-1,0 0,0 0,0 1,2-1,-1 1,1 1,-1 0,0 1,0-1,0 0,0 0,0 1,0 0,0-1,0 1,2 3,30 25,0-1,78 48,90 35,-116-66,946 448,-1009-484,-12-5,0-1,0 1,0-2,0 0,1 0,-1-1,1 0,17 0,-28-2,0 0,1 0,-1 0,0 0,0-1,0 1,0 0,0-1,0 1,-1 0,1-1,0 1,0-1,0 0,0 1,0-1,-1 0,1 1,0-1,-1 0,1 0,0 0,-1 0,1 1,-1-1,1 0,-1 0,0 0,1 0,-1 0,0 0,0 0,1-1,-8-38,-21-30,-3 0,-55-90,41 79,-22-36,26 48,-42-95,83 163,-1 1,1-1,0 1,-1 0,1-1,0 1,-1-1,1 1,0-1,0 1,0-1,-1 1,1-1,0 1,0-1,0 1,0-1,0 1,0-1,0 1,0-1,0 1,0-1,0 0,0 1,0-1,0 1,1-1,-1 1,0-1,0 1,1-1,-1 1,0 0,1-1,-1 1,0-1,1 1,-1 0,0-1,1 1,-1 0,1-1,-1 1,1 0,-1 0,1-1,-1 1,1 0,-1 0,1 0,-1 0,1 0,-1 0,1 0,0 0,-1 0,1 0,0 0,36 11,-32-9,114 44,409 139,-515-181,-4-1,1 0,-1-1,1 0,-1 0,1-1,0 0,16-2,-24 1,-1 0,0 0,1 0,-1-1,0 1,1-1,-1 1,0-1,0 1,1-1,-1 0,0 1,0-1,0 0,0 0,0 0,0 0,0 0,0 0,0 0,-1 0,2-2,-1 0,0-1,-1 1,1 0,-1 0,0-1,0 1,0 0,0-1,-1-5,-11-51,-2 0,-35-90,19 62,-70-227,-97-281,157 475,32 88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8:26:51.8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478 2669,'1'-10,"0"-1,1 1,0 0,1 0,7-19,2-6,41-202,-46 194,-2 0,-2 0,-4-70,1 108,-1 0,1 0,-1-1,-1 1,1 0,-1 0,1 0,-1 0,-1 1,1-1,-1 0,1 1,-1 0,-6-7,6 9,1 0,-1 1,1-1,-1 1,0-1,0 1,1 0,-1 0,0 0,0 1,0-1,0 1,0 0,0-1,0 1,0 0,0 1,0-1,0 1,0-1,0 1,0 0,0 0,0 0,1 0,-5 3,-7 4,1 0,1 0,0 1,0 1,1 0,0 1,0 0,-13 19,-65 107,34-40,5 2,4 2,-35 116,79-213,-2 8,0 1,0 0,2 0,-1 0,0 19,3-30,0-1,0 0,0 0,0 1,1-1,-1 0,0 0,1 1,-1-1,1 0,-1 0,1 0,-1 0,1 0,0 0,-1 0,1 0,0 0,0 0,0 0,0 0,0 0,0-1,0 1,3 1,33 5,-36-7,39 2,1-3,77-9,87-26,-142 23,10-1,-2-3,0-3,-1-3,-2-3,124-66,-159 72,-1-1,-1-2,0-1,-2-1,-1-2,-1 0,-1-2,-2-1,-1-1,-1-1,-2-1,-1-1,15-36,-10 5,-3-1,-2-1,-3-1,10-107,-17 56,-11-217,-8 211,-5 2,-47-186,41 235,-2 1,-4 1,-3 1,-4 1,-52-83,66 123,-1 1,-1 1,-41-39,54 58,-1 0,0 1,-1 0,0 0,0 2,0-1,-1 1,0 1,0 0,-1 1,1 0,-23-3,29 7,0 0,0 0,0 0,0 1,0 0,0 1,0-1,1 1,-1 0,0 0,1 1,-1 0,1 0,0 0,0 1,0-1,1 1,-1 0,1 1,0-1,0 1,0 0,1 0,-4 7,-6 10,2 0,1 0,0 1,-10 42,3 6,2 0,4 0,3 2,3-1,4 0,2 1,4-1,3 1,3-2,3 0,31 94,-23-100,2-2,4 0,2-1,2-2,4-2,1-1,4-1,1-3,3-1,2-3,3-1,61 46,-45-51,106 55,-17-12,-152-85,-1 1,1-1,-1 1,1 0,-1-1,0 1,1 1,-1-1,0 0,0 0,-1 1,1-1,0 1,-1-1,1 1,-1 0,0 0,0 0,0 0,-1-1,1 1,0 0,-1 0,0 0,0 0,0 0,-1 5,-1 3,-2 0,0-1,0 1,-1-1,0 1,-7 9,0 1,-261 515,228-432,5 1,4 3,-29 149,64-252,-2 10,1 0,0 0,1 0,1 22,0-35,0 1,0-1,0 1,1-1,-1 0,1 1,0-1,0 0,0 1,0-1,0 0,0 0,0 0,1 0,-1 0,1 0,-1 0,1 0,0-1,0 1,0-1,0 1,0-1,0 0,0 0,0 1,1-2,-1 1,0 0,1 0,-1-1,0 1,1-1,3 0,6-1,0 0,0-1,0-1,0 0,0 0,-1-1,1-1,11-6,22-8,30-9,-2-4,101-59,-129 62,-1-2,-1-1,-1-3,60-64,-7-14,154-235,32-153,-269 477,24-46,38-108,-60 132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48.8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1 243,'23'-2,"1"-1,-1-2,-1 0,1-1,-1-1,29-14,26-7,314-62,-206 54,-159 30,48-18,-53 15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50.05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43 26,'81'-20,"-46"17,0 1,0 2,1 1,-1 2,0 1,-1 2,58 17,-73-17,0 1,-1 1,0 0,0 2,-1 0,0 1,-1 0,0 2,-1 0,0 0,-1 1,-1 1,0 1,-1 0,10 17,-19-28,-1 0,1 0,-1 0,0 1,0-1,0 0,-1 1,0-1,0 1,0 0,-1-1,0 1,0 0,0-1,-1 1,0 0,0-1,0 1,-1-1,0 1,0-1,0 0,0 0,-1 0,0 0,0 0,-1-1,1 1,-1-1,0 0,0 0,-6 4,-41 39,-2-2,-2-3,-2-2,-82 43,116-65,23-18,0 1,-1-1,1 0,0 1,0-1,0 1,0-1,0 1,0-1,0 1,0-1,0 1,0-1,0 1,0-1,0 0,0 1,0-1,0 1,1-1,-1 1,0-1,0 0,1 1,-1-1,0 1,0-1,1 0,-1 1,0-1,1 1,5 2,-1 0,1 0,-1-1,1 1,0-1,7 1,11 5,-5-1,-1 1,0 0,-1 1,0 1,21 16,-35-24,-1 0,1 0,-1 1,1-1,-1 1,0-1,0 1,0 0,0 0,-1 0,1 0,-1 0,0 0,0 0,0 0,0 1,0-1,-1 0,1 1,-1-1,0 0,0 1,0-1,-1 1,1-1,-1 0,0 1,1-1,-2 0,1 0,0 0,-1 0,1 0,-1 0,0 0,0 0,0-1,0 1,-4 3,-41 43,-3-1,-1-2,-2-3,-73 44,79-58,-71 31,90-47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51.1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1,'2'39,"2"0,14 57,-4-17,98 1001,-60-459,-43-525,-4-29,25 119,-22-162,0-9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5:56.2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658 1273,'-28'1,"0"1,0 2,0 1,1 1,-1 1,1 2,1 0,0 2,0 1,-42 27,34-17,1 2,1 2,1 1,2 1,0 1,-44 61,63-74,0-1,-12 25,20-35,-1 0,1 1,0-1,1 0,-1 1,1-1,0 1,1 0,-1-1,1 1,0-1,1 7,0-9,0-1,0 0,0 0,1 1,-1-1,0 0,1 0,0 0,-1 0,1-1,0 1,0 0,0-1,0 1,0-1,0 0,0 1,1-1,-1 0,0 0,1-1,-1 1,1 0,-1-1,1 0,-1 1,1-1,-1 0,1 0,-1-1,5 0,2 1,1-1,0-1,0 0,-1 0,1-1,17-7,-11 2,0-1,-1-1,0 0,-1-2,0 1,-1-1,0-1,-1-1,16-21,-13 13,-2-1,-1 0,0-1,-2 0,14-48,-11 12,-2-1,-3 0,-3 0,-5-115,-6 91,-4 1,-3 0,-5 1,-2 1,-5 1,-3 1,-3 1,-80-142,100 199,-1 1,-2 1,0 0,-1 0,-1 2,-19-19,34 36,0 0,0 0,0 0,0 1,0-1,1 0,-1 0,-1 1,1-1,0 1,0-1,0 1,0-1,0 1,0 0,-1-1,1 1,0 0,0 0,0 0,-1 0,1 0,0 0,0 0,0 1,-1-1,1 0,0 1,0-1,-2 1,2 1,0-1,0 1,0-1,0 1,0 0,0 0,1-1,-1 1,1 0,-1 0,1 0,-1 0,1 0,0 0,0-1,0 1,0 0,0 0,1 3,4 22,2 1,1-1,0-1,2 1,19 35,-11-24,48 91,150 218,-37-67,40 132,-202-359,-15-37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4:53.58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1505,'175'8,"292"53,-175-17,419 31,748-17,-430-118,-7-65,-911 111,527-55,-444 58,249 18,-387-2,-1 3,0 3,0 2,-1 2,-1 2,82 40,-115-49,0-1,1-1,0 0,0-2,0 0,1-2,-1 0,1-1,-1-2,24-2,30-8,113-29,-156 32,1142-337,-569 157,2226-560,-1866 548,-683 156,412-12,-607 56,1 3,0 4,-1 4,0 4,-1 3,153 55,-217-65,192 78,-174-68,0 3,-1 1,40 31,-49-28,-1 1,-1 2,29 36,67 100,-117-155,55 78,-3 3,-4 2,-4 2,65 173,-41-17,41 264,22 86,49 139,-185-730,0 0,-1 0,0 0,0 0,-1 0,0 0,-1 0,0 1,0-1,-1 0,0 0,0-1,-1 1,-1 0,1-1,-1 0,-1 0,1 0,-1 0,-1-1,0 0,0 0,0 0,-1-1,1 0,-10 6,-42 32,-1-4,-74 38,-138 55,229-113,-324 144,-7-16,-6-17,-6-16,-503 83,734-174,-2-5,0-8,0-7,-204-19,-37-21,-752 32,-210 116,904-73,-642-26,337-86,292 18,-1 36,264 33,-244 48,104-10,256-39,37-5,-1-1,1-3,-1-2,-72-6,-152-47,-3-1,-71 11,-92-14,-323-39,-70 68,17 2,673 16,-328-35,278 25,132 14,62 4,-1 0,0 0,0 0,0 0,1-1,-1 1,0-1,0 0,1 0,-1 0,1 0,-1 0,1-1,-1 1,1-1,0 1,-1-1,1 0,0 0,0 0,1 0,-1 0,0-1,1 1,-1 0,-1-4,4-1,5 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15.4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570 294,'-3'0,"1"1,0-1,-1 1,1-1,0 1,-1 0,1 0,0 0,0 0,0 1,0-1,0 0,0 1,0-1,0 1,1 0,-1 0,1 0,-1-1,1 1,-3 5,-21 52,22-50,-84 268,8-24,-209 530,270-735,1-13,11-28,10-23,54-135,18-56,79-300,-41-11,-98 401,25-124,-41 239,0 0,1 0,-1 0,1 0,0 0,-1 0,1 1,0-1,0 0,0 0,0 1,0-1,1 0,-1 1,0-1,1 1,-1 0,1-1,0 1,-1 0,1 0,0 0,3-1,-3 2,1 0,-1 0,1 0,0 0,-1 0,1 1,0-1,-1 1,1 0,-1 0,1 0,-1 0,1 0,-1 0,4 3,10 8,-1 1,1 0,23 28,-30-31,145 151,200 232,-329-361,60 71,-74-92,0-1,0 0,1-1,0-1,1 0,25 13,-35-20,0 0,0 1,-1-1,1 1,-1 0,0 0,1 0,-1 0,2 3,5 7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16.1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1 603,'22'-3,"1"-1,-1-1,0-1,-1-1,1 0,-1-2,27-15,-22 11,605-334,-528 286,99-45,-176 95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16.9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1 136,'0'-2,"1"0,-1 0,1 0,0 0,0 0,-1 0,1 0,1 0,-1 0,0 0,0 0,1 1,-1-1,1 0,-1 1,1 0,0-1,2-1,38-22,-35 21,19-8,0 1,0 1,1 1,1 1,-1 2,1 0,0 2,0 2,1 0,55 4,-36 4,0 1,-1 2,0 3,0 1,72 32,-98-36,0 1,-1 1,0 0,0 2,-2 0,1 1,-2 1,0 1,-1 0,0 1,-2 1,0 0,-1 1,0 1,-2 0,0 0,-2 1,0 0,-1 1,-1 0,-2 0,0 1,-1 0,-1-1,-1 1,-1 25,-3-8,-2-1,-2 1,-1-1,-2-1,-17 49,7-36,-2-2,-2 0,-41 63,47-87,-41 42,13-16,43-40,15-11,34-13,-26 7,81-14,196-15,109 25,-340 9,439 22,-463-17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17.3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0 531,'1'-2,"-1"0,1 0,-1 0,1 0,0 0,-1 0,1 0,0 1,0-1,1 0,-1 0,0 1,1-1,-1 1,0-1,1 1,0 0,-1 0,1-1,0 1,0 0,0 1,-1-1,1 0,2 0,63-18,-47 14,729-172,173-46,-703 170,-151 39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17.8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0 361,'0'-2,"1"1,-1 0,1-1,-1 1,1 0,-1-1,1 1,0 0,0 0,0 0,0-1,0 1,0 0,0 0,0 0,0 0,0 1,0-1,0 0,1 0,1 0,32-13,512-127,1 33,-393 80,258-16,-374 44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781 369,'-14'2,"1"0,0 0,1 1,-1 1,-21 8,9-2,-64 21,-14 6,-120 26,216-61,0-1,0 1,0-2,0 1,0-1,-1 0,1-1,0 1,-9-3,13 2,1 0,0 0,-1 0,1-1,0 1,0 0,0-1,0 0,0 1,0-1,1 0,-1 0,0 0,1 0,-1 0,1 0,0 0,0-1,0 1,0 0,0-1,1 1,-1-1,0 1,1-1,0 1,0-1,0 1,0-4,1-2,0 1,0-1,0 0,1 1,1-1,-1 1,1 0,0 0,1 0,0 0,0 1,6-9,7-6,1 0,23-21,6-1,1 3,67-44,-83 64,1 1,0 1,2 2,0 1,40-10,-67 22,1 2,0-1,0 1,-1 0,1 1,0 0,0 0,0 1,0 0,-1 0,1 1,0 1,-1-1,16 8,-13-4,0 1,0 0,-1 1,0 0,-1 0,0 1,0 0,-1 1,11 15,-1 4,-2 0,-1 1,-1 1,-2 0,-1 1,-2 0,7 36,1 55,-5 0,-7 244,-6-327,-2 1,-16 78,15-104,0 1,-2-1,1 0,-2 0,0 0,-1-1,0 0,-1-1,-1 0,-16 18,-17 9,-1-2,-65 42,-106 55,147-95,20-10,-56 33,-113 51,208-110,0 0,0-1,0 0,-1-1,1 0,-12 1,20-3,-1 0,0 0,0 0,1 0,-1 0,0 0,0 0,1-1,-1 1,0-1,1 1,-1-1,0 0,1 1,-1-1,1 0,-1 0,1 0,-1 0,1 0,0-1,0 1,0 0,-1-1,1 1,0-1,1 1,-1-1,0 1,0-1,1 1,-1-1,1 0,-1 1,1-1,0 0,-1 0,1 1,0-1,0-2,1-7,0 0,0-1,1 1,0 0,1 1,0-1,1 0,5-10,48-83,-33 64,189-309,-210 344,0 1,1-1,-1 1,1 0,0 0,1 0,-1 1,1-1,-1 1,1 0,0 0,0 1,1-1,-1 1,0 0,9-1,3 1,0 0,0 1,0 1,20 2,7 0,208 17,307 62,-288-36,-182-29,-68-8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22.9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306 242,'-2'13,"0"1,0-1,-1 1,-8 20,1-2,-184 605,139-465,29-69,80-288,-2 11,12-96,-29 108,105-288,-140 448,0 1,1-1,-1 0,1 1,-1-1,1 1,0-1,0 1,0-1,0 1,0 0,0-1,0 1,0 0,1 0,-1 0,0 0,1 0,-1 0,1 0,-1 1,1-1,-1 0,1 1,-1-1,1 1,0-1,-1 1,1 0,0 0,-1 0,1 0,0 0,-1 0,1 0,0 1,-1-1,1 1,-1-1,1 1,0-1,-1 1,1 0,-1 0,0 0,3 2,8 6,-1 0,0 2,0-1,13 18,-11-12,279 364,-39-45,-225-301,-5-7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23.6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0 317,'52'-12,"-7"2,29-3,-1-2,0-3,100-40,29-8,-65 28,0 7,149-15,-255 42,-10-1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24.3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1,'2'5,"-1"0,1-1,0 1,0 0,0-1,1 1,-1-1,1 0,0 0,6 6,7 12,95 173,97 232,-200-408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1.4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44 170,'-1'-8,"0"0,-1 0,0 0,0 0,-1 0,-6-12,-6-19,14 33,0 3,-1 0,1 0,0 0,0-1,1 1,-1 0,1-1,0 1,0 0,0-1,0 1,0 0,1-1,-1 1,2-5,-1 8,0 0,0 0,0 0,0 0,0 0,0 0,0 0,-1 1,1-1,0 0,0 0,0 1,0-1,0 0,-1 1,1-1,0 1,0-1,-1 1,1-1,0 1,-1 0,1-1,0 1,-1 0,1 0,0 0,23 28,-19-23,207 284,-27 16,-127-207,46 78,148 241,-238-403,-14-26,-13-32,-40-74,21 52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50.9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447 530,'-332'494,"217"-276,117-217,7-10,10-17,401-858,-389 808,-16 36,2 1,1 0,45-69,-62 106,0 1,0-1,1 1,-1-1,0 1,1 0,-1-1,1 1,0 0,-1 0,1 0,0 0,0 0,0 0,0 1,-1-1,1 1,0-1,0 1,0 0,0 0,0 0,0 0,0 0,0 0,0 0,0 1,0-1,0 1,0-1,0 1,0 0,0 0,-1 0,1 0,0 0,1 1,8 6,0 1,-1 1,0-1,14 18,-6-6,95 102,36 37,-116-128,1-1,65 43,-82-65,-1-3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51.5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0 270,'12'-2,"0"1,0-1,-1-1,1 0,-1 0,1-1,-1-1,10-6,32-11,598-146,-556 148,-28 0,-53 14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52.4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259 179,'0'-9,"0"1,1-1,0 1,1-1,0 1,0-1,0 1,1 0,1 0,-1 1,1-1,0 0,1 1,0 0,0 0,1 1,8-9,-10 12,0 0,1 0,0 0,0 0,-1 1,1-1,1 1,-1 1,0-1,0 1,1 0,-1 0,1 0,-1 1,1-1,-1 2,1-1,-1 0,0 1,1 0,-1 1,0-1,1 1,-1 0,0 0,0 0,9 7,-5-3,1 0,-1 1,-1 1,1-1,-2 1,1 1,-1-1,0 1,0 1,-1-1,-1 1,0 0,0 0,-1 1,0-1,0 1,-2 0,4 19,-4-10,0-1,-2 1,0-1,-1 1,0-1,-2 1,-1-1,0 0,-1 0,-9 20,-8 11,-3-1,-2-2,-59 82,-121 120,95-120,83-97,20-22,-1 1,1-1,1 2,0-1,-8 16,16-27,1 0,-1-1,1 1,-1 0,1 0,-1-1,1 1,-1 0,1 0,-1 0,1 0,-1 0,1 0,-1 0,1 0,-1 0,1 0,-1 0,1 0,-1 0,1 0,-1 0,1 0,-1 1,1-1,-1 0,1 0,-1 1,1-1,-1 0,0 1,1-1,-1 0,0 1,1-1,-1 0,0 1,1-1,-1 1,0-1,0 1,1-1,-1 1,0-1,0 1,0-1,0 1,0-1,0 1,0-1,0 1,0-1,0 1,0-1,0 1,0-1,0 1,0-1,0 1,-1-1,1 1,0-1,0 1,-1-1,1 1,0-1,-1 1,1-1,-1 1,48-20,-39 15,109-47,2 5,3 5,207-41,-241 64,147-51,-211 60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52.8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1 465,'4'-4,"6"-1,10-5,10-4,8-5,11-7,10-4,16 0,12-5,18-4,11-4,4-4,-2 3,-7-1,-15 4,-24 8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53.3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0 476,'17'-2,"-1"0,1-1,-1-1,0-1,0 0,20-10,10-2,534-209,-271 99,-129 65,-158 55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5:59.4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0 454,'12'235,"-1"-41,-8 318,-3-319,21-522,-9 194,97-878,-106 990,-2 15,0 1,0 0,0 0,1 0,0 0,0 0,6-12,-6 18,-1-1,1 0,0 1,-1-1,1 1,0 0,0 0,0-1,0 1,0 0,0 1,0-1,0 0,0 1,0-1,1 1,-1-1,0 1,0 0,1 0,-1 0,0 0,0 1,0-1,1 0,-1 1,0 0,0-1,0 1,3 2,14 4,-1 1,0 1,0 0,-1 1,20 16,80 71,-58-46,53 42,152 164,-238-227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0.0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1 320,'2'-3,"1"0,-1 0,1 0,0 1,-1-1,1 1,0 0,1 0,-1 0,0 0,1 1,-1-1,4 0,-1-1,211-83,-99 42,13-2,74-33,-170 58,-23 13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0.7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 1,'-5'0,"0"4,-1 6,2 5,0 5,2 3,1 2,1 0,0 2,0 3,5-2,1-3,0 4,2 5,1 1,-1-1,-3-6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1.2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0 520,'40'-1,"0"-2,-1-2,1-2,39-12,152-58,-130 41,78-24,450-163,-543 185,-60 24,1 2,32-9,-43 18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1.7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1,'1'0,"1"0,0 1,-1-1,1 0,0 1,-1 0,1-1,-1 1,1 0,-1 0,1 0,-1 0,0 0,1 0,-1 0,0 1,0-1,1 2,20 31,-14-21,118 206,20 32,-136-236,39 62,110 132,-142-192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2.1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0,'4'2,"0"1,0-1,-1 1,1 0,-1 0,0 0,0 0,0 1,0-1,0 1,-1 0,1-1,2 9,1-3,325 590,-246-433,230 446,-310-601,-2-3,1-1,0 0,0 0,0-1,8 9,-12-15,0 0,1 1,-1-1,0 0,0 0,1 1,-1-1,0 0,1 0,-1 0,0 0,1 0,-1 0,0 1,0-1,1 0,-1 0,0 0,1 0,-1 0,1 0,-1 0,0 0,1 0,-1-1,0 1,0 0,1 0,-1 0,0 0,1 0,-1-1,0 1,1 0,-1 0,0 0,0-1,1 1,-1 0,0 0,0-1,0 1,1 0,-1-1,0 1,0 0,0 0,0-1,0 1,0 0,0-1,0 1,1 0,-1-1,0 1,0 0,-1-1,1 1,0 0,0-1,0 1,0-1,2-26,-2 26,-3-221,1-35,2 249,1 0,-1-1,2 1,-1 0,1 0,0 0,0 0,1 0,0 1,8-15,-8 19,-1 0,1 1,0-1,-1 1,1-1,1 1,-1 0,0 0,0 0,1 1,-1-1,1 1,-1-1,1 1,0 0,-1 1,1-1,0 1,0 0,-1-1,1 2,0-1,0 0,-1 1,1 0,4 1,22 5,0 2,-1 1,0 1,55 30,106 79,-160-101,65 48,-3 5,-3 3,-4 4,-3 3,-4 4,-3 4,81 126,-141-192,0 1,-1 0,-1 1,-2 0,11 34,-14-22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2.2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0,'5'4,"9"6,7 10,4 5,7 8,5 6,11 10,5 4,2 3,0-1,-1-8,-9-14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2.7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0 347,'4'0,"11"-4,6-2,4-4,6-4,7-4,10-8,9 1,16-4,13-2,5-4,8 0,0 6,-8 4,-15 5,-17 3,-9 3,-13 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3.5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0 313,'1'-9,"0"-1,1 0,0 0,1 1,0-1,1 1,0 0,0 0,1 0,9-14,4-1,0 0,27-27,-36 41,1 1,1-1,-1 2,1-1,1 2,-1-1,1 1,0 1,1 0,17-5,-22 9,0 1,0 0,0 0,-1 0,1 1,0 1,0-1,0 1,0 0,0 1,0 0,-1 0,1 1,-1 0,1 0,-1 1,0-1,0 2,6 4,2 2,-2 1,1 0,-2 0,1 2,-2-1,0 2,12 18,-18-25,-1 0,1 1,-2-1,1 1,-1-1,0 1,-1 0,0 0,0 1,-1-1,-1 0,1 0,-1 1,-1-1,-2 15,-3-3,-1 0,0-1,-2 0,0 0,-18 25,-66 82,4-9,89-117,-1-1,0 1,0 0,1 0,-1 0,0 0,1 1,-1-1,1 0,-1 0,1 0,0 0,0 0,-1 1,1-1,0 0,0 0,0 0,0 1,0-1,1 2,-1-2,1-1,0 1,0 0,-1-1,1 1,0-1,0 0,0 1,-1-1,1 0,0 1,0-1,0 0,0 0,0 0,0 0,0 1,0-2,0 1,-1 0,3 0,62-16,-54 12,181-56,-3-8,218-113,-363 158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4.50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396 223,'-2'8,"1"0,-1 0,0-1,-1 1,0-1,0 0,-7 11,1 0,-262 609,245-548,19-54,-2 1,0-1,-23 42,32-67,0-1,0 1,0 0,0 0,0 0,0 0,-1 0,1 0,0-1,0 1,0 0,0 0,0 0,0 0,0 0,0 0,0 0,0 0,-1 0,1 0,0-1,0 1,0 0,0 0,0 0,0 0,0 0,-1 0,1 0,0 0,0 0,0 0,0 0,0 0,0 0,-1 0,1 0,0 0,0 0,0 0,0 0,0 0,0 0,-1 0,1 0,0 1,0-1,0 0,0 0,0 0,0 0,0 0,0 0,0 0,-1 0,1 0,0 1,0-1,0 0,0 0,-1-21,6-28,26-98,5 1,8 2,108-244,-57 199,-79 159,-15 27,0 0,1 0,-1 1,1-1,0 1,-1-1,1 1,0-1,0 1,0 0,1 0,-1 0,1 0,-1 1,1-1,-1 1,1-1,0 1,0 0,0 0,-1 0,6-1,-3 3,-1 0,1-1,-1 1,0 1,1-1,-1 1,0 0,0-1,0 2,0-1,0 0,-1 1,1 0,5 5,29 31,-1 1,-2 2,-2 2,35 61,-37-57,53 79,242 352,-317-467,0-1,0-1,19 17,-7-12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5.1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0 625,'199'-87,"12"-7,5-19,-43 20,257-98,-302 152,-100 32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06.4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51,'15'-1,"-1"-1,0-1,1 0,-1 0,17-8,-13 5,0 1,31-6,-15 8,0 1,1 1,-1 2,1 1,-1 2,0 2,0 1,0 1,46 18,-77-24,1-1,-1 0,1 1,-1 0,0 0,0 0,0 0,0 0,0 1,0-1,0 1,-1-1,1 1,-1 0,0 0,0 1,0-1,0 0,-1 1,1-1,-1 1,0-1,0 1,0 0,-1-1,1 1,-1 0,0 0,0-1,0 1,0 0,-1 0,1-1,-1 1,-2 7,-2 0,0 0,0 0,-1 0,0 0,-1-1,0 0,-1 0,0-1,-18 16,-71 63,-95 112,191-199,0 0,0 0,0 0,0 0,1 0,-1 0,0 0,1 0,-1 0,1 1,-1-1,1 0,-1 0,1 0,0 1,0-1,-1 0,1 2,1-2,-1-1,0 1,1-1,-1 1,0 0,1-1,-1 1,1-1,-1 1,1-1,-1 1,1-1,0 1,-1-1,1 0,-1 1,1-1,0 0,-1 0,1 1,0-1,-1 0,2 0,55 1,-38-2,3 2,-1 1,0 0,1 2,-1 0,-1 1,1 2,-1 0,0 1,31 17,-41-19,-1 0,0 0,0 1,-1 0,0 0,0 1,-1 1,0-1,0 1,-1 0,0 0,0 1,-1 0,-1 0,0 0,0 0,-1 1,0 0,-1-1,2 17,-4-13,0 1,-1-1,0 1,-1-1,-1 0,-1 0,0 0,0 0,-1 0,-1-1,-1 0,1 0,-2-1,0 0,0 0,-1 0,-1-1,0-1,0 0,-1 0,-15 9,16-13,0-1,-1 0,0-1,0 0,-12 2,12-3,-10 3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17.9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7459 8,'2'-8,"2"10,-4-1,0 0,1 0,-1 1,0-1,0 0,1 0,-1 0,0 0,0 1,-1-1,1 0,0 0,0 0,0 0,-1 1,1-1,-1 0,1 0,-1 1,-17 29,-1-2,-2 0,-1-1,-33 33,22-24,-149 159,-8-8,-265 204,267-252,-5-9,-390 198,407-251,-3-8,-2-8,-308 64,221-79,-536 23,668-70,0-6,-178-31,-259-90,122 22,366 91,0 3,-1 4,-121 6,193 1,1 2,-1-1,1 2,-1 0,1 1,0 0,0 1,0 0,1 1,0 0,-14 10,13-6,1 1,0 1,0-1,1 2,1 0,0 0,1 1,-15 29,-38 91,-71 235,43-109,83-241,-220 526,208-505,-23 79,40-141,0 0,-2 0,-1 1,-12-37,-24-47,-74-139,63 141,18 34,-156-357,182 385,12 34,9 24,18 41,29 83,-28-64,22 50,-5 2,38 163,-78-216,-8-58,1 1,8 30,-9-47,-1-1,1 1,0-1,-1 1,1-1,0 0,0 1,0-1,0 0,1 0,-1 0,0 0,0 0,1 0,-1 0,1 0,-1 0,1 0,-1-1,1 1,-1-1,1 1,-1-1,1 0,0 1,-1-1,1 0,0 0,-1 0,4-1,7 0,0-1,0-1,17-5,5 0,179-23,218-62,-65 7,-365 86,1 0,-1-1,1 1,-1 0,0-1,1 1,-1-1,0 1,0-1,1 1,-1-1,0 0,0 0,0 0,0 0,0 0,0 0,0 0,0 0,0 0,0 0,-1 0,1 0,0-1,-1 1,1 0,-1-1,1 1,-1 0,0-1,1 1,-1-1,0 1,0 0,0-1,0 1,-1-1,1 1,0 0,-1-3,-2-5,0-1,-1 1,0 0,-9-15,6 11,-89-212,-4-6,97 224,0 0,-1 1,0 0,-1 0,1 0,-1 0,0 1,-1-1,1 1,-11-6,-3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2.28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1 570,'1'-6,"1"0,0 1,0-1,1 0,0 1,0 0,0 0,0 0,1 0,6-7,4-6,17-26,119-163,-122 174,1 0,2 2,61-49,-83 73,0 1,1 0,-1 0,1 1,1 0,-1 0,1 2,-1-1,1 1,0 1,0 0,1 0,-1 1,0 0,0 1,1 1,-1 0,0 0,0 1,0 0,0 1,0 1,0-1,-1 2,0-1,0 1,0 1,0 0,-1 0,0 1,13 13,-3-1,-1 0,0 1,-2 1,0 1,-2 0,0 1,17 41,-17-28,-2 1,-1 1,-1 0,6 66,-11-36,-3-1,-3 0,-3 0,-3 0,-27 116,11-96,-4-1,-65 142,65-173,-2-1,-3-1,-2-2,-75 87,95-125,1 0,-2 0,1-2,-2 0,-21 12,33-19,6-3,15-4,23-8,-13 2,311-86,-203 72,89-20,-189 33,-8-1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3.1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242 222,'-6'118,"-6"0,-32 143,3-20,-93 348,130-572,8-25,8-33,22-250,-19 119,18-54,92-336,-114 521,1-5,2 0,23-51,-36 95,0 0,-1 0,1 0,1 0,-1 0,0 0,0 0,1 0,-1 0,1 1,-1-1,1 0,0 1,0-1,0 1,0 0,0 0,0 0,0 0,0 0,3-1,-2 2,-1 0,0 1,0-1,1 0,-1 1,0 0,0-1,0 1,0 0,0 0,0 0,0 0,0 1,0-1,-1 0,1 1,2 2,7 9,0 0,-2 1,1-1,10 24,47 105,71 218,-87-219,4 17,-18-47,4-2,92 171,-128-271,1 3,2 0,0-1,0 0,12 13,-11-17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3.8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1 437,'4'-4,"11"-2,6-8,8-6,8-4,15-6,11-7,4-6,7 1,0-1,-4 1,-10 1,-7 6,-7 6,-12 11,-8 9,-8 11,-7 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2.93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404 660,'1'-3,"1"0,-1 0,1 1,-1-1,1 1,0-1,0 1,0-1,0 1,0 0,1 0,-1 0,5-2,3-5,30-28,-2-2,-2-1,47-69,-73 93,-1 0,0-1,-2 0,0 0,10-36,-15 42,0-1,-1 1,0-1,-1 1,0-1,-1 1,0-1,-1 1,0 0,-6-20,5 25,0-1,0 1,0 0,-1 0,1 0,-2 0,1 1,-1-1,1 1,-1 0,-1 1,1-1,-1 1,0 0,0 0,0 1,0 0,0 0,-1 0,0 1,-11-3,10 4,0-1,0 1,-1 1,1-1,-1 2,1-1,0 1,-1 0,1 1,0 0,0 0,0 1,0 0,1 0,-1 1,1 0,0 0,-8 6,-5 8,0 1,0 0,2 2,1 0,-24 38,-60 122,100-178,-32 58,6-12,2 0,2 2,2 1,-21 80,41-128,0-1,1 1,-1 0,1 0,-1-1,1 1,0 0,0 0,1 0,-1-1,1 1,0 0,0-1,0 1,1-1,-1 1,1-1,0 1,0-1,0 0,0 0,0 0,4 3,-1-2,0-1,0 0,1 0,0 0,-1-1,1 0,0 0,0 0,0-1,1 0,-1 0,0 0,8-1,43-2,-1-2,1-2,104-27,-88 18,87-20,-2-7,-2-7,-2-7,219-111,-352 156,0 0,0-2,-2 0,1-2,-2 0,0-1,-1 0,26-34,-24 20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4.2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1,'0'4,"0"10,0 7,4 13,10 13,12 20,4 12,7 13,2 1,-3-9,-3-8,-2-10,-7-11,-3-11,-1-9,-4-10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4.8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0 483,'10'-1,"-1"-1,0-1,0 0,-1 0,1 0,-1-1,1-1,-1 1,8-7,12-5,128-63,234-83,-272 119,178-57,-281 96,0-1,-1 0,19-11,-12 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5.4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0 164,'106'-6,"0"-4,115-26,-34 4,-5 2,85-10,-248 36,-6-1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6.3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105 290,'-11'51,"2"-14,-27 396,16-120,12-279,2-28,0-22,1-45,1 0,7-77,-1 86,8-81,5 1,63-241,-75 360,1-8,1 0,1 0,1 1,1-1,1 1,14-24,-22 43,0 0,-1-1,1 1,0 0,0 0,0 0,0 0,0 0,0 1,0-1,0 0,0 0,0 1,1-1,-1 1,0-1,0 1,1-1,-1 1,0 0,1-1,-1 1,0 0,1 0,-1 0,0 0,1 0,-1 1,0-1,1 0,-1 0,0 1,0-1,1 1,-1-1,0 1,0 0,0 0,0-1,0 1,0 0,0 0,0 0,0 0,0 0,0 0,0 0,-1 0,1 0,0 2,8 10,-1 0,-1 0,10 24,-9-19,235 452,-2-7,-229-444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6.9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1 178,'4'0,"11"0,6 0,8-4,8-2,7-3,12-6,10 1,6-2,4-2,-3-3,-9 2,-7 5,-9 0,-8 3,-7 3,-5 3,-6 2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7.4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0,'1'12,"0"-1,1 1,0-1,0 0,2 0,-1 0,9 16,43 75,-23-46,228 390,-246-423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7.94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1 187,'200'-3,"328"-46,-407 30,30-3,186-53,-310 66,-10-1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8.68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1,'1'1,"1"0,0 0,-1 0,1 0,-1 1,1-1,-1 1,0-1,0 1,0-1,1 1,-1 0,-1-1,1 1,0 0,0 0,-1 0,1 0,-1 0,1-1,-1 4,4 9,179 493,-174-478,2-1,18 32,-20-44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29.42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0,'5'0,"5"0,5 4,5 6,-2 6,1 4,6 3,2 10,2 4,0 5,3 3,-4-2,-1 1,-3-3,-4-5,-5-3,-2-8,-3-8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0.00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0 246,'0'-4,"9"-2,7 0,4-2,8-6,8 1,11-6,9-4,5 1,4 1,0-5,-3 2,-3 5,-7 2,-9 3,-11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49.4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1,'9'0,"0"1,0 1,-1 0,1 0,0 0,-1 1,1 0,15 9,62 44,-63-40,76 52,247 177,-328-230,-7-2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3.3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855 0,'-8'0,"-8"0,-5 0,-7 0,-13 5,7 1,-10 8,-5 10,-3 5,-5 11,-10 7,-11 4,-6 7,5 1,1-1,10-5,17-12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0.9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0 140,'5'-1,"-1"-1,0 0,0 0,0 0,0-1,0 1,-1-1,1 0,-1 0,5-6,5-2,2-1,1 0,0 1,1 0,1 1,-1 2,1-1,23-5,-35 12,0 0,1 0,-1 1,1 0,0 0,-1 1,1 0,-1 0,1 1,0-1,-1 2,1-1,-1 1,0-1,1 2,-1-1,0 1,0 0,-1 0,1 1,0-1,-1 1,0 0,8 9,4 6,-2 1,0 1,-1 0,-1 0,11 25,-20-37,0 1,0 0,0 0,-2 0,1 0,-1 0,0 0,-1 1,-1-1,1 1,-2-1,1 1,-2-1,-3 19,3-24,0-1,0 1,-1-1,1 0,-1 1,0-1,0-1,0 1,-1 0,1-1,-1 0,-6 5,-57 28,56-32,0 1,0 0,1 1,0 0,0 1,-12 11,21-18,1 0,-1 1,1-1,-1 0,1 1,-1-1,1 0,0 1,-1-1,1 1,-1-1,1 1,0-1,-1 1,1-1,0 1,0 0,0-1,-1 1,1-1,0 1,0 0,0-1,0 1,0-1,0 1,0 0,0-1,0 1,0-1,0 1,1 0,-1-1,0 1,1 0,21 4,32-12,286-105,-76 23,-231 80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1.8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153 594,'-11'69,"2"-23,-39 183,19-108,-15 32,40-147,1-9,0-22,2-39,4-3,3 0,2 0,4 0,33-105,2 36,71-145,-94 231,1 2,3 1,40-52,-67 97,1 0,-1 1,1-1,0 0,0 0,0 1,0-1,0 1,0 0,0-1,0 1,1 0,-1 0,0 1,1-1,-1 0,0 1,1-1,-1 1,1 0,-1 0,1 0,-1 0,1 0,-1 1,1-1,-1 1,1 0,-1-1,0 1,0 0,1 0,-1 1,0-1,0 0,0 1,0-1,3 4,8 6,1 2,-2 0,0 0,13 19,-19-24,95 126,70 88,133 167,-270-340,-23-35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2.4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1 416,'6'-1,"1"-1,-1 1,1-2,-1 1,0-1,0 0,0 0,0 0,0-1,7-6,8-5,242-137,-202 121,1 3,97-30,-62 29,176-29,-250 54,-6-1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3.6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76,'10'-1,"-1"0,0-1,0 0,0-1,-1 0,1 0,-1-1,0 0,13-9,-11 7,1 1,-1 0,1 0,0 1,18-5,-6 6,0 2,0 0,1 1,-1 1,0 2,0 0,0 1,0 2,-1 0,0 1,0 1,0 1,-1 2,36 22,-41-23,-1 1,0 0,-1 1,0 1,-1 0,0 1,-1 0,0 1,-2 0,1 1,-2 0,0 1,-1 0,-1 0,-1 1,0 0,-1 0,4 33,-9-42,0 0,-1 0,0 0,0 0,-1 0,-1 0,1 0,-1-1,-1 1,0-1,0 0,0 0,-1 0,0 0,-1-1,-8 9,-11 10,-2 0,-48 36,73-61,-28 20,-1-1,-1-2,-37 15,-33 19,100-52,0 1,0 0,0 0,0 0,1 1,-1-1,0 0,1 1,-1-1,1 1,-1-1,1 1,0 0,0-1,-2 5,3-6,0 1,0 0,1-1,-1 1,0-1,1 1,-1 0,0-1,1 1,-1-1,1 1,-1-1,1 1,-1-1,1 1,-1-1,1 0,0 1,-1-1,1 0,-1 1,1-1,0 0,-1 0,1 0,0 0,-1 1,1-1,1 0,14 2,0-1,28-1,-37 0,15 0,0 1,-1 1,1 1,-1 1,1 1,-1 1,-1 1,1 1,-1 0,36 22,-30-13,-1 1,0 1,-1 1,-1 2,-1 0,-1 1,18 27,-23-27,-2 1,-1 1,-1 0,0 0,-3 1,10 35,-18-58,-1 1,1-1,0 1,-1 0,0-1,0 1,0-1,0 1,-1 0,0-1,1 1,-1-1,0 1,-1-1,1 1,-1-1,1 0,-1 0,0 0,0 0,0 0,-1 0,1 0,-1-1,1 1,-1-1,0 0,0 0,0 0,0 0,-5 2,-12 5,0-1,-1 0,0-2,-27 5,2 1,-4 2,30-9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5.8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557 383,'0'1,"-1"1,1-1,-1 0,0 0,0 0,0 0,0 0,0 0,1 0,-2 0,1 0,0 0,0-1,0 1,0 0,0-1,-1 1,-1 0,-30 13,26-11,2-2,-57 24,-69 19,114-39,0-1,0-1,0-1,-1 0,1-1,-1-1,1 0,-1-1,-26-6,39 6,-1-1,1 1,0-1,0 0,0-1,1 1,-1-1,0 0,1 0,0 0,0-1,0 1,0-1,0 0,1 0,0 0,0-1,0 1,0-1,1 0,-1 0,1 0,1 0,-1 0,-1-10,2 7,1 0,0 1,0-1,1 0,0 0,0 1,1-1,0 1,0-1,1 1,0 0,0 0,1 0,0 0,0 1,1-1,8-9,5-2,1 1,0 1,1 1,1 0,0 2,1 0,0 2,40-15,12 1,110-24,-129 37,1 3,0 2,0 2,1 3,0 2,78 11,-96-5,-1 1,0 3,-1 1,0 2,-1 1,0 2,-1 1,-1 2,-1 1,35 28,-37-23,-1 1,-1 1,31 39,-49-52,-1 0,0 0,-1 1,0 1,-2-1,0 1,-1 1,0-1,6 34,-6-14,-3 0,0 0,-2 1,-2-1,-2 0,-1 0,-1 0,-2 0,-2-1,-1 0,-2 0,-1-2,-2 1,-1-2,-1 0,-41 54,10-29,-4-2,-1-2,-107 79,45-51,-134 69,245-147,0-1,0 0,-1 0,1 0,-1-1,1 1,-1-1,1 0,-1-1,-7 1,10-1,1 0,0-1,-1 1,1-1,-1 1,1-1,0 1,-1-1,1 0,0 0,0 1,0-1,-1 0,1 0,0 0,0 0,0 0,1-1,-1 1,0 0,0 0,1-1,-1 1,0 0,1-1,-1 1,1-1,0 1,0-1,-1 1,1 0,0-1,0 1,0-1,0 1,1-4,0-7,1 0,0 0,1 0,0 1,1-1,0 1,1-1,0 1,0 1,10-14,13-17,38-42,-51 65,126-136,-115 129,1 1,1 2,58-35,-74 51,0 1,0 0,1 1,-1 0,1 1,0 0,21-1,97 3,-24 1,-53-5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6.7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236 96,'-4'58,"-3"-1,-2 1,-3-2,-28 86,5-18,12-39,-3-2,-46 97,65-158,15-26,22-35,-4-11,-2-2,-2-1,16-59,35-170,-65 245,5-19,0-4,37-104,-48 160,-1 0,1 0,1 0,-1 0,0 0,1 1,0-1,-1 1,1 0,6-5,-7 7,-1 0,1 0,-1 1,1-1,-1 1,1-1,-1 1,1-1,-1 1,1 0,-1 0,1 0,0 0,-1 0,1 0,-1 0,1 0,-1 1,1-1,0 1,-1-1,0 1,1 0,-1-1,1 1,-1 0,0 0,1 0,-1 0,0 0,0 0,2 2,12 16,0-1,-1 2,-2 0,0 1,13 28,1 2,153 297,-154-281,-19-42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7.29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0 466,'521'-292,"-309"167,-133 86,-59 29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7.8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0 280,'0'-4,"9"-2,7-4,9 0,9 1,11-1,20-4,16-4,19 2,11-2,11-5,-2-4,-8-1,-15 0,-16 4,-12 7,-14 6,-17 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8.7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1,'0'4,"0"6,4 6,2 8,4 9,4 3,0 4,-2-1,-4 2,-2-2,-3-3,-2 0,-1-1,4-6,1-5,0-1,-1-5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39.7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0 163,'3'54,"3"0,25 105,-17-96,9 91,-31-239,-6-137,15 196,0-1,2 1,1 0,1 0,1 1,18-47,-21 63,1 1,0 0,0 0,1 0,0 0,1 1,0 0,0 0,0 1,13-10,-15 13,0 0,1 1,-1 0,1 0,0 0,0 1,0 0,-1 0,1 0,0 0,1 1,-1 0,0 0,0 0,0 0,0 1,0 0,0 0,-1 0,10 4,13 8,0 1,-2 1,0 2,0 0,-2 1,0 2,-1 0,22 27,-13-11,-3 1,-1 0,39 74,49 133,-67-136,-36-81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4.11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570 102,'-1'-2,"1"0,-1-1,0 1,1 0,-1-1,0 1,-1 0,1 0,0 0,0 0,-1 0,0 0,1 0,-1 0,0 0,0 1,0-1,0 1,0 0,0-1,0 1,-3-1,-55-22,49 20,-9-3,0 1,-1 1,1 1,-1 1,0 0,-25 1,43 3,0-1,0 0,0 1,0 0,0 0,0 0,1 0,-1 0,0 0,1 1,-1-1,1 1,-1 0,1 0,0 0,-1 0,-1 3,0 0,0 1,0 0,0 0,1 0,0 0,1 1,-3 7,-1 10,0 1,2 0,0 25,3-47,-1 24,1 0,1 0,2 0,0 0,2 0,10 40,-9-51,1 0,1 1,0-2,2 1,-1-1,2-1,0 0,1 0,0 0,1-2,19 17,11 5,2-3,1-2,1-1,89 38,212 58,-126-49,-215-73,4 2,0 0,0 0,-1 0,1 1,9 7,-18-10,1-1,0 1,0-1,-1 1,1 0,-1 0,1 0,-1 0,0 0,0 0,0 0,0 0,0 0,0 1,0-1,-1 0,1 1,-1-1,0 0,0 1,0-1,0 1,0-1,0 0,-1 1,1-1,-2 5,-2 3,0-1,0 1,-1-1,-1 1,0-1,0-1,0 1,-1-1,-11 10,-13 9,-37 27,54-43,-138 100,-4-7,-5-7,-309 136,453-226,6-1,-1-1,1 0,-1-1,0-1,-1 0,1 0,-1-1,1-1,-20 0,31-1,-1 0,0 0,1-1,-1 1,1-1,-1 1,1-1,-1 0,1 0,0 1,-1-1,1 0,0 0,0 0,-1-1,1 1,0 0,0 0,0-1,0 1,1 0,-1-1,0 1,1-1,-1 1,0-1,1 1,0-1,-1-2,-3-25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0.3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0 318,'14'-2,"-1"0,0 0,0-1,0-1,18-7,19-5,884-223,-829 205,-105 33,1 1,0-1,-1 1,1 0,-1-1,1 1,0 0,-1 0,1-1,0 1,-1 0,1 0,0 0,-1 0,1 0,0 0,-1 0,1 0,0 0,-1 0,1 0,0 1,-1-1,1 0,0 0,-1 1,1-1,0 0,-1 1,1-1,-1 0,1 1,-1-1,1 1,-1-1,1 1,-1-1,0 1,1 0,-1-1,1 1,-1-1,0 1,0 0,0-1,1 1,-1 0,0-1,0 2,-8 32,1-18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0.8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0,'2'40,"2"0,2 0,1-1,2 0,1-1,3 0,17 39,137 246,-151-295,32 49,-39-62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1.68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0 298,'9'0,"7"-4,4-2,9-4,15-4,18-4,24-4,19-2,21-1,20 3,14 2,-3 3,-15-3,-18-3,-23-1,-24 2,-20 6,-20 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2.2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1 180,'30'-1,"0"-2,47-12,-1 1,822-119,-762 120,-112 12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2.9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0,'0'5,"4"5,2 5,-1 9,8 4,2 7,2 5,2 5,3 3,-2-2,-1-5,1-5,-3-5,-5-2,-4-7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3.4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0 299,'4'0,"6"0,6 0,8-4,13-6,17-10,17-1,17-6,12-2,13-5,1-2,-6 3,-13 5,-14 9,-16 6,-16 2,-11 3,-12 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4.20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1 149,'0'-3,"1"0,0 0,0 1,0-1,0 0,1 1,-1-1,1 1,0-1,-1 1,1 0,0 0,0 0,1 0,3-3,39-26,-23 19,0 2,1 0,0 2,0 0,1 2,47-7,-32 8,1 3,0 1,62 6,-80-3,1 2,0 0,-1 2,0 0,38 16,-53-18,0-1,0 1,0 0,-1 1,1-1,-1 1,0 1,-1-1,1 1,-1 0,0 0,0 1,-1-1,0 1,0 0,-1 0,0 0,0 1,0-1,1 11,-2-3,-1-1,-1 1,0 0,-1-1,0 1,-2 0,1-1,-2 0,0 1,-1-1,-10 21,-8 12,-55 81,74-122,-224 302,163-226,63-80,1-1,-1 1,1-1,0 1,0-1,0 1,0 0,0-1,0 1,0 0,1 0,-1 0,0 0,1 0,0 0,-1-1,1 1,0 3,1-4,-1 0,1 0,0-1,-1 1,1-1,0 1,-1 0,1-1,0 0,0 1,0-1,0 1,-1-1,1 0,0 0,0 1,0-1,0 0,0 0,0 0,0 0,0 0,-1 0,1 0,0 0,1-1,9 0,-1-1,1-1,-1 0,0 0,11-6,269-132,266-124,-509 244,263-130,-269 127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5.04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125 532,'-5'75,"-3"1,-3-1,-27 94,28-126,3-15,-4 19,-19 56,27-103,2-12,1-16,21-116,47-168,-32 166,25-87,-46 186,2 0,42-79,-58 122,1 1,0 0,0 0,0 0,0 0,0 0,0 0,1 0,0 1,-1-1,1 1,0 0,0 0,0 0,1 0,-1 0,0 1,1 0,-1-1,1 1,-1 0,1 1,-1-1,1 1,0-1,4 1,-2 2,0-1,-1 1,1 0,0 0,-1 1,1-1,-1 1,0 0,0 1,0-1,-1 1,1 0,-1 0,0 1,5 6,122 174,-65-87,143 253,-179-295,-4-6,-16-30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5.6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1 365,'3'0,"1"-1,-1 0,1 0,0 0,-1-1,0 1,1-1,-1 0,4-2,14-7,679-220,-592 203,-43 12,99-38,-143 45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6.9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1,'11'0,"1"1,0 1,-1 0,1 0,-1 1,0 1,0 0,0 0,0 1,-1 1,0 0,0 0,0 1,-1 0,0 0,0 1,-1 1,0-1,0 1,7 12,-8-10,0 0,0 0,-2 1,1 0,-1 0,-1 0,0 0,-1 1,0 0,-1 0,-1 0,0-1,0 1,-1 0,-1 0,0 0,-6 25,-7-1,-2-1,-1 0,-2-1,-1-1,-34 44,33-48,21-30,-1 0,0 1,1-1,0 1,-1-1,1 1,-1-1,1 1,0 0,-1-1,1 1,0 0,-1-1,1 1,0-1,0 1,0 0,0-1,0 1,0 0,0 0,0-1,0 1,0 0,0-1,0 1,0 0,0-1,1 1,-1 0,0-1,1 1,-1-1,0 1,1-1,-1 1,0 0,1-1,-1 1,1-1,-1 0,1 1,0-1,-1 1,1-1,-1 0,1 1,0-1,-1 0,1 0,0 0,-1 1,2-1,50 3,-21-1,-8 4,0 1,0 1,0 2,-1 0,41 26,95 80,-142-103,-1 1,0 1,-1 0,0 1,-1 1,14 25,-19-30,-2 1,0 0,0 0,-1 0,-1 1,0-1,-1 1,-1 0,0 0,0 20,-2-30,0-1,-1 1,0 0,1-1,-2 1,1-1,0 0,-1 1,1-1,-1 0,0 0,0 0,0 0,0 0,-1 0,1 0,-1-1,0 0,0 1,-6 3,-5 2,-1 0,0-1,-23 8,-2 0,14-3,-1-2,1-2,-1 0,-1-2,-42 5,49-9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4.73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 0,'-1'1,"0"-1,0 0,1 1,-1-1,0 1,1-1,-1 1,0-1,1 1,-1-1,1 1,-1 0,1-1,-1 1,1 0,0 0,-1-1,1 1,0 0,-1 0,1 0,0-1,0 1,0 0,0 0,0 0,0-1,0 1,0 0,0 0,0 0,0 0,0-1,1 1,-1 0,0 0,1-1,0 3,11 36,-12-37,21 45,2-1,50 77,10 15,69 193,-151-327,1 1,0-1,0 0,0 0,1 0,-1 0,1 0,0-1,0 1,0-1,1 1,-1-1,1 0,0-1,0 1,0-1,0 1,0-1,0 0,1-1,-1 1,1-1,-1 0,1 0,0 0,-1-1,1 1,0-1,-1-1,1 1,0 0,-1-1,1 0,-1 0,10-4,525-161,-390 116,-60 21,-18 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8.8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368 0,'-3'32,"-1"0,-1-1,-1 1,-2-1,-14 35,2-4,-40 140,-176 646,233-818,14-47,15-47,65-364,-90 418,18-137,0-173,-17 254,-2 54,1 1,0-1,1 1,5-23,-6 32,-1 1,1-1,-1 0,1 1,0-1,0 1,0-1,0 1,0-1,0 1,0 0,0 0,0-1,1 1,-1 0,0 0,1 0,-1 0,1 0,-1 1,1-1,-1 0,1 1,0-1,-1 1,1 0,0-1,0 1,-1 0,1 0,0 0,-1 0,1 0,0 1,0-1,-1 0,1 1,0-1,-1 1,1 0,-1-1,3 2,18 11,-1 0,-1 1,0 1,0 1,20 22,-3-5,567 550,-566-541,-12-9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49.7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0 318,'13'0,"-1"-1,0 0,0-1,-1-1,1 0,0 0,-1-1,13-6,4-4,45-33,13-7,-44 27,-35 21,0 0,1 1,0 0,0 1,14-7,35-8,-1-3,73-40,-114 53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0.30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0,'1'5,"1"0,-1-1,1 1,0-1,0 0,0 1,0-1,6 7,9 18,23 64,53 88,-28-59,-57-105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0.6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0 280,'20'-1,"0"-1,0-1,33-10,20-3,430-78,4-1,-467 89,303-40,-301 42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1.1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0 199,'47'0,"-1"-3,0-1,78-18,490-97,-561 111,67-19,-66 12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1.58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5,'0'-4,"0"7,0 7,0 11,4 10,6 8,1-2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2.5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 1171,'19'-67,"-12"-13,-3 1,-7-86,5-94,18 127,-12 87,-1 0,1-53,-8 84,-1 1,0-1,0 1,-2-1,1 1,-2 0,0 0,0 0,-1 1,-1-1,-12-18,17 28,-1 1,0 0,1 0,-1 0,0 0,0 0,-1 0,1 0,-3-2,4 4,0 0,1 0,-1-1,0 1,1 0,-1 0,0 0,1 0,-1 0,0 0,1 0,-1 0,0 0,1 0,-1 0,0 0,1 0,-1 1,0-1,1 0,-1 1,1-1,-1 0,0 1,1-1,-1 0,1 1,-1-1,1 1,-1-1,1 1,0 0,-1-1,1 1,0-1,-1 1,1 0,0-1,0 1,-1-1,1 2,-4 13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4.4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0 253,'37'-1,"-1"-2,0-2,58-14,104-42,-117 33,99-19,191-37,-344 80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5.1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1 245,'47'-3,"1"-2,73-16,-19 2,269-34,455-82,-791 127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5.8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0 248,'25'-22,"0"1,2 1,0 1,1 1,1 1,39-16,-5 7,133-34,-185 57,1 0,0 1,-1 0,1 1,0 1,0 0,0 0,0 1,15 3,-22-2,-1-1,1 1,-1 0,1 0,-1 0,0 1,0 0,0 0,0 0,0 0,0 0,-1 1,0-1,0 1,0 0,0 0,0 0,-1 1,0-1,0 0,0 1,0 0,-1-1,0 1,1 5,0 2,0 0,-1 0,-1 0,0 0,-1 0,0 1,0-1,-2-1,1 1,-1 0,-1-1,0 1,-1-1,0 0,-1 0,-12 17,-8 7,-3-1,0-2,-45 39,16-16,33-32,-44 30,36-29,33-24,0 0,0 0,-1 0,1 1,0-1,0 0,-1 0,1 0,0 0,0 0,-1 1,1-1,0 0,0 0,0 0,-1 1,1-1,0 0,0 0,0 1,0-1,0 0,0 0,0 1,-1-1,1 0,0 0,0 1,0-1,0 0,0 0,0 1,0-1,0 0,0 1,0-1,1 0,-1 0,0 1,0-1,14 4,29-5,-36 1,148-15,-1-6,162-46,-245 51,129-37,-176 46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5.2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1 161,'17'-4,"23"-10,22-12,17 0,3 3,-2 6,-12 2,-13 3,-11-1,-13 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6.9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197 321,'1'127,"-3"145,-1-239,-1 1,-2-1,-2 0,0-1,-24 56,-82 146,96-192,16-20,2-22,0 1,0-1,0 1,0-1,0 0,1 1,-1-1,0 0,0 1,1-1,-1 0,0 1,1-1,-1 0,0 1,1-1,-1 0,0 0,1 0,-1 1,0-1,1 0,-1 0,1 0,-1 0,0 0,1 0,-1 0,1 0,-1 0,0 0,1 0,-1 0,1 0,-1 0,1 0,-1 0,0 0,1 0,2-2,-1 1,1 0,-1-1,1 1,-1-1,0 1,0-1,0 0,0 0,0 0,0 0,0-1,-1 1,1 0,-1-1,0 1,1-1,0-3,18-56,-18 56,70-393,-41 194,-9 72,-6 26,49-177,-64 281,-1 1,1-1,0 1,0-1,0 1,0-1,0 1,0 0,1-1,-1 1,1 0,-1 0,1 0,0 0,0 1,3-3,-5 4,1-1,-1 1,1 0,0 0,-1 0,1 1,-1-1,1 0,0 0,-1 0,1 0,-1 0,1 1,-1-1,1 0,0 0,-1 1,1-1,-1 0,0 1,1-1,-1 1,1 0,14 23,32 84,15 33,36 70,91 287,-181-474,0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7.6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0 348,'6'-1,"-1"-1,0 1,0-1,0 0,0-1,0 1,0-1,8-6,10-6,234-94,-158 71,98-53,-96 31,-80 51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8.9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70,'1'-3,"0"0,0 1,0-1,0 0,0 0,0 1,1-1,-1 1,1-1,0 1,0 0,0 0,0-1,0 1,0 1,5-4,-3 2,1-1,-1 1,1 0,0 1,0-1,0 1,10-3,-10 5,0-1,0 2,0-1,0 0,-1 1,1 0,0 0,0 1,0-1,-1 1,1 0,0 0,-1 1,0-1,0 1,0 0,0 0,0 1,0-1,5 8,-3-5,-1 1,0 0,0 0,0 0,-1 0,0 1,-1 0,0 0,0 0,0 0,2 13,-5-13,0-1,-1 1,0-1,0 0,0 1,-1-1,0 0,0 0,-1 0,0 0,0 0,-8 11,-12 29,23-44,-1 0,0-1,1 1,0-1,-1 1,1 0,0 0,1-1,-1 1,0 0,1-1,-1 1,1-1,0 1,0-1,0 1,0-1,0 1,1-1,-1 0,4 4,5 6,0-1,1-1,12 10,-15-13,1 1,-1 0,12 15,-14-15,-1 1,0 1,0-1,-1 1,-1 0,0 0,0 0,-1 0,2 13,-4-19,1 0,-1 0,0-1,0 1,-1 0,1 0,-1 0,0 0,0-1,0 1,0 0,-1-1,1 1,-1-1,0 1,0-1,-1 0,1 0,0 0,-1 0,0 0,0-1,0 1,0-1,0 0,0 0,-5 2,-11 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6:59.6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1 128,'4'-4,"6"-1,14-1,16-2,22-1,22 1,27-1,24 0,11-3,6-3,-5 1,-12 2,-15 4,-23 3,-21 2,-14 2,-13 1,-15 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0.10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0 219,'665'-34,"-7"-39,-507 55,-69 8,412-67,-465 70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0.8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1,'54'2,"0"2,-1 3,0 2,0 2,60 22,246 110,-265-102,-12-5,121 72,-172-88,-2 0,0 2,-1 2,-1 0,-2 1,42 53,-64-73,1-1,-1 1,0 1,0-1,-1 0,1 1,-1-1,-1 1,1 0,-1-1,0 1,0 0,0 0,-1 0,0 0,0 0,0 0,-3 9,1-8,-1-1,1 1,-1-1,-1 0,1 0,-1 0,0 0,-1-1,1 1,-1-1,0 0,-1-1,1 1,-1-1,-7 4,-5 5,0 1,0 1,1 0,-25 32,-53 79,54-69,-488 716,486-707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1.86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611 0,'-1'9,"0"-1,0 0,-1 0,0 0,-7 16,-1 8,-164 500,84-272,-89 259,128-392,36-94,0 1,3 0,0 1,3 0,0 1,-5 65,12-66,0-8,2 1,0-1,7 39,-6-59,0 1,1-1,0 0,1 0,-1-1,1 1,1-1,-1 1,1-1,0 0,1 0,-1 0,1-1,0 0,1 0,-1 0,11 7,-3-5,-1-1,1 0,0-1,0 0,1-1,0-1,20 4,10-3,47-1,27 2,-15 4,77 11,-155-15,0 1,0 0,-1 2,46 22,-61-25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3.2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126 195,'-30'666,"20"-560,4-36,-20 90,11-241,-23-601,39 634,15-93,-12 120,0 0,2 1,1 0,0-1,1 2,20-34,-24 47,0 1,0-1,1 1,0 0,0 0,0 1,0 0,1-1,0 2,-1-1,1 1,1 0,8-4,-11 6,0 0,1 0,-1 0,0 1,0-1,1 1,-1 0,0 0,0 1,1-1,-1 1,0 0,0 0,0 1,0-1,0 1,0-1,0 1,-1 1,1-1,0 0,4 5,13 13,-1 2,0 0,29 45,41 84,-67-110,47 83,103 172,-131-231,4-2,72 79,-27-61,-72-64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4.0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0 603,'8'-2,"0"0,-1 0,1-1,-1 0,1 0,-1-1,0 1,12-11,16-6,89-39,120-53,-145 66,-57 25,0 2,73-21,-72 26,-1-1,40-21,-37 16,63-21,-13 12,109-51,-204 80,5-2,-1 0,1 0,0 0,0 0,0 1,0 0,11-1,-4 4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5.2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89 23,'4'-3,"-1"1,1-1,0 1,0 0,0 0,0 0,0 1,0-1,1 1,-1 0,1 0,-1 1,9-1,58 4,-55 0,0 0,-1 0,0 2,0 0,0 0,0 2,-1 0,0 0,0 1,-1 1,0 0,-1 1,18 19,-24-23,0 1,-1 0,1 0,-2 1,1-1,-1 1,0 0,-1 0,0 1,0-1,-1 1,0-1,-1 1,0 0,0-1,0 1,-1 0,-1 0,0 0,0-1,0 1,-1 0,0-1,-1 1,-7 14,-21 36,-2-2,-3-2,-76 92,61-83,48-60,0-1,0 1,1-1,0 1,0 0,0 0,0 0,-2 8,4-12,0 1,0-1,0 0,0 1,0-1,0 1,0-1,0 1,0-1,0 1,1-1,-1 0,0 1,0-1,0 1,0-1,1 0,-1 1,0-1,1 0,-1 1,0-1,0 0,1 1,-1-1,1 0,-1 0,0 1,1-1,0 0,25-1,2-6,0 2,0 0,49-1,-69 6,0 1,0 0,0 0,0 0,0 1,-1 0,1 1,7 3,-11-4,0 0,-1 0,1 1,-1-1,0 1,0 0,0 0,0 0,0 0,-1 0,1 0,-1 1,0 0,0-1,0 1,2 6,-3-7,0 1,0-1,-1 1,1-1,-1 1,1-1,-1 1,0-1,-1 1,1 0,0-1,-1 1,0-1,0 0,0 1,0-1,-1 0,1 1,-1-1,0 0,0 0,0 0,0-1,0 1,-1 0,1-1,-7 5,-5 3,0-1,0-1,-2 0,-26 10,15-6,-288 111,279-108,30-11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6.0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616 20,'-48'-9,"6"-1,16 9,0 2,0 0,0 1,0 2,1 1,-1 1,1 1,1 1,-1 1,1 1,1 1,0 1,0 2,1 0,1 1,0 1,2 1,0 1,-27 31,43-46,0 1,0 0,1 0,-1 0,1 0,-1 1,1-1,1 1,-1-1,1 1,-1 0,1-1,1 1,-1 0,1 0,0 5,1-6,0 0,0-1,1 1,-1-1,1 0,0 1,0-1,0 0,0 0,1 0,-1 0,1-1,0 1,0-1,0 0,0 1,0-1,0-1,1 1,-1 0,6 1,22 9,0-1,1-1,0-2,56 7,134-3,-220-12,1 0,-1 0,0-1,0 1,1-1,-1 0,0 1,0-1,0 0,0 0,0-1,0 1,0 0,0-1,0 1,0-1,-1 1,1-1,-1 0,1 0,-1 1,0-1,0 0,1 0,-1-1,-1 1,1 0,0 0,0 0,-1-1,0 1,1 0,-1-4,2-10,-1-1,-1 1,-3-30,1 21,0-17,0 26,0 0,2 0,0 0,1 0,4-20,-5 36,0-1,0 1,0-1,0 1,0-1,1 1,-1 0,0-1,0 1,1-1,-1 1,0 0,0-1,1 1,-1 0,0-1,1 1,-1 0,0 0,1-1,-1 1,1 0,-1 0,0 0,1 0,-1-1,1 1,-1 0,0 0,1 0,-1 0,1 0,-1 0,1 0,-1 0,1 0,-1 0,0 0,1 0,-1 1,1-1,-1 0,0 0,1 0,-1 1,1-1,-1 0,0 0,1 1,-1-1,0 0,1 1,-1-1,0 0,0 1,1-1,-1 0,0 1,0-1,0 1,1 0,23 32,-18-24,46 56,2-3,3-2,99 82,-139-127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5.84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1 511,'2'-2,"0"-1,0 1,0-1,0 1,0-1,1 1,-1 0,1 0,-1 1,1-1,0 0,0 1,0-1,3 0,4-3,29-22,62-55,-11 8,39-27,102-72,-203 156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6.5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1 212,'29'1,"0"-2,-1 0,1-3,0 0,-1-2,0 0,0-2,-1-2,0 0,46-25,-36 13,1 3,1 0,0 3,82-22,-100 31,-5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8.0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764 42,'-3'1,"0"0,0 0,1 0,-1 0,0 0,1 0,-1 1,0 0,1-1,0 1,-1 0,1 0,-2 3,-13 8,-332 168,343-178,-21 10,-1-2,0 0,-1-2,-30 5,49-12,1-1,-1 0,0-1,0 0,0 0,1-1,-13-3,18 3,-1-1,0 1,1-1,-1 0,1 0,-1-1,1 1,0-1,0 0,0 0,1 0,-1-1,1 1,-1-1,-2-4,3 4,1 1,-1-1,1 0,0 0,0 0,0 0,0 0,1 0,0-1,-1 1,2 0,-1-1,0 1,1-1,0 1,0-1,0 1,1-1,-1 1,1-1,0 1,0 0,1 0,-1-1,1 1,0 0,0 0,1 0,-1 1,1-1,0 1,4-6,3 0,0 1,1 0,0 0,0 1,1 0,-1 1,2 1,-1 0,23-7,18-3,2 2,-1 3,1 1,85-1,-118 11,1 0,0 2,-1 0,0 2,41 13,-49-12,1 0,-1 1,-1 1,0 0,0 1,0 0,-1 1,0 0,15 18,-8-3,-1 0,-1 1,-1 0,-1 2,-2 0,-1 0,9 33,-2 3,-3 2,8 78,-20-121,-2 1,-1-1,-1 1,-1-1,-1 1,-9 42,7-52,0-1,-1 0,0-1,-1 1,-1-1,0 0,0 0,-1-1,-1 0,0-1,0 0,-21 18,9-12,-1-2,0 0,0-1,-2-1,1-1,-1-1,-41 11,10-9,0-2,-80 4,73 0,53-11,-1 0,0 0,0-1,-11 0,18-2,0-1,0 0,0 0,-1 0,2 0,-1 0,0-1,0 1,0-1,1 0,-1 0,1 0,-1 0,1 0,0 0,0-1,0 1,0-1,0 1,-2-5,-31-63,32 64,-1-2,1 0,0 0,0 0,1 0,0 0,0-1,1 1,1 0,-1-1,1 1,1-10,0 13,0 1,0 0,1 0,-1 0,1 0,0 0,0 0,1 0,-1 1,1-1,0 1,0 0,0-1,0 1,0 1,1-1,-1 0,1 1,0 0,-1 0,1 0,8-3,12-3,0 1,0 1,1 1,-1 1,32-1,129 6,-134 1,77 3,-1 5,189 40,-287-44,-5-2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9.1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344 241,'-2'15,"-1"0,0 0,-1-1,0 1,-2-1,1 0,-2-1,-11 21,-9 20,-34 94,7 3,-63 285,85-300,62-249,54-128,62-100,-130 304,191-377,-194 391,-1-1,-1 0,12-42,-22 65,-1-1,0 0,1 1,-1-1,1 0,0 1,-1-1,1 1,0-1,0 1,0-1,0 1,0 0,1-1,-1 1,0 0,1 0,-1 0,1 0,-1 0,3-1,-2 2,0-1,-1 1,1 0,0 0,0 1,0-1,-1 0,1 1,0-1,-1 1,1-1,0 1,-1 0,1 0,-1-1,1 1,1 2,7 6,0 0,-1 0,0 1,11 14,-19-22,210 293,0 0,-194-273,1 0,1-1,37 31,-39-39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09.9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1 357,'2'-3,"1"0,0 0,-1 0,1 0,0 0,1 1,-1-1,0 1,1 0,-1 0,1 0,0 0,5-1,-5 1,34-14,62-16,-57 19,44-19,-36 12,70-18,-89 30,0-1,-1-1,0-2,-1-1,-1-1,0-2,27-19,-9-1,-27 21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10.94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15,'2'-15,"3"33,2 6,23 48,3-2,82 131,-90-157,-17-26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12.7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2632,'39'2,"0"2,0 2,44 12,-32-7,61 6,-42-13,0-4,1-2,106-19,-53-2,135-44,-75 5,328-161,150-147,519-412,-559 356,-412 288,7 9,5 10,393-151,-565 252,2 2,61-11,-102 26,-12 6,-17 7,13-10,-18 13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14.0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3340,'107'94,"-70"-54,-5-5,50 43,-78-75,1 1,-1-1,1 0,0-1,0 1,0-1,1 0,-1 0,0 0,1-1,-1 0,1 0,0 0,-1-1,1 0,-1 0,1 0,0-1,-1 0,1 0,-1 0,1-1,5-2,9-5,0-1,-1 0,0-2,27-21,-29 21,58-46,-2-3,64-71,119-155,549-800,-108-71,-571 923,55-94,-160 298,1 1,53-54,-49 56,-55 81,12-31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47.3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0 838,'1'-5,"-1"0,1-1,0 1,0 0,1 1,0-1,-1 0,2 0,-1 1,0-1,1 1,3-4,43-48,-46 53,43-40,2 2,1 3,2 1,73-39,234-97,-210 111,4 7,2 7,2 6,1 7,258-23,-411 58,24-3,0 2,0 0,0 2,33 6,-53-6,-1 1,0 0,1 0,-1 1,0 0,0 0,0 1,0 0,-1 0,0 1,0-1,0 1,0 1,-1-1,0 1,0 0,0 0,-1 0,7 14,-5-5,-1 0,0 0,-1 0,-1 1,0-1,-1 1,-1 0,-1 0,0 0,-1-1,0 1,-2 0,0-1,-9 30,-8 13,-2 0,-43 79,-125 177,-28-11,50-73,-321 503,159-229,300-460,-123 198,134-208,2 1,1 1,2 1,2 0,-10 47,20-74,0 0,1 0,0 1,1-1,0 0,3 19,-2-25,0 0,0 0,0 0,1-1,-1 1,1-1,0 1,0-1,1 0,-1 1,1-1,0-1,-1 1,1 0,0-1,1 1,-1-1,0 0,1 0,3 2,16 5,-1 0,1-2,1 0,-1-2,28 3,127 5,-127-10,524-15,-2-48,-402 39,-165 20,0 1,-1-1,1 1,0 0,0 1,6 0,-11-1,-1 0,0 1,1-1,-1 0,1 0,-1 0,0 0,1 0,-1 1,0-1,1 0,-1 0,0 1,1-1,-1 0,0 1,0-1,1 0,-1 1,0-1,0 0,0 1,1-1,-1 0,0 1,0-1,0 1,0-1,0 0,0 2,-12 17,-3-5,0 2,1 0,0 0,2 1,0 1,0 0,2 0,-12 31,11-17,1 0,2 1,1 0,2 0,1 1,2-1,1 1,1 0,2 0,2-1,1 0,1 1,2-2,2 1,0-1,2-1,2 0,29 50,1-13,87 102,70 52,-79-91,9 18,-7 5,-7 6,132 239,190 539,-361-757,19 75,72 295,-117-365,-37-129,3-2,1 0,3 0,51 87,-71-140,0 1,-1 0,1-1,0 1,-1 0,0-1,1 1,-1 0,0 0,-1 0,1 0,0 0,-1 1,0-1,0 0,0 0,0 0,0 0,0 0,-1 0,0 0,1 0,-4 6,1-4,0-1,-1 0,1 0,-1 0,0-1,-1 1,1-1,0 0,-1 0,0-1,0 1,0-1,-5 2,-20 5,24-8,0 0,0 1,0 0,0 0,1 0,-1 1,-7 4,13-6,-1 0,1-1,-1 1,0-1,1 1,-1 0,1-1,0 1,-1 0,1 0,0-1,-1 1,1 0,0 0,0-1,0 1,-1 0,1 0,0 0,0-1,0 1,0 0,1 1,0 1,0-1,0 0,0 1,0-1,0 0,1 0,-1 1,1-1,0 0,0-1,2 3,18 13,0-1,2-1,-1-2,2 0,0-1,46 14,-28-9,236 92,665 288,-877-365,-2 4,-1 3,-2 2,65 57,-101-75,-1 1,-1 1,-2 1,0 1,-2 1,-1 1,-1 0,-2 2,-1-1,-1 2,12 40,-15-23,-1 0,-3 0,-2 1,-1 57,-20 200,-48 239,3-33,-33 180,68-557,-15 278,39-320,5 1,4 0,34 169,-33-226,2-1,2 0,2-1,1 0,32 55,-44-86,1 0,0 0,0 0,0 0,1-1,0 0,0 0,0 0,0 0,1-1,-1 0,1 0,0 0,0-1,0 0,0 0,0 0,0-1,9 1,-15-2,1 0,-1 0,0 0,1 0,-1 0,0 0,1 0,-1 0,0 0,1 0,-1 0,1 0,-1 0,0 0,1 0,-1 1,0-1,0 0,1 0,-1 0,0 1,1-1,-1 0,0 0,0 1,1-1,-1 0,0 0,0 1,0-1,0 0,1 1,-1-1,0 0,0 1,0-1,0 1,0-1,0 0,0 1,0-1,0 0,0 1,0-1,0 0,0 1,0-1,0 0,0 1,0-1,-1 0,1 1,0-1,0 0,0 1,-1-1,1 0,0 0,0 1,-1-1,1 0,0 0,0 1,-1-1,1 0,0 0,-1 0,1 1,-28 19,22-16,-48 32,1 3,-54 51,89-71,0 0,0 1,2 0,1 2,0 0,2 0,0 1,-12 35,3 4,3 2,-17 101,31-142,0-6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50.3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47 454,'2'216,"-5"228,3-426,-1 0,-1 0,0 0,-2-1,0 1,-11 29,4-35,6-24,4-27,141-925,-115 817,-24 141,1-7,1 0,0 0,0 1,10-23,-12 33,0 1,-1-1,1 1,0-1,0 1,0 0,0-1,0 1,0 0,0 0,0 0,1 0,-1 0,0 0,1 0,-1 0,1 0,-1 1,1-1,-1 1,1-1,-1 1,1-1,0 1,-1 0,1 0,-1 0,1 0,0 0,-1 0,1 0,0 1,-1-1,1 0,-1 1,1 0,-1-1,1 1,-1 0,1 0,-1-1,0 1,1 0,-1 0,0 1,0-1,0 0,1 2,18 14,-2 2,0 0,-1 1,20 29,50 96,-48-77,144 266,-159-289,-7-16,-2-5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7.2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317 388,'-1'-8,"0"0,-1 0,0 0,0 0,0 0,-1 0,0 1,-1-1,0 1,-7-11,-58-70,47 61,-5-8,16 19,-1 0,0 1,-1 1,-1-1,0 2,-1 0,-1 1,-18-11,34 22,0 1,-1-1,1 1,-1 0,1-1,-1 1,1 0,-1 0,1-1,-1 1,1 0,-1 0,1 0,-1 0,0-1,1 1,-1 0,1 0,-1 0,1 0,-1 0,0 0,1 1,-1-1,1 0,-1 0,1 0,-1 0,1 1,-1-1,1 0,-1 1,1-1,-1 0,1 1,-1-1,1 0,0 1,-1-1,1 1,0-1,-1 1,1-1,0 1,0-1,-1 1,1-1,0 1,0-1,0 1,0-1,0 1,-1 0,1-1,0 1,0-1,1 1,-1-1,0 1,0 0,0 0,11 37,27 39,81 121,-41-73,46 67,203 239,-326-429,1 0,-1-1,0 1,1 0,0 0,-1-1,1 1,0 0,0-1,0 0,0 0,0 1,0-1,0 0,0-1,1 1,-1 0,4 0,-3-1,0-1,0 0,0 0,-1 0,1-1,0 1,-1-1,1 1,-1-1,0 0,1 0,-1 0,0 0,3-4,21-18,0 0,1 2,2 2,0 0,1 2,45-20,-18 10,-35 17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50.9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0 169,'9'0,"15"0,16-4,11-2,4-4,2 0,-4 2,-4 1,-4-1,-7-4,-5-1,-4-1,-7-3,-3 1,0 4,1 0,1 1,-3 3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52.0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0,'1'8,"0"0,1 0,0 0,0-1,1 1,4 7,5 16,3 18,2-1,2 0,2-2,2 0,2-1,35 45,-53-82,1 0,-1-1,1 0,1 0,-1-1,1 0,1-1,-1 0,0 0,1-1,18 5,-14-5,1 0,-1-1,0-1,1-1,0 0,-1-1,1 0,16-3,-26 2,1 0,-1 0,0-1,1 0,-1 0,0 0,0-1,0 0,-1 0,1 0,-1 0,1-1,-1 1,6-9,-4 5,-1 0,0-1,-1 0,0 0,0 0,-1 0,0-1,3-12,-1-3,-2-1,-1 0,0-1,-2 1,-4-38,3 57,1 0,-1 0,0 0,0 0,-1 0,0 0,0 1,0-1,-4-5,2 12,1 11,1 13,5 8,2 0,1 0,2 0,12 32,-1-2,31 104,-24-88,-3 1,20 140,-40-202,1-1,0 1,1 0,9 18,-7-16,-1-5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52.7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0 255,'33'-2,"1"-1,-1-1,0-2,-1-1,60-22,152-79,-200 87,92-49,-129 66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53.7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1 164,'56'-3,"-1"-3,63-13,38-5,-134 20,0-1,-1-1,1-1,-1-1,0-1,-1-1,0-1,-1 0,23-18,-25 17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08.5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1,'3'41,"2"0,2 0,2 0,24 70,-25-85,21 51,3-2,49 85,-58-115,-12-23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09.1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0 190,'29'-2,"0"-1,0-1,-1-2,37-12,38-7,-16 9,410-73,-342 69,-128 14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10.0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1 256,'0'-13,"1"-1,0 1,1 0,1 0,0 0,1 0,0 0,1 1,0-1,1 1,12-18,-14 24,1-1,0 1,0 0,1 0,0 1,0 0,0 0,1 0,-1 0,1 1,0 1,0-1,1 1,-1 0,1 0,0 1,-1 0,1 1,0 0,12-1,3 3,1 1,0 2,-1 0,1 1,-1 1,-1 1,1 1,-1 1,-1 2,1 0,-2 0,0 2,0 1,-1 0,-1 2,0 0,-2 1,19 23,-31-34,-1-1,1 1,-2 0,1 0,-1 0,0 0,0 1,0-1,-1 1,0-1,0 1,-1-1,0 1,0-1,-1 1,1 0,-1-1,-1 1,1-1,-1 0,0 0,-1 1,1-1,-6 8,-8 13,0 0,-2-1,-37 41,54-66,-278 286,222-232,39-34,17-14,14-9,123-49,124-43,349-107,-511 167,-58 20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11.0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155 152,'-3'48,"-1"1,-22 90,6-43,6-14,-56 276,57-311,8-42,5-30,45-381,-21 228,-16 118,3 1,2 0,31-86,-43 143,-1-1,1 1,0-1,1 1,-1 0,0-1,1 1,-1 0,1 0,0 0,-1 0,1 0,0 1,0-1,0 0,1 1,-1-1,0 1,0 0,1 0,-1 0,4-1,-2 2,0-1,0 1,0 1,0-1,0 1,0-1,0 1,0 0,0 0,-1 1,1-1,0 1,4 2,9 7,-1 1,0 0,0 1,23 26,3 9,-2 1,-2 3,32 57,81 175,-33-59,-99-193,-3-9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11.8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0 271,'12'-1,"-1"0,1-1,-1-1,0 0,0 0,13-7,44-11,-25 11,-1-2,0-2,0-2,-2-2,45-26,-29 16,90-34,-103 46,-27 10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13.4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2,'33'-1,"-15"0,1 1,-1 1,1 1,26 5,-40-6,0 1,0 0,0 0,0 0,0 0,0 1,-1 0,1 0,-1 0,0 1,0 0,0-1,0 1,-1 1,1-1,-1 0,0 1,-1 0,5 8,-5-7,1 0,-1 0,-1 1,1-1,-1 0,0 1,-1-1,1 1,-1-1,-1 1,1-1,-1 1,0-1,0 1,-1-1,0 0,0 1,-1-1,1 0,-1-1,-6 10,-7 6,0-1,-1 0,-1-1,-25 19,0 2,42-39,0 0,0 0,0 0,0 0,0 0,0 0,0 0,0 1,0-1,0 0,1 0,-1 1,1-1,-1 0,1 1,-1-1,1 1,0-1,0 0,-1 1,1-1,0 1,1-1,-1 1,0-1,0 1,0-1,1 0,-1 1,1-1,-1 0,1 1,0-1,-1 0,1 0,0 1,0-1,0 0,0 0,0 0,0 0,0 0,1 1,8 4,-1 0,1 0,0 0,19 6,-7-2,25 14,0 2,-2 2,-2 2,0 2,-3 2,0 2,64 75,-101-108,-1 0,1 0,-1 0,0 0,0 1,0-1,0 0,-1 1,0 0,1-1,-1 1,0 0,-1-1,1 1,-1 0,0 6,0-7,-2 0,1-1,0 1,-1-1,1 1,-1-1,1 0,-1 1,0-1,0 0,0 0,0 0,-1-1,1 1,-1 0,1-1,-1 0,1 1,-1-1,1 0,-1 0,-4 0,-146 50,137-45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7.7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1 225,'0'-4,"4"-1,2-5,4 0,8-3,7 1,2-2,5-2,7 1,4-2,4-1,2-2,-3 2,-4 4,-6 0,-5 3,-3 3,-6 3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17.19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1 501,'0'-4,"1"0,0 0,0 0,0 0,1 0,-1 0,1 0,0 0,0 0,0 1,0-1,1 1,0 0,0 0,4-4,56-45,-46 40,182-115,-35 26,-138 83,0-2,1 1,1 2,0 0,2 2,49-18,-51 26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18.1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1 375,'5'-2,"-1"0,1 0,0 0,-1 0,1-1,-1 0,0 0,0 0,5-5,6-5,17-5,1 1,0 2,59-19,-27 10,-13 5,63-25,134-71,-188 77,-46 31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19.63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0,'0'5,"4"4,10 7,7 3,4 4,-2 6,4 7,1 2,0 6,4 5,-3-1,2 3,-1-2,0-2,-6-3,-7-10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20.1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1 350,'22'-1,"-1"-1,1 0,-1-2,0-1,26-9,104-46,-53 19,377-127,-362 123,-90 38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21.3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0 156,'1'-2,"-1"0,1-1,0 1,0 0,0 0,0 0,0 0,0 0,1 0,-1 0,1 0,-1 1,1-1,0 1,2-3,29-20,-11 10,1 1,0 1,1 1,0 2,1 0,0 1,0 2,1 0,0 2,0 1,0 1,0 1,52 5,-75-4,1 0,-1 1,0 0,1 0,-1 0,0 0,1 0,-1 1,0-1,0 1,0 0,0 0,-1 0,1 0,0 1,-1-1,0 1,1-1,2 6,-2-3,-1 1,1-1,-1 1,0 0,-1 0,1 0,-1 0,0 0,-1 0,1 9,-2 1,0 1,-2 0,1-1,-2 0,0 1,-1-2,-9 21,-2-6,-2-1,-1-1,-2 0,0-1,-27 24,-34 45,82-96,-1 0,1 1,-1-1,1 1,-1-1,1 1,0-1,-1 1,1-1,0 1,0-1,-1 1,1-1,0 1,0-1,0 1,-1 0,1-1,0 1,0-1,0 1,0 0,0-1,0 1,1-1,-1 1,0 0,0-1,0 1,0-1,1 2,19 3,35-10,-50 4,102-26,-74 17,50-8,-25 11,-1-2,0-3,83-29,-120 30,-4 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25.0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1,'2'24,"0"1,2-1,10 33,3 24,86 438,-83-446,4-1,3-1,3-2,78 130,-84-164,2 0,2-2,0-1,65 54,-67-65,0-2,1 0,2-2,0-1,0-1,62 21,-65-29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26.0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1 276,'0'-6,"1"0,0 0,0-1,1 1,0 0,0 1,0-1,1 0,-1 1,1-1,8-9,51-56,-25 30,-31 34,1-1,0 1,0 1,1-1,0 1,0 1,0 0,1 0,0 0,0 1,0 0,0 1,1 0,-1 1,1-1,0 2,-1 0,1 0,0 0,0 1,0 1,17 2,-13 0,-1 1,1-1,-1 2,0 0,0 1,0 0,-1 1,0 0,-1 1,1 0,-1 1,-1 0,0 1,0 0,13 17,-6-1,-1 0,0 0,-3 1,0 1,-1 1,-2 0,-1 0,-1 0,-2 1,-1 1,-1-1,-2 0,-1 1,-1 0,-6 42,5-63,-1-1,-1 1,1-1,-2 1,1-1,-1 0,0-1,-1 1,0-1,-1 0,1 0,-2 0,1-1,-1 0,0 0,0-1,-1 0,0 0,0-1,0 0,-1 0,0-1,0 0,-15 5,16-7,1 2,-1-1,1 1,-1 0,-10 9,37-12,13-7,95-32,-67 18,82-16,-129 35,0-2,0 0,0-1,0 0,0-1,-1 0,0-1,19-12,-15 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27.1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52 75,'2'143,"-4"154,1-283,1 0,-1 0,-1 0,-1 0,0 0,-1 0,0-1,-1 0,-11 23,15-36,1 0,0 0,0 0,0 0,0 1,0-1,0 0,0 0,0 0,0 0,0 0,0 0,-1 0,1 0,0 0,0 1,0-1,0 0,0 0,0 0,0 0,-1 0,1 0,0 0,0 0,0 0,0 0,0 0,-1 0,1 0,0 0,0 0,0 0,0 0,0 0,0 0,-1 0,1 0,0 0,0-1,0 1,0 0,0 0,0 0,0 0,0 0,-1 0,1 0,0 0,0 0,0-1,0 1,0 0,0 0,0 0,0 0,0 0,0 0,0-1,-4-13,1-16,6-402,-3 423,9-85,-8 87,0 1,0-1,1 1,0 0,0 0,1 0,-1 0,1 0,1 0,-1 1,8-9,-9 12,-1 1,1 0,-1 0,1 0,-1 0,1 0,0 0,0 0,0 0,-1 1,1-1,0 1,0 0,0-1,0 1,0 0,0 0,0 0,3 1,0 0,-1 0,1 0,-1 1,1 0,-1 0,1 0,6 5,5 5,-1 0,27 28,-37-35,180 203,-30-31,-105-122,36 38,-62-73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27.95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1 496,'1'-3,"1"0,0 1,0-1,-1 0,2 0,-1 1,0 0,0-1,1 1,0 0,-1 0,1 0,4-2,3-4,59-41,1 2,2 4,103-46,-75 39,173-103,-267 150,0 0,-1 0,1 1,0-1,1 1,9-2,0 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28.63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0,'4'0,"6"5,2 5,2 5,3 9,4 0,2 5,-3 6,-1 1,1-1,2-2,1-3,-4-2,0-1,0-6,-2-2,-5 1,-4-4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8.28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0,'4'0,"2"5,4 0,0 5,7 5,0 7,3 6,1 1,6 5,2 0,1 4,0-1,-6-2,-2-7,-5-5,-6-5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29.44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1,'25'0,"0"2,1 1,-1 1,0 1,0 2,-1 0,0 1,0 2,-1 0,0 2,-1 0,0 1,-1 2,25 21,-20-16,-2 1,-1 1,0 1,-2 1,-1 1,-1 0,0 2,-3 0,0 1,-2 1,18 48,-19-29,-2 0,-2 1,3 70,-9 149,-5-157,2-87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0.4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42 0,'1'233,"-3"251,0-424,-2-1,-25 118,24-158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1.3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484 0,'-2'37,"-1"0,-1 0,-12 45,-39 109,29-105,-38 137,-176 512,182-600,42-108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2.6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53 435,'5'86,"3"0,20 88,1 10,-16-82,34 442,-92-914,16 185,-11-77,12 100,-12-298,39 446,2 1,-1 0,2 0,0 0,0 0,1 0,9-21,-11 31,1 0,-1 0,1 0,0 0,0 1,1-1,-1 1,0-1,1 1,-1 0,1 0,0 0,0 0,0 1,0-1,0 1,0-1,0 1,0 0,0 1,1-1,-1 0,0 1,1 0,-1-1,0 2,1-1,-1 0,0 1,1-1,-1 1,0 0,0 0,1 0,3 3,7 1,0 1,-1 1,0 0,0 1,-1 1,19 15,64 70,-52-50,-42-44,212 220,-162-160,85 124,-119-158,2-1,27 30,-32-40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3.6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1 590,'0'-4,"1"-1,0 1,0-1,0 1,0 0,1 0,-1-1,1 1,0 0,1 0,4-6,36-41,-28 36,194-189,-172 171,19-13,2 4,122-69,-144 90,-23 12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4.8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0,'2'37,"2"-1,1 0,15 49,0 1,11 111,-18-103,4-1,33 105,-46-189,0 0,0 1,1-2,0 1,1 0,0-1,0 0,1 0,0-1,0 0,11 8,-15-13,-1 0,1-1,0 1,-1-1,1 0,0 1,0-1,0 0,0-1,0 1,0-1,0 1,0-1,0 0,0 0,6-1,-6 0,0 0,0 0,0-1,0 1,0-1,-1 0,1 0,0 0,-1 0,1-1,-1 1,0 0,0-1,0 0,0 0,0 1,-1-1,3-6,16-38,-2 0,14-62,-13 41,-16 58,9-36,-11 43,-1 1,1 0,-1-1,0 1,0 0,0-1,0 1,0 0,0-1,-1 1,1 0,-1-1,0 1,0 0,-1-3,2 5,0 0,0 0,-1 0,1 0,0-1,0 1,0 0,-1 0,1 0,0 0,0 0,-1 0,1 0,0 0,0 0,0 1,-1-1,1 0,0 0,0 0,0 0,-1 0,1 0,0 0,0 0,0 0,0 1,-1-1,1 0,0 0,0 0,0 0,0 1,0-1,-1 0,1 0,0 0,0 1,0-1,0 0,0 0,0 0,0 1,0-1,0 0,0 0,0 0,0 1,0-1,0 0,0 0,0 0,0 1,0-1,0 0,0 0,0 0,1 1,-3 16,7 5,1 0,2 0,0 0,0-1,2-1,22 36,0 0,154 267,-181-314,-1 1,0 0,0 0,-1 0,3 22,-4-12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5.4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1 521,'4'0,"2"-4,3-2,6-3,3-6,8-8,12-4,8-11,10-7,7-5,2-2,-2-1,-2 4,-9 7,-7 5,-8 6,-6 7,-8 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6.0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0 373,'23'-2,"-1"-2,1 0,-1-2,0 0,-1-1,0-2,0 0,23-14,26-10,514-228,-564 253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7.1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1 311,'2'89,"4"0,35 168,76 236,-113-473,2 13,-4-32,-2-21,37-859,-30 777,14-123,-20 219,0 0,0 0,0 0,1 1,0-1,0 1,1-1,3-6,-5 11,-1 1,1-1,-1 1,1-1,-1 0,1 1,-1-1,1 1,0 0,-1-1,1 1,0-1,-1 1,1 0,0-1,0 1,-1 0,1 0,0 0,0 0,0 0,-1 0,1 0,1 0,0 1,0-1,0 1,-1 0,1 0,0 0,0 0,-1 1,1-1,-1 0,1 1,-1-1,0 1,0-1,2 3,231 314,274 361,-495-664,-2-6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7.8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1 908,'0'-1,"1"-1,0 0,0 0,-1 1,1-1,0 1,1-1,-1 1,0-1,0 1,1 0,-1-1,1 1,-1 0,1 0,1-1,5-4,382-306,-351 283,612-483,-625 489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09.7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1 112,'4'-1,"1"0,-1 0,0 0,1-1,-1 0,0 0,0 0,4-3,18-7,6 3,1 2,0 1,54-3,22-3,-69 5,-1-1,0 3,63-3,-91 8,0 1,0 0,0 0,0 1,-1 1,1-1,0 2,-1 0,0 0,0 0,0 2,0-1,17 14,1 9,-1 1,-2 2,-1 0,-1 2,-1 0,17 40,-17-33,1-1,1-1,3-2,41 46,-37-52,1-3,1 0,2-2,0-2,1-1,2-2,0-1,1-2,1-2,0-1,1-3,0-1,1-2,0-1,0-3,47-1,-72-2,-8 0,-1-1,1 0,-1-1,1 0,0 0,8-3,-15 4,0-1,1 0,-1 0,0-1,0 1,0 0,0-1,0 1,-1-1,1 0,0 1,-1-1,1 0,-1 0,0 0,1 0,-1 0,0-1,0 1,0 0,-1 0,1-1,-1 1,1-1,-1 1,0-4,1-12,-1 1,-1-1,-1 1,0 0,-1-1,-1 1,-1 1,0-1,-1 1,-1 0,-1 0,0 0,-1 1,0 1,-1-1,-1 2,-22-23,14 17,-2 0,0 1,-1 1,-1 1,-1 2,0 0,0 1,-2 1,1 2,-43-12,44 17,1 2,0 1,-36 1,40 1,-1 0,0-1,0-1,0-1,-28-8,46 10,0 1,1 0,-1-1,1 1,-1-1,1 1,-1-1,1 0,0 1,-1-1,1 0,0 0,-1 0,1 0,0 0,0-1,0 1,0 0,0 0,0-1,0 1,1 0,-1-1,0 1,1-1,-1 1,1-1,0 1,-1-1,1 0,0 1,0-1,0 1,0-1,0 0,0 1,0-1,1 1,-1-1,1 1,-1-1,1 1,0-1,-1 1,1-1,0 1,0 0,0-1,0 1,0 0,2-2,3-4,0 0,1 1,-1 0,1 0,1 0,-1 1,1 0,9-4,5 1,0 1,0 0,0 2,1 1,0 1,0 0,27 2,9 2,93 15,-92-7,-1 2,-1 3,0 2,-2 3,0 3,81 42,-111-49,-1 1,0 1,-1 1,-1 1,0 2,-2 0,0 1,-2 1,-1 1,0 0,-2 1,-1 1,-1 1,21 54,-26-56,-1 0,0 1,-2 0,-2 1,4 44,-26-103,-66-156,25 62,-67-216,122 328,0 0,2-1,-1 1,0-28,3 39,0 0,0 1,0-1,1 0,-1 0,1 0,-1 0,1 0,0 1,0-1,1 0,-1 1,0-1,1 1,0-1,-1 1,1 0,0 0,0 0,0 0,1 0,-1 0,0 0,1 1,-1-1,1 1,-1 0,1-1,0 1,0 1,3-2,9 0,1 0,-1 1,0 1,0 0,0 1,0 1,19 4,108 34,-109-30,94 34,-2 5,-2 5,116 71,-141-67,-4 5,-2 4,159 151,-220-188,-2 2,-1 1,-2 1,-1 2,-2 0,-1 2,-2 0,20 54,-31-70,-2-7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38.5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1,'4'12,"6"14,6 14,3 10,0 0,0 0,-3-4,0-10,-2-7,-4-8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33.1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12879 1085,'-8'-2,"-1"0,1-1,0 0,0-1,0 1,0-1,0-1,1 0,0 0,0 0,-8-9,-18-11,-67-35,-135-57,99 52,-91-39,-4 9,-282-74,-498-63,628 166,-719-30,-187 95,597 5,-1082 80,100 105,1616-182,-598 81,475-55,-278 89,369-89,2 5,2 4,1 3,-81 59,-295 243,193-107,225-194,3 1,1 2,-57 96,-22 73,-145 371,222-470,5 1,5 1,6 2,5 1,-7 188,27-277,0-1,3 1,1-1,12 53,-9-64,0 0,2 0,1-1,0 0,2-1,0-1,21 27,-2-1,-2 1,-2 1,-2 2,22 62,-16-38,41 71,-20-59,4-2,105 123,-117-159,3-2,1-1,2-3,2-2,60 34,41 12,4-8,3-6,287 87,281 37,-545-157,1-7,194 6,-179-34,-1-8,322-49,-226 0,306-100,-171 22,615-163,-322 105,77-16,-144 90,-470 93,292 5,-80 57,-80-3,821-11,-1046-30,0-5,-1-3,0-5,-1-3,120-45,222-106,-367 139,-2-3,-1-2,-2-3,78-67,-16-11,-87 81,2 1,1 1,2 3,1 1,47-27,-31 25,-1-2,-2-3,-2-1,-1-3,51-56,-72 64,-1 0,-2-2,-1-1,34-68,62-170,-111 247,109-305,-104 280,-3-1,-2 0,-3 0,3-80,-12 47,-17-140,11 184,-2 0,-2 1,-1 0,-2 1,-24-48,26 68,-1 0,-1 0,-1 1,0 1,-2 1,-29-27,-123-84,145 112,-36-23,-2 3,-69-30,-140-49,154 69,-181-62,65 26,-97-57,162 64,-221-66,265 105,-243-64,248 74,-137-13,190 34,-593-41,-560 68,993-13,0 10,-280 58,-189 130,141-35,291-99,-372 84,548-142,-138 3,-85-19,-40 1,-15 37,73-3,218-29,-146-10,118-4,-233-20,-193 25,287 7,182 1,-1 3,-72 15,86-13,-94 8,94-13,0 2,-56 14,36-4,43-11,0 2,-34 11,49-13,1-1,-1 1,1 0,0 1,0 0,1 0,-1 0,1 1,0 0,1 0,-6 7,-5 11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42.1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0,'3'30,"1"0,1 0,2-1,1 0,1 0,16 33,-3-3,242 747,-202-577,51 373,-106-526,-6-48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44.1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3607,'1'-8,"0"0,0 0,1 0,0 0,0 1,1-1,0 1,0 0,1-1,0 2,0-1,1 0,0 1,6-7,12-11,1 1,27-21,-32 29,62-49,3 4,3 4,2 4,147-63,736-264,65-28,263-217,60-27,45 111,-379 216,-973 305,-2-2,77-43,-125 63,0-1,1 1,-1 0,1 0,-1 0,1 0,-1 1,1 0,0-1,-1 1,1 0,0 1,-1-1,1 1,0 0,-1-1,1 2,-1-1,1 0,-1 1,0-1,5 4,7 5,-1 0,-1 1,20 21,-15-15,659 717,-429-447,-36-43,207 312,-337-429,-5 3,-6 4,-5 3,81 249,-80-150,57 380,-106-523,-11-65,-1 0,-1 0,1 52,-6-78,-1 1,1-1,-1 0,1 0,-1 1,0-1,0 0,0 0,0 0,0 0,0 0,-1 0,1 0,0-1,-1 1,0 0,1-1,-1 1,0-1,0 0,0 1,-3 0,-55 21,32-15,-2331 943,580-145,903-466,280-116,14 31,53 7,-794 375,1206-584,-252 101,361-151,1-1,-1 0,0 0,0-1,0 0,0-1,0 1,0-1,-1-1,1 0,-9-2,6 0,0-1,1 0,-1-1,1-1,0 1,0-2,-9-7,-45-33,3-2,3-3,-96-108,129 129,2-1,0-1,2-1,2-2,1 1,2-2,2 0,1-1,-12-57,6-43,6-2,6-159,5 100,-54-593,0-253,56 1036,0 6,1 0,-1 0,0 1,0-1,0 0,0 0,-1 0,1 0,-1 0,1 0,-1 0,0 1,-1-1,1 0,-2-2,-2 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56.8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7324 780,'-6'-157,"3"137,0 0,-2 0,0 1,-1-1,-15-30,11 29,0 0,-2 1,0 0,-1 1,-1 0,0 1,-2 1,0 0,-1 1,0 1,-25-17,6 12,0 1,-2 1,0 3,0 0,-66-13,-205-23,-756-22,-6 84,27 75,12 73,201 31,722-155,2 4,2 4,1 5,3 5,-136 94,201-120,0 3,2 1,2 1,1 2,-50 70,47-52,3 2,2 1,-39 103,29-35,6 2,5 2,-18 201,-38 495,83-811,-29 382,27-297,4 0,16 103,-11-161,2 0,2 0,2-1,1 0,1-1,3-1,1 0,31 46,-19-40,2-2,2-1,1-1,2-2,1-1,48 31,-8-13,3-4,2-3,147 58,285 71,-333-117,127 47,235 71,-410-140,2-6,152 13,-166-32,-1-6,1-5,0-6,-1-5,164-35,5-30,-3-12,-4-13,357-181,-407 158,-4-10,-7-10,-6-9,-7-10,282-284,-417 367,-4-2,-4-3,-3-3,-5-3,51-104,59-118,31-60,-32-14,-153 343,-2-1,-3 0,-1 0,3-66,-12-185,-3 145,3 105,-2 1,-2-1,-2 0,-2 1,-2 1,-24-62,26 83,-1 0,-1 1,-1 0,-1 1,-1 0,0 1,-2 1,0 0,-1 1,-1 1,-1 1,-1 0,-31-19,28 23,0 1,-1 1,0 1,0 2,-40-8,-128-6,179 19,0-1,1 0,-1-1,1 0,0-1,-18-9,-34-13,42 20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7:42.8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330 55,'-16'175,"7"-99,-28 182,-96 344,69-399,-6 28,81-362,101-354,-17 89,-78 306,25-108,-35 171,2 0,1 1,0 0,29-48,-32 65,0 1,0-1,1 1,9-7,-10 9,0 0,-1 0,0 0,0-1,0 0,6-12,-6 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55.34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1,'4'1,"-1"1,1 0,0-1,-1 1,0 1,1-1,-1 0,0 1,0 0,0 0,-1 0,1 0,-1 0,1 0,1 4,5 5,249 281,-62-71,-149-168,-6-10,59 88,-48-66,-39-52,-1 1,-1 0,18 30,-13-11,-5-11,0 0,2 0,0-1,1-1,2 0,21 23,-25-32,-3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56.4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1 479,'3'-1,"0"0,1 0,-1-1,0 1,0-1,0 0,0 0,0 0,0 0,4-5,9-4,73-39,184-75,-195 93,172-68,51-21,-297 119,1 0,0 0,0 0,0 0,0 0,0 1,1 0,9-1,-2 4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57.1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1,'1'14,"2"1,0-1,1 0,0 0,1 0,0 0,9 14,9 25,194 504,-207-535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57.7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68,'314'2,"423"-9,-385-28,-108 8,-218 26,-9 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0.50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202 37,'-5'1,"0"0,-1 0,1 1,0-1,0 1,0 0,0 1,0-1,1 1,-1 0,1 0,0 0,-5 5,-3 3,0 1,-19 24,21-23,2 0,0 1,0 0,1 0,1 1,0-1,1 1,1 0,0 1,1-1,1 1,-1 18,3-21,0 0,1-1,1 1,0-1,1 1,0-1,1 0,0 0,1-1,0 1,1-1,0 0,1 0,0-1,15 16,-8-10,1 0,1-1,0-1,1-1,1 0,0-1,0-1,1-1,1-1,0 0,0-2,1 0,-1-1,1-1,1-1,34 2,-52-6,-1-1,1 1,0-1,-1 0,1 0,-1 0,0 0,1-1,-1 1,0-1,0 0,0 0,0 0,0 0,0-1,-1 1,1-1,-1 1,1-1,-1 0,0 0,0 0,-1 0,1-1,0 1,-1 0,0-1,1-3,4-12,-2 1,0-1,2-36,2-92,-13-176,-7 258,11 60,5 16,2 10,6 10,1-1,1-1,2 0,1-1,0-1,34 38,8 1,76 68,-127-126,2 2,0-1,1 0,0-1,21 12,-13-12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58.36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1,'2'33,"2"0,2 0,11 42,-8-43,46 188,46 212,-92-350,-9-63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8:59.3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49 121,'1'143,"-34"758,26-854,3-30,2 0,0 0,0 1,2-1,3 33,1-47,0-12,2-16,4-228,-8 109,8-49,-3-403,-13 548,1-27,5 75,0 0,0-1,0 1,0 0,0-1,0 1,0 0,0 0,0-1,0 1,0 0,0-1,0 1,0 0,0 0,1-1,-1 1,0 0,0 0,0 0,1-1,-1 1,0 0,0 0,0 0,1-1,-1 1,0 0,0 0,1 0,-1 0,0 0,1 0,-1-1,0 1,0 0,1 0,-1 0,0 0,1 0,-1 0,0 0,0 0,1 0,-1 0,0 1,1-1,-1 0,21 12,16 23,-37-35,51 57,-2 2,80 130,55 146,-34 3,-124-288,-12-34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0.02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0 255,'10'-1,"-1"-1,0 0,0 0,0-1,14-5,11-4,350-79,-94 26,-232 53,-45 11,-1-1,0-1,0 0,0 0,0-2,0 1,-1-1,21-13,-14 5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0.98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2 360,'0'-3,"-1"-31,2-1,1 1,2-1,12-49,-14 75,1 0,0 0,1 1,0 0,1 0,-1 0,2 0,-1 1,11-11,-12 14,2-1,-1 1,1 0,-1 1,1-1,0 1,0 1,0-1,1 1,-1 0,1 0,-1 1,1 0,11-1,-9 1,0 1,-1 0,1 1,0 0,0 0,0 1,-1 0,1 0,-1 1,1 0,-1 0,0 1,0 1,-1-1,1 1,-1 0,0 1,0-1,-1 1,0 1,0-1,6 9,-3 0,0 0,-1 1,0 0,-2 0,0 1,0-1,-2 1,0 1,-1-1,1 23,-1-7,-1 0,-2 0,-1 0,-2 0,-1-1,-1 1,-2-1,-2 0,0 0,-2-1,-2-1,-1 0,-1 0,-1-1,-30 39,29-47,0-1,-1-1,-1-1,-1 0,0-2,-1 0,-44 24,64-40,1 0,0 0,0 0,-1 0,1 1,0-1,-1 0,1 0,0 0,0 0,-1 0,1 0,0 0,0 1,-1-1,1 0,0 0,0 0,-1 1,1-1,0 0,0 0,0 0,0 1,-1-1,1 0,0 1,0-1,0 0,0 0,0 1,0-1,0 0,0 0,0 1,0-1,0 0,0 1,0-1,0 0,0 1,0-1,0 1,16 3,34-4,-44 0,501-2,-481 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1.50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49,'305'1,"332"-3,-545-3,168-33,-236 33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2.0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0,'1'56,"3"0,2-1,2 0,3 0,2-1,21 55,57 147,-85-240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3.17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1 420,'1'6,"0"0,0 0,1 0,-1 0,1-1,6 11,6 21,33 158,24 231,-70-423,1 52,-2-54,0 0,0 1,0-1,0 0,0 1,0-1,0 1,-1-1,1 0,0 1,-1-1,1 0,-1 1,0-1,1 0,-1 0,0 0,0 0,1 1,-1-1,0 0,0 0,0-1,0 1,-1 0,1 0,0 0,0-1,0 1,-1-1,-1 2,1-3,1 1,-1-1,1 1,-1-1,1 0,0 1,-1-1,1 0,-1 0,1 0,0 0,0 0,0 0,0-1,0 1,0 0,0-1,0 1,0 0,0-1,1 1,-1-1,0-1,-13-40,13 42,-11-51,3-1,1 1,3-2,3-83,7 47,31-169,-25 206,3-1,26-64,-31 94,2 0,1 1,1 0,0 1,2 1,34-39,-46 57,0 0,-1 0,1 1,0-1,0 1,0 0,1 0,-1 0,1 0,-1 0,1 1,-1 0,1-1,0 1,0 1,-1-1,1 0,0 1,0 0,0 0,0 0,0 1,0-1,-1 1,1 0,5 1,-1 2,0 1,0-1,-1 1,0 1,1-1,-2 1,1 0,-1 1,0-1,8 13,53 76,-5 3,58 124,78 221,-105-226,-75-174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3.84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0 350,'17'-2,"-1"0,1-1,-1-1,0-1,19-7,10-3,395-139,-147 47,-185 69,-82 31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5.3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 89,'19'-2,"1"-1,-1 0,0-2,0 0,-1-1,33-15,31-9,-71 26,1 1,-1 1,1 0,0 1,0 0,0 0,0 2,0-1,14 4,-21-3,0 0,0 0,-1 1,1 0,0 0,-1 0,1 1,-1 0,0-1,0 2,0-1,0 0,0 1,-1-1,1 1,-1 0,0 0,-1 1,1-1,-1 1,1-1,-1 1,-1 0,3 5,0 11,-1 0,0-1,-1 1,-2 0,0 0,-1 0,-1 0,-1 0,-1-1,-6 22,-12 27,-43 99,33-104,-2-1,-49 66,0 2,82-131,0 1,1 0,-1-1,1 1,-1 0,1 0,-1-1,1 1,0 0,-1 0,1 0,0 0,0 0,-1-1,1 1,0 0,0 0,0 0,0 0,0 0,0 0,0-1,1 1,-1 0,0 0,0 0,1 0,-1 0,1-1,-1 1,0 0,1 0,-1-1,1 1,0 0,-1-1,1 1,0-1,0 2,39 9,-1-1,-32-4,0 0,-1 0,0 1,0 0,-1 0,1 0,-2 0,1 1,-1 0,0 0,-1 0,1 0,-2 1,1-1,-1 1,-1 0,1 0,-2-1,1 1,-2 15,0 2,-1 1,-2-1,0 0,-2 0,-15 42,9-32,-2-2,-1 1,-1-2,-3 0,0-1,-2-1,-1-1,-29 30,-29 22,69-72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6.1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0 128,'617'-50,"-408"26,-54 6,-5 0,205 0,-348 19,-9-1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0.7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1 905,'0'-2,"0"0,1 0,-1 1,1-1,-1 0,1 0,0 0,0 1,0-1,0 0,0 1,0-1,0 1,1 0,-1-1,1 1,-1 0,1-1,-1 1,1 0,0 0,-1 1,1-1,0 0,0 0,-1 1,4-1,54-9,752-15,-641 24,-2-1,523 2,-685 0,13 0,1 1,-1 0,0 1,32 9,-49-11,-1 1,0-1,1 0,-1 1,0-1,1 1,-1 0,0-1,1 1,-1 0,0 0,0 0,0 0,0 0,0 0,0 0,0 0,0 0,-1 1,1-1,0 0,-1 1,1-1,-1 0,1 1,-1-1,1 0,-1 1,0-1,0 1,0-1,0 1,0-1,0 3,-2 2,0 1,-1-1,1 0,-1 0,0 0,-7 8,-83 127,-80 133,-13 96,158-304,4 1,2 1,-24 128,46-193,-2 5,1 1,0-1,0 0,1 1,2 12,-2-19,0 0,1 0,0 0,-1 0,1 0,0 0,0-1,0 1,0 0,0-1,0 1,0 0,1-1,-1 1,1-1,-1 0,1 0,-1 1,1-1,0 0,0 0,-1-1,1 1,0 0,0 0,0-1,0 1,3-1,9 2,0-1,0-1,0 0,-1-1,1 0,27-7,84-30,-87 25,78-29,-2-6,-3-4,-2-4,-2-6,-3-4,-4-5,146-131,-207 164,-1 0,-3-3,-1-1,44-71,-63 86,0 0,-2-1,-1-1,-1 1,-2-2,-1 0,-1 0,-1 0,2-43,-8 63,0 0,0 0,-1 0,0 0,-1 0,0 0,-1 0,0 1,0-1,-1 1,0 0,-1 0,0 0,0 0,-1 1,0 0,-1 0,1 1,-2 0,-14-12,6 8,0 1,-1 1,0 1,-1 0,0 1,0 1,0 0,-1 2,0 0,-20-1,-170-3,143 9,-107-14,169 13,1-1,-1 1,0-1,0-1,1 1,-1 0,0-1,1 0,0 0,-1 0,1 0,0 0,0-1,0 1,0-1,-4-5,6 7,1 0,-1 0,1 0,0 0,-1 0,1 0,0 0,-1 0,1-1,0 1,0 0,0 0,0 0,0 0,0 0,1 0,-1 0,0 0,0 0,1 0,-1 0,1 0,0-1,1-1,0 1,0-1,0 1,0 0,0 0,1 0,-1 1,1-1,-1 0,1 1,0 0,3-2,33-9,1 1,0 2,1 2,0 1,54 1,-39 1,55-5,0 5,138 14,-208-6,0 2,0 2,0 2,-2 1,1 3,-1 1,-1 1,-1 3,48 30,-49-22,-1 1,-1 1,-2 2,49 60,89 154,-163-233,0 0,1 0,1-1,0 0,0 0,1-1,13 10,-27-38,-18-20,-44-59,6 14,-134-243,170 280,3-1,2-1,2 0,2-2,-12-70,24 104,1 0,1 0,1 0,1-21,0 32,-1 1,1-1,1 0,-1 0,0 0,1 0,0 1,0-1,1 1,-1-1,1 1,0 0,0 0,1 0,-1 1,1-1,7-5,11-4,0 0,0 2,1 1,1 0,0 2,39-9,-8 7,106-7,-101 13,0 3,0 3,0 3,-1 2,1 3,-2 2,0 3,0 2,-1 3,-2 2,78 43,35 42,220 182,-327-246,-51-35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1.79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1217 1,'-1'5,"0"1,1 0,-2 0,1 0,-1 0,0-1,0 1,0-1,-1 0,-5 9,-41 49,27-36,-31 43,3 2,4 2,-68 145,101-187,-13 47,23-69,1 1,0 0,0 0,1 0,1 0,0 0,0 0,3 17,-1-24,-1 0,1-1,0 1,0 0,0-1,0 1,1-1,-1 0,1 0,0 0,0 0,0 0,1-1,-1 1,0-1,1 0,6 3,-8-4,0 0,0 0,-1 0,1-1,0 1,0-1,0 1,0-1,0 0,0 0,0 1,0-1,-1-1,1 1,0 0,0 0,0-1,0 1,0-1,0 0,-1 1,1-1,0 0,0 0,-1 0,1 0,-1 0,1-1,-1 1,1 0,-1-1,0 1,0-1,0 1,0-1,0 0,0 0,1-2,-1 1,0 0,-1 1,0-1,1 0,-1 0,0 0,0 0,-1 0,1 0,-1 0,1 0,-1 1,0-1,0 0,0 0,0 1,-4-5,-30-43,9 21,-1 2,-1 1,-2 1,0 2,-53-31,-179-82,228 119,-194-78,119 52,79 30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6.6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1,'3'125,"24"163,12 37,29 178,-39-380,-23-98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7.5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152 294,'1'91,"-7"212,1-250,-2 0,-2 0,-27 85,-4-33,-9 31,90-214,92-314,9-24,-116 348,-7 15,2 1,46-81,-66 131,0 0,0 0,1 0,-1 0,0 0,1 0,-1 1,1-1,-1 0,1 1,0-1,0 1,0 0,0-1,0 1,0 0,0 0,0 0,0 0,0 1,1-1,-1 1,0-1,0 1,1 0,-1 0,0 0,1 0,-1 0,0 0,1 1,-1-1,0 1,0 0,0-1,1 1,-1 0,0 0,0 1,0-1,0 0,-1 1,1-1,0 1,3 3,8 9,0 1,0 1,-1 0,14 26,-13-20,66 107,-7 4,-5 2,55 161,-115-276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8.1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1 277,'15'-1,"-1"-1,1-1,0 0,20-7,33-7,138-14,290-54,-293 46,157-39,-340 73,-3 2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9.19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 0,'-2'38,"-7"41,0 12,0 70,8 0,29 241,-26-386,0 0,2-1,0 0,0 0,10 22,-12-34,0 0,-1 1,1-2,0 1,0 0,1 0,-1-1,0 1,1-1,0 1,-1-1,1 0,0 0,0-1,0 1,1-1,-1 1,0-1,0 0,1 0,-1 0,1-1,-1 1,1-1,-1 0,1 0,-1 0,1 0,-1-1,7-1,-4 0,0 0,0-1,0 0,-1 0,1 0,-1-1,1 0,-1 0,0 0,-1-1,1 1,5-8,2-4,0-1,17-29,-13 9,-1 0,-1-1,9-46,5-10,-34 119,1 1,1-1,1 1,2 52,13 123,43 284,-1-18,-50-393,-3-50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09.9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1 283,'76'-2,"1"-4,86-18,147-45,-193 40,76-19,239-48,-351 88,-57 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10.3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1 138,'277'-22,"-104"4,216-18,369-17,-685 49,-54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11.0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1,'2'31,"0"0,2-1,1 1,18 55,52 114,-53-148,39 94,112 313,-166-435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20.98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383 303,'-3'94,"-4"-1,-30 144,-65 177,65-274,-127 462,154-565,2 0,-6 71,44-188,103-627,-90 426,-27 181,133-626,-143 703,1 2,20-40,-26 57,1 0,1 0,-1-1,1 1,0 1,0-1,0 0,0 1,0-1,1 1,0 0,-1 0,1 1,1-1,-1 1,0 0,0 0,1 0,-1 0,6 0,-8 2,0 0,1 0,-1 0,0 1,0-1,0 1,0-1,0 1,0 0,0 0,0 0,0 0,0 0,0 1,-1-1,1 0,0 1,-1 0,1-1,0 3,29 42,-22-31,320 612,-52 25,-210-490,-11 5,-49-149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21.8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0 578,'2'-7,"1"0,-1 0,1 1,0-1,1 1,-1 0,1 0,0 0,1 0,-1 1,8-6,3-7,11-13,2 1,1 1,2 2,0 1,2 1,1 2,56-29,274-105,-220 101,-137 52,39-12,-45 15,1 1,0-1,0 1,0-1,0 1,0 0,0 0,0 0,0 0,0 0,0 0,0 1,0-1,0 0,0 1,0 0,-1-1,5 3,-6-2,0 0,1 0,-1 0,0 0,0 0,0 0,1 0,-1 0,0 0,0 0,0 0,-1 0,1 0,0 0,0 0,0 0,-1 0,1 0,-1 0,1 0,-1 0,1 0,-1 0,1 0,-1-1,0 1,1 0,-2 1,-1 1,-5 10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22.4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10,0 5,0 8,5 6,0 5,1 0,2 0,1 2,-2-3,-2-4,3-5,0-4,-2-7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2.7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1 232,'70'16,"73"-6,181-9,-286-2,-30 1,38 0,-1-3,89-16,-120 16,-1-1,1-1,-1 0,0-1,-1 0,13-9,-19 11,0 0,0-1,0 0,-1-1,0 1,0-1,0 0,-1-1,1 1,-1-1,5-13,-6 13,-1 1,-1-1,1 0,-1 1,-1-1,1-12,-1 17,0-1,0 1,0 0,0-1,-1 1,1 0,-1-1,1 1,-1 0,0 0,0-1,0 1,0 0,0 0,-1 0,1 0,-1 1,1-1,-1 0,0 0,1 1,-3-2,3 3,1-1,0 1,-1 0,1 0,-1-1,1 1,0 0,-1 0,1 0,-1 0,1 0,0 0,-1-1,1 1,-1 0,1 0,0 0,-1 0,1 0,-1 1,1-1,0 0,-1 0,1 0,-1 0,1 0,0 1,-1-1,1 0,0 0,-1 0,1 1,0-1,-1 0,1 1,0-1,-1 1,-2 19,12 22,9-3,2 0,2-2,1 0,46 55,-31-42,37 50,118 168,-154-208,-4 1,46 107,-74-151,-1 0,0 1,-2-1,0 1,-1 0,0 1,-1 30,-3-38,0 0,-1 1,0-1,-1 0,0 0,-1 0,0 0,0-1,-1 1,-1-1,0-1,0 1,-11 12,-7 4,-1-1,-1-1,-1-1,-1-1,-1-1,0-2,-33 15,17-12,-2-2,1-2,-2-2,-66 12,92-25,0-1,0-1,-1-1,1-1,0-1,0 0,0-2,1-1,-1-1,1 0,0-2,1 0,0-1,0-2,1 0,0-1,1 0,0-2,-16-16,19 17,2-1,0-1,1 0,0-1,1 0,1 0,1-1,0-1,-11-32,16 36,0-1,1 0,0 0,2 0,0-1,0 1,2 0,0 0,0-1,1 1,1 0,1 1,7-20,-6 20,2 0,-1 1,2 0,0 0,0 0,1 1,1 1,0 0,1 0,0 0,15-10,4 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23.0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0 151,'117'10,"-21"-1,206-1,1-14,-1-13,504-97,-672 88,-99 20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23.62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1,'0'37,"9"400,-2-329,6 0,25 107,-19-154,-12-39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35.6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3 594,'-1'-67,"0"21,8-81,-5 112,1 0,0-1,1 2,1-1,1 0,0 1,0 0,2 0,10-14,4-3,1 1,36-36,-53 60,0 0,0 0,1 0,0 1,0 0,0 1,0-1,1 2,0-1,0 1,0 0,0 0,0 1,1 0,-1 1,16-1,-18 3,1 0,-1 1,1 0,-1 1,0-1,0 1,0 0,-1 1,1-1,-1 1,1 0,-1 1,0-1,5 8,9 9,30 45,-29-34,0 0,-3 1,0 1,-2 0,17 61,-26-71,-1 0,-1 0,-2 0,0 0,-1 1,-1-1,-2 0,0 1,-11 42,-6-5,-2-1,-3-1,-43 77,-110 159,154-260,-20 32,-74 90,104-141,28-27,9-9,12-1,1 1,1 2,69-22,125-20,-142 38,-87 20,233-61,-206 52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36.5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56 350,'0'88,"2"-2,-3-1,-25 161,-5-73,69-358,-9-1,6-206,-28 164,-7 226,0 1,-1-1,2 0,-1 1,0-1,0 1,0-1,1 0,-1 1,1-1,-1 1,1-1,0 1,0 0,-1-1,1 1,0 0,0-1,0 1,1 0,-1 0,0 0,2-1,-2 1,1 1,-1 0,1 0,0 0,-1 0,1 0,-1 0,1 0,0 0,-1 0,1 1,-1-1,1 1,-1-1,1 1,-1 0,1 0,1 1,6 4,0 1,-1-1,1 2,-2-1,10 12,50 69,86 152,33 111,-93-170,-73-141,19 56,-32-73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37.1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1 302,'4'-4,"6"-6,5-1,13-3,15-8,8 1,9-6,6-2,1-1,-2 1,-4 1,-8 6,-9 5,-11 3,-8 3,-3 3,-6 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37.6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1,'2'6,"-1"-1,1 1,0 0,0 0,6 9,1 4,167 415,-145-357,66 114,-84-169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38.1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1,'64'4,"-1"2,84 20,-25-4,670 64,-588-78,389-35,-551 23,0-3,76-21,-110 26,-9 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38.7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1,'1'85,"4"0,3-1,22 94,113 405,-132-522,5 20,-11-68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47.1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0 174,'0'-2,"1"1,-1-1,1 0,-1 1,1-1,-1 1,1-1,0 1,0-1,0 1,0-1,0 1,0 0,0 0,0-1,1 1,-1 0,0 0,1 0,1-1,35-17,-28 15,46-20,1 3,1 3,1 2,0 2,1 3,98-4,-143 14,0 1,0 0,0 1,0 1,0 0,0 1,-1 1,1 1,-1 0,26 13,-31-13,-1 0,0 1,-1 0,1 0,-1 1,0 0,-1 1,1-1,-1 1,-1 0,0 1,0-1,-1 1,0 0,0 0,-1 1,4 15,-3 2,0 0,-2 1,-1 0,-1-1,-2 1,0-1,-2 1,-1-1,-2 0,-11 34,-3-4,-3-1,-2-1,-52 83,50-99,-1-2,-57 58,42-48,43-46,0-1,1 1,-1-1,1 1,-1 0,0-1,1 1,-1-1,1 1,0 0,-1-1,1 1,-1 0,1 0,0-1,0 1,-1 0,1 0,0 0,0-1,0 1,0 0,0 0,0 0,0-1,0 1,0 0,0 0,1 0,-1 1,2-1,-1 0,0 0,0 0,1-1,-1 1,1 0,-1 0,0-1,1 1,-1-1,1 1,0-1,-1 0,3 1,62-1,-62-1,151-13,96-4,-221 18,-1-2,1-2,0 0,-1-2,44-15,-53 15,-2 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47.8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121 490,'-1'95,"-4"0,-19 100,22-178,-1 0,-1 1,-1-1,0-1,-1 1,-1-1,-1 0,0 0,-20 27,28-43,0 1,0-1,0 0,-1 1,1-1,0 0,0 1,-1-1,1 1,0-1,0 0,-1 0,1 1,0-1,-1 0,1 0,-1 1,1-1,0 0,-1 0,1 0,-1 0,1 0,0 1,-1-1,1 0,-1 0,1 0,-1 0,1 0,-1 0,1 0,-1-1,-1-13,8-25,119-462,-10 67,-113 427,1 1,-1-1,1 1,0 0,1 0,0 0,-1 0,2 1,-1 0,6-6,-7 9,-1 1,0-1,0 1,0-1,1 1,-1 0,1 0,-1 0,1 1,-1-1,1 1,-1-1,1 1,0 0,-1 0,1 0,-1 0,1 0,0 1,-1-1,1 1,-1 0,1-1,-1 1,1 0,-1 1,0-1,1 0,2 3,12 9,0 0,-1 1,-1 0,0 1,-1 1,-1 1,16 24,70 136,71 191,-163-349,0 1,-2 0,6 36,-8-30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3.61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94,'0'-5,"0"0,0 0,0 0,1 0,-1 0,1 0,1 0,-1 0,1 1,-1-1,1 0,1 1,2-6,-3 8,1 0,-1 0,0 1,1-1,-1 0,1 1,0-1,0 1,-1 0,1 0,0 0,0 0,0 1,0-1,0 1,0 0,0 0,0 0,0 0,0 0,0 1,0-1,5 3,14 2,-1 2,0 0,0 2,-1 0,0 1,27 19,109 87,-139-103,300 267,-70-59,-208-188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48.6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1 253,'0'-2,"1"1,-1-1,1 0,-1 1,1-1,0 1,0-1,0 1,0 0,0-1,0 1,0 0,1 0,-1-1,0 1,1 0,-1 0,1 1,-1-1,3-1,37-16,-33 15,81-37,-1-3,86-59,-139 87,-17 11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50.4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 11,'0'-4,"-4"-2,-2 5,1 7,0 11,2 6,6 9,1 6,1 7,4 3,0 2,3-3,3 0,0-5,-3-5,-4-5,2-7,-2-8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51.4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1 162,'0'-3,"1"1,0 0,0-1,0 1,0 0,0 0,0 0,0-1,1 1,-1 0,1 1,-1-1,1 0,0 0,0 1,0-1,0 1,0-1,0 1,0 0,0 0,0 0,3-1,59-19,-59 19,59-12,104-9,37-7,-123 10,-65 12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52.0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1 102,'51'11,"-4"0,-9-10,0-1,63-10,-32 3,28-6,117-31,20-4,-213 46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59:52.6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0,'0'4,"8"6,3 10,4 14,4 10,2 10,7 9,3 7,4 8,-3-1,-3-4,-3-6,-5-11,-2-6,-4-11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00.0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130 128,'-12'136,"1"-24,8 92,4-113,-3 0,-4 0,-25 123,29-208,1-1,-1 1,0 0,0-1,-1 1,-3 5,6-11,0 1,-1-1,1 0,0 0,0 1,0-1,0 0,-1 0,1 0,0 1,0-1,0 0,-1 0,1 0,0 1,0-1,-1 0,1 0,0 0,0 0,-1 0,1 0,0 0,0 0,-1 0,1 0,0 0,-1 0,1 0,0 0,0 0,-1 0,1 0,0 0,-1 0,1 0,0 0,0 0,-1-1,1 1,0 0,-1 0,-7-26,-21-329,30-5,1 177,-2 156,1-50,0 71,0-1,0 1,0 0,1 0,-1 0,2 0,-1 0,1 0,3-6,-5 11,0-1,0 1,1-1,-1 1,0 0,1-1,-1 1,1 0,-1 0,1 0,0 0,0 0,-1 1,1-1,0 0,0 1,0-1,0 1,-1 0,1-1,0 1,0 0,0 0,0 1,0-1,0 0,0 1,0-1,-1 1,1-1,0 1,0 0,-1 0,1-1,0 2,-1-1,3 1,8 7,0 0,-1 1,20 21,-17-17,402 406,-371-373,-2 2,-2 2,-2 1,-3 2,-2 1,-3 2,-2 2,39 111,-48-114,-13-37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00.7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0 181,'9'-4,"11"-11,10-1,10-8,1-4,3 4,-2 0,-4 6,-4 4,-3 6,-4 4,-1 2,-5 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01.8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1 347,'27'-2,"-1"-2,0-1,1-1,-2-1,1-1,41-20,51-16,511-99,-583 135,179-39,-182 25,-38 19,0 0,0 0,0 0,0 1,0 0,1 0,8-2,-28 24,2-11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02.3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0,'2'12,"0"-1,1 0,0-1,1 1,0 0,0-1,11 16,-3 0,290 542,-259-491,32 66,-58-109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02.9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0 192,'0'-2,"0"0,1 0,-1 0,0 0,1 0,0 0,-1 0,1 0,0 1,0-1,0 0,0 0,0 1,0-1,0 1,1-1,-1 1,0-1,3 0,0-2,1 1,0 1,0-1,0 1,0-1,10-2,6 1,1 0,35-2,-52 6,553-54,-455 40,163-29,-233 34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4.4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0 608,'22'-20,"1"1,0 2,46-27,-31 21,95-53,4 6,2 6,4 6,1 6,166-36,-195 61,136-14,-201 36,0 2,-1 3,1 1,0 3,71 14,-94-11,0 2,-1 0,0 2,0 1,-2 1,1 1,-2 1,0 1,0 1,25 26,-4 2,-2 2,-2 3,49 78,-68-95,-2 1,-2 1,-1 0,-2 1,-1 1,-2 0,-1 1,-2 0,5 77,-12-88,-1 1,-1-1,-1 0,-1 0,-2 0,-1-1,-1 1,-1-1,-1-1,-1 1,-2-2,0 1,-2-2,0 0,-18 22,27-40,0-1,0 1,0-1,-1 0,1 0,-1-1,0 0,0 0,0 0,-1-1,-8 3,-78 12,64-12,-65 11,-1-4,-150 0,192-18,50 5,0 1,1-1,-1 0,1 0,-1 0,1-1,-1 1,1-1,0 1,0-1,-1 0,1 1,0-1,1 0,-1-1,-2-1,-2-11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03.9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10 203,'0'0,"-1"0,1 0,0-1,0 1,-1 0,1 0,0 0,0 0,-1 0,1 0,0 0,0 0,-1 0,1 0,0 0,-1 0,1 0,0 0,0 0,-1 0,1 0,0 1,0-1,-1 0,1 0,0 0,0 0,-1 0,1 1,0-1,0 0,0 0,0 0,-1 1,1-1,0 0,0 0,0 1,0-1,0 0,0 0,-1 1,1-1,0 0,0 0,0 1,0-1,0 0,0 1,0-1,0 0,0 0,0 1,0-1,0 0,1 0,-1 1,0-1,0 0,0 1,17 10,15-7,-1-2,1 0,0-3,0 0,41-8,-12 2,509-89,-552 92,418-61,-278 44,-153 20,0 0,1 0,-1-1,0 0,1 1,8-6,3-4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04.5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0,'-1'39,"3"0,1-1,1 1,3-1,12 44,102 262,3 10,-117-332,-1 1,-1 0,-2 1,2 26,-5-29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2.7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1006 31,'1'0,"-1"-1,0 0,0 0,0 0,1 0,-1-1,0 1,0 0,0 0,-1 0,1 0,0 0,0 0,0 0,-1 0,1 1,-1-1,1 0,-1 0,1 0,-1 0,1 0,-1 0,0 1,1-1,-1 0,0 1,0-1,1 0,-1 1,0-1,0 1,0-1,0 1,0 0,0-1,0 1,0 0,0-1,0 1,0 0,0 0,0 0,0 0,0 0,0 0,0 0,0 1,0-1,0 0,0 1,0-1,0 0,0 1,0-1,-1 2,-6 2,-1 1,1 0,0 1,-13 11,-53 53,-113 137,-44 96,183-237,-171 267,191-282,3 2,1 1,3 1,-24 99,40-132,1 0,2 0,0 0,1 0,2 0,0 0,1 0,6 24,-6-34,2-1,0 1,0-1,1 0,0 0,1 0,0-1,1 0,0 0,0 0,1-1,1-1,0 1,0-1,0 0,14 7,-1-2,0-2,1-1,0 0,1-2,0-1,45 8,159 6,-116-13,-106-7,0-1,0 0,0 0,0-1,0 0,0 0,-1 0,1-1,0 1,-1-1,1-1,-1 1,1-1,-1 0,0 0,5-5,-3 2,0-1,0 0,-1-1,1 1,-2-1,1-1,-1 1,-1-1,5-10,-1-2,-1 0,-1 0,-1 0,-1-1,-1 0,-1 0,-1 0,-1-24,-1 39,0-1,0 1,0-1,-1 1,0-1,0 1,-1 0,0 0,0 0,-1 1,0-1,0 1,-1 0,1 0,-1 0,-1 0,1 1,-1 0,0 0,0 1,-11-7,-3 1,1 2,-1 0,-1 1,1 1,-1 1,-31-3,-40-9,36 7,-64-5,96 14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3.8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521 0,'-4'2,"1"0,-1 0,1 0,-1 1,1-1,0 1,0 0,0 0,0 0,1 0,-1 0,1 1,0-1,-2 5,0-3,-39 68,-50 110,42-77,-181 412,210-465,-1-8,17-39,12-30,46-197,-16 55,77-292,-111 449,0 0,1-1,0 2,1-1,0 0,0 1,1-1,0 1,1 1,7-10,-10 14,0 1,0-1,0 1,0 0,1 0,-1 0,0 0,1 1,0-1,-1 1,1 0,0 0,0 0,-1 1,1-1,0 1,0 0,0 0,0 0,-1 1,1-1,0 1,0 0,0 0,-1 0,1 1,5 2,5 4,-1 0,0 1,-1 1,0 0,20 21,-3-3,110 94,-54-51,109 119,-183-176,-1 0,0 1,-1 0,0 0,-1 1,-1 1,-1-1,7 25,-9-26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4.4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0 541,'7'-1,"-1"-1,1 0,-1 0,0-1,0 1,0-1,0-1,-1 1,8-6,18-10,61-21,158-46,-151 55,59-23,-3-7,148-81,-277 129,-6 1,1 1,1 1,-1 1,40-11,-51 19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4.9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6,0 3,0 4,4 2,2 1,3 0,6 5,-1 1,2-1,-2-1,1-2,-2-1,-3 0,-4-6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5.4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1 220,'89'0,"916"-35,-667-6,353-90,-641 118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6.0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0 291,'153'-8,"278"-50,-279 33,820-159,-940 176,-11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6.8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0,'0'5,"0"5,0 9,4 11,1 13,5 11,9 14,5 13,3 5,1-4,1-6,-2-9,-4-2,-6-8,-7-9,0-14,-2-7,-3-9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8.1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186 479,'-8'191,"-36"209,-19-110,58-272,-13 31,18-48,-1 1,0 0,0 0,0-1,0 1,0-1,-1 1,1-1,0 1,-1-1,1 0,-1 0,1 0,-1 1,0-2,0 1,1 0,-1 0,0 0,0-1,0 1,-2 0,3-2,1 1,-1 0,0-1,1 1,-1 0,0-1,1 1,-1-1,0 1,1-1,-1 1,1-1,-1 1,1-1,0 0,-1 1,1-1,-1 1,1-1,0 0,-1 0,1 1,0-1,0 0,0 0,0 1,0-1,0 0,0 0,0 1,0-1,0 0,0 0,0-1,5-31,-5 30,59-221,-7 33,32-309,-36 185,-47 309,20-83,-20 85,0-1,1 1,0-1,0 1,0 0,0 0,1 0,-1 0,1 0,0 1,0-1,0 1,1 0,0 0,-1 0,7-4,-7 7,-1-1,1 1,0-1,0 1,-1 0,1 0,0 0,0 0,0 1,-1-1,1 1,0 0,0-1,-1 1,1 1,-1-1,1 0,-1 0,1 1,-1 0,3 2,49 46,-42-38,83 92,88 129,-96-119,103 106,-146-182,-25-26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4.8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1,'4'0,"2"4,8 2,6 4,8 4,3 9,6 9,-4 3,1 4,-5 0,-3-3,-3-7,-4-4,-6-7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8.8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0 569,'5'0,"0"-2,0 1,-1 0,1-1,-1 0,0 0,1 0,-1-1,0 1,5-5,7-3,486-250,-107 61,-286 135,-93 53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19.8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119 419,'1'5,"0"0,0 0,0 0,1 0,0 0,-1 0,2 0,-1-1,5 8,-5-9,1 0,-1 0,0 0,-1 1,1-1,-1 0,1 1,-1 0,0-1,0 1,-1 0,1-1,-1 1,0 0,0 0,0-1,0 1,-1 5,-11-54,5-8,-3 2,-1-1,-33-85,0-2,40 123,3 11,0 1,0-1,0 1,-1-1,1 1,-1-1,0 1,-1 0,-2-4,-2 2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20.3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0 714,'25'-2,"0"-1,0-1,-1-1,38-14,-19 7,800-286,-620 212,57-26,84-31,-310 124,-16 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20.8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12 741,'-1'1,"0"-1,1 1,-1-1,0 1,0 0,1-1,-1 1,0 0,1 0,-1-1,1 1,-1 0,1 0,0 0,-1 0,1 0,0 0,-1 0,1 0,0 0,0 0,0 0,0 0,0 0,0 0,0 1,1-1,0 0,0 0,0 0,0-1,0 1,1 0,-1-1,0 1,0-1,0 0,1 1,-1-1,0 0,0 0,1 0,-1 0,2 0,66-6,-66 5,96-18,172-58,90-61,-204 76,418-179,-211 85,-355 152,33-14,1 2,53-12,-66 22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21.3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 0,'-2'0,"0"0,0 1,0-1,0 1,0-1,1 1,-1 0,0 0,0 0,1 0,-1 0,0 0,1 0,-1 0,1 1,-1-1,1 0,0 1,0-1,0 1,-1 0,1-1,1 1,-1 0,0 0,0 0,1-1,-1 1,1 0,0 0,-1 0,1 0,0 2,-1 9,0 1,1-1,2 21,-1-26,7 69,4-2,3 0,30 90,96 211,-124-339,-3-8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21.8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0 717,'42'-3,"0"-1,0-2,-1-2,54-18,-24 7,569-174,-7-36,-601 217,87-33,294-98,-282 120,-103 17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22.9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396 1,'-4'0,"0"1,0 0,0 0,0 0,0 0,0 0,1 1,-1 0,0 0,1 0,0 0,-1 1,1-1,0 1,0 0,0 0,1 0,-1 0,-3 6,-6 10,1-1,-14 33,14-26,-36 78,5 2,5 1,5 2,4 2,5 0,5 2,-7 219,25-324,0 1,0-1,0 1,1-1,1 1,-1-1,1 0,0 0,3 8,-2-12,-1 1,0-1,1 0,0 0,0 0,0 0,0 0,0-1,0 0,1 1,-1-1,1 0,-1-1,1 1,0-1,0 1,0-1,4 0,6 3,0-1,0-1,0 0,1-1,-1-1,0 0,0-1,1 0,20-6,-17 2,0-1,0-1,0-1,-1 0,0-1,25-20,-33 24,10-8,-1-1,-1 0,0-1,16-18,-30 30,0 0,0-1,0 0,0 0,-1 1,0-2,0 1,0 0,0 0,-1-1,1 1,-1 0,0-1,0 0,-1 1,1-1,-1 1,0-1,-1 0,1 1,-1-1,0 1,0-1,0 1,0-1,-4-5,0-1,-1 1,-1 0,0 1,0 0,-1 0,0 0,-1 1,0 0,0 1,0-1,-1 2,0 0,-1 0,1 1,-1 0,0 0,0 2,-16-5,9 5,1 0,-1 2,0-1,0 2,1 1,-1 0,0 1,0 1,1 0,0 2,-29 10,-40 16,61-24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23.9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1,'2'22,"1"0,0 0,2 0,1 0,11 28,-3-9,65 210,259 913,-258-781,-75-359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26.3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2366,'11'-7,"-1"0,1 1,1 0,-1 1,1 0,17-5,-7 2,47-14,89-17,-31 8,1005-295,405-102,113 85,278-62,-574 25,-520 153,-643 187,1 9,282-9,-90 54,-83 1,-46-17,123 4,-364-2,0 1,0 1,-1 0,1 1,0 0,-1 2,0-1,0 1,0 1,-1 0,1 1,14 11,-17-9,0 0,-1 0,0 1,-1 1,0-1,-1 1,0 0,0 1,-1 0,-1 0,0 0,0 0,2 17,166 683,-17-66,-111-469,339 1191,-275-1057,64 201,-113-298,51 349,-111-560,0 0,1-1,-1 1,-1 0,1 0,0 0,0-1,-1 1,0 0,1 0,-1-1,0 1,-1-1,1 1,0-1,-1 1,1-1,-1 0,0 1,1-1,-1 0,0 0,-1 0,1-1,0 1,0 0,-1-1,1 0,-1 1,1-1,-1 0,0 0,-4 1,-11 2,-1-1,1-1,0 0,-25-1,4 0,-505 79,4 46,509-118,-1009 271,-417 98,-322-26,362-38,500-140,711-141,-28 4,-399 8,440-43,-341-6,458 1,0-4,-82-20,-145-49,-37-8,295 76,-231-54,240 53,0-3,2 0,0-3,0 0,-45-32,32 9,1-1,3-3,-75-95,65 75,-4-9,2-2,3-2,4-3,4-1,3-3,3-1,5-1,3-2,4-1,4-2,3 0,5-1,-3-96,15 118,-12-193,-13 130,5 32,20 81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37.3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355 249,'-2'23,"-1"0,-2 1,0-2,-2 1,0-1,-1 0,-16 29,1 1,-54 144,-97 215,174-410,0 0,-1 0,1-1,0 1,0 0,0-1,0 1,-1 0,1 0,0-1,-1 1,1-1,0 1,-1 0,1-1,-1 1,1-1,-1 1,1-1,-1 1,0-1,1 1,-1-1,1 0,-1 1,0-1,1 0,-1 0,0 1,0-1,1 0,-2 0,-2-24,10-44,16-47,6 0,4 1,6 2,4 2,106-195,-144 298,54-85,-53 85,1-1,0 2,0-1,0 1,1 0,0 0,0 0,0 1,13-6,-17 10,0 0,0 0,0 0,0 1,-1 0,1-1,0 1,0 0,0 1,0-1,0 0,0 1,0-1,0 1,0 0,-1 0,1 0,0 1,0-1,-1 1,1-1,-1 1,0 0,1 0,1 2,7 7,0 1,0 0,13 21,-9-11,281 394,-253-352,-30-43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5.5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1416,'0'-6,"1"-1,0 0,0 1,1-1,-1 1,1-1,1 1,-1 0,1 0,6-9,43-54,-38 53,62-69,4 3,149-119,208-117,-215 162,-199 140,160-124,-154 116,-2-2,-2-1,0-1,24-35,-45 58,0 0,-1-1,1 0,-1 0,-1 0,1 0,-1 0,0 0,0-1,1-7,-3 14,0-1,0 1,0 0,0-1,0 1,0-1,1 1,-1 0,0-1,0 1,0 0,0-1,-1 1,1-1,0 1,0 0,0-1,0 1,0-1,0 1,-1 0,1-1,0 1,0 0,-1-1,1 1,0 0,0 0,-1-1,1 1,0 0,-1 0,1-1,0 1,-1 0,1 0,0 0,-1 0,0-1,-14 11,-10 22,4 7,2 2,1 1,3 0,1 1,-10 59,15-66,8-32,-5 17,1 0,1 1,1 0,0 32,3-47,0-1,1 0,0 0,0 0,1 0,0 0,0 0,0 0,0-1,1 1,0-1,0 0,1 1,0-1,0-1,0 1,0-1,0 1,1-1,10 7,23 9,0-2,2-1,0-2,80 19,-41-12,-5 0,268 87,-332-106,-1 0,0 1,0 0,0 1,-1 0,0 0,14 12,-20-15,0 0,-1 0,1 1,-1-1,1 1,-1-1,0 1,0-1,0 1,0 0,0 0,-1-1,1 1,-1 0,0 0,0 0,0-1,0 1,0 0,-1 0,1 0,-1-1,0 1,0 0,0-1,0 1,0 0,0-1,-1 1,-2 3,-15 23,-1 0,-1-2,-1 0,-1-2,-29 25,11-15,-1-2,-75 44,91-62,-2 0,0-3,0 0,-1-1,-1-2,0-1,0-2,0 0,-1-2,0-2,-35-1,62-1,-1 0,1 0,-1-1,1 0,0 0,0 0,-1 0,1 0,0-1,0 0,0 0,1 0,-1 0,0-1,-5-5,-3-9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37.9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0 322,'26'-23,"0"2,2 0,0 2,1 2,1 0,1 2,33-12,-10 3,51-30,-63 17,-37 31,2 0,-1 0,1 0,11-7,1 4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39.1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936 354,'-14'2,"0"1,0 0,0 1,1 0,0 1,0 0,0 1,-18 11,-24 10,16-11,-1-2,0-2,-1-1,0-2,-1-2,0-2,0-2,0-1,-81-9,109 5,0-1,0 0,1-1,0-1,0 0,0-1,1 0,-1-1,1 0,1-1,0 0,0-1,0 0,-12-15,17 17,1-1,-1 0,2 0,-1 0,1-1,0 1,0-1,1 0,1 0,-1 0,1-1,1 1,0 0,0-1,1 1,0-1,1 1,0-1,0 1,1 0,5-17,-4 16,1 0,0 1,0-1,1 1,1 0,-1 0,1 1,1-1,0 1,0 1,0-1,1 1,0 1,12-9,-6 8,-1 0,1 1,0 0,1 1,-1 0,1 2,0-1,0 2,16-1,2 2,0 1,0 2,-1 2,1 1,-1 1,0 1,0 2,48 21,-50-14,0 0,0 3,-2 0,0 2,-1 1,-2 1,0 1,-1 1,-2 1,-1 1,0 1,-3 1,29 58,-19-28,-4 1,-2 1,-3 1,-2 0,-3 2,8 95,-17-100,-2 1,-3-1,-3 1,-17 101,14-131,-2 0,-1-1,-1 0,-1-1,-2 0,-1-1,-1 0,-1-1,-1-1,-2 0,-22 23,35-42,0-1,0 1,-1-1,1 0,-1-1,0 1,-1-1,1-1,-1 1,0-1,1-1,-1 1,-1-1,1-1,0 0,0 0,-1 0,-11-1,3-2,-1-1,1-1,-1 0,1-1,1-1,-1 0,-27-16,4-1,1-2,1-1,2-2,1-1,-34-37,16 9,2-2,-48-76,87 118,0 0,2 0,0-1,1-1,1 0,1 0,0 0,2-1,0 0,1 0,1 0,0-25,4 38,0 0,0 0,1 0,0 1,0-1,1 1,-1-1,2 1,-1 0,1 0,-1 1,2-1,-1 1,1-1,-1 1,1 1,11-9,9-4,0 0,50-23,-51 27,92-42,2 4,203-58,263-20,-559 125,-9 0,-1 1,1 1,0 1,0 0,27 2,-22 4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39.6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0 264,'0'-5,"5"-5,5-1,5 1,5 3,3 2,10-2,17-5,13 1,8-3,5-3,7-3,-2-2,-2-2,-7-2,-10 1,-12 4,-14 5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0.0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0 325,'0'-4,"0"-6,5-1,5-3,9-3,7 0,10 0,18-1,24-3,16-2,19-5,1-3,-4 5,-9 2,-13 1,-17 4,-17 6,-17 4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1.0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355 105,'-1'9,"0"-1,0 1,-1 0,0-1,0 1,-1-1,0 0,-1 0,0 0,0 0,0-1,-1 1,0-1,-1-1,0 1,0-1,0 0,-1 0,0 0,-8 5,2-3,0 0,0-1,-1 0,0-1,0 0,0-1,-1-1,1-1,-1 0,0 0,-16 0,28-3,0 0,0 0,0-1,0 1,0 0,0-1,1 0,-1 0,0 0,0 0,0 0,1 0,-1-1,1 1,-1-1,1 0,-1 0,1 0,0 0,0 0,0 0,0-1,0 1,1-1,-1 1,1-1,0 0,-1 1,1-1,-1-4,1 2,0 1,1-1,-1 0,1 1,0-1,0 0,1 0,-1 1,1-1,0 0,0 1,0-1,1 1,0-1,0 1,0 0,0 0,1 0,3-5,3-1,1 1,0 0,1 0,0 1,0 0,0 1,1 0,0 1,18-6,20-5,54-12,-67 19,9-2,0 3,1 1,0 2,0 3,1 1,-1 2,52 8,-73-4,-1 1,0 0,0 2,0 1,-1 1,0 1,0 1,-1 2,-1 0,0 1,-1 1,-1 1,0 1,27 29,-23-16,-2 0,-1 1,-2 1,-1 1,-1 1,-2 0,-2 1,-1 1,-1 0,9 63,-13-49,-3 0,-1 0,-3 0,-2 1,-2-1,-3-1,-18 74,17-92,-2 0,-22 47,28-70,0 1,-1-1,0 0,0 0,0-1,-1 1,-1-1,1-1,-1 1,0-1,0 0,-1 0,-14 7,22-13,-1 0,0 1,1-1,-1 0,0 0,1 0,-1 1,1-1,-1 0,0 0,1 0,-1 0,0 0,1 0,-1-1,0 1,1 0,-1 0,0 0,1-1,-1 1,1 0,-1 0,1-1,-1 1,0-1,1 1,-1 0,1-1,-1 0,-8-24,6-35,3 53,3-46,2 0,2 0,3 1,2 1,2-1,3 2,2 0,31-59,-49 106,16-32,2 1,1 0,29-36,-42 61,0 1,1 0,0 0,0 1,1 0,0 0,0 1,0 1,1-1,0 1,0 1,0 0,1 0,0 1,-1 0,14-1,59 0,-41 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1.8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50,'-4'89,"-29"154,16-134,-16 70,-5 41,37-199,5-18,6-34,55-270,-32 164,-32 133,15-70,3 2,3 0,37-83,-57 150,1-1,0 1,0 0,1 0,-1 0,1 0,0 0,1 1,-1 0,9-7,-10 10,-1 0,0 0,1 0,-1 0,1 0,-1 1,1-1,-1 1,1 0,-1-1,1 1,-1 0,1 1,-1-1,1 0,-1 1,1 0,-1-1,1 1,-1 0,1 0,-1 0,0 1,0-1,0 0,0 1,4 2,19 20,-1 0,0 2,-2 1,35 55,-18-25,38 52,-20-25,4-3,85 88,-130-153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2.5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0 253,'50'0,"144"-6,-171 3,0-1,0 0,0-2,-1-1,0-1,27-13,7-10,-3-2,66-52,-111 79,1 0,-1 1,1 0,0 0,0 1,13-4,-1 2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3.0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1,'1'4,"0"0,1 0,-1 1,1-1,0 0,1-1,-1 1,0 0,6 5,2 5,92 185,-12-22,-69-141,-2 0,23 62,-34-75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4.4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314 187,'-2'30,"-2"0,-1 0,-1-1,-11 34,-1 5,-159 601,93-366,114-518,-20 20,46-547,-52 709,-3 13,0 1,2-1,1 1,0 0,1 0,1 0,1 1,10-20,-15 35,0 1,0-1,0 1,0 0,1 0,-1 0,1 0,-1 0,1 0,0 1,0-1,0 1,0-1,0 1,0 0,0 1,0-1,0 0,0 1,1 0,-1 0,0 0,0 0,0 0,1 1,-1-1,0 1,0 0,0 0,0 0,0 0,0 0,4 3,13 7,-2 0,1 0,31 28,-31-24,377 313,-306-245,-3 4,133 171,-152-159,-52-78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4.9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1 521,'26'-2,"0"-1,0-2,0-1,-1-1,0-1,0-1,33-17,-5 3,854-364,-874 371,-24 10,1 2,-1 0,1 0,0 0,11-1,-8 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6.0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1,'3'0,"-1"1,1-1,-1 1,1 0,-1 0,1 1,-1-1,0 0,0 1,0-1,1 1,-2 0,1 0,3 3,28 36,-26-32,42 58,-4 2,41 84,58 157,-60-111,50 112,-92-224,81 122,-117-199,1-1,0 0,0-1,1 0,14 12,-18-17,1 0,0 0,0 0,1 0,-1-1,0 0,1 0,0 0,-1-1,1 0,0 0,7 0,13-1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6.0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29 128,'-1'1,"-1"-1,1 0,0 0,-1 0,1 0,-1-1,1 1,0 0,-1-1,1 1,0 0,-1-1,1 0,0 1,0-1,0 0,-1 1,0-3,1 3,1-1,0 0,-1 1,1-1,0 0,0 0,0 1,0-1,-1 0,1 0,0 1,0-1,1 0,-1 0,0 1,0-1,0 0,0 0,1 1,-1-1,0 0,1 1,-1-1,1 0,1-3,0 1,1 0,-1 0,1 0,0 0,0 0,0 1,0-1,1 1,-1 0,1 0,3-2,34-10,2 1,-1 1,1 3,1 2,0 1,0 3,78 3,-117 0,0 0,1 1,-1 0,0 0,1 0,-1 0,0 1,0 0,0 0,0 0,-1 1,1-1,0 1,-1 0,0 1,0-1,0 1,0 0,5 7,-6-6,0 1,-1-1,1 1,-1 0,-1 0,1-1,-1 1,0 1,0-1,-1 0,0 0,0 0,0 0,-1 0,0 0,0 0,-2 6,-6 19,-1-1,-2-1,-1 0,-1-1,-27 42,-102 124,113-157,16-21,11-13,0-1,1 1,-1 0,0 0,1 0,0 0,-1 1,1-1,0 1,1-1,-1 1,1 0,0-1,0 1,-1 5,2-8,0 0,1-1,-1 1,1 0,-1-1,1 1,-1 0,1-1,0 1,-1-1,1 1,-1-1,1 0,0 1,0-1,-1 0,1 1,0-1,0 0,-1 0,1 1,0-1,0 0,-1 0,1 0,0 0,0 0,1-1,28-1,-26 2,369-63,-112 17,-236 42,28-4,104-29,-126 26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6.5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1 371,'0'-2,"0"-1,1 1,0 0,-1-1,1 1,0 0,0 0,0 0,0 0,1 0,-1 0,1 0,-1 0,1 0,-1 0,1 1,0-1,0 1,0 0,4-3,51-23,-39 20,192-82,170-84,-345 155,-8 4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7.3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4 358,'0'0,"-1"0,1 0,0 0,0 0,0 0,0 0,0 0,0 0,0 0,-1 0,1 0,0 0,0 0,0 0,0 0,0 0,0 0,0 0,0 0,-1 0,1-1,0 1,0 0,0 0,0 0,0 0,0 0,0 0,0 0,0 0,0 0,0-1,0 1,0 0,-1 0,1 0,0 0,0 0,0 0,0 0,0-1,0 1,0 0,0 0,0 0,0 0,0 0,0 0,1 0,-1 0,0-1,0 1,0 0,0 0,0 0,0 0,0 0,0 0,0 0,0 0,0 0,0-1,0 1,1 0,-1 0,10-11,15-7,258-141,-250 141,1 2,0 2,62-18,-59 21,0-1,69-35,-83 33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8.6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0 103,'0'-3,"0"-1,1 0,-1 1,1-1,-1 1,1-1,0 1,1 0,-1-1,1 1,-1 0,1 0,0 0,0 0,0 0,0 0,1 0,2-2,0 1,1 0,-1 1,1-1,0 1,0 0,0 1,0-1,0 1,10-1,-3 0,1 1,-1 1,1 0,-1 1,1 0,-1 1,1 1,-1 0,17 5,-8 2,-2 1,0 1,0 1,-1 1,0 0,-1 1,-1 2,0-1,-1 2,-1 0,0 1,14 23,-25-35,-1 0,1 0,-1 0,0 0,0 1,-1-1,0 1,0 0,0-1,-1 1,0 0,-1 0,1 0,-1 0,-2 10,-1-6,0 1,-1-1,0-1,-1 1,0-1,-1 0,0 0,-11 14,-16 16,-1-1,-57 50,35-36,56-53,-1 0,1 1,0-1,-1 0,1 1,0-1,-1 0,1 1,0-1,-1 0,1 1,0-1,-1 1,1-1,0 1,0-1,0 1,0-1,-1 1,1-1,0 1,0-1,0 1,0-1,0 1,0-1,0 0,0 1,1-1,-1 1,0 0,15 6,32-6,-41-1,45-4,0-3,-1-2,0-2,0-2,60-26,-89 32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49.6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133 0,'-1'6,"0"0,0-1,-1 1,1-1,-1 1,-1-1,-3 7,-7 20,-17 84,5 2,5 0,6 1,5 1,5-1,16 181,-6-239,3 0,3 0,2-1,2-1,45 104,-44-126,2-1,2-1,1-1,1-1,2-1,2-2,0 0,2-1,60 44,-26-30,-40-30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0.1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1,'0'8,"0"8,0 9,0 13,0 14,5 10,1 7,8 14,1 5,8 1,3-2,2-8,-3-8,-7-12,-2-12,-4-9,-3-7,-4-10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0.7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0 316,'64'-4,"0"-3,0-3,-1-3,84-28,-28 8,-19 7,-1-3,-2-5,146-72,-224 94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1.8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375 0,'-6'1,"1"0,-1 1,0 0,1 0,-1 0,-6 4,-6 2,3-1,1 1,0 0,0 0,1 1,0 1,1 1,0-1,1 2,0 0,1 0,-14 21,6-6,2 1,2 0,0 2,-17 53,16-27,2 1,3 0,2 1,2-1,4 1,1 0,4 0,2 0,19 91,-23-143,0 0,0 0,1 0,0-1,0 1,0 0,1-1,-1 0,8 10,-8-13,1 0,0 1,-1-1,1 0,0-1,0 1,0 0,1-1,-1 0,0 0,0 0,1 0,-1 0,0-1,1 1,-1-1,1 0,4-1,25 1,-14 1,0-1,0 0,0-2,-1-1,26-5,-41 6,0 0,0 0,-1 0,1 0,-1-1,1 1,-1-1,0 1,1-1,-1 0,-1 0,1 0,0 0,-1 0,0 0,1 0,-1 0,0-1,-1 1,1-1,-1 1,1 0,-1-1,0 1,-1-5,1-11,-1 1,-1 0,-5-25,4 29,0-1,-1 1,-1 0,0 1,-1-1,-1 1,-13-21,16 28,-1 1,0-1,0 1,0 0,0 1,-1-1,0 1,0 0,0 1,-1-1,1 1,-1 0,0 1,1 0,-1 0,0 0,-12-1,-4 2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2.6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1,'4'0,"0"1,0 0,0 0,0 0,1 0,-1 1,-1 0,1-1,0 2,0-1,-1 0,1 1,-1-1,4 4,43 49,-43-47,114 142,139 225,-188-255,-6 4,82 217,-118-260,-4 1,-3 1,24 168,-41-182,8 130,-14-177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3.4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1 767,'4'-2,"-1"1,1 0,0-1,-1 1,1-1,-1 0,0 0,7-6,5-2,140-98,-59 39,378-207,-134 86,-332 185,6-3,0-1,0 0,-1-1,0 0,18-19,-22 17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6.4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839 0,'-45'2,"1"1,-84 18,-83 35,113-28,48-11,-89 42,50-18,55-28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3.9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0 559,'11'-8,"0"0,1 1,-1 0,1 0,1 2,20-8,-3 1,368-164,279-115,-613 271,-43 16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5.1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1,'1'0,"0"1,0-1,0 1,0-1,0 1,0 0,0-1,0 1,0 0,0 0,0 0,0 0,0 0,0 0,-1 0,1 0,-1 0,1 0,0 2,13 29,-9-22,146 377,-108-269,-25-66,-12-30,2 0,0 0,2-1,19 33,-21-42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7.8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0 463,'1'-25,"1"1,1 0,1 0,1 0,2 0,11-29,68-131,-79 171,-4 8,-1 0,1 1,0 0,1-1,-1 1,1 1,0-1,0 0,0 1,0 0,0 0,1 0,-1 0,1 1,0 0,0 0,0 0,0 0,0 1,0 0,1 0,-1 0,0 1,1 0,-1 0,0 0,1 1,-1 0,10 2,-3 0,1 1,0 0,-1 1,0 0,0 1,0 1,-1-1,0 2,0 0,-1 0,10 11,22 26,43 59,-69-82,-1 2,0 0,-2 1,19 50,-25-47,-2 0,-1 1,-2-1,0 1,-2 0,-6 44,2 20,5-49,0-25,0 0,-2-1,0 1,-6 26,6-40,0 0,-1 0,0 0,0-1,0 1,-1 0,1-1,-1 1,0-1,-1 0,1 0,-1 0,0-1,1 1,-2-1,1 0,0 0,-1 0,1-1,-7 4,-27 6,31-10,0 0,0 0,0 0,0 1,1 0,-1 0,1 1,0-1,0 2,-8 6,13-11,1 0,0 0,0 0,0 0,0 0,0 0,-1 1,1-1,0 0,0 0,0 0,0 0,0 0,0 0,0 0,-1 1,1-1,0 0,0 0,0 0,0 0,0 1,0-1,0 0,0 0,0 0,0 0,0 0,0 1,0-1,0 0,0 0,0 0,0 0,0 1,0-1,0 0,0 0,0 0,1 0,-1 0,0 1,0-1,0 0,0 0,0 0,0 0,0 0,0 0,1 1,-1-1,0 0,0 0,0 0,1 0,13-1,19-8,-32 9,73-27,-2-4,80-45,-79 37,140-53,95 1,-287 85,-1-1,0-1,38-21,-45 19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8.6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1 519,'13'-10,"1"1,-1 1,2 0,-1 1,1 1,1 0,24-6,16-8,635-277,-465 175,-202 109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0:59.7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0 523,'30'-3,"0"-1,0-1,-1-1,0-2,47-19,14-2,333-107,-296 87,151-81,-225 102,-11 7,56-38,-88 49,-7 3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00.9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458 0,'-8'1,"0"0,0 0,0 1,1 0,-1 0,1 1,0 0,-1 0,1 1,1-1,-1 2,0-1,1 1,0 0,0 0,1 1,-1 0,1 0,-4 6,-12 17,3 0,-31 63,44-82,-42 84,-71 159,105-219,1 0,3 1,0 0,2 1,-3 60,10-88,1 0,0 0,0-1,1 1,0 0,1-1,-1 0,1 0,1 0,0 0,-1 0,2 0,-1-1,8 8,10 10,1 0,27 21,-30-28,-1 1,2-1,0 0,1-2,1 0,0-1,1-2,44 18,-65-29,0-1,0 1,0 0,0-1,0 0,0 1,0-1,0 0,0-1,1 1,-1-1,0 1,0-1,-1 0,1 0,0 0,0 0,0-1,-1 1,1-1,0 0,-1 1,0-1,1 0,-1-1,0 1,0 0,0-1,0 1,-1-1,1 1,2-7,2-6,0-1,-1 0,-1 0,4-33,-3 23,38-396,-43 417,1 0,-2 0,1 0,0 0,-1 0,0 0,0 1,0-1,-1 0,0 0,0 1,0-1,0 1,-5-8,5 11,1-1,-1 1,0 0,0-1,1 1,-1 0,0 0,0 0,0 0,0 0,0 1,0-1,-1 1,1-1,0 1,0 0,0 0,0 0,-1 0,1 0,0 0,0 0,0 1,0-1,0 1,0 0,-1 0,1 0,1-1,-1 2,0-1,0 0,0 0,1 1,-3 1,-72 47,57-36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02.6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244 210,'-2'3,"-1"1,1 0,0 0,0 0,0 0,0 1,1-1,0 0,0 1,-1 8,-3 8,-18 83,-12 141,11-65,-23 98,-27 193,58-388,33-201,3-207,-19 270,5-760,-7 620,1 180,3-51,-3 62,1 1,-1 0,1 0,0 0,0 0,0 0,0 0,0 0,1 0,-1 1,1-1,0 0,0 1,0-1,0 1,5-4,-6 5,1 1,-1-1,1 1,0-1,-1 1,1-1,-1 1,1 0,0 0,0 0,-1 0,1 0,0 0,-1 0,1 0,0 1,-1-1,1 1,-1-1,1 1,-1 0,1 0,-1-1,1 1,-1 0,0 0,1 1,0 0,40 43,-28-28,168 186,190 275,-292-360,94 180,-149-241,-17-37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03.3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1 461,'145'-124,"-85"70,1 3,101-65,-92 68,5-14,-68 57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04.6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0 146,'0'-7,"1"0,-1 0,2 1,-1-1,0 0,1 1,1-1,-1 1,1 0,0 0,0 0,1 0,-1 0,2 1,-1 0,7-7,-8 9,1-1,0 1,0 0,0 1,0-1,0 1,1 0,-1 0,1 0,-1 0,1 1,0 0,0 0,-1 0,1 0,0 1,0 0,0 0,0 0,0 1,0 0,7 1,31 15,0 1,-2 2,0 1,55 40,-92-59,0 0,-1 1,0-1,1 1,-1-1,0 1,0 0,-1 0,1 0,-1 0,1 1,-1-1,0 1,0 0,-1-1,1 1,-1 0,0 0,0 0,0 0,1 7,-3-4,0 1,0 0,-1 0,0-1,-1 1,1-1,-1 1,-1-1,1 0,-7 9,-16 23,-2-1,-57 58,-25 35,110-131,0 1,0-1,-1 0,1 0,0 1,-1-1,1 0,0 1,0-1,0 0,-1 1,1-1,0 0,0 1,0-1,0 0,0 1,0-1,0 0,0 1,0-1,0 1,0-1,0 0,0 1,0-1,0 0,0 1,0-1,0 1,0-1,0 0,1 1,-1-1,0 0,1 1,15 0,35-13,-36 7,81-12,66-16,-44 3,-68 19,-1-2,70-29,-98 33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05.4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0,'2'45,"1"0,3-1,11 48,45 130,-11-42,238 1128,41 158,-309-1375,-17-65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7.11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0 180,'146'4,"202"32,135 57,-433-83,155 42,-184-45,-1 1,0 0,-1 1,0 2,0 0,-1 0,26 23,-38-28,-1 0,1 1,-1 0,0 0,-1 0,1 0,-1 1,-1 0,0 0,0 0,0 0,-1 0,0 1,-1-1,1 10,-1-2,-1 1,-1-1,0 0,-1 0,-1 0,-9 29,12-44,0 0,0-1,0 1,0 0,0 0,0 0,-1 0,1 0,0 0,0-1,-1 1,1 0,-1 0,1-1,-1 1,1 0,-1 0,1-1,-1 1,0-1,1 1,-1 0,0-1,0 1,0-1,-6-19,4-39,3 24,-1-60,17-140,-12 206,1 0,1 0,2 1,1 0,0 0,2 1,2 1,0 0,25-35,-19 35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07.8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1790,'28'0,"0"1,0 2,0 1,0 1,0 1,-1 2,0 1,26 11,-10-4,2-3,-1-2,1-1,82 5,-42-5,20 1,1-5,168-12,213-47,-276 27,-162 20,657-93,-554 70,-2-7,232-88,43-90,-92 40,457-218,-574 284,377-133,-395 174,711-205,-774 239,63-13,-168 41,1 1,-1 2,1 2,52 4,-37 3,0 2,-1 3,0 1,-1 1,0 3,-1 2,-1 2,41 27,-36-17,-2 3,-1 1,-1 3,-2 1,-2 2,46 63,6 27,-6 3,87 185,100 308,-250-573,5 10,-2 0,-3 2,-3 1,12 74,-29-115,-1 0,-4 30,2-33,0 0,5 45,13 15,32 96,9 36,-42-130,10 161,-27-235,1 0,-2-1,1 1,-1 0,-1 0,0-1,0 1,-1-1,-1 0,0 0,-8 12,-9 10,-49 55,25-34,-11 13,-4-3,-2-3,-3-2,-3-4,-87 55,-395 197,-397 141,149-75,-18 7,332-207,-13-37,247-75,-179 49,293-68,-144 64,-276 98,516-190,-92 29,-3-5,0-6,-2-7,-1-5,-200 1,333-20,0 0,0 0,0-1,0 1,0-1,0-1,-7-2,11 3,0 0,0 0,0-1,0 1,0-1,0 0,1 1,-1-1,1 0,-1 0,1 0,0 0,-1 0,1 0,0 0,0 0,1-1,-1 1,0 0,1-1,-1-2,-1-4,-1-1,0 1,-1 0,1-1,-2 2,1-1,-2 0,1 1,-1 0,-13-14,-5-1,-51-39,16 14,28 22,-47-54,70 70,0 0,0-1,1-1,0 1,1-1,0 0,1-1,1 1,-5-17,6 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17.4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171 463,'-23'957,"22"-939,1 1,-2-1,0 1,-1 0,0-1,-8 21,11-38,0 0,0 0,-1 0,1 0,0 0,0-1,-1 1,1 0,-1 0,1 0,-1 0,1-1,-1 1,1 0,-1 0,0-1,1 1,-1-1,0 1,0 0,1-1,-1 1,0-1,-1 1,1-2,0 1,0-1,1 0,-1 1,0-1,1 0,-1 0,1 0,-1 1,1-1,-1 0,1 0,0 0,-1 0,1 0,0 0,0 0,-1-1,-6-54,4-201,-8-137,-36-50,18 179,28 263,-1-12,1-1,0 0,1 0,1 0,3-24,-3 36,-1 1,1 0,0 0,0 0,0 0,0 0,0 0,0 0,0 0,1 0,-1 0,1 0,-1 1,1-1,0 1,0-1,-1 1,4-2,-2 2,0 1,0-1,1 0,-1 1,0 0,0 0,1 0,-1 0,0 0,0 1,1-1,-1 1,0 0,0 0,0 0,0 0,3 2,19 11,0 2,-1 0,0 1,-2 2,37 37,-15-14,126 116,263 317,-401-436,-9-12,-1 2,-2 0,20 37,-20-32,-10-22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18.2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0 421,'4'-1,"-1"0,1 0,0-1,-1 1,0-1,1 0,-1 0,5-4,14-7,546-243,-499 221,72-47,-127 73,-1 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19.1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0 101,'10'-1,"-1"-1,0 0,0 0,17-7,-1 0,-3 3,32-12,0 4,1 1,0 3,63-4,-112 14,0 0,0 0,0 0,0 1,-1 0,1 0,0 0,-1 1,1 0,0 0,-1 1,0-1,0 1,0 0,0 0,0 1,7 6,-8-5,0 1,0-1,-1 1,0 0,0-1,0 1,-1 0,0 1,0-1,0 0,-1 1,0-1,0 1,-1-1,0 13,-1-1,-1-1,-1 1,-6 22,9-37,-1 0,1 1,0-1,-1 0,2 0,-1 1,0-1,1 0,-1 0,1 0,0 0,0 1,0-1,1-1,-1 1,1 0,-1 0,1 0,0-1,0 1,0-1,1 1,4 3,7 5,0 1,1-2,17 9,-2 0,-29-19,33 22,-2 2,56 51,-81-68,0 1,0-1,0 1,-1 0,-1 1,1 0,-1 0,-1 0,0 0,0 0,-1 1,0 0,0 0,-1 0,-1 0,0 0,0 11,-2-14,0 0,0 0,-1-1,0 1,0-1,-1 1,1-1,-1 0,-1 0,1 0,-1-1,0 1,-1-1,1 0,-7 6,-10 7,-1 0,-36 21,10-6,-46 37,77-59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19.6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0 296,'9'0,"11"0,6 0,12-8,12-8,11-5,16 2,12-6,12-6,2-3,-8 1,-7 1,-15 7,-11 2,-11 6,-15 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0.0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0 362,'9'0,"7"-5,9 0,9-5,20-9,18-9,22-5,13-1,9 1,2-2,-10 0,-15 3,-15 1,-17 7,-14 3,-15 4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1.0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0 436,'4'-1,"-1"0,0 0,0-1,0 1,0-1,0 1,0-1,-1 0,1 0,3-4,8-4,121-67,2 6,4 5,250-78,-360 135,80-22,-101 29,0 0,1 1,-1 0,1 1,-1 0,1 1,-1 0,13 2,-18-1,-1 0,1 0,-1 1,0-1,0 1,0 0,0 0,-1 0,1 1,-1-1,0 1,0 0,0 0,0 0,-1 0,0 0,1 1,1 7,4 10,0 1,5 35,-9-40,6 25,-3 1,-1 1,-2-1,-3 83,-2-108,-2 0,0 0,-1 0,-1 0,-1-1,0 1,-1-1,-2-1,1 1,-2-2,0 1,-1-1,-21 23,19-26,0-1,-1 0,-25 15,112-24,141-6,198-13,-383 14,-14 0,0 1,28-8,-25 3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2.1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148 0,'-10'85,"0"-17,-113 950,121-1008,1-1,0 1,1 0,1 13,-2-23,1 1,0-1,0 0,0 0,0 0,0 1,0-1,0 0,0 0,0 1,0-1,0 0,0 0,0 0,0 1,0-1,1 0,-1 0,0 1,0-1,0 0,0 0,0 0,0 1,1-1,-1 0,0 0,0 0,0 0,0 0,1 1,-1-1,0 0,0 0,0 0,1 0,-1 0,0 0,0 0,0 0,1 0,-1 0,0 0,0 0,1 0,-1 0,0 0,0 0,1 0,-1 0,10-13,6-23,-5-34,4-95,-6 39,-1 45,5-56,52-229,-62 353,1 1,0 0,0 0,1 0,0 0,1 1,1 0,0 0,8-10,-14 21,0-1,0 0,0 0,0 1,0-1,0 0,0 1,1-1,-1 1,0-1,0 1,0 0,1 0,-1-1,0 1,0 0,1 0,-1 0,0 0,1 1,-1-1,0 0,0 0,0 1,1-1,-1 1,0-1,0 1,0-1,0 1,0 0,0-1,0 1,0 0,0 0,0 0,0 0,0 0,-1 0,2 2,5 6,0 1,0 0,7 16,-8-15,507 827,-469-781,-28-38,-1 1,15 26,-22-30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2.8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0 317,'1'-3,"-1"0,1 0,0 0,0 0,0 0,0 0,0 0,1 0,-1 1,1-1,0 1,0-1,0 1,0-1,0 1,1 0,-1 0,0 0,1 0,0 1,-1-1,1 1,0-1,5 0,8-5,1 1,35-7,-45 12,61-16,0-2,-1-4,-1-2,-1-3,97-58,-129 63,-19 14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3.5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1,'2'1,"1"0,-1 0,1 1,-1 0,0-1,1 1,-1 0,0 0,0 0,-1 0,1 0,0 1,-1-1,1 1,1 3,5 6,26 37,-3 1,-2 2,25 61,-29-61,0 3,27 84,-46-118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7.53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0,'4'0,"6"0,6 0,8 0,9 4,7 11,5 10,9 6,-2 5,0 7,-1-1,-5-3,-10-9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5.1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1 604,'1'-2,"0"0,0 0,1 1,-1-1,1 0,-1 1,1 0,-1-1,1 1,0 0,0 0,0 0,0 0,3-1,-1 0,38-18,1 2,52-14,-12 5,341-129,394-133,-775 272,-34 13,1 0,0 0,20-4,-29 9,-9 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5.8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0 441,'16'-1,"0"-1,-1-1,0-1,23-8,3 0,261-94,17-3,-297 101,0 0,0-2,-1 0,21-14,14-6,106-58,-139 75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7.9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0 333,'0'-5,"1"0,0 0,0 0,1 0,-1 0,1 0,0 0,0 0,1 1,-1-1,1 1,0 0,0-1,5-3,59-55,-36 37,-9 5,1-1,0 1,2 1,0 1,36-20,-53 35,0 0,0 0,0 1,0 1,1-1,-1 1,1 1,-1-1,1 1,0 1,0 0,-1 0,1 1,0 0,-1 0,1 1,-1 0,1 1,-1 0,12 5,102 59,-111-61,-1 1,0 0,-1 1,0 0,0 1,-1-1,0 2,0-1,8 15,-13-16,0 0,0 1,-1-1,0 1,0 0,-1 0,0 0,-1 0,0 0,0-1,-1 1,0 0,-1 0,0 0,-5 14,-6 13,-1 0,-26 44,20-43,10-17,-7 16,-37 56,46-81,-1 0,1-1,-2 0,1-1,-1 0,-1 0,0-1,-21 12,110-52,162-42,-100 34,-101 29,-2-2,1-2,66-35,-81 36,-5 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8.6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1 545,'13'-4,"12"-2,16-8,21-11,18-9,16-7,14-1,13-3,8-1,2-2,-4-1,-11 3,-21 10,-19 7,-14 3,-10 3,-8 5,-14 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29.6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512 0,'-16'9,"0"1,1 1,0 0,1 1,0 1,-14 17,-68 92,80-100,-134 197,125-177,1 1,2 2,-20 61,37-91,1 0,1 1,0-1,1 1,1 0,0 0,1 0,1-1,0 1,1 0,1-1,6 21,-1-15,1 0,0 0,2-1,0 0,1-1,1 0,27 30,2-8,1-1,3-2,1-2,1-2,89 46,-122-71,1-1,0 0,1-1,-1-1,1-1,0 0,1-1,-1-1,1 0,0-1,-1-1,30-3,-45 2,1 0,-1 0,0-1,0 1,0-1,0 0,1 0,-1 1,0-1,0-1,0 1,-1 0,4-3,-4 3,0 1,-1-1,1 0,-1 0,1 0,-1 0,1 0,-1 0,0 0,0 0,1 0,-1 0,0 0,0 0,0 0,0 0,0 0,0 0,0 0,0 1,-1-3,-1-1,0 0,0-1,0 2,-1-1,1 0,-1 0,0 1,0 0,0-1,-1 1,-5-4,-104-84,73 57,-1 1,-1 2,-2 2,-52-26,54 34,26 12,0 1,-1 1,0 0,0 1,0 1,-1 0,-30-3,-56-10,86 15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30.8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248 1,'-6'8,"0"1,1 0,0 0,0 1,1-1,0 1,-3 14,1-5,-5 12,-29 80,-57 113,96-223,-6 14,-1-1,0 0,-20 24,41-84,0 13,-1-1,6-38,18-49,-27 95,-1 3,22-46,-28 65,0 0,0 1,1-1,-1 0,1 1,0-1,-1 1,2 0,-1 0,0 0,1 0,-1 1,1-1,0 1,0 0,0 0,0 0,4-1,-4 3,1 0,-1 0,0 1,0-1,0 1,0 0,0 0,0 0,0 0,0 1,6 3,46 29,-27-15,179 98,141 86,-316-182,-8-6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31.5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0 337,'23'-21,"2"0,0 2,1 0,1 2,33-16,152-59,-55 27,-80 24,-64 32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32.9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0 447,'1'-7,"0"-1,0 1,1 0,0 0,0 0,1 0,0 0,0 0,1 1,7-12,50-58,-57 70,32-34,2 1,2 1,1 3,2 1,61-37,-99 68,0 0,0 1,0-1,1 1,-1 1,1-1,-1 1,1 0,0 0,-1 1,1-1,0 1,0 1,-1-1,1 1,9 2,-12-2,0 0,-1 0,1 1,-1-1,1 1,-1 0,1-1,-1 1,0 0,0 1,0-1,0 0,0 0,-1 1,1-1,-1 1,1-1,-1 1,0 0,0 0,0-1,-1 1,1 0,-1 0,1 0,-1 0,0 0,0 0,0 0,0 0,-1 0,1 0,-1-1,-1 4,-2 7,0-1,-1 1,-1-1,0 0,0-1,-1 0,-1 0,-17 20,-24 37,42-55,1-4,1 1,0 0,0 1,-4 14,8-23,1 0,-1 0,1 1,-1-1,1 1,0-1,0 0,0 1,0-1,1 1,-1-1,1 0,-1 1,1-1,0 0,0 0,0 1,0-1,0 0,0 0,1 0,-1 0,1 0,-1-1,1 1,2 2,16 8,0-1,1-1,0-1,1 0,0-2,30 6,-5 1,5 1,-2 1,0 3,-1 2,-1 2,49 33,-95-55,0 0,-1 0,1 0,-1 0,1 0,-1 1,1-1,-1 1,0-1,0 1,0-1,0 1,0 0,0-1,0 1,-1 0,1 0,0 0,-1 0,0 0,1-1,-1 1,0 0,0 0,0 0,0 0,-1 0,1 0,0 0,-1 0,1 0,-1-1,0 1,1 0,-1 0,0-1,0 1,0 0,-1-1,1 1,0-1,0 0,-3 3,-7 7,-1-1,1 0,-2 0,-17 9,24-15,-127 98,115-91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33.8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1,'2'7,"0"1,1 0,-1-1,2 0,-1 0,1 0,0 0,0 0,1-1,5 7,8 11,401 661,23 43,-369-611,-60-97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36.2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2323,'14'-1,"0"-1,1-1,-1 0,0-1,-1 0,23-11,30-8,426-84,-289 68,342-63,110-22,-10-38,386-226,-34-83,65-19,-856 406,3 9,232-51,-288 92,2 8,1 6,271 0,-324 26,-1 4,0 4,129 37,-214-45,0 1,0 0,-1 2,0 0,21 16,-14-10,43 34,-2 3,-2 2,-3 3,-2 3,49 67,-10 1,121 213,47 158,-183-340,-63-124,2-1,0-1,3-1,1 0,1-2,57 53,-42-47,-2 2,-1 1,52 73,78 159,-165-267,1 1,-1-1,0 0,-1 1,1-1,-1 1,0-1,0 1,-1 0,1-1,-1 1,0 5,-1-6,0-1,0 0,0 1,-1-1,1 0,-1 0,0 0,0 0,0 0,0 0,0-1,-1 1,1-1,-1 1,1-1,-1 0,-3 2,-53 33,-96 46,56-32,39-19,-485 245,430-227,-1-5,-234 57,-174 23,0 0,240-59,4 12,-335 141,-111 104,648-284,-296 139,281-139,-1-5,-110 25,-48-18,173-31,-177 24,-1-12,-386-15,-124-23,713 21,-74 15,78-10,0-2,-54 1,31-7,-98-2,151-1,-1-1,0-1,1-1,0-1,-38-14,46 12,1 1,0-1,1-1,-1 0,2 0,-1-1,-15-19,-52-77,58 72,1-2,1 0,-21-70,4 12,-2-7,-28-121,-7-108,65 298,4 21,2 6,0 0,-1 0,1 0,-1 0,0 0,0 0,-1 0,1 1,-1-1,0 0,0 1,-5-7,3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3.4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731 40,'-9'1,"0"0,0 0,0 1,0 0,1 1,-1 0,1 0,-11 6,-65 41,67-39,-38 28,3 1,1 3,2 2,2 2,2 2,2 2,3 2,-64 110,100-156,-6 10,1 0,0 1,-9 31,17-45,0 0,0 0,0 0,1 0,0 0,-1 0,2 0,-1 0,0 1,2 4,-1-7,0 0,-1 0,1 0,0 0,1 0,-1-1,0 1,0 0,1 0,-1-1,1 1,-1-1,1 0,0 1,0-1,0 0,-1 0,1 0,0 0,4 1,12 2,0-1,0 0,0-1,1-1,-1-1,33-4,-2 2,37-1,-1-4,1-4,-2-3,141-43,-214 54,0 0,-1-1,1-1,-1 0,0 0,0-1,0 0,-1-1,0 0,0-1,-1 1,0-2,0 1,-1-1,0 0,-1-1,0 1,0-1,-1-1,0 1,-1-1,0 1,-1-1,0 0,-1-1,2-16,1-27,-2 0,-6-78,1 99,-3 0,0 1,-2 0,-2 1,-15-40,21 66,1 0,-1 0,0 0,0 0,-1 1,-4-7,7 13,1-1,0 0,-1 1,1-1,0 1,0-1,-1 0,1 1,0-1,0 1,0-1,-1 1,1-1,0 1,0-1,0 1,0-1,0 1,0-1,0 1,0-1,0 1,0-1,1 1,-1-1,0 1,0-1,0 1,1-1,-1 0,0 1,0-1,1 1,-1-1,8 28,18 33,3-2,2-2,71 99,-87-138,0 0,0 0,2-2,0 0,1-1,39 25,-34-26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8.58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22,'1'-1,"-1"0,1 0,-1 0,0 0,1 0,0 0,-1 0,1 0,0 0,-1 1,1-1,0 0,0 0,0 1,-1-1,1 0,0 1,0-1,0 1,0 0,0-1,0 1,0 0,0-1,0 1,1 0,-1 0,1 0,34-4,-23 5,-1 0,1 1,-1 1,1 0,-1 0,0 1,0 0,0 2,11 5,100 67,-90-56,38 29,-1 3,-4 3,-2 3,79 95,-60-51,-5 3,78 144,-139-220,-1 1,-1 0,-2 2,-1-1,-2 2,12 68,-25-158,3 0,2 0,3 0,2 0,2 0,3 1,2 1,2 0,3 1,41-82,-54 124,0-1,1 1,0-1,1 2,0-1,0 1,1 1,0-1,1 2,0-1,0 1,0 1,1-1,0 2,0 0,1 0,0 1,-1 0,1 1,0 1,1 0,-1 0,0 1,1 1,-1 0,0 1,20 3,-12 0,-1 0,0 2,0 0,-1 2,0-1,0 2,-1 1,0 0,0 1,-1 1,-1 0,0 1,-1 1,15 18,-12-12,-2 1,-1 0,0 1,-2 0,-1 1,0 1,-2 0,0 0,-2 0,7 41,-13-57,0-1,0 1,-1-1,0 1,0-1,-1 1,0-1,0 0,-1 1,0-1,-4 11,3-13,0 0,0 0,0 0,-1-1,1 1,-1-1,0 0,-1 0,1 0,-1-1,0 0,0 1,0-2,0 1,-7 3,-11 2,-1 0,1-2,-1 0,0-1,-32 1,-124-4,121-3,42 1,-1-2,1 0,-1 0,1-2,0 0,0-2,0 1,-20-11,7 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44.0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160 164,'1'0,"1"1,-1-1,0 1,0-1,0 1,0 0,0 0,1 0,-1-1,-1 1,1 0,0 0,0 0,0 1,0-1,-1 0,1 0,-1 0,1 0,-1 1,1 0,13 37,-10-28,20 74,-3 2,16 154,-28-173,16 122,-9 1,-11 287,-8-430,-1 1,-3-2,-25 92,27-148,0-18,4 21,-81-328,55 236,17 61,-99-400,91 340,4 0,-3-160,17 245,0 0,0 0,1 0,1 0,0 0,0 0,1 0,1 0,0 1,1 0,0 0,0 0,1 0,1 1,0 0,0 0,1 1,0 0,1 0,0 1,17-13,-1 2,23-21,2 2,2 3,60-31,-109 64,1 0,0 1,0-1,0 1,0 0,0 0,0 0,0 1,0-1,0 1,0 0,0 0,1 1,-1-1,0 1,0 0,0 0,0 0,0 1,-1-1,1 1,0 0,-1 0,1 0,5 6,4 3,-2 2,1 0,-2 0,1 1,8 16,10 13,372 444,-239-299,-138-159,1-2,2 0,51 39,-64-55,-4-1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44.6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1 632,'0'-2,"1"1,0-1,-1 1,1 0,0-1,0 1,0 0,0 0,0-1,0 1,0 0,0 0,1 0,-1 0,0 0,1 1,-1-1,3-1,32-15,-29 14,534-243,-19-36,-436 234,-59 36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46.1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1,'0'28,"0"0,2 0,2 0,0-1,2 1,0-1,2 0,12 26,-7-23,1-1,2 0,36 51,-40-65,1 0,0-2,1 1,0-2,1 0,0 0,1-2,19 10,-30-17,2 1,0-1,0 1,0-1,0-1,0 1,13 1,-18-4,-1 0,1 0,0 0,-1 0,1-1,0 1,-1 0,1-1,0 0,-1 1,1-1,-1 0,1 0,-1 0,1 0,-1 0,0 0,1 0,-1 0,0 0,0-1,0 1,0 0,0-1,0 1,0-1,-1 1,1-1,0 0,-1 1,1-1,-1 0,0 1,0-1,1-2,4-33,-2 0,-1 0,-2-1,-5-42,1-20,4 100,0 0,0 0,0-1,0 1,0 0,0 0,0 0,0 0,0 0,0-1,0 1,0 0,0 0,0 0,0 0,0-1,0 1,0 0,0 0,0 0,0 0,0-1,0 1,0 0,0 0,0 0,1 0,-1 0,0-1,0 1,0 0,0 0,0 0,0 0,1 0,-1 0,0 0,0 0,0 0,0 0,0 0,1-1,-1 1,0 0,0 0,0 0,0 0,1 0,-1 0,0 0,0 0,0 0,0 1,1-1,-1 0,0 0,0 0,0 0,0 0,0 0,1 0,-1 0,0 0,0 0,0 1,16 15,26 43,-23-33,62 80,-36-52,-3 2,-3 2,59 116,-62-103,-24-52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46.7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1 716,'2'-5,"0"-1,0 1,0-1,1 1,0 0,0 0,0 1,1-1,-1 1,1-1,0 1,6-4,-5 3,38-35,65-46,-17 15,191-152,-155 125,-103 80,-2-1,-1 0,30-35,-40 39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47.4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1 533,'8'0,"12"-8,11-8,13-5,20-7,12-8,15-7,9-3,4-8,-2 2,-6 0,-11 6,-11 10,-14 7,-13 4,-10 2,-11 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50.2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0,'9'0,"2"5,4 5,8 1,5 7,5 5,15 12,7 8,4 1,4 5,-1 4,-5-3,-5-2,-6-4,-8-6,-9-5,-6-4,-6-6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50.7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1 625,'20'-1,"0"0,0-2,0 0,39-13,77-36,-61 21,314-121,318-121,-697 269,45-15,77-41,-115 50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51.7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381 1,'-3'1,"0"-1,0 1,0 0,0 0,0 0,0 0,0 1,1-1,-1 1,0 0,1 0,-5 4,-31 32,24-24,-14 15,0 1,2 1,1 1,2 1,1 2,2 0,1 1,2 1,1 0,2 1,2 1,1 0,2 1,-6 67,13-68,1 1,2-1,2 0,2 0,1 0,2 0,16 47,-16-64,1-1,0 0,2-1,0 0,2 0,0-1,1-1,1 0,0-1,1-1,1 0,1-1,33 21,-17-17,1-2,1-2,0-1,0-1,2-3,-1-1,1-1,66 4,-101-12,0 0,0-1,0 1,0 0,0-1,-1 0,1 0,0 0,0 0,-1 0,1 0,-1-1,1 1,-1-1,1 1,-1-1,0 0,0 0,0 0,0-1,0 1,-1 0,1-1,-1 1,1-1,-1 1,0-1,0 0,0 1,0-1,-1 0,1 0,0-4,1-7,0 0,0 0,-1-1,-1 1,-3-20,2 24,-2 0,0 1,0-1,-1 1,0-1,0 1,-1 0,-9-12,-52-63,59 77,0 0,0 0,-1 1,1 0,-2 0,1 1,-1 0,1 0,-1 1,-1 0,1 1,0 0,-1 0,0 1,1 0,-1 1,0 0,0 0,0 1,-10 2,-2-2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52.7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0,'13'17,"-1"-1,0 2,-2 0,0 0,-1 1,8 21,4 8,456 1098,-36-81,-352-874,73 167,-144-311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1:54.8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2884,'399'13,"4"0,-375-13,13 0,43-5,-69 3,1-1,-1-1,0 0,0-1,0 0,15-9,465-273,-15-30,21-15,357-183,-592 372,372-142,-332 174,5 13,509-91,-331 84,-387 74,-1-3,163-83,-159 64,2 4,2 4,2 6,1 4,211-36,-267 64,0 4,0 1,0 3,0 3,89 17,-71-5,0 4,-2 4,115 52,-71-16,-3 5,-3 5,-3 5,157 142,283 359,-482-503,-19-18,-3 2,-2 1,56 107,-43-52,50 151,200 768,-295-997,-5-22,-1 1,0-1,-1 1,1 15,-3-23,-1-1,1 1,-1 0,0-1,-1 1,1-1,-1 0,0 1,-1-1,1 0,-1 0,0 0,-6 7,-17 18,-1 0,-1-2,-39 30,-103 68,87-68,-1025 665,578-474,-16-42,280-109,-300 139,-6 2,187-80,-105 37,247-112,-254 80,320-123,-196 18,191-33,69-12,1-6,-154-7,-224-40,151 8,-364-25,655 52,-91-21,119 20,0-2,0 0,0-1,1-1,1 0,-1-2,-16-13,-48-45,-135-149,167 164,39 42,1-1,0-1,1 0,0 0,1-1,-8-18,14 26,0-1,1 1,0-1,0 1,0-1,1 0,0 1,1-1,0 0,0 0,0 0,1 1,1-1,-1 0,5-13,2 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9.0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1,'7'0,"-1"-1,1 1,0 1,-1-1,1 1,-1 0,1 0,-1 1,1 0,-1 0,0 1,0-1,0 1,0 1,-1-1,1 1,-1 0,0 0,0 0,0 1,-1 0,5 5,30 42,43 76,-7-11,-67-105,25 36,2-1,63 66,-76-93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05.9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43,'-1'1,"0"-1,0 0,0 1,0-1,0 1,1 0,-1-1,0 1,0 0,0-1,0 1,1 0,-1 0,0 0,1-1,-1 1,0 0,1 0,-1 0,1 0,0 0,-1 0,1 0,0 0,0 1,-1-1,1 0,0 2,-3 39,2-33,-8 194,-33 326,-6-288,44-282,3-36,7-39,7-92,-25-352,11 555,1 0,-1 0,1-1,0 1,1 0,-1-1,1 1,0 0,0 0,1 0,2-8,-2 12,-1-1,0 0,1 1,-1-1,1 1,-1 0,1-1,0 1,-1 0,1 0,0 0,0 0,0 0,0 1,0-1,0 0,0 1,0 0,0-1,0 1,0 0,0 0,0 0,0 0,0 1,0-1,0 0,0 1,0 0,0-1,4 3,23 8,-1 0,0 3,0 0,-1 2,-1 0,-1 2,24 22,154 157,-191-184,290 331,-244-268,-3 2,78 150,-118-207,-15-21,1 0,-1 0,0 0,0 0,0 1,1-1,-1 0,0 0,0 0,1 0,-1 0,0 0,0 0,1 0,-1 0,0 0,0 0,1 0,-1 0,0 0,0 0,1 0,-1 0,0-1,0 1,0 0,1 0,-1 0,0 0,0 0,0-1,1 1,-1 0,0 0,0 0,0 0,0-1,1 1,-1 0,0 0,0-1,0 1,0 0,1-4,0 1,-1 0,1-1,-1 1,0-1,0 1,0-1,0 1,0 0,-2-6,-8-26,-1-1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06.7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1 465,'0'-4,"1"0,0-1,0 1,0 0,0 0,1 0,0 0,0 0,0 0,0 0,0 1,1-1,0 1,0 0,4-5,55-42,-55 45,42-25,0 2,2 2,1 2,74-22,-61 23,-1-3,81-45,-92 29,-38 29,1-2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07.2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1,'0'4,"0"11,0 6,4 8,6 13,5 7,5 4,-1-3,0 3,1-3,-2-6,-1-6,2-10,-3-9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07.6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1,'181'9,"216"36,-95-6,512 8,-633-49,0-9,267-49,-178 2,-229 49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08.0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1,'1'4,"1"1,-1-1,1 0,0 1,1-1,-1 0,1-1,0 1,0 0,0-1,4 4,11 14,33 55,381 556,-403-595,-7-10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08.8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1 137,'7'0,"0"1,0 0,-1 0,1 1,0 0,-1 0,1 1,-1-1,1 1,-1 1,0-1,-1 1,1 0,-1 0,1 1,5 7,8 8,-2 2,27 42,-32-45,198 353,-34 15,-165-363,2 3,-2-1,-1 1,10 46,-19-71,-1 1,1-1,-1 0,0 1,0-1,0 0,0 1,0-1,0 0,0 1,-1-1,0 0,0 3,1-5,-1 1,1-1,-1 1,1-1,0 0,-1 1,1-1,-1 0,1 1,-1-1,1 0,-1 0,1 0,-1 1,1-1,-1 0,1 0,-1 0,1 0,-1 0,0 0,1 0,-1 0,1 0,-1 0,1 0,-1 0,1-1,-1 1,1 0,-1 0,0-1,-4-2,-1 0,1-1,0 0,1 0,-1 0,1 0,0-1,-4-4,-24-40,2-1,3-2,1-1,-23-72,23 53,4-1,3-1,-18-137,32 150,1 0,4-1,2 1,3 0,15-73,-20 129,1 1,0-1,0 1,1 0,-1 0,1 0,5-8,-7 11,1 0,0 1,0-1,0 0,0 1,0-1,0 1,0-1,0 1,0-1,0 1,0 0,0 0,0-1,0 1,1 0,-1 0,0 0,0 0,0 0,0 0,0 1,0-1,0 0,0 0,1 1,-1-1,0 1,0-1,0 1,-1-1,1 1,0 0,1 1,48 31,-2 2,57 56,-21-18,97 77,595 536,-755-662,-8-8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09.2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0 506,'5'-4,"9"-2,16-4,23-8,29-11,31-3,34-11,22-5,12-4,-3-1,-10 0,-26 8,-28 9,-25 5,-23 8,-19 8,-17 7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0.1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 45,'1'-2,"-1"0,1 1,0-1,0 0,0 1,-1-1,2 1,-1-1,0 1,0-1,0 1,1 0,-1-1,0 1,1 0,-1 0,1 0,0 0,-1 0,1 0,3 0,38-13,-42 14,1 0,-1-1,1 1,-1 0,1 0,0 0,-1 0,1 1,-1-1,1 0,-1 0,1 1,0-1,-1 1,0 0,1-1,-1 1,1 0,-1 0,0 0,0 0,1 0,-1 0,0 0,0 0,0 1,0-1,0 0,-1 1,1-1,0 1,0-1,-1 0,1 1,-1-1,0 1,1 0,-1-1,0 1,0-1,0 1,0 0,0-1,0 1,0-1,-1 4,-1 8,-1 1,1-1,-2 1,-5 12,9-24,-16 42,-1 0,-46 82,19-78,44-48,0 0,0 0,0 0,0 0,0 0,0 0,0 0,-1 0,1 0,0 0,0 1,0-1,0 0,0 0,0 0,0 0,0 0,0 0,0 0,-1 1,1-1,0 0,0 0,0 0,0 0,0 0,0 0,0 1,0-1,0 0,0 0,0 0,0 0,0 0,0 1,0-1,1 0,-1 0,0 0,0 0,0 0,0 0,0 1,0-1,0 0,0 0,0 0,0 0,0 0,1 0,-1 0,0 0,0 0,0 0,0 1,0-1,0 0,1 0,-1 0,14-1,15-5,236-44,-202 36,-39 10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1.84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73 281,'1'-1,"-1"0,0 0,1 0,0-1,-1 1,1 0,0 0,-1 0,1 0,0 0,0 1,0-1,0 0,0 0,0 0,0 1,0-1,0 0,0 1,0-1,0 1,0 0,1-1,-1 1,0 0,0 0,0-1,1 1,-1 0,2 0,38 1,-43-1,1 0,-1 0,1 0,0 0,-1 1,1-1,0 0,-1 1,1-1,0 0,-1 1,1 0,0-1,0 1,-1 0,1 0,0-1,0 1,0 0,0 0,0 0,0 0,0 0,1 1,-1-1,0 0,1 0,-1 0,1 1,-1-1,1 0,-1 1,1-1,0 1,0-1,0 0,-1 1,1-1,1 0,-1 1,0-1,0 1,0-1,1 0,-1 1,1-1,-1 0,1 0,0 1,-1-1,1 0,0 0,0 0,0 0,-1 0,3 2,-3-4,-1 1,0-1,1 1,-1-1,1 1,0-1,-1 0,1 1,-1-1,1 0,0 1,-1-1,1 0,0 0,0 1,0-1,-1 0,1 0,0 1,0-1,0 0,0 0,0 1,1-1,-1 0,0 0,0 1,0-1,1 0,-1 0,0 1,1-1,-1 0,1 1,-1-1,0 1,1-1,-1 0,1 1,0-1,0 0,28-23,15-4,2 3,0 1,59-20,152-43,-243 83,-10 3,0-1,1 1,0 0,-1 0,1 1,-1-1,7 1,-10 0,0 0,-1 1,1-1,0 0,0 1,0-1,0 0,-1 1,1-1,0 1,0 0,-1-1,1 1,0-1,-1 1,1 0,0 0,-1-1,1 1,-1 0,0 0,1 0,-1-1,0 1,1 0,-1 0,0 0,0 0,0 0,1 0,-1 0,0 0,0-1,-1 1,1 0,0 0,0 0,0 0,-1 0,1 0,-1 1,-6 23,-2 0,-1 0,-1-1,-1 0,-25 37,29-50,1 0,-1-1,-1 1,0-2,0 1,-1-1,0-1,0 0,-1 0,0-1,-15 7,10-7,-1-1,-1-1,1 0,-1-1,0-1,1 0,-32-1,-217-7,263 5,0 0,1 0,-1 0,0-1,0 1,0-1,1 1,-1-1,0 0,1 0,-1 0,1-1,-1 1,1 0,-1-1,1 0,0 1,0-1,0 0,0 0,0 0,0-1,1 1,-1 0,1-1,-1 1,1-1,0 1,0-1,0 0,0 1,1-1,-1 0,1 0,-1 1,1-1,0-4,1-1,1 0,-1 0,1 0,1 0,0 1,0-1,0 1,1 0,0 0,0 0,1 0,5-5,15-17,1 2,2 1,57-42,-69 56,1 1,1 1,-1 1,2 0,-1 1,1 1,1 1,-1 1,21-3,-24 7,1 1,-1 1,0 0,0 2,0 0,0 0,0 2,0-1,25 13,16 11,59 38,-94-53,113 75,-4 6,-5 5,-3 5,121 136,-197-190,56 77,-90-109,-1 0,-1 1,-1 0,0 0,-2 1,0 1,-1-1,6 36,-12-51,0 1,-1 0,0 0,0 0,-1 0,0 0,0-1,0 1,0 0,-1-1,0 1,0-1,-1 1,-4 6,2-4,-2 1,1-2,-1 1,0-1,0 0,-1-1,-15 11,-8 1,-1-2,-1 0,-55 17,80-31,-67 24,-1-3,-1-3,0-4,-2-3,-119 4,-38-24,204 4,1-1,0-2,0-1,1-2,-44-17,70 24,-1 0,1-1,-1 1,1-1,0 0,0 0,0 0,0 0,0-1,1 1,0-1,0 0,0 0,0-1,0 1,1 0,-3-9,2 4,2 0,-1 0,1 0,1 0,-1-1,2 1,-1 0,4-17,-3 20,1 0,-1 0,1 1,0-1,0 0,1 1,0-1,0 1,0 0,0 0,1 0,0 0,0 1,0-1,1 1,-1 0,1 1,0-1,0 1,0 0,1 0,-1 0,1 1,0 0,-1 0,11-2,13-1,0 1,0 1,1 1,38 4,-26-2,40-1,0 4,0 3,147 30,-209-31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2.3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1 329,'4'0,"1"-1,-1-1,1 1,-1-1,0 0,1 0,-1 0,0 0,4-4,18-9,130-43,291-69,4 34,-361 80,-56 10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19.5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0,'6'1,"1"0,-1 0,0 1,0-1,0 1,0 1,0-1,0 1,0 0,-1 0,1 1,5 4,61 58,-54-49,11 11,152 157,-152-152,-2 1,-1 2,39 70,-63-102,1 1,-1 0,0 0,0 0,-1 0,0 0,1 0,-2 0,1 0,0 0,-1 0,0 1,-1 5,0-8,0 0,0 1,-1-1,1 0,-1 0,0 0,0 0,0 0,0 0,-1 0,1-1,-1 1,1-1,-1 0,0 0,0 0,0 0,0 0,-7 2,-28 15,0-2,-2-2,-55 15,68-25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2.7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1,'0'4,"0"6,0 5,0 9,4 14,1 12,5 11,9 12,5 15,3 6,-3 3,-1-6,3-9,-1-7,-7-11,-1-13,-3-10,-5-13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3.6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51 832,'1'0,"1"1,-1-1,0 1,0 0,0-1,0 1,0 0,0 0,-1 0,1 0,0-1,0 1,-1 0,1 1,0-1,-1 0,1 0,-1 0,1 0,-1 0,0 1,1-1,-1 0,0 0,0 0,0 3,4 41,-3-38,2 94,-3 0,-21 152,20-242,-1 0,0 0,-7 19,9-30,0 0,0-1,0 1,0 0,0-1,-1 1,1 0,0-1,0 1,0 0,0-1,0 1,0 0,-1 0,1-1,0 1,0 0,0-1,-1 1,1 0,0 0,-1 0,1-1,0 1,0 0,-1 0,1 0,0 0,-1 0,1-1,0 1,-1 0,1 0,0 0,-1 0,1 0,0 0,-1 0,1 0,0 0,-1 0,1 0,0 0,-1 1,1-1,0 0,0 0,-1 0,1 0,0 0,-1 1,1-1,0 0,0 0,-1 1,1-1,0 0,0 0,0 1,-1-1,1 0,0 0,0 1,0-1,0 0,0 1,-1-1,-8-30,0-37,4 0,2-86,3 84,1-107,8 1,59-322,-67 492,22-88,-20 83,0 1,1-1,0 1,1 0,0 1,0-1,8-8,-12 15,0 1,1 0,0-1,-1 1,1 0,0 0,-1 0,1 0,0 1,0-1,0 0,0 1,0-1,0 1,0 0,0-1,0 1,0 0,0 0,0 0,-1 1,1-1,0 0,0 1,0 0,0-1,0 1,0 0,0 0,-1 0,1 0,0 0,-1 0,1 0,1 2,9 6,-1 1,0 1,15 18,-16-17,256 325,-194-241,-16-18,-4 3,58 118,-77-143,-18-38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4.2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0 295,'1'-3,"-1"0,1 0,0 0,1 0,-1 0,0 0,1 0,-1 0,1 0,0 1,0-1,0 1,1 0,-1-1,0 1,1 0,-1 0,1 0,0 1,0-1,0 1,3-2,12-6,1 1,23-7,-37 14,454-111,-110 33,-337 75,0 1,0 1,22-2,-15 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5.3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1,'39'-1,"1"2,-1 2,0 1,56 14,-85-15,0 1,0 0,0 0,-1 0,0 2,0-1,0 1,-1 0,13 12,-16-12,0-1,-1 1,1 0,-2 0,1 1,-1-1,0 1,0 0,0 0,-1 0,0 0,-1 0,0 0,0 1,0 9,-1-9,-1-1,0 1,0-1,-1 1,0-1,0 0,-1 0,0 0,0 0,0 0,-1 0,0-1,-1 0,1 0,-9 8,-4 9,15-21,1 0,0-1,0 1,0 0,0 0,1 0,-1 0,0-1,1 1,-1 0,1 0,0 0,0 0,-1 0,1 0,1 0,-1 0,0 0,0 0,1 0,-1 0,1 0,0 0,-1 0,1 0,0-1,0 1,0 0,0 0,1-1,-1 1,0-1,1 1,2 1,7 7,1-1,0-1,0 0,16 6,11 9,0 7,-2 2,0 1,-3 2,-1 2,-1 0,45 73,-73-104,-1 0,1 1,-1-1,0 1,-1 0,0 0,0 0,0 0,-1 0,1 11,-3-15,1 1,0-1,-1 1,0-1,0 1,0-1,0 0,-1 0,1 1,-1-1,0 0,0 0,0-1,0 1,0 0,-1-1,1 1,-1-1,0 0,0 0,0 0,0 0,-3 2,-52 19,21-11,22-5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6.0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1 111,'4'0,"652"-26,-555 14,282-37,-315 33,-49 8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6.5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0,'7'10,"0"0,-1 0,0 0,-1 0,0 1,-1 0,4 12,4 8,30 71,103 271,-73-95,-66-251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7.3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1 660,'5'2,"0"1,-1-1,1 1,-1 0,0 0,1 0,-1 1,-1 0,1-1,0 2,5 7,-5-7,27 37,-1 2,-2 1,-2 1,-3 1,-1 2,-2 0,17 71,-33-107,1-1,-2 0,1 1,-2-1,1 1,-2-1,0 1,0 0,-1 0,-2 14,2-26,0 0,0-1,0 1,0 0,0 0,-1 0,1-1,0 1,0 0,-1 0,1-1,0 1,-1 0,1 0,-1-1,1 1,-1 0,1-1,-1 1,0-1,1 1,-1-1,0 1,1-1,-1 1,0-1,0 0,1 1,-1-1,0 0,0 0,0 0,1 1,-1-1,0 0,0 0,0 0,1 0,-1 0,0-1,0 1,0 0,0 0,1 0,-1-1,0 1,0 0,1-1,-1 1,0-1,1 1,-1-1,0 1,1-1,-1 1,1-1,-1 0,1 1,-1-1,1 0,-1-1,-5-4,1 0,0-1,1 1,-1-1,-3-8,-2-10,1 0,2-1,0-1,1 1,-2-33,-1-139,8 175,1-18,1 0,3 1,0-1,3 1,2-1,1 2,2 0,1 0,3 1,35-64,59-70,-93 149,2 0,1 0,1 2,41-33,-55 48,0 1,1 1,-1 0,1 0,0 0,0 1,0 0,1 0,12-1,-17 3,1 1,-1 0,1 0,-1 0,0 1,1 0,-1 0,1 0,-1 0,0 0,0 1,0 0,0 0,0 0,0 0,0 1,-1 0,1-1,5 7,39 44,-2 2,-3 1,-2 3,-3 1,-2 2,43 105,-67-137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7.8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0 551,'5'-1,"0"0,0 0,-1-1,1 0,-1 0,1 0,-1 0,0-1,5-3,11-6,426-194,-328 157,454-203,-552 243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8.6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0,'1'17,"1"-1,1 1,0-1,1 0,0 0,2 0,0-1,0 1,2-2,0 1,0-1,2 0,17 20,-16-20,2-1,-1 0,1-1,1 0,0-2,1 1,0-2,1 0,-1-1,2 0,-1-1,28 7,-34-13,1 0,0 0,0-1,-1-1,1 0,0 0,0-1,-1 0,1-1,-1 0,0-1,0 0,15-9,-20 10,0 0,0 0,0-1,0 1,-1-1,0 0,0-1,0 1,0-1,-1 0,5-9,-6 11,-1-1,1 0,-1 0,0 0,-1 0,1-1,-1 1,1 0,-1 0,-1 0,1 0,0-1,-1 1,0 0,0 0,0 0,-1 0,-1-4,3 7,-1 0,1-1,-1 1,1 0,-1 0,1 0,-1 0,1 0,-1 0,0 0,0 0,1 0,-1 0,0 0,0 0,0 0,0 1,0-1,0 0,0 1,-1-1,1 1,0-1,0 1,0 0,-1-1,1 1,0 0,0 0,0 0,-1 0,1 0,0 0,0 0,-1 0,-1 1,1 0,0 0,0 1,0-1,0 1,0-1,0 1,1-1,-1 1,0 0,1 0,-1 0,1 0,0 0,0 0,0 1,0-1,0 0,0 3,-5 26,1 1,2-1,2 1,3 52,-1-45,6 107,7 0,5-1,7-1,77 239,-102-377,12 32,28 59,-27-72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9.3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0 364,'5'0,"4"0,11-4,10-6,8-5,11-9,23-13,24-14,22-5,12-3,5 0,-20 11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0.0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0,'1'4,"0"0,0 0,1 0,-1 0,1-1,0 1,0-1,0 1,0-1,1 0,-1 0,5 4,6 9,65 108,74 159,-80-142,223 402,-289-531,0 0,1 0,0 0,1-1,0 1,11 10,-17-20,0 0,1 0,-1 0,0 0,1 0,0-1,-1 1,1-1,0 0,0 0,0 0,0 0,0 0,0-1,0 1,0-1,0 0,0 0,0 0,0 0,0-1,0 1,0-1,0 0,0 0,-1 0,1 0,4-2,45-26,52-37,-20 11,17-14,-55 35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19.9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0 218,'9'0,"7"0,9 0,9-4,7-6,18-6,8-3,9-4,5-2,1 4,-4 0,-3-4,-11 2,-10 5,-16 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20.4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1,'1'34,"2"1,2-1,0 0,21 65,61 126,-48-131,-12-29,-7-22,-3 1,-1 1,14 73,-26-88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24.3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1,'5'96,"4"1,32 137,-21-134,174 911,-188-977,-3-9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24.8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0 329,'12'-10,"0"1,0 1,1 0,0 1,0 0,21-7,0-1,51-20,1 3,1 4,127-23,280-23,-421 65,90-6,232 8,-368 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25.6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739 1,'-33'35,"0"1,3 2,-38 59,-62 132,100-173,-224 473,217-435,4 2,4 1,-28 178,55-262,0 1,1-1,1 0,0 1,1-1,0 0,4 14,-3-21,-1-1,2 0,-1 1,1-1,-1-1,1 1,1 0,-1-1,1 1,-1-1,1 0,1 0,-1 0,0-1,1 0,0 0,0 0,0 0,6 2,13 4,1 0,0-2,0 0,0-2,38 3,136-2,-145-5,-17-1,266-5,-255 1,-1-1,1-3,-2-2,60-20,-100 28,1 0,-1-1,0 0,0 0,0-1,-1 1,1-1,-1-1,0 1,0-1,0 0,0 0,3-5,-6 6,0 1,-1-1,1 0,-1 0,0 0,0 1,0-1,0 0,-1 0,0 0,0 0,0 0,0 0,0 0,-1 0,0 0,0 0,0 0,0 0,0 0,-1 1,0-1,-2-3,-14-21,-1 1,-2 2,0 0,-2 1,0 1,-36-27,20 16,-182-152,218 184,1 0,-1 0,1 0,-1 1,0-1,0 1,0 0,0-1,0 1,0 0,0 1,0-1,0 1,0-1,-1 1,-2 0,1 1,-1 1,1-1,0 1,0 1,0-1,0 1,-6 3,-2 2,-4 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26.3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0 381,'84'-3,"0"-4,127-25,160-59,-231 54,340-96,-250 67,-199 58,-10 4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26.8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1,'1'51,"3"0,3-1,14 59,50 147,-38-151,305 834,-337-936,15 33,15 53,-24-62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32.8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0 429,'36'-32,"2"1,0 2,2 2,47-24,-31 22,2 2,0 2,2 3,84-19,255-32,-384 71,244-31,-199 29,-1 2,81 7,-125-4,0 1,0 1,-1 0,1 1,0 0,-1 1,0 1,0 1,15 9,-23-12,1 1,-1 1,0-1,0 1,-1 0,1 1,-2-1,1 1,-1 0,0 0,0 1,-1-1,1 1,-2-1,1 1,-1 0,-1 0,2 12,-2-2,-1 1,0-1,-1 0,-1 1,-1-1,-1 0,0 0,-1-1,-10 22,-9 16,-48 78,16-39,-4-3,-4-3,-4-2,-3-3,-4-4,-145 119,196-179,-2-1,0-1,0-1,-2-1,-53 20,65-33,19-10,26-14,23 0,1 2,2 2,-1 2,92-13,-107 22,139-19,328-6,-445 29,-1-3,1-2,-1-3,67-21,-106 26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33.4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0 307,'1'-2,"0"0,0 0,0 1,0-1,0 0,1 1,-1-1,0 1,1-1,-1 1,1-1,-1 1,1 0,0 0,0 0,-1 0,1 0,3-1,0-1,14-7,1 1,0 1,0 0,1 2,25-5,113-13,-102 17,1189-151,-1221 154,86-11,118-1,-205 17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34.3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388 1,'-2'17,"0"0,-1 0,-1 0,-1 0,-1 0,-11 23,2 0,-179 554,103-156,70-302,-5 177,25-304,1-1,0 1,0 0,1 0,1 0,-1-1,4 12,-3-17,-1 0,1-1,0 1,0 0,0-1,0 0,0 1,0-1,0 0,1 0,-1 0,1 0,0-1,0 1,-1-1,1 1,0-1,0 0,0 0,0-1,0 1,1 0,2-1,19 3,-1-2,1 0,0-2,0 0,-1-2,1-1,-1-1,0-1,0 0,33-16,-30 10,0-1,-1-1,-1-1,0-2,-1 0,-1-2,0 0,26-32,-39 38,-1-1,0 0,-1 0,-1-1,0 0,-2-1,1 1,-2-1,0 0,-1 0,0-1,-1 1,-1 0,-1-1,0 1,-2-1,1 1,-9-32,8 41,-1-1,0 1,0 0,0 0,-1 1,0-1,-1 1,1 0,-1 0,0 0,-1 1,1-1,-1 1,0 1,0-1,-1 1,1 0,-1 1,-11-5,-11-2,0 0,-1 3,-51-8,-6-1,70 12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0.5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0 300,'5'0,"5"-4,5-2,5-4,7 0,8-3,10-3,16-3,13-4,12 0,8-7,6-1,-2 0,-13 1,-17 5,-16 8,-16 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34.9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0 574,'5'-1,"0"1,-1-1,1-1,-1 1,1-1,-1 1,9-6,13-4,1368-437,-1281 411,88-19,-201 56,1 1,-1-1,0 0,1 0,-1 0,0 0,0 0,1 0,-1 0,0 0,0 0,1 0,-1-1,0 1,0 0,1 0,-1 0,0 0,0 0,1 0,-1 0,0-1,0 1,1 0,-1 0,0 0,0-1,0 1,0 0,1 0,-1-1,0 1,0 0,0 0,0-1,0 1,0 0,0 0,0-1,0 1,1 0,-1 0,0-1,0 1,0 0,-1-1,-11 1,0 4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35.4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1,'2'0,"0"0,0 1,0 0,0-1,0 1,0 0,0 0,0 0,0 1,0-1,0 0,-1 1,1-1,-1 1,2 1,24 31,-21-26,368 566,-104-145,-214-349,-10-16,36 69,-69-107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40.9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273 428,'2'-6,"0"1,0-1,1 1,-1-1,1 1,0 0,1 0,-1 0,1 1,0-1,0 1,5-4,2-4,65-72,132-112,-198 187,0 0,2 1,-1 1,1 0,0 1,18-8,-25 12,0 1,0 0,0 0,0 0,0 1,1 0,-1 0,0 0,0 0,0 1,0 0,1 0,-1 0,0 1,0 0,-1 0,1 0,0 0,6 5,5 4,-1 1,0 1,-1 0,-1 1,0 0,0 1,-2 1,0 0,-1 0,0 1,-1 0,-1 1,-1 0,-1 0,6 25,-5-12,-2 1,-1-1,-1 1,-2 0,-1 0,-2 0,0 0,-12 48,-2-20,-3-1,-3-1,-2-1,-2-1,-56 88,1-25,-125 144,-37 6,199-226,-3-1,-1-2,-96 60,248-156,111-42,122-30,-222 85,216-76,520-117,-654 205,-136 26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41.6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1 429,'14'-2,"1"1,-1-2,0 0,0-1,24-9,18-5,306-55,-102 24,275-87,-282 69,-179 48,1 4,0 4,95-3,-151 13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42.6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687 0,'-5'2,"1"0,-1 0,0 0,1 1,-1-1,1 1,0 0,0 0,0 1,1-1,-1 1,1 0,-6 7,2-3,-54 64,4 2,-59 98,-76 173,149-259,-47 130,76-175,3 0,1 1,2 0,1 1,0 71,7-104,0 0,1 0,0 1,1-1,0 0,1 0,0 0,0-1,1 1,0-1,1 1,0-1,10 13,-5-12,0 0,0 0,1-1,0 0,0-1,1 0,0-1,1 0,17 7,72 28,1-3,1-6,2-4,209 29,-310-57,-1 0,1-1,-1 1,1-1,-1-1,1 1,-1 0,0-1,1 0,-1 0,0 0,1-1,-1 1,0-1,0 0,0 0,7-6,-8 4,0 0,0 0,-1 0,1-1,-1 1,0-1,0 0,0 1,-1-1,0 0,0 0,0 0,0 0,-1 0,0-9,2-43,-3 1,-2 0,-12-69,12 108,0 0,-1 1,-1-1,-1 1,-1-1,0 2,0-1,-2 1,0 0,-1 1,0 0,-1 0,-1 1,-25-22,19 23,-1 2,0-1,0 2,-1 1,0 0,0 1,-1 2,0 0,0 1,-1 1,1 1,-40 1,54 2,-1 0,1 1,0 0,0 0,0 1,0 0,1 0,-1 1,-10 7,-54 49,14-12,47-41,4-3,-1 1,1-1,0 2,0-1,0 1,-6 7,3 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43.3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1 527,'9'-7,"0"0,1 1,0 0,1 1,-1 0,1 0,15-3,12-7,544-196,-429 159,43-8,366-64,-500 112,-50 8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43.8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0,'347'683,"-86"-130,-56-113,-192-411,-5-7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48.2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 1,'-1'0,"0"1,0-1,0 1,0-1,0 1,0 0,0 0,0-1,0 1,0 0,1 0,-1 0,0 0,1 0,-1 0,0 0,1 0,-1 1,1-1,0 0,-1 0,1 0,0 0,0 1,0-1,0 2,-5 43,5-39,-1 25,2-1,1 0,2 0,1 0,15 55,65 146,-47-138,63 122,-19-47,-72-143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48.7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1 462,'17'-1,"0"-1,0-1,-1-1,1 0,-1-1,20-9,15-4,846-213,-458 129,-385 89,18-7,1 4,136-12,-183 28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49.60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424 1,'-3'1,"0"0,1 0,-1 0,0 0,1 1,-1 0,1-1,-1 1,1 0,0 0,-1 0,1 0,0 0,-2 5,-2-1,-24 29,2 1,2 1,1 1,2 2,-25 57,13-13,-41 153,53-142,4 1,4 0,5 2,4 187,6-273,1 0,0-1,1 1,0 0,1 0,0-1,1 0,0 1,1-1,0-1,1 1,0-1,1 0,0 0,0-1,1 0,0 0,1-1,0 0,0-1,1 1,0-2,18 10,12 3,1-2,1-1,0-3,1-1,50 7,-84-17,6 1,1 0,-1-1,23 0,-36-2,1 0,-1 0,1 0,-1-1,1 1,0-1,-1 1,0-1,1 0,-1 0,1 0,-1 0,0 0,0 0,1-1,-1 1,0-1,0 1,-1-1,1 0,0 0,-1 0,1 0,-1 0,1 0,-1-1,2-3,0-6,-1 1,-1-1,0 0,0 0,-1 1,-1-1,0 0,0 0,-1 1,-1-1,-6-19,-7-11,-34-68,41 93,0-2,-18-35,-2 1,-37-52,62 101,0 0,0 0,0 0,0 0,-1 1,0 0,1-1,-1 2,0-1,-1 1,1-1,0 2,-1-1,1 0,-1 1,1 0,-1 0,0 1,1 0,-1 0,-9 1,-11 2,0 2,1 0,-39 15,5-3,-4-6,38-8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1.0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 7,'-4'-5,"-2"4,5 1,2 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0.1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0 597,'30'-2,"0"0,0-2,-1-1,0-1,31-12,138-60,-130 50,931-411,-970 424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0.6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0 306,'85'-5,"-1"-3,93-22,-94 15,258-40,518-106,-747 136,-79 19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1.23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1,'1'20,"1"0,1 0,0-1,1 1,9 21,41 97,-23-66,246 593,-211-511,120 245,-176-376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3.8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2651,'64'-3,"-1"-3,75-18,-20 4,1923-212,-764 81,1389-349,714-416,-3230 868,1188-361,-963 317,695-79,-575 102,-480 65,-11 3,-1 0,1 0,-1 0,0 1,1-1,-1 1,1 0,-1 0,1 0,-1 0,1 1,4 1,-8-2,0 1,0-1,0 1,0 0,0-1,0 1,0-1,0 1,0 0,0-1,0 1,0-1,-1 1,1-1,0 1,0-1,-1 1,1-1,0 1,-1-1,1 1,-1-1,1 1,-1-1,1 1,0-1,-1 0,0 1,1-1,-1 0,1 0,-2 1,-17 13,0-3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5.3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795 0,'-115'150,"6"5,-118 225,162-252,7 2,5 2,-61 240,95-290,-11 107,27-160,1-1,2 1,1 0,1 0,2 0,0-1,13 41,-11-56,-1-1,2 0,0 0,0-1,1 0,0 0,1-1,0 0,1-1,0 0,1 0,-1-1,2 0,-1-1,16 7,20 9,1-3,78 22,-33-15,2-4,180 20,-218-39,0-2,0-3,-1-2,1-2,-1-3,75-21,-109 23,-1-1,0-2,-1 0,1-1,-2 0,0-2,0 0,-1-2,-1 0,0-1,-1 0,0-1,-1-1,-1-1,-1 0,-1 0,0-2,-1 1,-2-1,0-1,0 0,-2 0,5-23,-4 8,-2-1,-1 1,-1-1,-2 0,-2 0,-5-43,3 63,0 0,-1 0,-1 1,-1-1,0 1,-1 0,-1 1,0-1,-1 1,-1 1,-1-1,1 2,-2-1,0 1,-20-18,24 26,-1 0,1 0,-1 0,0 1,0 0,0 0,-1 1,1 1,-1-1,0 1,0 0,1 1,-12 0,14 1,1 0,-1 0,0 1,0 0,0 0,0 1,1-1,-1 1,1 0,-1 1,1-1,0 1,0 0,0 1,0-1,1 1,-1 0,1 0,0 0,-6 9,-148 224,-130 169,284-400,1 0,-1-1,1 0,-1 0,0 0,0 0,0-1,-1 0,0 0,1 0,-8 4,-1-3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6.4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 62,'-17'-28,"16"26,0-1,0 0,-1 1,1-1,-1 1,1-1,-1 1,0 0,0-1,0 1,0 0,-5-3,7 5,0 0,0 0,0 1,-1-1,1 0,0 0,0 0,0 0,-1 0,1 0,0 1,0-1,0 0,0 0,-1 0,1 0,0 1,0-1,0 0,0 0,0 0,0 1,0-1,0 0,-1 0,1 1,0-1,0 0,0 0,0 0,0 1,0-1,0 0,0 0,0 1,1-1,-1 0,0 0,0 0,0 1,0-1,0 0,0 0,0 0,0 1,1-1,3 17,16 41,2-1,2-1,34 54,107 157,-123-203,354 620,-385-664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7.0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0 321,'72'-3,"0"-2,120-26,136-53,-212 52,-16 5,-1-4,144-66,-222 86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7.5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1,'11'1,"0"0,1 1,-1 0,0 0,0 2,-1-1,1 1,-1 1,18 10,8 7,41 35,-59-43,37 31,-3 2,-1 2,-3 2,-2 2,-2 2,70 120,126 217,-222-365,-3-7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8.2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1 404,'9'-10,"0"-1,-1 0,14-23,7-11,-4 15,1 2,2 1,0 1,2 1,0 2,2 1,1 1,62-29,-79 43,1 0,0 1,0 1,1 0,-1 2,1 0,0 1,25 0,-35 2,-1 1,0 0,1 0,-1 1,0-1,0 2,0-1,0 1,0 0,0 1,-1-1,0 1,0 1,0-1,0 1,-1 0,1 0,-1 1,-1 0,1-1,-1 2,7 11,0 6,0 1,-2 0,0 0,-2 1,-1 0,3 35,-4-20,-3 0,-1 0,-8 59,4-76,-1-1,-2 0,0 0,-1 0,-2-1,0 0,-1-1,-1 0,-1-1,-1 0,-1-1,0 0,-30 29,10-15,22-19,12-12,6-4,20-9,1 0,0 2,0 1,1 2,57-7,-33 5,97-11,-82 12,92-21,-124 18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8.6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1 595,'100'-47,"145"-48,111-12,-229 71,418-132,-163 49,-345 106,-14 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1.6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1,'3'1,"0"1,0 0,0 0,0 0,0 0,0 0,-1 0,1 1,-1-1,1 1,-1 0,0 0,0 0,2 4,4 4,298 343,-150-160,-142-175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2:59.1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1,'0'6,"1"0,0 1,0-1,1 0,0 0,0-1,0 1,1 0,4 6,35 51,-28-43,460 674,-458-672,-1-3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00.0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0 458,'5'-1,"-1"0,1 0,-1-1,0 0,0 0,0 0,0 0,0-1,0 0,0 0,3-3,16-11,50-23,117-44,88-16,-256 93,15-6,297-93,-261 87,1 3,122-10,-188 25,1 1,-1 0,0 0,0 1,1 0,-1 0,0 1,0 0,0 0,0 1,0 0,7 5,-10-5,0 1,0 0,0 0,-1 0,0 1,0 0,0 0,-1 0,1 0,-1 0,-1 1,1-1,-1 1,0 0,0 0,0 0,0 6,6 31,-3 0,-2 1,-1-1,-5 52,-28 176,27-236,-24 139,-7-2,-74 218,92-348,3-8,12-27,6-8,17-19,2 2,0 0,1 2,0 1,1 0,37-14,-11 4,19-12,166-80,-200 102,0 1,2 2,-1 2,65-9,-65 16,25-4,-49 4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00.6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0 223,'4'0,"11"0,6 0,4 0,6-4,11-6,12-1,4-3,1-8,4 0,-1 0,-2-1,-7 3,-9 1,-6 0,-7 2,-3 5,-7 4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01.2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0,'2'29,"1"1,1-2,1 1,1 0,2-1,1 0,15 32,103 181,-100-195,20 30,-30-52,-1 0,-2 2,0 0,13 37,-21-41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01.7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1,'4'4,"6"10,5 7,1 4,5 7,4 10,11 11,7 9,1 8,1 12,2 1,-3 0,0-6,-8-12,-6-9,-3-9,-7-12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02.6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0 126,'5'-4,"5"-2,5 1,5-4,3 0,6-2,2 0,5-3,5 2,-1-1,-2 1,0 2,-1 4,-8 2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03.3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0 373,'20'-1,"0"-1,34-8,4-1,115-23,-25 4,-132 27,572-102,-426 68,249-92,-384 119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04.2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0 361,'9'-7,"0"0,1 1,-1 0,1 0,1 1,11-4,6-4,85-34,10-4,-92 35,45-24,103-38,-162 73,0 2,1-1,-1 2,0 0,23 1,-22 2,0-2,0-1,-1 0,32-8,32-19,-59 19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04.9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1,'2'13,"1"0,0 0,1 0,0 0,1-1,0 1,1-1,14 21,1 6,21 44,228 415,-193-386,-67-93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0.4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510 1,'-5'1,"1"1,0 0,-1-1,1 2,0-1,0 0,1 1,-1 0,0 0,1 0,0 0,0 1,-5 6,0-1,-41 45,3 3,3 2,2 2,3 1,2 2,4 2,2 0,3 2,3 2,3 0,4 1,2 0,-7 103,21-155,0-1,1 1,1 0,0 0,2 0,0 0,9 28,-7-35,0 0,1 0,0-1,1 0,0 0,1-1,0 1,0-2,1 1,1-1,19 15,7 0,2-1,0-2,1-1,0-2,2-2,0-2,70 15,-28-13,1-4,167 1,-243-13,3 1,1-1,-1-1,0 0,21-5,-30 6,-1-1,1 1,-1-1,1 1,-1-1,0 0,1 1,-1-1,0 0,0 0,1 0,-1 0,0 0,0 0,0 0,0-1,0 1,-1 0,1 0,0-1,0 1,-1-1,1 1,-1 0,1-1,-1 1,0-1,0 1,1-1,-1 0,0 1,0-1,-1 1,1-1,0 1,0-1,-1 1,1-1,-1 1,1 0,-1-1,0 1,0-2,-5-9,-1 0,0 1,-1 0,0 0,0 1,-1 0,-1 1,1 0,-1 0,-14-8,-3-2,-1 2,-58-26,74 38,0 1,0 1,0 0,-1 1,1 0,-1 1,1 0,-1 1,1 0,-1 1,1 1,-21 4,-10 7,-1 0,-47 24,23-9,37-16,-154 66,156-62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2.04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20,'5'-4,"5"-2,5 1,0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0.9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1 734,'17'-1,"-1"-1,1 0,0-1,-1-1,26-10,23-6,1492-426,-923 254,-595 181,-4-1,1 2,54-7,-66 18,-13 4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1.7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460 0,'-44'30,"37"-27,1 1,-1 0,1 0,0 1,0 0,-10 10,-35 52,2 3,3 2,4 1,-63 153,90-190,3 1,1 1,1 0,3 1,1-1,1 1,3 1,2 44,1-74,0-1,1 0,0 1,1-1,0 0,0-1,1 1,0 0,1-1,9 13,-4-7,2 0,0-2,0 1,1-2,18 13,12 4,0-2,90 38,-89-48,-1-2,90 16,-23-6,-109-23,0-1,0 0,0 0,0 1,1-1,-1 0,0 0,0 0,0-1,0 1,0 0,0 0,0-1,0 1,0 0,0-1,0 1,0-1,0 1,0-1,0 0,0 1,0-1,0 0,-1 0,1 0,0 1,0-1,-1 0,1 0,-1 0,1 0,-1 0,1 0,-1 0,0 0,1-1,-1 1,0 0,0 0,0-2,1-54,-2 43,0 4,0 0,-1 1,0-1,-1 0,0 0,-1 1,1 0,-2 0,1 0,-2 0,1 0,-1 1,0 0,-1 1,1-1,-2 1,1 0,-11-7,-18-11,0 1,-2 2,-40-17,6 2,-75-40,121 65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2.3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1512 1,'-56'59,"3"3,-57 87,55-72,-299 428,-39 52,-42-26,431-527,0 1,-1 0,0 1,-1-2,1 1,-10 5,4-5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3.0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882 0,'-82'75,"-251"357,92-108,40-69,177-227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3.54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0 392,'0'-5,"4"0,6 0,10-8,10-6,12-4,17-6,11-3,6-5,4 1,0 1,-5 2,-10 3,-8 3,-14 0,-5 6,-10 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4.0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1 587,'4'-3,"0"0,1 0,-1 1,1 0,-1 0,1 0,0 1,0-1,0 1,0 0,10 0,17-5,1423-437,-1377 419,-23 8,72-33,-105 36,-9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4.4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0,'2'14,"1"-1,0 0,1 1,0-2,1 1,0 0,1-1,0 0,13 17,4 12,230 458,-233-457,31 65,87 138,-90-186,-39-48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5.1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1,'5'0,"5"8,1 8,3 5,-1 3,2 2,2 1,-1 4,0 5,3 6,1-1,2 6,2-1,-4-3,-4-10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5.5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1 766,'18'-3,"1"0,-1-2,1 0,-1 0,-1-2,1 0,17-11,-34 17,212-101,242-112,339-131,-732 316,-20 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6.0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0 528,'9'-7,"-1"0,1 0,1 1,-1 0,1 1,0 0,1 1,-1 0,12-3,18-8,243-92,78-33,133-61,-475 195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3.4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1,'30'33,"48"69,-19-21,206 289,-183-250,-61-86,-1 1,-2 1,-1 1,12 41,-28-75,0 0,0 0,0 0,0 0,0 0,1-1,-1 1,1-1,0 1,-1-1,1 1,1-1,-1 0,0 0,0 0,1 0,-1-1,1 1,0 0,4 1,-2-2,-1-1,0 0,1 0,-1 0,0-1,0 0,1 1,-1-1,0-1,0 1,0-1,0 1,0-1,4-3,13-6,-1 0,0-2,-1 0,0-1,28-27,-43 37,0 0,0 0,-1-1,1 1,-1-1,0 0,0 0,0 0,-1 0,0 0,0 0,0-1,-1 1,1-1,-1 0,-1 1,1-1,-1 0,0 1,0-1,-1 0,1 1,-1-1,0 1,-1-1,0 1,0-1,-4-8,-4-2,-1 0,0 2,-1-1,-1 1,0 1,-1 1,0-1,-24-14,-7-2,-83-38,-20 9,-14-6,154 60,1-1,0 1,0-1,1 0,0 0,-1-1,2 0,-1 0,1 0,0-1,-6-9,10 14,0 0,0-1,0 1,0 0,1 0,-1-1,1 1,-1 0,1-1,0 1,0 0,0-1,0 1,0 0,1-1,-1 1,2-4,-1 3,1 1,0-1,-1 1,1-1,0 1,0 0,1-1,-1 1,0 0,1 1,-1-1,1 0,0 1,0-1,-1 1,1 0,3-1,5-1,-1 0,1 1,-1 0,1 1,0 0,0 0,0 2,0-1,-1 1,1 1,10 2,22 7,58 23,-29-8,80 21,316 106,-332-102,176 93,-289-132,69 42,-86-49,0-1,0 1,0 0,-1 0,0 0,0 1,0 0,-1 0,0 0,0 0,4 8,-8-12,1 0,0 0,-1-1,1 1,-1 0,0 0,0 0,1-1,-1 1,0 0,-1 0,1 0,0 0,0-1,-1 1,1 0,-1 0,0 0,1-1,-1 1,0-1,0 1,0 0,0-1,0 1,-1-1,-1 2,-3-4,7-10,8-13,-9 24,40-90,74-126,-111 211,0 0,0 0,1 1,-1-1,1 1,1 0,-1 0,0 0,1 0,0 1,6-4,-8 6,0 0,0 1,0-1,0 0,0 1,0 0,0 0,0 0,0 0,0 0,0 1,0 0,0-1,0 1,0 0,0 0,-1 0,1 1,0-1,-1 1,1-1,-1 1,4 3,77 62,-4 3,-2 4,106 132,-91-96,-77-94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16.5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1,'6'7,"0"1,-1 0,0 0,-1 1,1-1,-2 1,6 17,6 14,72 160,165 336,-166-403,-59-97,-3 2,34 67,-49-83,-4-3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22.70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2796,'23'2,"0"1,-1 1,1 1,-1 1,41 17,15 4,-1-3,-25-7,100 18,-137-32,0-2,0 0,0 0,0-1,1-1,-1-1,0 0,-1-1,1-1,0 0,20-9,-5-3,-1-2,-1-1,0-1,-2-1,0-1,-2-1,31-38,137-200,-186 252,269-447,-24-19,-66 122,345-671,-479 912,-42 83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23.5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2092,'12'1,"0"1,0 0,-1 1,0 0,1 1,13 6,33 10,-14-12,0-1,1-2,-1-3,1-1,0-2,0-2,70-14,-5-8,195-70,-106 16,-4-8,-3-9,-5-8,290-213,-348 214,-4-6,-4-5,-6-5,-5-5,-6-5,-6-4,87-155,-82 91,-103 196,0 0,1 0,-1-1,1 1,-1 0,1 0,0 0,-1 0,1 0,0 0,0 0,0 0,0 0,0 1,0-1,0 0,0 0,0 1,0-1,1 0,1 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24.2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1951,'18'1,"0"2,-1 0,0 0,0 2,0 0,27 13,5 0,-32-12,319 102,-259-88,1-4,120 10,-109-22,1-4,-1-4,0-3,150-34,-128 13,-1-5,-2-5,134-67,-107 34,-3-6,-3-6,-4-5,-4-5,209-212,9-98,-34-23,-199 273,28-27,-89 128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25.0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2182,'19'0,"0"-1,0-1,0 0,-1-2,1 0,-1-1,0-1,0-1,0 0,-1-1,23-15,-19 8,0-1,-1-1,-1-1,-1 0,-1-2,0 0,20-32,-8 4,-2-1,34-85,22-104,-81 231,56-172,7-31,131-285,-178 461,1 0,2 2,1 0,2 1,1 2,1 0,45-38,-24 30,1 3,2 1,1 3,60-27,-64 36,0 2,1 1,93-19,-118 35,-8 4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5:53.391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0 708,'29'-1,"-1"-1,0-1,0-2,-1-1,1 0,-1-3,-1 0,1-1,-2-2,1-1,45-31,-49 30,23-14,-1-2,-2-3,0 0,44-50,206-262,-273 324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5:48.066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0 936,'18'2,"0"1,0 0,-1 1,1 1,22 11,-7-5,11 5,75 22,-108-35,0-1,0 0,0-1,0-1,0 1,0-1,0-1,19-4,-18 1,-1-2,0 1,0-1,0-1,-1 0,0-1,0 0,-1 0,0-1,0 0,8-14,23-19,132-137,-22 21,-143 151,21-21,2 0,35-24,-51 41,0 0,-1-1,-1 0,0-1,0-1,18-28,44-98,-32 57,-27 55,-10 15,2 1,0 1,0-1,10-11,-12 17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5:50.056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1 431,'51'-11,"-12"1,61-6,0-4,147-51,-201 53,-1-1,-1-2,-1-2,52-37,27-34,-71 36,-40 48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6:05:56.942"/>
    </inkml:context>
    <inkml:brush xml:id="br0">
      <inkml:brushProperty name="width" value="0.1" units="cm"/>
      <inkml:brushProperty name="height" value="0.1" units="cm"/>
      <inkml:brushProperty name="color" value="#66CC00"/>
      <inkml:brushProperty name="ignorePressure" value="1"/>
    </inkml:brush>
  </inkml:definitions>
  <inkml:trace contextRef="#ctx0" brushRef="#br0">1 709,'20'2,"0"0,-1 2,1 0,18 7,2 0,-31-8,71 18,1-4,145 12,-201-27,0-2,0-1,0-2,0 0,0-1,-1-2,1 0,-1-2,0 0,-1-2,0 0,-1-2,33-22,-16 3,0-2,56-62,59-90,-59 69,118-119,-200 220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55.4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11,'0'-5,"0"0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4.69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715 951,'-21'5,"-39"9,0 3,-108 45,-41 50,180-94,1 2,1 0,0 2,-43 46,69-66,-1-1,1 0,0 1,-1 0,1-1,0 1,0 0,0-1,0 1,0 0,1 0,-1 0,1 0,-1 0,1 0,-1 0,1 0,0 3,1-4,-1 0,1 0,-1 0,1-1,-1 1,1 0,0 0,0 0,-1 0,1-1,0 1,0 0,0-1,0 1,0 0,0-1,0 1,0-1,0 0,0 1,0-1,0 0,2 1,10 0,0 0,0 0,0-2,17-1,-29 2,827-130,-779 120,-19 6,0-2,0-1,-1-2,46-20,-54 13,-21 16,1-1,-1 1,0-1,0 1,1-1,-1 1,0-1,0 1,0-1,0 1,0-1,0 1,0-1,0 1,0-1,0 1,0-1,0 1,0-1,0 1,0-1,-1 1,1-1,0 1,0-1,-1 0,-2-2,1 1,-1 0,0-1,-1 1,1 0,0 0,0 0,-1 1,1-1,-5 0,-50-18,-1 3,-99-16,-127 0,53 8,224 24,1 0,0 0,0 0,0-1,0 0,0 0,0-1,-12-7,18 10,1-1,-1 1,1-1,0 1,-1-1,1 1,-1-1,1 1,0-1,0 1,-1-1,1 0,0 1,0-1,0 0,0 1,0-1,0 0,-1 1,2-1,-1 0,0 1,0-1,0 1,0-1,0 0,0 1,1-1,-1 0,0 1,1-1,-1 1,0-1,1 1,-1-1,1 1,-1-1,0 1,1-1,1 0,25-21,-20 17,496-347,-407 287,-83 56,17-11,-1-1,-1-1,31-31,-53 46,0 1,0-1,0 0,-1-1,0 1,-1-1,0 0,0 0,-1-1,0 1,0-1,-1 1,0-1,0 0,-1 0,0 0,-1 0,0-10,-2 6,-1 0,0 0,0 1,-1-1,-1 1,0 0,-10-16,11 20,-1 1,1-1,-2 1,1 1,-1-1,0 1,-1 0,1 0,-1 1,0 0,-16-9,21 13,0 1,-1-1,1 0,-1 1,1-1,-1 1,1 0,-1 0,1 0,-1 0,1 0,-1 0,1 1,-1-1,1 1,0 0,-1 0,1 0,0 0,-1 0,1 0,0 1,0-1,0 1,0-1,0 1,1 0,-1 0,0 0,1 0,-1 0,1 0,0 0,0 0,-2 5,-5 9,1 1,1-1,-8 34,12-42,-6 28,1 1,2-1,1 1,2 0,2 0,1 0,2 0,8 40,0-30,1-1,3 0,1-1,2 0,44 75,-19-52,3-1,101 112,132 101,29 31,-260-256,-3 2,-2 3,69 126,-88-140,-2 1,-2 2,-2 0,-2 1,16 96,-30-125,-3-14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55.8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0,'5'0,"1"0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56.1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0,'5'0,"0"0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57.82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904 104,'-2'-2,"0"-1,0 0,0 1,-1 0,1-1,-1 1,0 0,1 0,-1 0,0 1,0-1,-5-1,-1-3,-11-4,-1 0,0 1,-1 1,0 1,0 1,0 1,-1 1,-25-1,-23 0,-92 7,143-1,1 0,-1 2,1 0,0 2,0 0,0 0,1 2,0 1,-22 11,29-12,1 0,-1 1,2 0,-1 0,1 1,0 0,1 0,0 1,1 1,0-1,0 1,1 0,1 0,0 1,-5 15,6-13,1 0,0 0,0 0,2 0,0 1,0-1,2 0,-1 1,2-1,0 0,1 0,0 0,1 0,0-1,9 17,-2-8,2-1,1 0,0-1,1 0,1-1,1-1,1-1,20 16,28 17,-46-36,1 1,-2 0,0 2,-1 0,27 35,-42-48,-1 0,0 0,0 0,0 1,-1-1,1 1,-1-1,0 1,-1-1,1 1,-1 0,0-1,0 1,0 0,-1 0,1-1,-1 1,0-1,-1 1,1-1,-1 1,0-1,0 0,0 0,-5 7,-6 8,-1-1,-1 0,-34 31,33-34,-273 224,273-227,16-11,-1-1,1 1,-1 0,1-1,-1 1,0 0,1-1,-1 1,0-1,1 1,-1-1,0 1,0-1,1 0,-1 1,0-1,0 0,0 0,1 1,-1-1,0 0,0 0,0 0,0 0,0 0,1 0,-1-1,0 1,-1 0,3-1,-1 0,1 0,0 0,-1 0,1 0,0 0,0 0,0 0,0 0,0 0,0 1,0-1,0 0,0 1,0-1,1 1,-1 0,0-1,0 1,2-1,38-11,-27 9,0-1,-1 0,0-1,1-1,19-11,-16 4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58.3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 0,'-5'0,"0"0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58.83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1,'0'4,"4"6,2 10,3 13,1 11,7 11,5 3,-1 2,4 3,2-1,-3 2,3-1,-4-8,-5-3,-2-8,-3-10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3:59.55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1 113,'8'-1,"1"0,0-1,0 0,-1 0,1-1,14-7,19-5,30-6,2 3,0 4,1 3,0 3,0 3,102 7,-142 1,-1 1,1 2,-1 1,0 2,-1 2,0 0,-1 2,0 2,-1 1,-1 1,0 2,-2 0,0 2,-1 2,-1 0,23 28,-21-16,-1 1,-2 1,-2 1,-2 1,-1 1,-2 0,14 48,-17-37,-2 1,-2 0,-2 1,-3-1,-1 87,-5-125,-1 0,0 0,-1 0,0 0,-1-1,-1 1,0-1,-1 0,-1 0,-12 22,12-26,0-2,0 1,-1-1,0 0,0 0,-1-1,0 0,0 0,-1-1,1 0,-1 0,0-1,-1 0,1-1,-18 5,-17-2,-1-1,1-2,-1-1,-79-10,79 5,11 1,-63-14,82 12,0 0,1-1,-1 0,1-1,0-1,-18-12,31 19,0-1,0 1,0-1,0 0,0 1,0-1,1 0,-1 1,0-1,0 0,1 0,-1 0,1 0,-1 0,1 0,-1 0,1 0,-1 0,1 0,0 0,0 0,-1 0,1 0,0 0,0 0,0 0,0 0,1-2,4-10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0.5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394 1036,'-3'1,"1"0,-1 0,0 0,0 0,1 0,-1 1,0-1,1 1,-1 0,1 0,0 0,0 0,0 0,0 0,-3 4,-26 38,31-44,-7 11,0 0,1 1,1 0,0 0,1 0,0 0,-3 16,6-25,1-1,0 1,-1-1,1 1,0-1,0 1,0 0,0-1,1 1,-1-1,1 1,-1-1,1 1,0-1,0 0,0 1,1-1,-1 0,0 0,1 0,-1 0,1 0,0 0,0 0,0 0,0-1,0 1,0-1,0 1,0-1,0 0,1 0,-1 0,1 0,-1 0,1-1,-1 1,1-1,-1 1,1-1,-1 0,4 0,31-2,-32 1,-24-1,-92 3,74 1,-1-2,0-1,-48-8,83 8,1 1,-1-1,0 1,1-1,-1 0,1 0,-1 0,1 0,-1 0,1-1,0 1,-1-1,1 1,0-1,0 0,0 0,1 0,-1 0,0 0,-1-4,2 4,1-1,-1 1,1-1,0 1,0-1,0 1,0-1,1 1,-1 0,1-1,-1 1,1-1,0 1,0 0,0 0,0-1,0 1,1 0,-1 0,1 0,-1 0,1 1,3-4,33-32,1 2,2 2,66-42,-27 20,-38 25,313-233,-265 189,142-151,-217 210,-1-2,-1 0,0 0,-2-1,0 0,13-30,-22 43,0 0,-1 0,1 0,-1 0,0 0,-1 0,1-1,-1 1,0 0,0 0,0 0,-1-1,0 1,0 0,0 0,-1 0,0 0,0 0,0 1,0-1,-1 0,0 1,0 0,0 0,0 0,-1 0,1 0,-1 0,0 1,0 0,-7-5,-3 0,0-1,-1 2,0 0,0 1,0 0,-1 1,0 1,0 0,0 1,-1 1,1 1,-25 0,36 2,0 0,0 1,0 0,0 0,1 0,-1 0,0 0,1 1,0 0,-1 0,1 0,1 1,-1-1,0 1,1 0,0 0,0 0,0 1,0-1,1 1,-4 7,-2 7,0 0,1 1,1-1,-3 23,0 6,3 1,2 0,2 0,2 0,2 0,3 0,1 0,22 80,-6-59,3-1,2-1,4-1,2-2,49 71,206 265,-75-109,-191-260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0.85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1,'4'0,"6"0,6 0,4 0,7 0,7 0,12 0,14 0,10 0,11 0,-1 0,0 0,-15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2.15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215 1,'1'8,"1"1,-1 0,2-1,-1 1,1-1,7 16,0 1,222 462,-126-282,169 368,-274-571,0 1,0-1,0 0,0 0,0 0,0 0,-1 1,1-1,-1 0,1 1,-1-1,0 0,0 1,-1 4,1-7,0 1,-1-1,1 1,-1-1,1 1,-1-1,1 1,-1-1,1 0,-1 1,0-1,1 0,-1 1,1-1,-1 0,0 0,1 0,-1 0,0 1,1-1,-1 0,0 0,1 0,-1 0,0-1,1 1,-1 0,0 0,1 0,-1 0,0-1,-7-2,0 0,0 0,0-1,1 0,-1-1,-8-6,-109-92,5-6,4-5,-117-149,195 216,-57-92,86 125,1 0,1 0,1-1,0 0,1 0,0-1,1 0,1 1,0-1,2-1,-1 1,2-17,2 24,1 0,-1 0,1 0,1 0,0 1,0 0,1-1,-1 1,2 1,-1-1,1 1,1 0,12-11,0 1,1 1,1 1,41-24,-50 34,0 0,0 1,0 0,1 1,0 0,-1 1,23-1,92 6,-119-3,29 4,-1 1,0 2,0 2,-1 1,0 2,0 1,53 29,-29-8,-1 2,-2 2,64 58,-62-41,-2 2,-3 3,-3 2,-2 2,67 121,154 375,-176-349,-74-174,-10-26,-7-18,-10-43,-29-92,9 44,-35-155,-43-365,96 464,10 134,1 0,1 0,1 0,0 0,8-26,-9 42,0 0,0 0,0 0,0 0,1 0,-1 0,1 0,0 1,0 0,0-1,1 1,-1 1,1-1,0 0,-1 1,1-1,0 1,1 1,-1-1,0 0,0 1,1 0,-1 0,1 0,-1 0,1 1,6 0,10 0,0 2,0 0,-1 1,34 10,-4 2,-1 2,-2 2,1 2,-2 2,80 55,-31-8,125 117,-182-151,-1 1,-2 2,-2 2,32 51,-49-66,-1 1,-2 0,0 0,-2 2,-1-1,-2 2,-1-1,6 48,0 29,-9-84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2.5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11,'0'-5,"0"0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4:54.0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878 0,'0'53,"11"566,0-450,54 269,-55-385,-4-19,1-1,2 0,1 0,20 42,-28-70,0-1,1 1,0-1,0 0,0 0,0 0,1-1,-1 1,1-1,0 1,0-1,0-1,0 1,1 0,-1-1,1 0,0 0,-1-1,1 1,0-1,0 0,0 0,0 0,0-1,0 0,0 0,0 0,0-1,0 1,0-1,0-1,0 1,0-1,-1 1,1-1,5-3,-8 3,0 1,-1-1,1 1,0-1,-1 0,1 1,-1-1,0 0,0 0,1 0,-1 0,0 0,-1 0,1-1,0 1,-1 0,1 0,-1 0,1-1,-1 1,0 0,0-1,0 1,-1 0,1-1,-1-2,-2-7,0 0,-1 0,-9-19,10 25,-20-43,-2 2,-2 0,-59-75,33 58,-107-100,115 125,-1 2,-2 2,-2 2,0 2,-2 3,-2 2,0 2,-2 2,0 3,-1 3,-98-16,144 31,1-1,-1 2,1 0,-1 0,-12 2,1 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5.6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0 325,'12'-2,"1"0,-1-1,-1 0,1-1,0-1,-1 1,18-12,15-4,150-49,269-57,-285 82,-153 37,-9 2,1 1,0 0,-1 2,1-1,18 2,-12 3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3.1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460 0,'-20'1,"-1"1,0 1,1 0,-1 2,1 0,0 2,1 0,-1 1,2 1,-1 0,1 2,1 0,0 1,0 1,1 0,1 1,0 1,1 1,1 0,0 0,1 1,1 1,1 0,0 0,1 1,1 1,1-1,-7 32,13-44,-1 0,1 0,1 0,-1 1,1-1,1 0,-1 1,1-1,0 0,1 0,0 0,0 0,0 0,1 0,0-1,0 1,1-1,0 0,0 0,0 0,1 0,0-1,0 0,0 0,1 0,0 0,0-1,0 0,0 0,0-1,14 5,-1 0,1-2,-1 0,1-1,1-1,-1-1,26 1,128-7,-62-1,-105 5,-1-1,0 0,0-1,1 0,-1 0,0 0,0 0,8-4,-11 2,-14 5,-9 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5.9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635 405,'46'-60,"-39"48,1 1,1 0,15-16,-49 100,-104 332,2-9,-4-28,-185 562,337-1022,203-602,141-422,-354 1084,83-214,-83 222,2 0,0 1,1 0,2 1,0 1,1 1,34-32,-41 45,-1 0,1 1,1 0,-1 1,1 0,0 0,0 1,1 1,15-4,3 3,-1 0,47 1,-68 4,0 0,1 0,-1 1,0 0,0 0,0 1,-1 0,1 1,-1 0,1 0,-1 0,0 1,-1 0,1 0,-1 1,0 0,0 0,-1 0,7 10,4 8,0 1,-1 0,-2 1,12 32,19 70,-6 1,30 189,4 17,-54-264,62 211,-64-237,2 0,1-1,3-2,27 43,-40-72,0-1,1 0,19 18,-10-15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6.5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1 987,'9'-1,"0"0,0-1,1 0,-1 0,17-8,14-3,1292-419,-340-1,-947 409,-24 12,0 1,1 1,0 1,45-13,-43 20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6.9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1 480,'8'0,"8"-5,9 0,17-5,24-8,29-11,34-8,37-6,30-5,35-7,19-3,-9 5,-31 6,-40 12,-44 12,-43 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7.3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1 604,'4'-1,"1"0,-1 0,0-1,0 0,0 1,0-2,0 1,6-4,16-9,110-33,250-53,-195 56,445-127,64-15,-630 170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8.3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1136 102,'-1'-2,"1"1,-1 0,1-1,-1 1,0 0,1-1,-1 1,0 0,0 0,0 0,0 0,0 0,0 0,-1 0,1 0,0 0,0 0,-1 1,1-1,0 0,-1 1,-1-1,-38-12,36 11,-87-18,0 3,-2 4,0 5,-114 4,172 4,-1 1,1 3,0 0,0 3,-57 17,81-20,1 1,-1 0,1 1,0 0,1 0,-1 1,1 1,1 0,-1 0,2 1,-1 0,1 0,0 1,1 0,0 0,1 1,0 0,0 0,1 1,-3 11,1 6,1-1,1 1,1 0,2 0,1 1,1-1,1 0,9 44,9 22,41 116,10 52,-47-111,-6 1,-8 1,-10 174,-74 460,44-557,-31 268,51-355,11 213,24-143,-21-193,2-1,0 1,2-1,0-1,1 1,1-1,1-1,14 21,-17-31,0-1,1 1,0-2,0 1,1-1,0 0,0-1,0 0,1 0,-1-1,1-1,0 1,1-2,-1 1,19 1,16 0,1-1,60-5,-71 1,23-2,1-3,-1-2,0-3,-1-2,0-2,69-30,-74 24,73-33,-96 39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9.29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626 370,'-3'1,"1"-1,-1 1,1-1,-1 1,1 0,0 0,0 0,-1 0,1 1,0-1,0 1,0-1,0 1,1-1,-1 1,0 0,1 0,-1 0,1 0,0 0,-2 3,-25 58,22-48,-409 1068,289-728,121-327,5-29,0 1,0 0,0 0,0 0,0 0,0 0,0 0,0 0,0 0,1 0,-1 0,0 0,0-1,0 1,0 0,0 0,0 0,0 0,0 0,1 0,-1 0,0 0,0 0,0 0,0 0,0 0,0 0,0 0,0 0,1 0,-1 0,0 0,0 0,0 0,0 0,0 0,0 0,0 1,0-1,1 0,-1 0,0 0,0 0,0 0,0 0,0 0,0 0,0 0,0 0,0 0,0 1,0-1,0 0,0 0,0 0,0 0,0 0,0 0,0 0,24-42,265-624,207-412,-478 1043,3 0,34-45,-54 79,-1 0,0 1,1-1,-1 0,1 1,-1-1,1 1,-1-1,1 1,-1-1,1 1,-1-1,1 1,0 0,-1-1,1 1,0 0,-1 0,1-1,0 1,0 0,-1 0,1 0,0 0,-1 0,1 0,0 0,0 0,-1 0,1 0,0 0,0 0,-1 1,1-1,0 0,-1 1,1-1,-1 0,1 1,0-1,-1 0,1 1,-1-1,1 1,-1 0,1-1,-1 1,1-1,-1 1,0 0,1-1,-1 1,0 0,1-1,-1 1,0 0,0 0,19 58,-13-35,159 440,-99-284,127 271,-118-287,-64-137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09.93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1 481,'17'-1,"0"-1,0-1,-1-1,32-11,6-1,599-171,-247 67,-362 108,-1-2,0-2,-2-2,0-1,40-26,-68 36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2.0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12,'0'-4,"4"-2,2 5,-1 6,0 8,-2 9,-1 10,-1 12,-1 7,1 8,-2 2,1 0,-5 2,-1-6,1-8,0-7,2-8,1-9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2.9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121 662,'0'9,"-25"641,20-596,-19 120,19-148,-1 0,-2-1,0 0,-17 34,14-46,8-27,7-32,93-509,-65 393,-20 94,71-329,-57 299,74-187,-95 274,0 1,0-1,1 1,1 0,10-13,-15 21,-1 0,1 0,0 1,0-1,0 0,0 1,0-1,0 1,0 0,0 0,1 0,-1 0,0 0,1 0,-1 1,1-1,-1 1,1 0,-1 0,1-1,-1 2,1-1,-1 0,1 0,-1 1,0-1,1 1,-1 0,1 0,-1 0,4 2,12 11,-1 0,-1 0,0 2,-1 0,-1 1,-1 0,21 34,-7-12,306 475,-241-367,-13-20,-7 3,109 270,-170-371,-2-11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6.89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38 622,'0'13,"1"-1,1 1,0-1,1 1,1-1,-1 0,8 14,46 81,-30-58,193 320,-74-128,-145-240,8 12,-2 1,1 0,6 22,-14-26,-9-15,-13-21,-52-96,-114-253,146 283,28 62,-127-302,127 290,1-1,3-1,1 0,2 0,2-1,1-45,4 81,0 0,1 0,0 0,1 0,0 0,0 0,1 0,0 1,8-17,-9 21,1 1,-1 0,1 0,0 0,0 0,0 0,0 1,0-1,1 1,-1 0,1 0,0 0,-1 1,1-1,0 1,0 0,0 0,0 0,0 0,0 1,0 0,0-1,1 2,4-1,28 6,-1 1,0 2,0 1,-1 2,45 21,-59-25,233 105,-5 10,404 270,-449-232,-197-156,-7-5,0 0,0 0,0 0,1 0,-1 0,0 0,0 0,1 0,-1 0,0 0,0 0,0 0,1 0,-1 0,0 0,0 0,0 0,1 0,-1-1,0 1,0 0,0 0,1 0,-1 0,0 0,0-1,0 1,0 0,0 0,0 0,1-1,-1 1,0 0,0 0,0 0,0-1,0 1,0 0,0 0,0-1,0 1,0 0,0 0,0 0,0-1,0 1,0 0,0 0,0-1,0 1,-1 0,1 0,0 0,0-1,0 1,0 0,0 0,0 0,-1-1,-2-23,2 16,1-30,1 1,2-1,2 1,14-58,-4 17,1-14,5-37,67-227,-86 351,13-30,-14 35,-1-1,1 1,-1-1,0 1,1-1,-1 1,1 0,-1-1,1 1,-1 0,1-1,0 1,-1 0,1 0,-1 0,1-1,0 1,-1 0,1 0,-1 0,1 0,0 0,-1 0,1 0,-1 0,1 0,0 1,-1-1,1 0,-1 0,1 0,0 1,-1-1,1 0,-1 1,1-1,-1 0,1 1,-1-1,0 1,1-1,-1 1,1-1,-1 1,0-1,1 1,-1-1,0 1,0-1,1 1,-1 0,0-1,0 2,107 192,-25-40,0-12,255 468,-302-540,-26-51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3.52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1 616,'6'0,"0"-1,1-1,-1 1,0-1,11-5,13-3,663-188,-19-45,-646 232,20-9,0-1,-1-3,57-38,-87 49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4.4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1 353,'10'-12,"0"1,-1-2,13-20,10-16,-9 21,1 1,0 2,2 0,1 1,31-20,-47 36,-1 1,2 1,-1-1,0 2,1-1,0 2,1-1,-1 2,1 0,-1 0,1 1,0 1,0 0,0 1,0 0,0 1,17 3,4 5,-1 2,0 1,59 32,-77-36,-1 0,0 2,-1-1,0 2,-1-1,0 2,0 0,-1 0,-1 1,13 21,-20-30,-1 0,0 0,0 1,-1-1,1 0,-1 1,0-1,0 1,0-1,-1 1,0 0,0-1,0 1,0 0,-1-1,0 1,0-1,0 1,0-1,-1 1,0-1,-4 8,-3 2,-1-1,0 0,-2-1,1 0,-15 12,-11 10,-158 180,191-210,0 1,0 0,1 1,0-1,0 1,0-1,-2 8,4-12,1 0,0 1,-1-1,1 0,0 0,0 1,0-1,0 0,0 1,0-1,0 0,1 0,-1 1,0-1,1 0,-1 0,1 0,-1 0,1 0,0 1,-1-1,1 0,0 0,0 0,0-1,0 1,0 0,0 0,0 0,0-1,0 1,0 0,0-1,0 1,0-1,0 1,1-1,-1 0,0 0,0 1,3-1,27 4,0 0,0-2,1-2,35-4,4 2,38-1,167 3,-246 4,-10 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5.5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314 127,'-2'42,"-12"72,0-19,-7 186,12 0,36 386,-13-529,-2-27,-3 113,-9-223,0 0,0 0,0 0,0 0,0-1,0 1,0 0,0 0,0 0,0 0,0 0,-1 0,1-1,0 1,-1 0,1 0,-1-1,1 1,-1 0,1 0,-2 0,-9-10,-12-37,-37-111,7-3,8-1,6-3,-20-200,49 286,3-1,4 0,10-113,-3 160,0 1,3 0,0 1,2 0,1 0,2 0,0 2,2-1,1 2,2 0,28-36,-14 27,65-60,-83 85,0 0,1 1,0 0,1 2,0-1,0 2,1 0,26-8,-35 14,-1 1,0 0,1 0,-1 0,0 1,1 0,-1 0,0 0,0 1,0 0,0 0,0 1,0 0,-1 0,1 0,-1 0,0 1,7 6,11 10,0 2,28 34,-37-41,47 59,-3 3,-4 1,46 90,102 268,-175-361,-12-33,2 1,25 43,-33-70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6.0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1 597,'74'-1,"0"-3,-1-3,119-27,436-164,-18-57,-555 232,-27 11,1 0,46-30,-62 33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7.08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1 107,'21'-2,"0"-1,0-1,-1-1,1-1,-1 0,31-15,-21 8,57-14,-86 26,90-15,-81 15,-1 0,1 1,-1 0,1 0,-1 1,1 0,13 4,-21-4,0-1,-1 1,1 0,-1-1,1 1,-1 0,0 0,1 0,-1 0,0 0,1 0,-1 1,0-1,0 0,0 1,0-1,0 0,0 1,-1-1,1 1,1 2,-2 0,1-1,-1 1,0-1,0 1,0-1,0 1,-1-1,1 1,-1-1,-1 5,-5 9,0-1,-1 0,-13 22,12-24,-158 245,56-93,108-162,0 0,1 1,-1-1,1 1,0-1,-2 9,4-13,0 1,0-1,0 0,0 1,0-1,0 1,0-1,0 1,0-1,0 0,0 1,0-1,1 1,-1-1,0 0,0 1,0-1,0 0,1 1,-1-1,0 0,0 1,1-1,-1 0,0 1,1-1,-1 0,0 0,1 1,21-2,-14-2,-1 2,1-1,0 1,-1 0,1 1,0 0,-1 0,1 0,0 1,-1 0,1 1,-1 0,1 0,-1 0,13 7,-12-4,-1 0,1 1,-1-1,-1 2,1-1,-1 1,0 0,0 0,-1 0,0 1,0 0,-1 0,4 9,-5-8,1 0,-1-1,0 1,-1 1,0-1,0 0,-1 0,0 1,-1-1,0 0,-1 1,0-1,-3 14,-1-7,0 0,-2 0,0 0,-1-1,0 0,-16 21,2-6,0-1,-2-2,0 0,-2-1,-1-2,-55 39,61-47,4-2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8.2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220 136,'15'108,"-8"45,-6-1,-29 226,-3-169,-71 252,94-432,3-5,-1-1,-1-1,-1 0,0 0,-2 0,-16 26,23-48,5-12,10-25,-8 25,117-293,-90 234,179-337,34 14,-33 58,-188 294,19-47,-36 74,0 0,0 0,-2 0,6-28,-5 120,4 0,3 0,27 89,-25-107,82 282,-71-273,2 0,68 116,-44-111,-39-58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8.75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0 494,'26'-9,"38"-7,43-9,32-9,24-3,17-8,9-5,6-3,-9 4,-23 2,-26 8,-24 11,-27 2,-24 5,-22 7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19.5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39,'1'5,"0"1,0-1,1 1,-1-1,1 0,1 0,-1 0,1 0,0 0,0 0,0-1,0 1,1-1,0 0,0 0,0 0,0-1,1 1,0-1,-1 0,1 0,0-1,0 0,6 2,-3 0,0-1,1 0,-1 0,1-1,-1 0,1-1,0 0,0 0,0-1,0 0,-1 0,1-1,0-1,0 1,16-6,-19 4,0 0,-1 0,1 0,-1-1,0 0,0 0,0 0,0 0,-1-1,0 0,0 0,0 0,-1 0,1-1,-1 1,0-1,-1 0,1 0,-1 0,-1 0,1 0,-1-1,0 1,0 0,-1-1,0 1,-1-12,1 18,0 1,0-1,0 0,0 0,0 0,0 1,0-1,-1 0,1 0,0 0,0 1,0-1,0 0,-1 0,1 0,0 0,0 0,0 1,0-1,-1 0,1 0,0 0,0 0,0 0,-1 0,1 0,0 0,0 0,-1 0,1 0,0 0,0 0,0 0,-1 0,1 0,0 0,0 0,-1 0,1 0,0 0,0 0,0 0,-1-1,1 1,0 0,0 0,0 0,0 0,-1 0,1-1,0 1,0 0,0 0,0 0,0 0,-1-1,1 1,0 0,-7 20,-2 36,3 0,3 1,5 85,0-44,-1 34,-1-102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20.4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0 306,'1'-2,"0"-1,1 1,-1-1,1 1,0 0,-1-1,1 1,0 0,0 0,0 1,1-1,-1 0,0 1,1-1,-1 1,5-2,7-5,91-65,128-65,-222 132,3-2,1 1,0 0,0 1,0 0,21-3,-32 8,0 0,0 1,0 0,0 0,0 0,0 0,0 1,0-1,0 1,0 0,0 0,-1 1,1-1,0 1,-1 0,1 0,-1 0,1 0,-1 0,0 1,0 0,0 0,0-1,-1 2,1-1,-1 0,3 5,18 34,-2 0,29 84,-25-57,126 356,123 565,-4 467,-199-972,73 442,-104-740,12 81,-52-264,1 0,-1 0,1 0,-1 0,-1 0,1 0,0 0,-1 0,0 0,0 0,0 0,0-1,-4 8,3-9,0 0,0 0,0-1,0 1,0 0,0-1,0 0,-1 0,1 1,0-1,-1 0,1-1,-1 1,1 0,-1-1,1 0,-1 1,0-1,1 0,-1 0,1 0,-4-1,-81 1,0 4,-89 15,53-4,12-4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21.4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0 971,'19'-17,"1"2,0 0,33-18,-41 26,419-221,11 26,134-38,-381 169,204-44,-315 97,-27 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7.3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11,'0'-5,"0"0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21.80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1 443,'13'0,"29"-8,43-12,49-15,40-11,34-5,15-7,13 2,-13 6,-18 7,-31 12,-37 10,-38 9,-26 7,-22 3,-15 4,-14-5,-11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22.6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1535 152,'-1'-3,"0"-1,0 1,0 0,0 0,0 0,0 0,-1 0,0 0,1 0,-1 0,0 0,-1 1,1-1,0 1,-1 0,1 0,-1-1,0 2,0-1,1 0,-1 0,0 1,-1 0,-5-2,-7-3,-1 0,0 2,-27-4,-75-4,-142 6,47 3,-37-18,123 8,-137 4,263 9,0 0,0 0,0-1,0 1,1 1,-1-1,0 0,0 0,0 1,1-1,-1 1,0 0,0-1,1 1,-1 0,1 0,-1 0,1 0,-1 0,1 0,-1 1,1-1,0 0,0 1,0-1,0 1,0-1,0 1,0 0,0 1,0 3,0 0,1 1,0-1,1 0,-1 0,1 0,3 10,-1-2,15 99,-5 0,-3 162,-33 232,12-322,-79 2443,78-1748,3-409,8-429,2 76,0-106,0 0,1 0,1 0,0 0,1 0,0 0,7 13,-9-21,1 0,0-1,0 1,1-1,-1 0,1 1,-1-2,1 1,0 0,0-1,1 1,-1-1,0-1,1 1,-1 0,1-1,-1 0,1 0,0 0,0-1,6 0,13 1,0-2,46-6,-62 6,88-16,-1-4,167-60,-210 61,59-32,-51 18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24.8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10,'0'0,"0"0,-1-1,1 1,0 0,0-1,0 1,0 0,0 0,0-1,0 1,0 0,0-1,0 1,0 0,0-1,0 1,0 0,0 0,1-1,-1 1,0 0,0-1,0 1,0 0,1 0,-1-1,0 1,0 0,0 0,1 0,-1-1,0 1,0 0,1 0,-1 0,0 0,1-1,-1 1,1 0,10 9,7 19,13 55,-4 0,26 136,-24-24,9 36,-32-206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25.33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0 508,'14'-10,"-1"0,1 1,0 1,1 0,0 1,0 0,1 1,24-6,-8 2,545-148,14 37,-59 13,-399 81,-96 21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26.1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461 1,'-10'12,"0"1,1 0,0 0,1 1,1 0,-7 19,-8 13,-206 451,196-406,4 1,3 1,-19 159,43-244,-7 60,2 78,7-127,0 1,1-1,1 0,0 0,2 0,0 0,1-1,17 34,-17-43,0 0,1 0,0-1,0 0,1 0,1-1,-1 0,1 0,0-1,0 0,1-1,0 0,0 0,0-1,0-1,13 4,2-1,0-1,0-1,0-2,0 0,48-3,-66 1,1-1,-1 0,0 0,0 0,0-1,0 0,0 0,0-1,0 0,-1 0,1-1,-1 0,7-5,-10 6,0 0,0-1,-1 1,1-1,-1 0,0 0,0 0,-1 0,1 0,-1 0,0-1,0 1,0-1,0 1,-1 0,0-1,0 1,0-1,0 1,-1-1,1 1,-3-7,0 1,0-1,-1 0,0 1,-1 0,0 0,0 0,-1 0,-1 1,0 0,-11-11,-11-9,-48-38,41 38,-53-45,66 58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31.7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1 554,'3'-1,"1"-1,-1 0,0 0,0 0,0 0,0-1,0 1,0-1,0 0,-1 0,0 0,1 0,2-7,6-4,29-29,1 2,2 3,1 0,3 3,0 2,59-29,-28 21,3 3,1 4,111-30,-167 56,1 1,0 2,0 0,0 2,30-1,-50 4,-1 1,0-1,1 1,-1 0,0 0,0 1,0 0,0 0,0 0,0 1,-1 0,1 0,-1 0,1 1,-1 0,-1 0,1 0,0 1,-1-1,0 1,0 0,0 0,-1 1,0-1,0 1,0 0,3 11,2 10,-1 0,-2 0,-1 1,1 44,-9 119,3-154,-3 28,-3 1,-3-2,-2 1,-35 101,31-121,-2-1,-2 0,-2-2,-2-1,-2-1,-1 0,-36 38,57-72,-18 21,22-18,16-10,258-96,411-92,-678 187,-3 1,1 0,-1 0,1 1,-1-1,1 0,-1 1,1 0,-1-1,1 1,-1 0,1 0,-1 0,1 1,-1-1,1 1,-1-1,5 3,-7 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32.23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1 241,'13'0,"1"-2,-1 0,18-5,31-5,67-2,140-35,9-2,193-13,-460 63,-1 0,0-1,1 0,-1 0,0-1,0 0,-1-1,1 0,9-6,-8 2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33.0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765 0,'-6'1,"-1"1,1 0,-1 0,1 1,0 0,0 0,0 0,0 0,0 1,-6 6,-2-1,-32 25,1 1,1 3,2 1,2 2,2 2,-60 87,43-44,4 3,-78 185,111-228,2 1,2 1,2 0,2 1,2 0,2 0,2 87,5-124,0 1,1 0,0 0,1-1,1 0,0 1,0-1,2-1,-1 1,1-1,1 0,0 0,10 11,-5-9,1 0,0-1,1-1,1 0,-1-1,2 0,-1-2,31 13,20 6,1-4,0-3,126 21,-176-38,-1-2,0 0,0-1,1 0,-1-2,0 0,0 0,0-2,0 0,23-9,-30 8,0 1,0-1,-1-1,1 1,-1-1,0-1,-1 0,1 0,-1 0,-1-1,0 0,0 0,0-1,-1 0,0 0,-1 0,6-17,-4 3,-1 1,-1-1,0 0,-2-1,-1 1,-1 0,-5-41,5 60,-1 1,0-1,0 1,0-1,0 1,0 0,-1-1,0 1,1 0,-1 0,0 0,0 0,-1 1,1-1,-1 0,1 1,-1 0,0 0,0-1,0 2,0-1,0 0,0 1,0-1,-1 1,1 0,-5-1,-10-1,1 0,-1 1,1 2,-26 0,2 1,6-4,1-1,-50-14,38 8,43 10,1-1,0 1,0-1,-1 1,1 0,0 0,-1 0,1 1,0-1,-1 0,1 1,0 0,0-1,0 1,-1 0,1 0,0 0,-3 2,-4 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36.12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0 763,'0'-14,"1"0,0 0,1 0,0 1,1-1,1 1,0 0,1-1,0 2,1-1,0 1,1 0,1 0,0 1,0 0,1 0,1 1,11-11,25-21,3 2,102-64,122-46,-16 35,-215 101,0 1,0 2,1 1,63-4,-92 13,-1 1,0 0,1 1,-1 0,0 1,0 0,0 2,15 4,-20-4,0-1,0 1,-1 1,1 0,-1 0,0 0,-1 1,1-1,-1 2,0-1,-1 1,0 0,7 11,0 5,-1 1,-2-1,0 2,-2-1,0 1,-2 0,4 43,-6-21,-2 0,-1 0,-11 64,1-56,-2-1,-3 0,-2-1,-42 88,9-42,-89 129,109-183,-73 80,89-111,0 0,-1 0,0-1,-1-1,-1-1,0-1,0 0,-31 13,47-23,1 0,0 1,-1-1,1 1,-1-1,1 0,-1 0,1 1,-1-1,1 0,-1 0,1 0,-1 0,1 1,-1-1,1 0,-1 0,1 0,-1 0,1 0,-1 0,0 0,1 0,-1-1,1 1,-1 0,1 0,-1 0,1-1,-1 1,1 0,0 0,-1-1,1 1,-1 0,1-1,-1 1,1-1,0 1,-1 0,1-2,0 1,1 0,-1 0,1 0,-1-1,1 1,0 0,-1 0,1 0,0 0,0 0,0 0,0 0,0 1,0-1,0 0,0 0,2 0,13-7,0 1,1 1,0 0,34-6,17-6,479-132,-482 138,-30 7,-1-1,1-2,-2-1,53-22,-66 19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36.6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0 476,'0'-3,"1"0,0 1,-1-1,1 0,0 1,0-1,1 1,-1-1,0 1,1 0,-1 0,1 0,0-1,0 1,0 1,0-1,0 0,0 0,0 1,1 0,-1-1,3 0,62-25,-63 25,1145-290,-798 231,-161 30,-151 24,-13 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7.96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310 1,'-51'29,"-62"47,107-71,-6 4,0 1,0 0,1 1,0 0,1 0,1 1,-1 1,2 0,0 0,0 1,-9 26,14-33,1 0,0 0,1 0,-1 1,1-1,1 0,0 0,0 0,0 1,1-1,0 0,0 0,0 0,1 0,1 0,-1 0,1 0,0-1,0 1,1-1,0 0,0 0,1 0,-1-1,1 1,1-1,6 5,2 1,1-1,0-1,0 0,1-1,0-1,1 0,22 5,131 24,-115-26,177 25,-190-32,0-2,0-1,67-10,-103 9,1 0,-1-1,1 0,-1 0,0 0,0-1,11-6,1-5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37.5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554 1,'-3'0,"-1"1,1 0,0 0,0 0,0 0,0 1,0-1,0 1,0 0,0 0,1 0,-1 0,1 0,-1 1,1-1,0 1,-2 2,-37 56,34-49,-51 93,-55 140,63-132,-5 12,5 3,6 1,-32 153,74-269,-1 1,2-1,0 1,0-1,1 1,1 0,1-1,0 1,5 19,-4-24,0-1,1 0,0 1,1-2,-1 1,2 0,-1-1,1 0,0 0,0-1,1 0,0 0,0 0,0-1,11 6,15 7,2-2,0-1,63 17,116 18,-209-49,36 8,-1-2,1-2,0-2,48-2,-86-1,-1 0,1-1,0 1,-1-1,1 0,-1 0,1 0,-1 0,1 0,-1 0,0-1,1 1,-1-1,0 0,0 1,0-1,-1 0,1 0,0 0,-1-1,1 1,-1 0,1 0,-1-1,0 1,0-1,-1 1,1-1,0 0,-1 1,1-1,-1 0,0 1,0-1,0 0,-1-4,0-12,-2 0,0 1,-1 0,-6-20,8 30,-4-12,-9-33,-31-73,40 112,-1 0,-1 0,0 0,-1 1,0 0,-1 1,0 0,-1 1,-22-19,29 27,0 0,-1 1,1-1,0 1,0 0,-1 0,0 1,1-1,-1 1,0 0,1 0,-1 1,0 0,0-1,0 1,0 1,0-1,1 1,-1 0,0 0,-6 2,-5 5,0-1,0 2,1 0,-24 19,27-19,0 0,-1 0,0-2,-1 1,1-2,-16 6,10-8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39.49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0,'11'10,"4"11,102 245,-2-4,0-45,-57-112,64 159,-39-67,-73-175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39.95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1 572,'8'-2,"-1"1,1-2,-1 1,0-1,0 0,0 0,10-8,8-2,45-20,349-145,539-68,-685 185,-220 49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40.6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640 1,'-70'103,"-221"358,228-344,-78 203,124-272,2 1,2 1,3 0,1 1,3 0,2 0,3 72,5-100,0 0,1 0,1-1,2 1,0-2,1 1,1-1,1 0,1-1,1-1,1 0,0 0,1-1,1-1,1-1,1 0,0-1,0-1,2-1,-1-1,39 18,-45-26,1 1,0-2,-1 0,1 0,0-2,0 1,1-2,-1 0,23-3,-31 2,1 0,-1 0,0-1,-1 0,1 0,0 0,0-1,-1 0,0 0,1 0,-1-1,0 0,-1 0,1 0,-1 0,0-1,0 1,0-1,0 0,-1-1,0 1,0 0,0-1,2-7,-1-3,-1 1,0-1,-2 1,1-1,-2 0,0 0,-1 1,0-1,-1 0,-1 1,-9-27,5 19,-2 1,0 0,-2 1,0 0,-1 0,-1 1,-20-22,31 39,-1 0,0 0,0 0,0 1,0-1,0 1,-1-1,1 1,-1 0,1 0,-1 1,0-1,0 1,0 0,0 0,0 0,0 0,0 1,0 0,0-1,0 2,0-1,0 0,-6 2,-5 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41.60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1 175,'9'-7,"0"0,1 0,0 1,19-8,5-5,2 0,1 2,1 2,0 1,1 1,0 3,1 1,0 2,0 2,55-1,-82 6,0 1,0 1,0-1,0 2,0 0,-1 1,1 0,-1 0,0 2,0-1,0 2,-1-1,0 1,-1 1,1 0,-1 1,-1 0,0 0,11 15,5 10,-2 1,0 1,-3 1,28 69,125 401,-40 17,-67-250,563 1765,-140-803,-116-298,-248-588,-107-290,-4 1,-2 0,8 121,-20-178,1 0,-1 0,-1 1,1-1,-1 0,1 0,-1 0,0 0,-1 0,1 0,-1 0,0 0,0 0,0 0,0-1,-1 1,1-1,-1 0,0 0,-4 4,-1-2,0 0,-1 0,0 0,0-1,0 0,-1-1,-15 4,-39 7,0-2,-109 5,-136-14,191-3,-17-1,14 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44.6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232 1545,'-76'-214,"7"21,64 176,-16-48,3-1,3-1,-11-120,25 186,1 1,0-1,0 0,0 0,0 1,0-1,0 0,0 0,0 1,0-1,0 0,1 0,-1 1,0-1,0 0,1 0,-1 1,0-1,1 0,-1 1,1-1,-1 1,2-2,12 8,18 33,-29-36,226 341,-112-163,319 460,-20-29,-395-581,-6-10,-1 1,-1 1,19 42,-30-51,-10-15,-13-20,-1-14,2 0,-22-52,7 14,20 43,-462-967,77-38,386 992,-30-114,41 143,1 0,1 0,0 0,0 0,1-1,1 1,1 0,5-25,-6 36,0 0,0 0,1 0,-1 0,0 0,1 1,0-1,0 1,0-1,0 1,0 0,0 0,0-1,1 2,-1-1,1 0,0 0,-1 1,1 0,0-1,0 1,0 0,0 0,0 1,0-1,0 1,6-1,6 1,1 0,-1 2,0 0,23 5,-33-6,651 187,-18 61,484 299,-894-414,-6 10,350 298,-534-409,78 74,-102-92,0 0,-1 1,0 1,-2 0,11 20,-21-35,0 0,0 0,0-1,-1 1,1 0,0 0,-1 0,0 0,1 0,-1 0,0 0,0 0,0 0,0 0,0 0,0 0,-2 2,2-2,-1-1,0 0,0 1,0-1,0 0,0 0,0 0,0 0,0 0,0 0,-1 0,1-1,0 1,0 0,-1-1,1 1,-1-1,-1 1,-9 1,0 0,0-1,1 0,-25-3,13 1,-354-9,-619 11,862 9,1 6,0 5,1 7,2 5,-171 67,228-69,2 4,1 2,2 4,2 2,2 4,1 2,-95 98,110-94,3 1,2 2,3 2,2 2,3 2,3 1,3 1,-40 125,49-119,4 1,2 1,3 1,4-1,2 93,7-125,1 1,2-1,1 0,2 0,3-1,0 0,3-1,1-1,1 0,42 67,-47-88,0-1,1 0,1-1,1 0,-1-1,2 0,0-1,0-1,1 0,24 11,-30-18,0 0,1 0,-1-1,1 0,0-1,0 0,0-1,0 0,0-1,0 0,0-1,0 0,0 0,0-1,0-1,0 0,-1 0,21-11,-10 3,-1-1,-1-1,1-1,-2-1,0 0,-1-2,-1 0,18-23,3-11,-2 0,27-58,127-304,-30-18,-113 302,129-370,311-799,-467 1254,-6 12,1 0,1 0,2 1,1 1,33-41,-44 64,0 1,0 0,0 1,0 0,1 0,0 0,0 1,0 0,1 1,-1 0,1 0,0 1,0 0,0 1,0-1,0 2,0-1,0 1,0 1,12 1,19 5,-1 1,0 1,49 20,-61-20,343 143,-8 30,-271-135,1073 596,-990-544,-143-80,-22-13,0 0,1 0,-1-1,1-1,0 1,1-1,-1-1,12 2,-21-5,1 1,-1-1,0-1,1 1,-1 0,0 0,1 0,-1-1,0 1,1-1,-1 1,0-1,0 1,1-1,-1 0,0 1,0-1,0 0,0 0,0 0,0 0,0 0,0 0,-1 0,1 0,0 0,0-1,0 0,9-43,-7-30,-4 0,-16-132,6 105,-6-54,-6-77,22 227,1-1,0 0,0 1,0-1,1 0,3-11,-3 16,-1 0,1 1,0-1,0 1,0-1,0 1,0-1,0 1,1 0,-1-1,0 1,1 0,-1 0,1 0,-1 0,1 0,-1 0,1 1,0-1,-1 0,1 1,0 0,0-1,0 1,-1 0,1 0,0 0,3 0,24 2,1 1,0 2,-1 1,47 15,-16-4,177 49,338 77,-565-141,-1 0,1 0,-1-1,0 0,13-1,-20 0,0 0,1 0,-1-1,0 1,0-1,0 0,0 1,0-1,0 0,0 0,0 0,0-1,0 1,-1 0,1-1,0 1,-1-1,1 1,-1-1,1 0,-1 0,0 0,2-3,0-3,-1 0,1 0,-1 0,-1 0,0 0,0-1,0 1,-2-15,-11-72,8 71,-10-54,-4 2,-2 0,-52-120,48 140,-4 2,-1 1,-3 1,-2 1,-51-57,59 80,0 1,-2 1,-52-36,62 50,-1 1,0 0,-1 2,1 0,-2 1,1 1,-37-7,54 13,0 0,0 1,0 0,0-1,0 1,0 0,0 0,0 1,1-1,-1 1,0-1,0 1,0 0,0 0,1 0,-1 1,0-1,1 1,-1-1,1 1,-4 3,5-3,0 0,0 0,0 0,0 0,0 1,0-1,1 0,-1 0,1 1,-1-1,1 0,0 1,0-1,0 0,0 1,1-1,-1 0,1 1,-1-1,1 0,0 0,0 1,0-1,0 0,0 0,0 0,3 3,6 9,1 0,0-1,1 0,0-1,1 0,27 19,98 54,-104-67,610 309,137 81,-779-407,19 11,-1 1,-1 0,0 2,-1 0,18 20,-33-32,0 1,0-1,-1 1,1-1,-1 1,0 0,0 0,0 0,-1 0,1 0,-1 0,0 0,0 1,-1-1,1 0,-1 1,0-1,0 0,0 1,-1-1,1 0,-1 1,0-1,-1 0,1 0,-1 0,1 0,-1 0,0 0,-1 0,1-1,-1 1,1-1,-5 5,-52 51,-1-2,-126 89,70-57,-253 223,362-307,-40 31,47-36,-1 1,0-1,0 1,1-1,-1 1,0-1,0 1,0-1,0 0,0 0,0 1,0-1,0 0,1 0,-1 0,0 0,0 0,0 0,0 0,0-1,0 1,0 0,0 0,0-1,0 1,1-1,-1 1,0 0,0-1,0 0,1 1,-1-1,0 1,1-1,-1 0,0 0,1 1,-1-1,1 0,-1 0,1 0,0 1,-1-1,1 0,0 0,-1 0,1 0,0 0,0 0,0-1,-1-10,0-1,1 0,1 1,0-1,1 1,0-1,4-12,-1 4,166-657,-78 329,111-474,-203 819,1-5,1 0,0-1,0 2,6-11,-9 19,0-1,1 0,-1 1,0-1,1 0,-1 1,1-1,0 1,-1-1,1 1,-1-1,1 1,0-1,-1 1,1-1,0 1,-1 0,1 0,0-1,0 1,-1 0,1 0,1 0,-1 0,0 1,0-1,1 1,-1-1,0 1,0 0,0-1,0 1,0 0,0 0,0 0,0 0,0 0,-1 0,1 0,0 0,-1 1,2 1,13 24,7 12,1-1,50 62,-4-25,3-4,3-2,129 89,-87-80,3-6,131 59,-238-125,-3-1,-1 0,1-1,0 0,1 0,-1-1,0-1,1 1,11-1,-21-1,1-1,-1 0,0 0,0-1,0 1,0 0,0 0,0-1,0 1,1 0,-1-1,0 1,0-1,0 1,0-1,-1 0,1 1,0-1,0 0,0 0,0 1,-1-1,1 0,0 0,-1 0,1 0,-1 0,1 0,-1 0,0 0,1 0,-1 0,0-1,0 1,1 0,-1 0,0 0,0 0,0 0,0 0,-1-1,1 1,0 0,0 0,-1-1,-1-6,-1 0,0 0,0 0,-6-12,-16-21,-1 2,-2 0,-2 2,-2 1,-54-49,78 77,2 4,1-1,-1 0,2 0,-1-1,0 1,1-1,-4-7,8 13,0-1,0 1,-1 0,1-1,0 1,0 0,0-1,0 1,0 0,1-1,-1 1,0 0,0 0,0-1,0 1,0 0,0-1,0 1,1 0,-1 0,0-1,0 1,0 0,1 0,-1-1,0 1,0 0,1 0,-1 0,0 0,0-1,1 1,-1 0,0 0,1 0,-1 0,0 0,0 0,1 0,-1 0,0 0,1 0,-1 0,0 0,1 0,-1 0,0 0,1 0,-1 0,0 0,0 0,1 0,-1 1,22 2,23 11,59 24,-12-2,700 212,-772-242,-14-3,1-1,-1 0,1 0,0-1,-1 0,1 0,0 0,0-1,0 0,0 0,11-3,-17 3,0-1,0 1,0-1,0 0,-1 0,1 1,0-1,0 0,-1 0,1 0,0 0,-1 1,1-1,-1 0,0 0,1 0,-1-1,1 1,-1 0,0 0,0 0,0 0,0 0,0 0,0 0,0 0,0 0,0 0,0 0,-1-1,1 1,0 0,-2-1,-16-40,16 40,-37-62,-73-93,-64-52,158 189,-96-104,98 109,0 1,-1 1,-1 0,0 1,-33-16,24 17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4:45.94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279 1807,'4'-1,"0"0,0 0,0 0,0 0,0 0,-1-1,1 0,0 0,-1 0,1 0,-1 0,0-1,1 1,-1-1,-1 0,1 0,3-4,42-63,-44 64,17-32,-2-1,-1 0,-2-1,-2-1,-2-1,-1 0,5-51,-11 56,-2 0,-1 0,-2-1,-2 1,-1 0,-2 0,-1 0,-19-58,19 79,0 1,-1 0,-1 0,0 1,-1 0,-1 0,0 1,-1 0,0 1,-23-20,29 28,1 1,-1 0,0 0,0 0,0 0,-1 1,1-1,-1 1,1 1,-1-1,1 1,-1 0,0 0,0 1,0 0,1 0,-1 0,0 1,0-1,0 1,1 1,-1-1,1 1,-1 0,1 0,0 1,-1 0,1 0,1 0,-1 0,0 1,1-1,-7 8,-8 8,1 1,1 0,1 1,1 1,1 1,0 0,2 1,1 0,1 1,1 0,1 0,1 1,1 0,2 1,0-1,2 1,2 52,2-57,0 0,2 0,0 0,2-1,0 1,1-1,1-1,1 0,1 0,1 0,0-1,2-1,0 0,1-1,0 0,2-1,0-1,0 0,2-2,0 0,0 0,21 9,2-3,1-1,1-3,1-1,87 16,-68-21,0-3,0-2,65-5,-104 0,0-2,0 0,-1-2,1 0,39-15,-50 15,-1-1,0-1,-1 1,1-2,-1 0,0 0,-1-1,0 0,-1-1,0 0,14-20,-5 1,-2-2,-1 0,-1 0,-2-2,-1 1,7-40,26-209,-26 89,-10-260,-11 390,-13-82,12 124,0-1,-2 1,0 0,-1 0,-1 1,-1 0,-18-29,24 43,0 1,0 0,-1 0,1 0,-1 0,0 1,0-1,0 1,0 0,0 0,-1 0,0 1,1 0,-1 0,0 0,0 0,0 1,0 0,-1 0,1 0,0 0,0 1,-10 1,8 0,0 1,0 0,0 0,0 0,1 1,-1 0,1 1,0-1,0 1,0 1,1-1,-1 1,1 0,0 0,1 0,-1 1,-3 6,-14 22,1 1,2 1,2 0,-22 66,29-71,2 0,1 1,1 0,2 0,1 1,2 43,2-60,1 0,1-1,1 1,0-1,1 1,0-1,1-1,1 1,0-1,1 0,1-1,0 0,1 0,0-1,1 0,12 10,18 12,2-2,1-1,69 34,45 31,-150-91,0 1,-1 0,0 0,0 0,-1 1,1 0,-2 0,7 10,-10-14,-1 1,1 0,-1-1,0 1,0 0,0 0,0 0,-1 0,0-1,0 1,0 0,0 0,0 0,-1 0,0 0,0 0,0-1,0 1,0 0,-1-1,0 1,-2 3,-5 11,-31 55,4 2,-32 91,60-140,1 0,1 1,1 0,1 0,2 1,0-1,2 1,1-1,2 0,9 46,-7-52,2 0,0-1,2 1,0-2,1 1,1-1,1-1,0 0,1-1,1 0,1-1,1 0,17 13,-4-7,2 0,1-3,0 0,1-2,1-1,66 20,-96-35,0 1,0-1,1 0,-1-1,1 1,-1-1,8 0,2-3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39.2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785 1,'-18'1,"0"0,1 2,-1 0,1 1,0 0,0 2,1 0,-1 1,1 1,1 0,-1 1,1 0,-21 19,-10 13,1 2,-58 73,98-110,-289 368,290-368,-2 3,0-1,1 1,-8 19,12-27,0 1,1 0,-1-1,1 1,-1 0,1 0,0-1,0 1,0 0,0 0,0-1,0 1,0 0,0 0,1-1,-1 1,1 0,-1 0,1-1,0 1,0-1,-1 1,1-1,0 1,0-1,1 1,-1-1,0 0,3 2,4 2,0 0,1-1,-1 0,1-1,0 1,0-2,0 0,17 3,87 2,-64-5,318 29,-274-18,177 49,-250-56,0 1,0 0,-1 2,24 13,-38-18,0-1,0 1,0 0,0 0,-1 0,1 1,-1-1,0 1,-1 0,1 0,-1 1,0-1,0 1,-1 0,0-1,0 1,0 0,2 12,-3-1,-1-1,0 1,-1 0,-1 0,-1-1,0 1,-1-1,-1 0,-1 0,0 0,-1-1,0 0,-1 0,-1-1,0 0,-22 24,12-16,-1-2,-1 0,0-2,-2 0,0-1,-1-2,-1 0,0-1,-30 10,35-16,-111 39,115-43,0 0,0-1,0-1,-1 0,1-1,-22-2,34 1,1-1,-1 0,1 0,-1 0,1-1,-1 1,1-1,0 0,0 0,0 0,0 0,0 0,1-1,-1 1,0-1,1 0,0 0,-4-5,-2-7,0 1,-10-31,7 18,4 11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0.1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1,'1'34,"2"0,1 0,2-1,1 1,16 46,75 156,-76-189,39 77,5-2,94 128,-157-245,1 0,0-1,0 1,0-1,1 0,-1 0,1-1,0 1,0-1,0 0,0-1,1 1,-1-1,1 0,0 0,9 1,-4-1,1-1,-1-1,0 0,1-1,-1 0,0 0,21-7,-10 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0.7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1 119,'0'-5,"4"0,6-5,10-5,5 1,3 2,1 4,0 2,-1 3,0 2,-2-3,4-6,6 0,0 1,-6 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29.66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304 765,'-16'0,"1"0,-1 2,0 0,1 0,-1 2,1 0,-26 10,34-10,-1-1,1 2,0-1,0 1,0 0,1 0,0 1,0 0,0 0,1 0,0 1,0 0,0 0,1 0,0 0,-3 10,1-2,1-1,1 2,0-1,1 0,0 1,2 0,0-1,0 1,2 0,2 17,-2-22,2 0,0 0,0-1,1 0,0 1,1-1,0 0,0-1,1 0,0 1,1-2,0 1,1-1,0 0,10 8,1-2,0-1,1-1,0-1,1 0,1-2,-1 0,26 6,-7-5,0-2,0-2,52 3,-81-9,1 0,0 0,0-1,-1 0,1-1,0-1,19-6,-26 6,1 1,-1-1,0 0,0 0,0 0,0-1,-1 1,1-1,-1-1,0 1,0 0,-1-1,1 0,-1 0,0 0,0 0,3-8,0-8,0 0,-1-1,-1 1,0-1,-2 0,-1 0,-1 0,-1 0,0 0,-2 1,0-1,-2 0,-8-24,2 14,-1 1,-1 0,-2 1,-1 0,-2 1,0 1,-2 1,-24-25,-8-2,-3 2,-3 3,-1 2,-3 3,-1 2,-83-40,101 55,45 26,-1 1,0-1,1 1,-1-1,1 1,-1-1,1 0,-1 1,1-1,-1 0,1 1,0-1,-1 0,1 0,0 1,-1-1,1 0,0 0,0 0,0 1,0-2,0 1,1 0,0 0,-1 0,1 1,0-1,0 0,-1 1,1-1,0 0,0 1,0-1,0 1,0-1,0 1,0 0,0-1,0 1,0 0,0 0,0-1,0 1,1 0,41-4,-1 1,1 2,0 2,69 10,-38 0,-1 4,0 2,-2 4,0 3,70 34,-125-49,0 1,-1 0,0 0,-1 2,0 0,-1 0,-1 2,0-1,0 1,-2 1,0 0,0 1,-1 0,-1 0,-1 1,0 0,-2 0,1 0,-2 1,4 30,-5-18,-1 0,-1-1,-2 1,0 0,-2-1,-2 1,0-1,-2 0,-2 0,0-1,-26 52,25-59,0-1,-1 0,-1 0,-19 24,31-44,-1 1,1 0,-1 0,1-1,-1 1,1-1,-1 1,1 0,-1-1,0 1,1-1,-1 1,0-1,0 0,1 1,-1-1,0 0,0 1,1-1,-1 0,0 0,0 0,0 0,0 1,1-1,-1 0,0-1,-1 1,1-1,0 1,1-1,-1 0,0 0,0 0,1 0,-1 0,1 0,-1 0,1 0,-1 0,1 0,0-1,-1 1,1 0,0-2,-1-5,0 0,1 0,0 1,1-1,1-8,25-84,4 0,63-135,-35 122,4 3,80-104,-72 123,-48 63,0-1,-2-1,26-49,-45 73,15-25,-17 30,0 0,0 1,1-1,-1 0,1 1,-1-1,1 0,-1 1,1-1,-1 1,1-1,-1 0,1 1,0-1,-1 1,1 0,0-1,-1 1,1 0,0-1,0 1,-1 0,1 0,0 0,0-1,0 1,-1 0,1 0,0 0,0 0,0 0,-1 1,2-1,4 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2.5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128 951,'0'-1,"0"1,0-1,0 0,-1 1,1-1,0 0,0 1,0-1,-1 0,1 1,0-1,0 0,-1 1,1-1,-1 1,1-1,-1 0,1 1,-1-1,1 1,-1 0,1-1,-1 1,1-1,-1 1,0 0,1-1,-1 1,0 0,1 0,-1 0,0-1,1 1,-1 0,0 0,0 0,1 0,-1 0,0 0,1 1,-1-1,0 0,1 0,-1 0,0 1,1-1,-1 0,0 0,1 1,-1-1,1 1,-1-1,0 1,-33 22,26-13,2 1,-1 0,1 0,1 1,0 0,1 0,0 0,1 0,-3 21,0 11,0 61,6-98,0 1,1-1,-1 0,2 0,-1-1,3 9,-4-14,1 0,-1 0,0 0,1 0,-1 0,1 0,-1 0,1 0,-1 0,1-1,0 1,-1 0,1 0,0-1,0 1,0 0,-1-1,1 1,0-1,0 1,0-1,0 1,0-1,0 0,0 1,0-1,0 0,0 0,0 0,0 0,0 0,1 0,-1 0,0 0,0 0,0-1,0 1,0 0,0-1,0 1,0 0,-1-1,1 0,0 1,0-1,0 1,0-1,-1 0,1 0,1 0,18-18,-1 0,-1-1,0-1,-2-1,0-1,-2 0,18-37,-27 49,0-1,-1 1,-1-1,0 0,-1 0,0 0,0-13,2-11,-4 34,1 0,-1 0,0 0,0 0,1 0,0 0,-1 1,1-1,0 0,0 0,0 0,0 1,0-1,0 1,0-1,1 1,-1-1,0 1,1-1,-1 1,1 0,0 0,1-1,0 1,0 1,0-1,0 1,0-1,0 1,0 0,-1 0,1 1,0-1,0 0,0 1,0 0,-1 0,4 1,7 3,-1 2,1-1,-1 1,-1 1,17 13,-23-16,0-1,0 0,1 0,-1-1,1 0,0 0,0 0,0-1,0 0,1 0,-1 0,1-1,-1 0,1 0,-1-1,10 0,3-2,1-2,-1 0,-1-1,25-10,-36 13,81-33,-1-4,-1-4,155-106,-223 138,-2-1,1-1,-2-1,0 0,25-30,-35 37,0 0,-1 0,0-1,0 0,-1 0,0 0,0 0,-1 0,0-1,0 1,-1-1,0 1,-1-1,0 0,0 1,-3-14,-2-8,-2 1,-2-1,0 2,-2-1,-21-38,6 20,-2 1,-42-52,27 54,42 42,0 1,-1 0,1 0,0-1,-1 1,1 0,-1 0,1 1,-1-1,1 0,-1 0,0 1,1-1,-1 1,0 0,0-1,1 1,-1 0,0 0,0 0,0 0,1 0,-1 0,0 1,0-1,1 1,-1-1,0 1,1 0,-1-1,-1 2,2-1,0 1,0-1,0 0,0 1,0-1,1 1,-1-1,0 1,1-1,-1 1,1-1,0 1,0 0,-1-1,1 1,0 0,0-1,1 1,-1-1,0 1,1 1,11 39,-8-32,18 48,55 98,-27-60,34 80,150 284,-231-454,0-1,0 0,1 1,-1-2,1 1,0 0,9 7,-11-11,0 0,0 0,1 0,-1 0,0-1,0 1,1-1,-1 1,0-1,1 0,-1 0,0 0,1 0,-1 0,1-1,-1 1,0-1,0 1,1-1,-1 0,0 0,3-2,29-12,0 1,-1-1,41-27,-61 33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3.2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0 226,'0'-4,"9"-6,11-10,11-1,13-2,3 0,2 2,2 2,0-1,-4 3,-6 5,-5-1,-5 3,-3 2,-7 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3.7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0,'4'5,"1"5,5 5,0 5,-1 3,1-2,0-1,2 1,3 1,0 0,-4 2,-3 1,-3-5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4.1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5.0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446 0,'-10'1,"0"-1,0 1,0 1,0 0,0 0,0 1,1 0,-1 1,1 0,0 1,0 0,1 0,-1 0,1 1,0 1,1-1,0 1,-12 14,-196 222,208-235,1 0,0 0,1 0,-1 0,1 1,-5 15,9-22,0 0,1 1,-1-1,1 0,0 1,0-1,0 0,0 1,0-1,1 0,-1 1,1-1,-1 0,1 1,0-1,0 0,0 0,0 0,0 0,1 0,-1 0,0 0,1 0,0-1,-1 1,1 0,0-1,0 1,0-1,0 0,0 0,4 2,11 4,1-1,0 0,0-1,0-1,0-1,1-1,-1 0,27-2,10 3,-25-1,120 10,188-8,-335-4,0 1,0-1,-1-1,1 1,0 0,0-1,-1 1,1-1,0 0,-1 0,1 0,-1 0,1 0,-1-1,1 1,-1-1,0 1,0-1,0 0,0 0,0 0,0 0,0 0,-1 0,1-1,-1 1,0-1,1 1,-1-1,0 1,0-1,-1 0,1 1,-1-1,1-4,-1 0,-1 1,0-1,0 0,-1 1,1-1,-1 1,-1 0,1-1,-1 1,0 0,-1 1,1-1,-9-9,-21-26,-3 1,-1 1,-1 2,-3 2,-66-45,95 75,0 0,0 0,-1 1,0 1,0 0,0 1,0 0,0 1,0 0,0 2,-1-1,-14 3,-10-1,17-1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6.1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1 327,'6'2,"0"0,0 0,0 1,-1-1,1 1,-1 1,1-1,-1 1,0 0,0 0,-1 0,9 10,-3-5,16 17,-1 1,-1 0,-2 2,0 1,-2 0,-1 2,-2 0,21 54,-33-60,-5-26,-1 0,1 0,0 1,0-1,0 0,0 0,0 0,0 1,-1-1,1 0,0 0,0 0,0 0,0 0,-1 0,1 1,0-1,0 0,0 0,-1 0,1 0,0 0,0 0,-1 0,1 0,0 0,0 0,0 0,-1 0,1 0,0 0,0 0,-1 0,1 0,0 0,0-1,0 1,0 0,-1 0,1 0,0 0,0 0,0 0,-1-1,1 1,0 0,0 0,0 0,0-1,-34-34,2-15,3 0,1-2,3-1,2-1,2 0,-23-105,40 146,1-1,1 0,0 0,1 1,1-24,0 33,1-1,0 0,0 1,0-1,1 1,0 0,0-1,0 1,0 0,0 0,1 0,0 0,0 1,0-1,0 1,1 0,-1-1,1 2,8-6,-3 2,0 1,0 1,1 0,0 0,0 1,0 0,0 0,0 1,0 1,1 0,-1 0,15 2,-8 0,-1 2,0 0,0 1,0 0,0 1,-1 1,19 10,-1 3,0 1,-1 2,-1 2,-2 0,54 57,59 78,-126-142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7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205 684,'0'-6,"-1"0,0 0,0 0,-1 1,0-1,0 0,0 0,-1 1,1 0,-1-1,0 1,-1 0,0 0,1 1,-1-1,-8-6,5 5,1 1,-1 0,0 0,0 1,0 0,0 0,-1 0,0 1,0 0,0 1,-12-3,18 5,1-1,-1 1,0 0,0 0,0 0,0 0,0 0,0 0,0 0,0 0,1 1,-1-1,0 1,0 0,0-1,1 1,-1 0,0 0,1 0,-1 0,1 0,-1 1,1-1,-1 0,1 1,0-1,0 1,0-1,0 1,0 0,0-1,0 1,0 0,1 0,-1 0,1-1,-1 1,1 0,0 0,0 0,-1 0,2 0,-1 0,0 0,1 2,-1 4,1 0,1 0,-1 0,1 0,1 0,0-1,0 1,0-1,8 13,5-3,0 0,1-1,0-1,2 0,0-1,0-1,37 18,-17-9,-39-22,1 1,0-1,-1 1,1-1,0 1,-1-1,1 0,0 0,-1 1,1-1,0 0,0 0,0 0,-1 1,1-1,0 0,0 0,-1 0,1 0,0-1,0 1,0 0,-1 0,1 0,0-1,0 1,-1 0,1-1,0 1,-1 0,1-1,0 1,-1-1,1 0,1-1,-1 0,0-1,0 1,0 0,0-1,0 1,-1-1,1 1,-1-1,1-4,-5-62,-13-20,17 88,0 1,0-1,0 1,-1-1,1 1,0-1,0 1,0-1,0 1,0-1,0 1,0 0,1-1,-1 1,0-1,0 1,0-1,0 1,0-1,1 1,-1 0,0-1,0 1,1-1,-1 1,0 0,1-1,-1 1,0 0,1 0,-1-1,1 1,-1 0,0 0,2-1,18 5,24 22,-41-23,45 28,1-2,2-1,1-3,91 30,-119-44,8 1,-31-12,-1 0,1 0,0 0,0-1,0 1,0 0,0-1,0 1,0-1,-1 1,1-1,0 1,0-1,-1 0,1 1,0-1,-1 0,1 1,-1-1,1 0,-1 0,1 0,-1 0,1 1,-1-1,0 0,1 0,-1 0,0 0,0 0,0 0,0 0,0-2,6-51,-3-1,-6-90,1 92,-1-27,-3 0,-3 1,-35-142,43 217,0 0,-1 0,1 1,0-1,-1 1,0-1,0 1,0-1,0 1,-1 0,1 0,-1 0,0 1,1-1,-1 0,-1 1,1 0,0 0,-6-3,6 5,0-1,0 1,0-1,0 1,0 0,0 0,0 1,0-1,1 0,-1 1,0 0,0 0,0 0,0 0,1 0,-1 0,0 1,1-1,-1 1,1 0,0 0,-1 0,1 0,0 0,-2 4,-2 0,1-1,0 1,1 0,0 1,0-1,0 1,0 0,1 0,1 0,-1 1,-1 9,3-14,1 1,0-1,0 1,0 0,0-1,1 1,-1-1,1 1,0-1,0 1,1-1,-1 1,0-1,1 0,0 0,0 0,0 0,0 0,1 0,-1-1,1 1,-1-1,1 1,0-1,5 3,69 45,2 0,-2 4,122 111,-177-144,-2-2,0 0,-2 1,0 1,-1 0,-1 2,-1-1,13 28,-24-41,1 0,1 0,0-1,0 0,0 0,1-1,0 0,1 0,0 0,0-1,0 0,0-1,17 8,-10-6,1 0,0-1,0 0,0-2,1 0,0-1,22 2,-16-4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9.1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65,'9'1,"0"1,1 0,-1 0,0 1,0 0,13 7,4 1,65 18,0-4,2-5,0-3,129 6,-203-21,1-1,0-1,-1 0,1-2,19-4,-35 6,0-1,1 0,-1-1,0 1,0-1,0 0,-1 0,1 0,0 0,-1-1,1 1,-1-1,0 0,0 0,0 0,0 0,0-1,-1 1,0-1,1 0,-1 1,-1-1,1 0,0 0,-1 0,0-1,0 1,1-7,-1 1,-1 0,1 0,-2 0,1 0,-1 0,-1 1,0-1,0 0,-1 1,-4-12,7 22,-1-1,1 0,0 0,0 0,0 1,0-1,0 0,0 0,0 0,-1 1,1-1,0 0,0 0,0 0,0 0,-1 0,1 1,0-1,0 0,0 0,-1 0,1 0,0 0,0 0,0 0,-1 0,1 0,0 0,0 0,-1 0,1 0,0 0,0 0,0 0,-1 0,1 0,0 0,0 0,-1 0,1 0,0 0,0-1,0 1,-1 0,1 0,0 0,0 0,0 0,0-1,0 1,-1 0,1 0,0 23,5-5,1 0,1 0,1-1,0 0,18 27,62 76,-76-105,140 163,222 201,-283-292,-86-82,7 6,0 1,-1 0,0 0,-1 1,12 20,-20-29,0 1,0-1,-1 0,1 1,-1-1,0 1,0 0,-1-1,0 1,1 0,-2-1,1 1,0 0,-1-1,0 1,0 0,0-1,-1 1,0-1,1 0,-1 0,-1 1,-3 4,-7 11,-1-1,-1-1,-1 0,-1-1,0-1,-1 0,-1-1,0-1,-1-1,0-1,-1-1,0 0,-1-2,0 0,-1-2,0 0,-28 3,32-6,0-2,-1 0,1-1,-1-1,1-1,0-1,-1-1,1 0,0-1,0-1,1-1,-1-1,1-1,1 0,-1-1,2-1,-1 0,1-1,1-1,0-1,-17-18,16 13,0-1,2-1,0 0,1-1,1 0,1-1,1 0,1-1,1 0,1-1,-5-34,9 39,2 1,0-1,1 1,0-1,2 1,1-1,0 1,1 0,1 0,0 0,1 1,2-1,-1 2,2-1,16-23,99-110,-71 90,-41 46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49.6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1,'46'0,"-1"1,1 3,-1 2,0 1,0 3,-1 1,-1 2,74 34,6 18,-107-55,-1 0,-1 0,0 2,0 0,19 22,-32-33,0 0,1 1,-1-1,0 1,0-1,0 1,0 0,0 0,0-1,-1 1,1 0,0 0,-1 0,0 0,1-1,-1 1,0 0,0 0,0 4,-6 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0.4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1 253,'-1'-5,"1"-1,1 1,-1-1,1 1,0-1,0 1,0-1,1 1,0 0,0-1,0 1,1 0,0 0,0 1,0-1,0 1,1-1,0 1,0 0,0 0,0 1,1-1,-1 1,1 0,0 0,10-4,24-12,0 2,1 2,1 1,0 3,1 1,65-7,262-4,-355 21,102-1,0 5,145 24,-204-18,0 3,0 2,-2 2,0 3,-1 2,74 43,-119-60,1 1,-1 0,-1 1,1 0,-1 1,0-1,-1 1,0 1,0-1,-1 1,0 1,7 13,-8-9,0 1,-1-1,-1 1,0 0,-1 0,0 0,-2 0,0 20,0-15,-1 0,-1 1,-1-1,0-1,-2 1,0 0,-1-1,-1 0,-1 0,0-1,-2 0,0 0,-1-1,0-1,-2 0,0 0,-29 26,-323 242,307-243,-1-3,-2-2,-1-3,-71 26,131-58,0 0,0 0,0-1,-1 1,1 0,0-1,0 1,-1-1,1 0,0 0,0 0,-1 0,1 0,0 0,-4-2,5 1,0 1,0-2,0 1,0 0,1 0,-1 0,0 0,1 0,-1 0,1-1,-1 1,1 0,-1-1,1 1,0 0,0-1,0 1,0 0,0-1,0 1,0 0,0-1,0 1,1 0,0-3,3-24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6:30.2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0.9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0,'8'0,"12"5,7 9,6 7,8 9,0 2,-3 2,-3 2,1 0,-1-6,-7-4,-8-7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1.2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21,'0'-5,"4"0,6-1,1 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1.8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81 1,'116'0,"-120"2,-1 0,0 0,1 0,0 1,0-1,0 1,0 0,-5 5,-1 1,-20 14,2 2,-49 55,76-79,0-1,1 1,-1 0,1-1,-1 1,1 0,-1-1,1 1,-1 0,1 0,-1 0,1-1,0 1,0 0,-1 0,1 0,0 0,0 0,0-1,0 1,0 0,0 0,0 0,0 0,0 0,1 0,-1-1,0 1,1 0,-1 0,0 0,1-1,-1 1,1 0,-1 0,1-1,-1 1,1 0,0-1,-1 1,1-1,0 1,-1-1,1 1,0-1,0 1,-1-1,1 0,0 0,1 1,57 14,-32-10,2 5,-1 1,0 2,0 1,-1 1,-1 1,-1 2,0 0,-1 2,-1 0,25 30,-42-43,-1 1,1 0,-1 0,-1 0,0 1,0 0,0 0,-1 0,0 0,-1 0,0 0,0 11,-2-17,1 1,-2-1,1 0,0 1,-1-1,1 0,-1 1,0-1,0 0,0 0,-1 0,1 0,-1 0,1 0,-1 0,0 0,0-1,-1 1,1-1,0 1,-1-1,1 0,-1 0,0 0,0 0,0-1,0 1,0-1,0 1,0-1,0 0,-1-1,1 1,0 0,-1-1,-3 0,-88 4,69-5,1 2,-27 4,25-1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2.8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0,'3'1,"-1"1,1-1,0 1,-1-1,1 1,-1 0,1 0,-1 0,0 1,0-1,0 0,3 5,1 0,74 92,70 115,-65-90,366 513,-449-633,1 0,0 0,0 0,1 0,-1-1,1 0,0 1,-1-1,2 0,-1-1,0 1,0-1,1 1,-1-2,10 4,-7-4,0-1,-1 0,1-1,0 1,0-1,-1 0,1-1,0 0,-1 0,13-5,262-113,-249 108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3.3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903 0,'-4'0,"-11"0,-6 0,-8 9,-17 7,-13 9,-10 9,-1 3,-10 4,-4-1,-2 1,7-2,7-3,12-8,7-4,10-7,10-5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4.2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0 270,'85'-1,"26"0,-1 4,131 20,-61 13,-2 8,-2 7,-2 8,287 141,-432-186,-18-10,-1 1,0 0,0 0,0 1,-1 0,1 1,-2 0,1 1,-1-1,14 19,-21-25,0 1,0 0,0 0,0-1,0 1,-1 0,1 0,-1 0,1 0,-1-1,0 1,0 0,0 0,0 0,0 0,0 0,0 0,-1 0,1 0,-1 0,1-1,-1 1,0 0,-1 2,-1 0,0-1,0 0,0 1,0-1,0 0,-1-1,0 1,1-1,-1 1,-6 1,-5 3,0-2,-1 1,0-2,-30 5,38-8,-1 0,0-1,0 0,1-1,-1 0,0 0,1-1,-1 0,1 0,0-1,-1 0,1 0,0-1,-8-6,6 3,0 0,0-1,1-1,1 0,-1 0,1-1,1 0,0 0,-7-12,1-6,1 1,1-2,1 0,2 0,0 0,3-1,-4-42,7 36,3 1,0-1,3 0,0 1,3 0,1 0,1 1,2 0,1 0,2 1,20-36,-19 46,-1 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4.8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10,'0'-4,"4"-1,11 8,6 8,8 11,8 6,6 7,5 5,-2 1,-5 2,0-2,-7-4,-6-4,-2-3,-7-3,-6-5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5.1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11,'0'-5,"0"0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7.0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1,'4'2,"0"0,0 1,0-1,0 1,-1 0,1 0,-1 1,0-1,0 1,0-1,0 1,3 7,4 2,252 339,-173-243,186 174,-246-255,21 16,-50-43,1-1,-1 0,1 1,-1-1,1 0,0 1,-1-1,1 0,-1 0,1 0,0 0,-1 0,1 0,0 0,-1 0,1 0,0 0,-1 0,1 0,0 0,-1 0,1-1,-1 1,1 0,0 0,-1-1,1 1,-1 0,1-1,-1 1,1-1,-1 1,1-1,-1 1,1-1,-1 1,0-1,1 1,-1-1,0 1,0-1,1 0,-1 1,0-1,0 1,0-1,0 0,1 1,-1-1,0 0,0 1,-1-1,1 0,0 1,0-2,0-47,0 41,-3-91,1-248,2 341,1-1,0 1,0 0,0 0,1 0,0 0,0 0,0 0,1 1,0-1,0 1,1-1,-1 1,1 0,0 0,0 1,1-1,0 1,-1 0,1 0,1 1,-1 0,0-1,1 2,0-1,-1 1,8-3,13-2,0 2,1 0,0 1,51 1,-68 3,259-3,-206 6,0 2,77 17,-128-19,0 0,-1 0,1 2,-1-1,17 10,-27-13,1 0,0 0,0 0,-1 0,1 0,0 0,-1 1,1-1,-1 0,0 1,0 0,1-1,-1 1,0-1,0 1,0 0,-1 0,1 0,0-1,-1 1,1 0,-1 0,1 0,-1 0,0 0,0 0,0 0,0 0,0 0,-1 0,1 0,0 0,-1 0,0 0,1 0,-1-1,0 1,0 0,0 0,0-1,-2 3,-7 8,-2-1,0 0,0-1,-1 0,0 0,0-2,-21 10,-1 3,-314 159,237-126,99-48,0-1,0 0,-1-1,1 0,-1-2,0 1,0-2,-27 1,20-2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7.7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1,'0'4,"0"6,4 1,6 3,5 4,0 2,2 3,3-3,1 4,2 2,2 1,0 0,-4-1,-1-4,-4-1,-5-6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04.0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540 1034,'38'23,"-1"1,-1 2,-1 2,-2 1,43 48,-20-22,920 921,-871-865,-5 4,137 208,-231-314,-2-4,0 0,-1 1,0-1,0 1,0-1,-1 1,0 0,0 0,2 11,-4-16,0-1,0 0,0 0,0 0,0 0,0 1,0-1,0 0,-1 0,1 0,0 0,0 0,0 1,0-1,0 0,0 0,0 0,-1 0,1 0,0 0,0 0,0 0,0 0,-1 0,1 1,0-1,0 0,0 0,0 0,-1 0,1 0,0 0,0 0,0 0,0 0,-1 0,1 0,0 0,0-1,0 1,0 0,0 0,-1 0,1 0,0 0,0 0,0 0,-1-1,-13-7,-11-13,-330-282,152 135,-274-237,-399-345,833 713,-9-7,-87-98,126 127,1-1,1 0,0 0,1-1,1-1,1 0,1 0,0 0,1-1,1 0,-3-24,4 15,2-1,2 0,0 1,7-45,-4 57,0 1,2 0,-1 0,2 1,0-1,0 1,1 0,1 1,18-23,-16 24,0 2,1-1,0 2,1-1,0 2,25-15,87-32,-106 48,105-38,159-36,134-5,23 21,-347 57,1 4,161 15,-233-9,0 1,0 1,-1 1,1 1,-1 1,0 0,28 16,-40-18,-1-1,0 1,0 0,-1 1,0-1,0 1,0 1,0-1,-1 1,0 0,-1 0,0 1,0-1,0 1,-1 0,0 0,0 0,-1 0,0 0,-1 1,1 9,-2-1,0 0,-2-1,0 1,0-1,-2 1,0-1,0 0,-2 0,0 0,-1-1,-1 0,0 0,-12 16,-16 17,-2-1,-59 56,36-40,-111 112,140-147,-1-2,-1-1,-65 36,68-37,31-24,0 0,-1 0,1 0,0 1,0-1,0 0,0 0,-1 0,1 1,0-1,0 0,0 0,0 0,0 1,0-1,0 0,0 0,0 0,-1 1,1-1,0 0,0 0,0 1,0-1,0 0,0 0,1 1,-1-1,0 0,0 0,0 0,0 1,0-1,0 0,0 0,0 0,0 1,1-1,-1 0,0 0,0 0,21 0,14-11,-30 8,1 1,0 0,0 0,0 0,0 1,7-1,-12 2,-1 0,0 0,0 0,1 0,-1 0,0 0,0 0,1 0,-1 0,0 0,1 0,-1 0,0 0,0 0,1 0,-1 0,0 1,1-1,-1 0,0 0,0 0,0 0,1 0,-1 1,0-1,0 0,1 0,-1 0,0 1,0-1,0 0,0 0,0 1,1-1,-1 0,0 1,0-1,0 0,0 0,0 1,0-1,0 1,-8 13,-17 10,-22 2,-1-3,-1-1,-1-3,0-1,-55 10,-4 3,103-30,-1 1,1 1,-1-1,1 1,0 0,-1 0,2 0,-1 1,-10 9,16-11,6-4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8.5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656 1,'1'6,"0"1,0 0,0-1,1 1,0-1,1 1,-1-1,1 0,7 11,38 51,-40-59,59 77,120 162,-147-197,-30-40,-1 0,0 1,0 0,-1 1,-1 0,0 0,0 0,3 15,-9-26,-1-1,0 0,1 0,-1 1,0-1,0 0,0 0,0 1,0-1,-1 0,1 1,0-1,-1 0,1 0,-1 0,1 1,-1-1,1 0,-1 0,0 0,1 0,-1 0,0 0,-1 1,0 0,-1-1,0 1,1-1,-1 1,0-1,1 0,-1 0,0 0,0 0,-4 0,-11 0,0 0,1-1,-19-2,16 1,-438 12,76 1,296-13,56 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1:59.5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1,'2'12,"1"0,0-1,0 1,1-1,1 1,0-1,0 0,1-1,15 20,-3 0,326 469,-304-445,-19-23,-15-21,1 0,0 0,0-1,1 0,11 9,-17-16,1 0,-1 0,1 0,0-1,0 1,0-1,0 0,0 0,0 0,0 0,0-1,0 1,1-1,-1 0,0 0,0 0,0 0,1-1,-1 1,0-1,0 1,0-1,5-3,277-122,-274 122,-1-1,0 0,0-1,17-12,-15 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0.2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1 144,'4'-4,"6"-1,5-1,5 2,3-3,1-1,2 1,-4-2,-1 0,-1 2,2-2,-4-4,0 0,1 2,1 4,-2-2,-1 0,-2 3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0.8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0,'0'4,"4"2,6 4,5 4,5 0,3 2,2 7,1-1,0 1,0 0,-4 1,-6-5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2.0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3.1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154 1,'-5'0,"0"0,0 1,1-1,-1 1,0 0,0 0,1 1,-1-1,1 1,-1 0,1 0,0 1,0-1,0 1,0 0,-6 6,4-2,1 0,0 0,0 0,0 0,1 1,0 0,1 0,-5 14,0 9,2 1,1 0,-1 63,5-59,1 0,3 0,0 0,3 0,0-1,3 0,1 0,16 37,-19-55,1 0,1-1,0 0,1 0,1-1,0 0,1-1,1 0,0-1,1-1,0 0,1-1,0 0,1-1,0-1,1-1,27 11,-13-10,0-2,1 0,1-2,-1-2,0-1,1-1,51-6,-80 5,-1-1,1 0,0 0,0 0,0 0,-1 0,1-1,-1 1,1-1,-1 0,0 0,1-1,-1 1,0 0,-1-1,1 0,0 0,-1 0,1 0,-1 0,0 0,0-1,0 1,-1-1,1 1,-1-1,0 0,1-6,1-9,-1 0,0 0,-2-1,-3-31,1 9,2 2,-2-1,-1 1,-2 0,-2 1,-2-1,-2 1,-1 1,-2 0,-1 1,-36-62,39 80,-1 0,0 1,-1 1,-1 0,-22-19,29 30,0 0,0 0,0 1,-1 0,0 0,0 1,0 0,-1 1,1 0,-1 0,0 1,0 0,0 1,-11 0,-1 1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4.4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1 477,'5'1,"0"0,0 1,0 0,0 0,0 0,0 1,-1 0,1 0,7 6,5 3,18 10,34 28,-58-42,-1 1,-1 0,0 0,0 1,-1 0,0 1,10 17,-17-27,0 1,-1-1,1 0,-1 1,1-1,-1 1,1-1,-1 0,0 1,0-1,0 1,0-1,0 1,0-1,0 1,-1 2,1-4,0 1,-1 0,1-1,-1 1,1-1,-1 1,1 0,-1-1,1 1,-1-1,1 0,-1 1,0-1,1 1,-1-1,0 0,0 1,1-1,-1 0,0 0,0 0,-1 1,-1-1,0 0,0 0,0-1,0 1,0-1,-1 1,1-1,0 0,0 0,0 0,1-1,-1 1,-4-3,-1-3,1 0,0 0,1 0,0-1,0 0,0 0,1-1,0 0,1 1,0-2,0 1,1 0,0-1,1 1,0-1,1 0,0 0,0-14,0 2,2 0,0 0,1 0,2 1,0-1,1 1,11-30,-4 27,1-1,0 2,2 0,1 0,0 2,2 0,1 0,0 2,1 1,1 0,1 1,0 2,1 0,31-14,-49 27,0 0,0 0,0 0,0 1,0 0,1 0,-1 0,0 1,1-1,-1 1,0 1,1-1,-1 1,0 0,1 0,-1 0,0 1,8 3,-1 2,0 0,-1 1,0 0,0 1,-1 0,10 12,31 30,-2 2,-3 2,-2 2,68 118,-105-158,0 1,-2 0,0 0,0 1,-2-1,2 31,-3-24,1-1,1 0,8 24,-5-32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5.2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0 757,'13'-16,"-1"1,-1-1,-1-1,0 0,10-25,6-10,187-365,-208 405,23-53,-27 60,1 0,-1 1,0-1,0 0,0 0,-1-1,0 1,0 0,0 0,-2-9,2 13,-1-1,1 1,0 0,-1 0,0 0,1-1,-1 1,0 0,0 0,1 0,-1 0,0 0,0 0,0 1,0-1,0 0,0 0,-1 1,1-1,0 0,0 1,0-1,-1 1,1 0,0-1,0 1,-1 0,1 0,0 0,-1 0,1 0,0 0,-1 0,1 0,0 1,0-1,-1 0,1 1,0-1,0 1,-1-1,1 1,-1 1,-1-1,0 0,1 1,-1-1,1 1,-1 0,1 0,0 0,0 0,0 0,0 0,0 1,0-1,1 0,-1 1,1 0,-1-1,1 1,0 0,-1 4,2 1,1-1,-1 1,1 0,1-1,-1 1,1-1,1 1,0-1,0 0,0 0,6 8,8 14,29 33,-20-28,58 79,33 46,-115-157,0 0,-1 0,1 0,-1 0,0 1,1-1,-1 0,0 1,0-1,0 1,-1 0,1-1,-1 1,1-1,-1 1,0 0,0-1,0 1,-1 0,1 0,0-1,-1 1,0-1,1 1,-1-1,0 1,-2 2,-3 2,1-2,-1 1,0-1,-1 1,1-2,-1 1,-13 6,-131 76,127-74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6.9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1193 1179,'-7'-6,"0"1,-1 0,0 0,0 1,0 0,0 1,0-1,-1 2,0-1,1 1,-1 0,0 1,0 0,0 1,0 0,-15 1,-3 2,0 1,0 1,0 1,-29 11,18-3,0 1,2 3,0 0,1 3,1 1,-46 38,38-23,2 1,2 3,2 1,-36 54,14-5,4 3,5 3,4 1,-44 139,87-229,-10 22,3 1,0 0,2 1,-5 46,12-74,0-1,0 0,0 1,0-1,0 1,1-1,0 1,0-1,0 0,0 1,0-1,1 0,-1 0,1 0,0 0,0 0,0 0,0-1,0 1,1-1,-1 1,1-1,0 0,-1 0,1 0,0 0,0-1,1 1,-1-1,0 1,4 0,10 2,0-1,1 0,-1-1,36-1,-44-1,99-2,205-32,105-48,-317 60,5 0,480-122,-576 141,7-2,0-1,0 0,-1-2,25-13,-38 19,-1 0,1 1,-1-1,1 0,-1-1,1 1,-1 0,0-1,0 1,0-1,-1 1,1-1,-1 0,1 0,-1 0,0 0,0 0,0 0,-1 0,1 0,-1 0,1 0,-1 0,0-1,0 1,-1 0,1 0,0 0,-1 0,0 0,-2-6,-4-6,0 1,-1 0,-1 0,-1 1,1 0,-2 0,0 1,0 0,-1 1,-21-14,5 5,-1 1,-1 2,-61-27,54 31,0 2,0 1,-1 1,0 3,-77-4,-194 21,124 0,176-10,1-1,0 0,0-1,-1 0,-10-3,18 4,0 0,0 0,0-1,0 1,0-1,0 1,0-1,0 1,1-1,-1 0,0 1,0-1,1 0,-1 0,0 0,1 0,-1 1,0-1,0-2,1 1,0 1,0-1,0 1,0-1,0 1,0-1,0 1,1-1,-1 1,1-1,-1 1,1 0,-1-1,1 1,0 0,0-1,0 1,1-2,7-8,1 0,0 0,1 1,0 0,15-10,-11 8,306-226,-8 6,-4-14,435-450,-725 677,13-15,-1 0,49-73,-80 106,1 0,0 0,0 1,-1-1,1 0,-1 0,1 0,-1 0,1-1,-1 1,0 0,1 0,-1 0,0 0,0 0,0 0,0-1,0 1,0 0,0 0,0 0,-1 0,1 0,0 0,-1-2,0 2,0 0,0 1,0-1,-1 0,1 1,0-1,0 1,-1-1,1 1,0-1,0 1,-1 0,1 0,0 0,-1-1,1 1,-3 1,-61 11,64-12,-39 14,0 2,2 2,-50 29,4-1,18-15,-67 37,119-60,1 1,1 0,0 0,0 1,1 1,0 0,-11 16,19-22,1-1,-1 1,1 0,1 0,-1 0,1 0,0 1,0-1,0 0,1 0,0 1,0-1,0 0,1 1,-1-1,1 0,1 0,-1 0,1 0,0 0,0 0,3 6,8 14,1-1,33 44,-37-55,224 288,93 130,-12 57,135 198,-430-657,68 105,-78-116,0 1,-2-1,0 1,-2 1,9 33,-14-48,0 0,-1 0,1 1,-1-1,0 0,0 0,-1 0,0 0,0 0,0 0,0 0,-1 0,1 0,-1 0,-1 0,1-1,-5 8,2-7,0 0,0 0,0-1,0 1,-1-1,0 0,0 0,0-1,0 0,-1 0,-10 3,-14 2,0-2,0-1,-1-1,-50-1,60-3,-40 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7.4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1 641,'7'-5,"-1"0,2 1,-1 0,0 0,1 0,9-3,15-7,114-58,4 6,1 7,255-63,-195 72,474-124,-581 145,-23 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04.6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0 504,'62'-2,"-2"-3,82-16,116-40,-184 43,193-49,844-225,-1070 279,-30 8,1 1,0 0,0 1,1 0,-1 1,0 0,24 1,-35 1,0 0,0 0,0 0,0 1,0-1,0 0,0 0,0 1,0-1,0 1,0-1,0 1,0-1,0 1,-1 0,1-1,0 1,0 0,-1 0,1-1,0 1,-1 0,1 0,-1 0,1 0,-1 0,1 0,-1 0,0 0,0 0,1 0,-1 0,0 0,0 0,0 0,0 0,0 0,0 0,0 0,-1 0,1 0,0 0,0 0,-1 0,1 0,-1 0,1 0,-1 0,1 0,-1 0,-1 1,-2 6,-1 0,0 0,0 0,-9 8,-23 20,-1-3,-53 38,38-32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8.7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330 985,'41'54,"2"-1,59 55,-19-22,29 35,224 261,-332-377,22 32,-25-36,-1 0,1 0,0 0,0 0,-1 0,1 0,-1 0,1 0,-1 1,0-1,1 0,-1 0,0 1,0-1,0 0,0 1,0-1,0 0,0 0,0 1,0-1,-1 0,1 0,-1 1,1-1,-2 2,1-3,0 1,0-1,-1 1,1-1,-1 0,1 0,0 1,-1-1,1 0,-1 0,1 0,0-1,-1 1,1 0,-1-1,1 1,0 0,-1-1,1 1,0-1,0 0,0 0,-1 1,1-1,-2-2,-34-26,35 27,-71-69,2-4,-60-85,108 130,-139-175,9-7,-167-307,303 488,10 19,-1 0,2-1,0 0,0 0,1 0,1 0,0-1,1 0,-2-18,5 30,1 0,-1 0,1 0,0 0,-1 1,1-1,0 0,0 0,0 1,0-1,0 0,1 1,-1 0,0-1,1 1,-1 0,1-1,0 1,-1 0,1 0,0 0,0 0,-1 1,1-1,0 0,0 1,0 0,0-1,0 1,0 0,0 0,0 0,0 0,2 0,13 0,-1 1,33 5,-45-5,61 11,0 4,-1 3,-2 2,0 3,-1 3,77 46,0 13,178 144,-125-65,-162-136,-2 1,-1 1,-1 1,24 43,-49-75,0 0,0 1,0-1,0 1,0-1,1 0,-1 1,0-1,0 0,0 1,1-1,-1 0,0 1,0-1,1 0,-1 1,0-1,0 0,1 0,-1 1,0-1,1 0,-1 0,0 0,1 0,-1 1,1-1,-1 0,0 0,1 0,-1 0,0 0,2 0,1-15,-5-37,2 39,-14-254,-3-279,18 500,9-62,-8 95,0 1,1-1,0 1,1 0,1 0,0 0,0 1,1-1,15-19,-17 27,0 1,0-1,1 1,-1 0,1 0,0 1,0 0,0-1,0 2,0-1,1 0,-1 1,0 0,1 1,-1-1,1 1,-1 0,0 0,1 0,6 2,16 2,0 2,41 13,-56-15,41 12,-1 3,-1 3,0 1,-2 3,-1 2,-2 2,0 2,-3 2,0 2,-2 2,-2 2,-2 1,45 64,51 113,-2-1,-106-180,2 0,1-2,49 45,-32-41,-31-26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09.2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 17,'0'-5,"-5"-1,-1 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10.0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732 2,'-33'-1,"1"2,0 1,0 1,1 2,-1 1,1 1,0 2,-31 14,7 3,1 2,1 3,2 2,-71 60,114-87,-1 2,1 0,1 0,-1 0,2 1,-1 0,1 0,-9 19,13-24,1-1,0 1,0 0,0 0,1-1,-1 1,1 0,0 0,0 0,0 0,1-1,-1 1,1 0,0 0,0-1,0 1,1-1,-1 1,1-1,0 1,0-1,0 0,0 0,1 0,-1 0,1 0,0-1,5 5,41 29,1-1,3-3,0-2,78 31,-109-51,23 11,1-2,1-3,0-1,1-3,1-1,54 4,-76-13,0-1,1-2,-1 0,0-2,1-1,-1-1,-1-1,1-1,-1-2,-1 0,1-2,34-21,-36 18,0-1,-2-1,0-1,0-1,-2-1,0-1,-2 0,25-35,-32 33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10.9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3741,'2'-2,"-1"-1,0 1,0 0,1 0,-1 0,1 0,0 0,-1 0,1 0,0 0,0 1,0-1,1 1,-1-1,0 1,3-1,0-1,128-69,-108 60,866-381,23 57,2435-600,-2528 759,559-123,-9-36,582-219,-1202 335,7 45,-507 131,347-71,-581 111,0 0,-1-1,18-8,-19 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11.8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3370,'6'0,"0"-2,0 1,0 0,-1-1,1-1,0 1,-1-1,1 1,-1-1,10-8,11-5,1490-778,-28 130,53 96,-501 257,-37 10,-63 23,11 59,-653 167,359-77,-628 122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33.8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 2974,'-1'0,"0"0,0-1,0 1,0 0,0-1,1 1,-1-1,0 1,0-1,1 0,-1 1,0-1,0 0,1 1,-1-1,1 0,-1 0,1 0,-1 0,1 1,0-1,-1 0,1 0,0 0,0 0,-1 0,1 0,0 0,0 0,0 0,0 0,0 0,0 0,1-1,3-36,-1 25,0 0,2 0,-1 0,2 1,0 0,0 0,1 1,13-17,78-83,-70 83,137-137,6 8,297-209,-218 200,422-208,-132 125,834-261,628 14,-1625 431,3 17,644 1,-825 57,-1 9,302 67,376 147,-758-200,706 262,-282-90,-209-102,102 37,-131-17,322 180,-441-192,-114-65,1-4,2-3,104 39,-152-64,-20-10,-16-11,-103-71,-45-27,-692-359,787 434,-93-30,152 58,0 1,1 0,-1-1,0 0,0 0,1 0,-1 0,-5-6,9 8,-1-1,1 1,-1 0,1-1,0 1,0-1,-1 1,1-1,0 0,0 1,-1-1,1 1,0-1,0 1,0-1,0 0,0 1,0-1,0 1,0-1,0 1,0-1,0 0,1 0,17-15,15 1,61-19,-27 11,103-34,-141 49,1 2,0 1,58-1,-54 6,-8 1,0-2,-1 0,45-9,-65 8,1 1,-1 0,1 0,0 0,-1 1,1 0,0 0,-1 0,1 1,-1 0,1 0,-1 0,1 1,-1 0,0 0,1 0,-1 0,0 1,-1 0,1 0,0 1,-1-1,0 1,0 0,0 0,0 0,-1 1,1-1,-1 1,0 0,-1 0,3 6,104 162,-48-79,-56-86,0 1,0 0,-1 0,0 0,0 0,3 16,-6-22,-1 1,1-1,-1 0,0 1,0-1,0 0,-1 1,1-1,-1 0,0 0,0 0,0 1,0-1,0 0,-1 0,1 0,-1-1,0 1,0 0,0-1,0 1,-5 3,-4 5,0 1,1 0,1 0,0 1,0 0,-10 22,-34 93,37-86,-9 30,18-48,-1 0,-1-1,-1 0,-18 29,26-49,-1 0,0 0,0 0,0 0,0-1,0 0,0 1,-1-1,1 0,-1-1,0 1,0-1,1 1,-1-1,0 0,0-1,-6 2,-11-1,0 0,-28-3,-16 2,-24 9,25-4,0 2,0 4,1 2,-75 26,119-36,15-12,18-28,-3 14,123-331,-67 186,132-346,-195 505,0 0,1 0,1 0,6-8,-5 8,3-6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36.0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77 52,'-3'1,"0"0,0-1,0 1,1 0,-1 0,0 1,1-1,-1 0,1 1,0 0,-1-1,1 1,0 0,0 0,0 0,0 0,0 1,1-1,-1 1,1-1,0 1,-1-1,1 1,-1 5,-3 5,1-1,1 1,-4 26,5-21,1 0,1 0,0 0,2 0,0-1,1 1,1 0,0-1,1 0,1 0,1 0,0-1,1 0,17 25,-13-25,1 1,1-2,1 0,0 0,1-2,0 1,1-2,1-1,-1 0,2-1,0-1,29 10,3-5,0-2,1-3,-1-1,2-3,-1-3,1-2,64-7,-88 4,0-1,-1-1,40-13,-58 15,-1 0,0-1,0 0,0 0,-1-1,1 0,-1-1,0 1,-1-2,0 1,1-1,-2 0,12-15,-15 16,-1 0,0 0,0 0,0 0,-1 0,0-1,0 1,-1 0,1-1,-1 1,-1-1,1 1,-1 0,0-1,-1 1,1 0,-1 0,-1 0,-3-7,-6-15,-2 2,-30-44,40 64,-24-34,-1 1,-54-56,67 80,0 0,-1 1,0 1,-1 0,-1 1,0 2,0 0,-25-9,36 17,0 0,0 0,-1 1,1 0,-1 1,1 0,0 0,-1 1,1 0,-1 0,1 1,0 0,-13 6,-10 4,1 3,-32 20,42-24,-43 29,43-25,-1-2,0 0,-29 11,30-17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36.6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37.2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1,'2'7,"0"0,0-1,1 1,0 0,0-1,0 0,1 0,0 0,0 0,9 8,4 10,292 421,-269-387,38 77,-67-113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43.3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14352 0,'-5'0,"0"1,0 0,0 0,0 0,0 0,0 1,0 0,1 0,-1 0,0 0,-6 6,-46 40,38-30,-266 245,-539 454,562-523,-455 256,-185 2,799-406,-1-6,-202 51,-230 12,336-69,-159 18,-718 10,-607-113,18-169,1351 148,-487-178,772 240,1 1,-1 2,-1 1,-37-3,-121 4,109 5,-1269-87,1213 67,1-5,-145-48,202 46,1-3,2-3,1-3,-126-83,172 95,0-1,1-1,2-1,1-1,-24-37,-29-32,-59-56,-294-255,72 86,338 306,20 16,0-1,0 1,0 0,0 0,-1 0,1 0,0 0,0 0,0 0,0 0,-1 0,1 0,0 0,0 0,0 0,0 0,-1 0,1 0,0 0,0 0,0 0,0 0,-1 0,1 0,0 0,0 0,0 0,0 1,-1-1,1 0,0 0,0 0,0 0,0 0,0 0,0 1,0-1,-1 0,1 0,0 0,0 0,0 1,0-1,0 0,0 0,0 0,0 0,0 1,0-1,0 0,0 0,0 0,1 5,0 0,0-1,0 1,1-1,-1 1,1-1,3 6,164 285,-16-31,39 139,-165-333,-2 2,-4 1,23 141,-41-188,-1-1,-2 1,-2 32,2-70,-1 0,0-1,-4-20,-2-8,-41-321,-134-495,166 801,2 9,-10-63,24 108,-1 1,1-1,0 1,0-1,0 1,0-1,0 1,1-1,-1 0,0 1,1-1,-1 1,1 0,-1-1,1 1,0-1,-1 1,1 0,0 0,0-1,0 1,0 0,2-1,-1 0,1 1,-1-1,1 1,-1 0,1 0,0 0,0 0,-1 1,1-1,0 1,5 0,7 0,-1 1,0 1,0 0,15 4,184 56,47 11,234 18,-259-51,-226-39,1 1,0-1,0-1,-1 1,1-2,0 1,0-1,-1-1,1 0,-1 0,1-1,-1 0,9-5,4 4,-29 17,-32 23,-204 161,-125 104,284-229,-7 3,-128 140,82-45,128-158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05.4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1 496,'14'-13,"1"0,0 1,1 1,0 0,27-12,92-35,780-230,-833 262,-59 17,0 1,1 1,0 1,40-4,-44 11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45.4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352 1,'-5'0,"1"1,0 0,-1 0,1 0,0 0,-1 1,1 0,0-1,0 2,0-1,1 0,-1 1,0 0,1 0,0 0,0 0,0 0,0 1,0-1,-3 6,-6 11,1-1,-15 39,18-41,-35 87,5 1,4 1,5 2,4 2,-16 180,39-264,1 0,1 0,2-1,0 1,2 0,0-1,14 43,-14-57,1-1,0 0,0 0,1 0,0 0,0-1,1 0,1 0,0-1,0 0,0-1,1 1,0-1,0-1,1 0,0 0,0-1,0 0,20 5,-20-6,2-1,-1-1,0 0,0 0,1-1,-1 0,1-1,-1-1,19-2,-25 2,1-1,-1 0,1 0,-1 0,0 0,0-1,0 0,0 0,0 0,0-1,-1 1,0-1,0 0,0-1,0 1,-1-1,1 1,-1-1,0 0,4-9,11-31,-2 1,-1-2,-3 0,-1-1,-3 0,-2 0,-1-1,-4-61,-4 73,-3 1,0 0,-3 0,0 1,-22-50,-6 5,-48-80,80 152,1 0,-1 0,1-1,1 1,0-1,0 0,0 0,1-1,0 1,1 0,0-1,0 1,0-1,1 1,1-1,0 1,0 0,0-1,4-10,2 4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45.9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47.1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 1,'-2'197,"1"139,5-239,24 136,-25-216,1 4,0-1,1 0,15 39,-19-55,0 0,1-1,0 0,0 1,0-1,0 0,0 0,0 0,1 0,0-1,-1 1,1-1,0 1,0-1,1 0,-1 0,0 0,1-1,-1 1,1-1,-1 0,1 0,0 0,-1 0,1-1,0 1,0-1,5 0,28-8,-1 0,1-3,-2 0,0-3,0-1,53-32,-72 38,1-1,-1-1,-1 0,0-2,-1 0,0 0,18-24,-24 27,-1-1,0 0,-1 0,-1-1,0 0,0 0,-1 0,0 0,-1-1,-1 0,0 1,0-17,-1 15,0 1,-1 0,-1-1,0 1,-1-1,0 1,-1 0,0 0,-9-21,10 34,1 7,2 12,54 190,26 107,-68-258,76 275,-78-306,2-1,30 49,-25-47,24 51,-19-37,-10-25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17.1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70 567,'20'1271,"-15"-968,-35-533,-33-370,62 6,9 481,5 0,6 1,39-137,-55 241,21-61,-23 65,1 0,0 0,1 0,-1 0,0 0,1 1,0-1,0 1,0 0,0 0,1 0,-1 0,5-2,-7 5,1-1,-1 1,1 0,-1 0,0-1,1 1,-1 0,1 1,-1-1,1 0,-1 0,0 1,1-1,-1 1,1-1,-1 1,0-1,0 1,1 0,-1 0,0-1,0 1,0 0,2 2,27 31,-23-25,58 60,120 101,-59-59,-54-42,-4 3,-2 2,-4 3,-4 3,-3 3,-4 2,48 107,10 69,87 179,-176-406,-4-10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18.2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1 198,'0'-2,"1"1,-1 0,1 0,-1 0,1 0,0 0,0 0,-1 0,1 0,0 0,0 0,0 0,0 0,0 1,0-1,0 0,0 1,0-1,1 1,-1-1,0 1,2-1,36-11,-27 8,32-12,1 3,1 1,-1 2,1 3,52-3,-69 8,1-2,-1-1,0-2,40-13,-30 8,59-11,-14 6,-61 13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19.8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3196 1361,'12'-159,"0"23,-10 61,-10-99,5 145,-2 1,-1 0,-2 1,0-1,-2 1,-21-43,9 33,-2 2,-1 1,-1 1,-2 1,-2 1,0 2,-2 1,-1 1,-1 2,-2 2,-62-32,30 22,-1 3,-1 4,-1 2,-1 4,-132-20,146 32,0 2,0 3,0 2,-1 3,1 3,0 2,-78 20,25 5,2 6,2 4,2 5,2 4,3 5,-110 80,147-87,3 2,1 4,-80 96,-122 208,228-307,2 1,2 1,3 2,-24 73,42-104,1 1,2 0,0 0,2 1,1 0,1-1,1 1,1-1,2 1,1-1,0 1,12 32,5-3,2-1,3-1,3-2,1 0,3-2,46 55,260 259,-236-261,306 301,30-36,-365-319,2-3,2-3,2-4,2-3,1-4,1-3,1-5,2-3,92 11,-123-25,1-3,0-2,97-9,-113 1,0-1,0-2,0-2,-1-2,63-29,-59 20,-1-1,-1-3,76-61,-92 65,-2-2,0 0,-2-2,0-1,-2 0,27-50,7-38,-5-2,-5-3,39-167,-62 203,-4-1,13-167,-29 211,-1 1,-3 0,0 0,-3 0,-2 0,-1 1,-2 0,-24-57,-19-12,-5 2,-4 4,-131-162,153 210,16 20,-1 2,-32-31,-28-28,63 64,0 1,-2 1,-1 1,-44-30,63 49,0 0,0 0,0-1,1 0,0 0,0 0,1-1,0 0,0 0,0 0,1 0,0-1,1 0,-4-9,2-3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54.2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3775 2691,'-20'1,"0"1,0 1,0 0,1 1,-24 9,-96 43,75-29,-521 192,280-131,83-25,133-39,-1-4,-1-4,-1-4,0-4,0-3,-1-5,-106-14,135 5,1-3,1-3,0-2,1-3,-93-45,62 18,2-4,-144-108,190 123,2-3,1-1,2-3,3 0,0-3,3-1,3-1,-46-95,33 46,5-2,4-2,-39-191,59 199,4 0,4 0,4 0,4-1,4 1,4 0,30-125,-36 198,68-259,-60 247,1 0,1 1,1 1,2 1,1 0,32-39,-26 40,1 2,2 0,0 2,2 1,0 1,2 2,0 1,1 1,1 2,36-13,169-48,-206 69,1 2,0 2,0 0,1 3,48 3,7 9,-1 3,171 53,155 98,-358-138,0 3,78 56,-106-65,-1 1,-2 1,0 1,-1 1,-1 1,22 35,-21-20,-18-30,1 0,0 0,0 0,1-1,0 0,12 10,51 36,-55-46,0 1,-1 1,0 1,-1 0,-1 1,0 0,18 27,-18-21,1-1,0 0,2-2,0 1,35 27,-51-45,0 1,0-1,0 0,1 1,-1-1,0 0,1 1,-1-1,0 0,0 1,1-1,-1 0,1 0,-1 0,0 1,1-1,-1 0,0 0,1 0,-1 0,1 0,-1 0,0 0,1 0,-1 0,1 0,-1 0,1 0,-1 0,0 0,1 0,0 0,-1-14,-12-20,-16-35,-37-141,59 183,1-1,1 0,2 0,1 0,1 0,1 0,2 0,8-41,-3 48,0-1,1 2,1-1,1 1,1 1,20-25,1-6,-33 49,0 1,1 0,-1-1,0 1,0 0,0-1,0 1,0 0,0-1,0 1,1 0,-1 0,0-1,0 1,0 0,1-1,-1 1,0 0,0 0,1 0,-1-1,0 1,1 0,-1 0,0 0,1 0,-1 0,0-1,1 1,-1 0,0 0,1 0,-1 0,0 0,1 0,-1 0,0 0,1 0,-1 1,3 15,-8 43,3-42,-36 900,38-908,0-1,0 1,-1-1,0 1,0-1,-1 1,-3 11,3-18,1 1,-1-1,1 0,-1 0,0 1,1-1,-1 0,0-1,0 1,-1 0,1 0,0-1,-1 1,1-1,-1 0,1 0,-1 0,1 0,-1 0,0-1,0 1,1-1,-1 1,0-1,-5-1,-47 0,1-3,-80-17,-44-3,-130 18,314 5,0-1,0 1,0-1,0 0,0 0,0-1,0 0,-1 0,0 0,1-1,-1 1,0-1,6-8,16-15,27-34,-13 14,361-319,-142 141,-244 209,0 0,22-29,-29 31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55.4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585 0,'-19'2,"0"0,-1 1,1 1,1 0,-1 2,1 0,0 1,0 1,1 0,0 2,0 0,1 1,1 0,-21 20,2 1,1 2,1 1,3 2,-45 70,58-83,2 1,0 1,2 0,1 0,-10 37,19-53,0-1,0 1,1 0,0 0,1-1,0 1,1 0,-1-1,2 1,0 0,0-1,0 1,1-1,1 0,0 0,0 0,0-1,1 1,8 9,1-2,1 0,1 0,0-2,2 0,-1-1,2-1,-1 0,2-1,-1-2,1 0,31 10,8-2,1-3,114 14,-149-25,-7 0,0-1,0-1,0 0,27-4,-41 3,1-1,-1 0,0 0,0 0,0-1,0 1,0-1,0 0,0 0,0 0,-1-1,1 1,-1-1,0 0,0 0,0 0,0-1,0 1,-1-1,1 1,-1-1,0 0,0 0,1-4,5-17,-1 0,-2 0,0-1,2-51,-12-105,3 155,-2 1,-1-1,-2 1,0 0,-1 1,-13-25,-1 4,-2 0,-35-48,10 33,39 47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56.0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57.7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1 531,'2'-10,"0"0,1 0,0 1,0-1,1 0,1 1,6-11,-7 12,14-24,0 1,2 0,1 2,2 0,1 2,0 1,2 0,36-25,-37 31,2 1,0 1,1 1,0 2,1 1,49-16,-60 24,0 2,1 0,0 2,0 0,-1 0,1 2,0 1,0 0,0 1,0 1,0 1,28 9,-33-8,0 0,-1 1,1 0,-1 2,0-1,-1 1,0 1,19 17,-25-19,0 0,0 1,0-1,-1 1,0 1,-1-1,0 0,0 1,-1 0,0 0,0 0,-1 0,-1 1,2 15,-1-14,-1 1,-1 0,1 0,-2-1,0 1,0 0,-1-1,-1 1,0-1,0 1,-1-1,0 0,-1-1,-1 1,1-1,-10 12,-70 90,-83 146,127-195,26-42,1 1,-18 38,32-60,-1 1,1 0,-1-1,1 1,-1 0,1 0,0 0,-1-1,1 1,0 0,0 0,0 0,-1 0,1-1,0 1,0 0,0 0,0 0,1 0,-1 0,0-1,0 1,0 0,1 0,-1 0,0-1,1 1,-1 0,1 0,-1-1,1 1,-1 0,1-1,0 1,-1 0,1-1,0 1,-1-1,1 1,0-1,0 0,-1 1,1-1,0 0,0 1,0-1,0 0,-1 0,1 0,0 0,0 0,0 0,0 0,0 0,-1 0,1 0,0 0,1-1,52-12,8-9,1 3,87-14,-121 29,1 0,0 2,-1 1,1 2,0 1,-1 1,44 10,-59-9,0 0,-1 1,0 0,0 1,0 1,-1 0,0 0,0 1,-1 1,0 0,16 17,-22-20,-1 0,0 1,1-1,-2 1,1 0,-1 0,0 0,-1 0,1 0,-1 1,-1-1,1 1,-2-1,1 1,-1 0,0-1,0 1,-1 0,0-1,0 1,-1-1,-4 14,1-9,0-1,-1 1,0-1,-1 0,0 0,-1-1,0 0,-1 0,0-1,-11 10,-15 8,-62 37,25-17,39-25,0-3,-1 0,-56 20,80-36,0-1,0-1,0 1,-1-2,1 1,0-1,-1-1,1 0,0 0,0-1,0-1,0 0,0 0,-12-6,6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4:47:12.9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830 0,'-11'2,"0"0,1 1,-1 0,1 0,0 1,0 0,0 1,0 0,1 1,0 0,-15 13,5-5,-567 427,579-435,-4 3,0 1,1 0,0 0,-16 22,24-29,0 0,0 1,1-1,-1 1,1-1,0 1,0 0,0-1,0 1,1 0,-1 0,1-1,0 1,0 0,0 0,1 0,0-1,-1 1,1 0,0-1,1 1,-1 0,3 3,109 173,301 557,24 214,-92 40,189 404,-270-786,-24-50,39-18,-254-498,120 192,-115-192,2 0,1-3,46 42,-72-74,1-1,0-1,1 0,-1 0,1-1,1 0,-1-1,0 0,1-1,0 0,0 0,16 0,10 0,1-2,51-5,-1 0,387 4,-444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02.7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265 306,'9'2,"0"-1,0 1,-1 0,1 1,-1 0,1 1,11 6,22 8,-40-18,0 1,-1-1,1 0,0 1,-1-1,1 1,-1-1,1 1,-1 0,1 0,-1 0,0-1,1 1,-1 1,0-1,0 0,0 0,2 3,-3-3,-1-1,0 1,0 0,1 0,-1-1,0 1,0 0,0-1,0 1,0-1,0 1,0-1,0 0,0 1,0-1,0 0,0 0,0 0,0 0,-1 0,-72 6,48-6,0-1,0-1,0-2,1 0,0-2,0-1,0 0,1-2,-28-14,49 22,0 0,1-1,-1 1,1-1,0 1,-1-1,1 0,0 0,0 0,0 0,0 0,0 0,0-1,1 1,-1-1,1 1,0-1,0 1,0-1,0 0,0 0,0 1,0-4,2 2,0-1,0 1,0 0,1 1,-1-1,1 0,0 0,0 1,0-1,1 1,-1-1,1 1,0 0,0 0,4-4,12-9,0 0,0 1,2 1,0 1,0 0,1 2,33-12,-13 6,-18 5,1 2,0 0,1 2,0 1,0 1,1 2,47-3,-42 6,-14 1,0 0,0 1,24 4,-37-4,0 0,0 1,0-1,-1 1,1 0,0 1,-1-1,0 1,1 0,-1 0,0 0,0 0,-1 1,1-1,-1 1,5 6,19 36,33 76,-17-32,131 266,-164-338,1-2,1 0,1 0,28 26,25 31,-7-1,-37-47,-2 0,20 32,-15-22,-16-28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03.6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1 126,'25'-2,"0"-2,-1 0,1-2,44-17,-32 11,44-13,117-22,-179 44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23.1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202 1646,'-1'-1,"1"0,0 0,0-1,0 1,0 0,0 0,0 0,0 0,0 0,0 0,1 0,-1 0,0 0,1 0,-1 0,1 0,-1 0,1 0,-1 0,1 0,-1 0,1 0,0 1,0-1,-1 0,1 1,0-1,0 0,0 1,0-1,0 1,0-1,0 1,0-1,0 1,0 0,0 0,0-1,0 1,0 0,0 0,0 0,1 0,-1 0,0 1,0-1,0 0,0 0,0 1,0-1,0 0,1 2,7 1,-1 1,0 0,0 1,-1 0,10 7,71 61,147 160,51 108,-260-307,25 30,56 91,-103-148,-1-1,0 1,0 0,0-1,2 12,-5-18,0 1,0-1,0 1,0-1,0 1,0-1,0 1,0-1,0 1,0-1,0 1,0-1,0 1,0-1,0 1,0-1,-1 1,1-1,0 1,0-1,-1 1,1-1,0 0,-1 1,1-1,0 0,-1 1,1-1,-1 0,0 1,0-1,-1 0,0 0,0 0,1 0,-1 0,0 0,1-1,-1 1,0-1,1 1,-1-1,1 0,-1 0,-2-1,-38-24,1-2,1-2,2-1,-35-37,17 17,-67-63,-131-157,191 193,2-3,5-2,-64-123,102 169,1-1,2-1,2 0,1-1,2 0,2-1,1 0,3 0,1-1,2 1,1-1,3 1,1-1,3 1,1 0,1 1,16-40,-5 31,2 0,2 2,2 0,1 2,3 1,2 1,52-53,-42 52,3 3,1 1,2 3,2 2,1 2,67-32,-97 54,1 2,1 0,0 1,0 2,0 0,37-3,-52 8,0 0,-1 1,1 0,0 0,0 1,-1 0,1 1,0-1,-1 2,0-1,1 1,-1 0,0 0,0 1,-1 0,1 0,-1 0,0 1,0 0,0 1,-1-1,0 1,8 11,-3 1,0 1,-1 0,-2 0,0 1,-1 0,0 1,2 24,10 153,-15-145,7 467,-10-496,-2 0,-1-1,-1 1,0-1,-14 38,11-44,-1-1,0 0,-1 0,-1-1,0 0,-1-1,-1 0,-14 13,-107 92,-28 29,161-148,0 0,0 0,-1 0,1 0,0 0,0 1,0-1,0 0,0 0,0 0,-1 0,1 0,0 0,0 0,0 0,0 0,0 0,0 1,0-1,0 0,0 0,-1 0,1 0,0 0,0 0,0 1,0-1,0 0,0 0,0 0,0 0,0 0,0 0,0 1,0-1,0 0,0 0,0 0,0 0,0 0,0 1,0-1,1 0,-1 0,0 0,0 0,0 0,0 0,0 0,0 1,0-1,0 0,0 0,0 0,1 0,-1 0,0 0,0 0,0 0,0 0,1 0,13-1,29-11,-33 10,227-62,4 10,1 11,340-16,-350 57,-202 3,-1 2,1 1,-1 2,0 0,45 18,-68-22,1 1,-1 1,0-1,0 1,0 0,-1 0,0 1,1 0,-2-1,1 2,0-1,-1 1,0-1,4 9,-4-5,0 1,0 0,-1 0,0 0,-1 0,0 1,-1-1,1 18,-4 4,0-1,-2 1,-2-1,-1 1,-13 36,4-24,-2 0,-1-2,-3 0,-44 65,24-50,-2-1,-73 71,65-79,-2-1,-3-3,0-2,-115 61,147-93,-2-1,1-1,-1-1,0-1,0-2,-42 2,61-6,0 0,0 0,-1-1,1 0,0-1,0 0,1 0,-1-1,0 0,1 0,0-1,-12-7,-4-5,0-1,-27-28,29 25,-38-28,-9-2,49 38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2:25.1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3517 1111,'6'-10,"1"0,-1 0,0 0,-1-1,-1 0,1 0,-2 0,0-1,0 1,2-17,7-24,-4 24,-1-1,-1 0,-2 0,-1 0,-1-1,-3-41,0 53,-2 0,0 0,-1 0,-1 0,0 1,-1 0,-1 0,-1 0,-1 1,0 0,-19-24,2 11,-1 0,-1 2,-2 1,0 2,-2 1,0 1,-2 2,-58-26,14 13,-1 4,-163-37,105 39,0 6,-2 6,0 6,0 6,0 6,0 7,0 5,-232 57,333-62,0 2,0 2,1 1,1 2,0 1,2 2,0 1,1 2,1 1,2 2,0 1,-44 52,-427 562,456-575,2 2,3 1,3 3,-52 141,72-159,3 0,1 1,4 0,1 1,3 0,3 0,8 105,10-49,4 0,6-1,4-2,5 0,70 149,-45-137,5-3,5-3,5-3,119 136,-122-169,3-3,3-3,3-4,3-4,3-3,117 62,-137-88,2-3,2-3,0-3,2-4,1-2,0-4,2-3,-1-4,114 3,-115-17,-1-2,1-4,79-21,209-76,-77-3,-251 94,0-2,-1-1,-1-2,0-1,55-52,-73 59,-1-1,0-1,-1 0,-1-1,-1 0,13-30,35-122,-46 133,25-92,-5-2,21-179,-45 227,-3 0,-4 0,-4 0,-4 0,-16-84,-58-188,14 65,51 228,-1 0,-34-74,-65-109,103 218,0 0,2-1,1 0,2-1,0 0,2-1,1 1,-1-50,6 47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12.9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1149,'1'-1,"0"-1,0 0,0 0,0 1,0-1,0 0,0 1,1-1,-1 1,0-1,1 1,0 0,-1 0,1 0,0 0,-1 0,5-1,0-2,872-516,-597 373,359-133,-521 237,1 6,149-27,-201 52,1 4,-1 3,1 3,0 2,113 17,-81 3,0 4,-2 5,-1 4,-2 5,-1 3,141 85,-85-30,-5 6,261 238,-63 21,-289-293,-3 2,-4 2,67 133,-102-177,0 2,-2 0,-1 0,8 48,-16-67,0-1,-1 1,-1 0,0 0,0 0,-1 0,-1-1,1 1,-2 0,0-1,0 1,-1-1,0 0,0 0,-1-1,-11 17,-12 8,-2-1,-1-2,-49 40,-118 74,104-78,-640 443,-37-50,634-386,-55 32,-290 113,441-205,0-2,0-1,-2-3,1-1,-1-2,1-2,-1-2,0-2,-60-9,-338-72,360 59,0-3,2-4,-99-51,-132-109,37 21,265 164,-38-23,44 27,1 0,-1 0,1 0,-1-1,1 1,0 0,-1-1,1 1,0-1,0 1,0-1,0 0,0 0,0 1,1-1,-1 0,1 0,-1 0,1 1,0-1,-1 0,1-3,1 4,-1 0,0 0,1 0,-1 0,1 0,-1 0,1 0,0 0,-1 1,1-1,0 0,0 0,0 1,-1-1,1 0,0 1,0-1,0 1,0-1,0 1,0 0,0-1,0 1,0 0,0 0,0 0,0 0,0-1,0 2,0-1,0 0,0 0,0 0,0 0,0 1,0-1,0 0,0 1,1 0,3 0,-1 0,0 1,0 0,0 0,0 0,0 0,0 1,4 3,17 24,-2 1,-1 1,-2 1,-1 1,22 53,-20-41,22 54,-4 2,45 190,-73-254,-7-29,-1-1,-1 1,1 0,-2 0,1 0,0 14,-8-30,1-1,0 1,1-1,-5-13,-92-187,50 108,4-2,-49-157,73 171,4-1,4-1,4 0,3-1,5 0,10-114,-7 201,0 1,1-1,-1 1,1-1,0 1,0-1,0 1,0-1,1 1,-1 0,1 0,0 0,0 0,0 0,0 0,1 1,-1-1,4-3,-3 5,1-1,-1 1,0 0,0 0,0 0,1 0,-1 1,1-1,-1 1,0 0,1 0,-1 0,1 0,-1 1,0 0,1-1,-1 1,6 3,51 19,64 34,-86-37,2-2,0-1,1-2,76 17,-15-21,0-4,135-9,-181 1,-54 1,0 0,-1 0,1 0,0 0,-1 0,1 0,0 0,-1 1,1-1,-1 1,1-1,-1 1,3 1,-3-2,-1 1,0-1,1 1,-1-1,0 0,0 1,0-1,1 1,-1-1,0 1,0-1,0 1,0-1,0 1,0-1,0 1,0-1,0 1,0-1,0 0,0 1,0-1,0 1,0-1,0 1,-1-1,1 1,0-1,-1 1,-31 37,21-28,-171 190,-178 253,128-113,187-265,4 3,-52 137,17-6,70-187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14.0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889 0,'-30'1,"1"2,-1 0,1 2,0 1,0 2,0 1,1 0,1 3,-1 0,2 1,0 2,1 1,-38 30,14-7,2 2,1 2,2 2,-72 96,95-112,2 1,0 1,3 1,0 1,2 0,2 0,1 2,1-1,2 1,-3 40,9-59,2 0,0 0,1 0,1 0,0-1,1 1,1-1,0 1,1-1,1 0,1-1,0 1,15 23,-9-21,0-1,1 0,1 0,0-2,1 0,1-1,0 0,1-1,34 17,-29-17,0-1,1-2,0 0,1-1,-1-1,2-1,-1-2,0 0,1-2,0-1,45-3,-63 0,0-1,0 0,0 0,0-1,-1 0,1 0,-1 0,0-1,0 0,-1-1,0 0,0 0,0 0,0 0,5-10,12-16,34-68,-52 91,41-80,46-124,-78 174,-2-1,-2 0,-2-1,-1 0,-2 0,-1-42,-4 51,-1 0,-2 0,-2 0,0 0,-2 1,-2 0,-1 0,-20-44,23 61,0-1,2 0,0-1,0 1,-2-19,5 12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14.5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1,'-4'0,"-6"0,-1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8T08:53:15.9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202 0,'-28'26,"12"-11,0 0,0 2,-16 23,19-22,2 1,0 1,1 0,1 0,1 1,1 0,0 1,2 0,1-1,0 2,2-1,0 0,2 0,0 1,2-1,0 0,1 0,2 0,0 0,1-1,1 1,12 23,52 108,155 245,-219-387,0 0,1-1,0 0,1 0,0-1,0 0,1 0,21 13,-28-20,1 0,0 0,0-1,1 1,-1-1,0 0,0 0,1 0,-1-1,0 0,1 0,-1 0,0 0,1-1,-1 1,0-1,0 0,1 0,-1-1,0 1,0-1,0 0,-1 0,1-1,0 1,-1-1,1 1,-1-1,5-6,7-7,-1-1,-1 0,0-1,-2 0,0-1,-1 0,-1-1,-1 1,0-2,-2 1,0-1,-1 0,-2-1,0 1,-1-1,-1 1,-2-25,0 37,-1 0,0 1,0-1,0 0,-1 0,-1 1,0 0,0-1,0 1,-1 1,0-1,-1 1,1 0,-1 0,-1 1,1-1,-1 1,-1 1,1-1,-1 1,1 1,-1-1,-1 2,1-1,-16-4,7 3,-1 1,1 0,-1 2,1 0,-1 1,1 1,-1 0,0 1,1 1,-1 1,1 1,-27 8,-9 4,39-13,1 1,0 0,0 1,0 0,0 1,1 0,-16 11,14-4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5:08.4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2358,'47'42,"70"78,5-6,5-5,269 177,-315-239,1-4,3-3,115 37,-132-57,1-2,1-3,1-4,141 5,-161-17,0-2,0-2,0-3,-1-2,73-24,-53 9,-2-4,-2-2,76-47,176-147,-25-22,-289 243,1116-1047,-109 95,-921 876,4 3,3 5,134-75,38-20,-196 118,-47 32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9T05:05:10.1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1791,'5'1,"-1"1,0 0,-1 0,1 0,0 1,0-1,-1 1,1 0,-1 0,0 0,0 0,0 1,-1-1,1 1,3 7,5 4,276 328,-226-279,2-2,4-3,76 52,-85-71,2-3,2-2,1-3,2-3,117 37,-149-57,1-1,0-2,1-1,-1-2,1-1,0-1,-1-3,1 0,0-2,-1-2,0-1,0-2,52-21,-16-3,-1-4,-3-3,-1-2,-2-3,68-64,261-287,756-966,-1072 1267,171-189,-211 249,1 1,2 2,1 2,2 2,66-35,-58 33,-32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FA10-E960-4B62-962F-225F43B31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46A77-535E-41DC-AA80-EC9DAD53D9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C2AF-02A2-4508-89D5-30367DC0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96D77-08A2-4E77-BE37-7E14B4A25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0268A-2FAC-4CAE-94C7-02324DB6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5232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4953E-12CC-405D-BA5F-FBFA3210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258049-45A5-4C14-9A08-D7B5AD5CD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A89B7-BCDD-452C-A02A-36ABB5C52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D71F4-1159-43E5-9684-AB61464D4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0ED26-36B1-4356-8A65-284840652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6043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54D15-BFEB-4512-B4B3-9E6851F50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206B7-49BF-4995-A44A-1A420C03C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5D2AF-7F88-48D8-9EE1-6B1C6244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CB23C-BA2F-438F-A98D-49B3A1B2F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DF00C-4894-4C22-8794-BDBEF822F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09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38DC-52F7-4710-94C2-C5C0AB62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5267-3A58-4AD9-B62E-96FB65052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8F386-9A04-4114-854F-15B1938E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03B97-707A-4FAB-9CA9-EDDC4F92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77AB3-BC14-417D-8E1B-0E97A127E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18106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B202D-30E6-46CA-B2F8-39F294372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A400-13C7-47E9-8E76-CFF8BC603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7AFA-79DE-4C35-839C-04F480F3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5B7-EA3D-48EB-A06C-A5BD0749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D40FC-EF2E-4F4D-A766-30525B10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212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D693-F911-4A53-BBB6-8F8F7E7B9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B753-FAA9-4F92-A5D1-E815FC04F1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18311-BF79-4203-9BBC-A4B79FD31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9D794-603B-459A-9097-0C06CA064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5BAA0-C5F4-4112-AB28-76BF94FC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23E37-A884-4969-9F95-35CEC755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3937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3F7D-D528-43ED-8E13-993713DD4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B333C-8DCD-48B2-8536-E5D68B36E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44FB1-72CF-478F-947C-F06F9D8C7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C3F806-C08C-49D2-87ED-450F2F07E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70D7E-A094-475C-98B8-80254EEA6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E3235-402C-49B2-B6EA-31C43FFB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2F572-9299-496F-9288-D1D806C0E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FD239-5664-447E-962A-C94B054D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472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F1C3F-D2A9-4911-A87F-72C74AA7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85863-29C8-4069-9AA4-A2354EEA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B0DC3-D413-4747-9FAE-305C4959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DC932-5582-4242-A24C-85DE4516D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6374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FC2484-A35B-4038-8FD7-14A34897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8C48D4-0D57-4854-983E-963EC713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4B44D-E060-4061-95F6-4A2AA7E1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2386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1E95-7B40-40EB-AA03-1F9AFAE12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83B0-4E1C-45B4-919B-B54744F7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29584-84D8-436F-AC14-90C4BB36F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CB33E-61AE-48BE-B7EB-74712F575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C5D3F-DFC4-4F3C-BB65-65CFE64A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19737-C8D4-4ABB-A239-423FAFEDF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31527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978D-0177-4C4D-842D-F7C7BAE1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C7848-D2DB-434A-8BA5-1EAED58B42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9C8A9-CEA8-4931-B6F0-D66E6743A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7AD9D-B35B-4198-862E-6683E896D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99BC6-EC02-4E8B-B14E-65FDCE59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17CDB-E28B-4E78-947A-178070A5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580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24026D-DDD8-435E-A751-86C6FAC7A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32A35-3C2E-45D3-8F63-3E5172B13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77BBF-A618-4283-95DF-15EA96DD2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383CF-5AFF-4B26-9CEE-0231381F6BB0}" type="datetimeFigureOut">
              <a:rPr lang="th-TH" smtClean="0"/>
              <a:t>19/12/63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393DE-B854-46CD-90BE-93E69DD20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BC99A-4CF5-48EA-8872-31BB905F2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13CDA-C2C7-4794-A201-CDA7B63ABB3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615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87" Type="http://schemas.openxmlformats.org/officeDocument/2006/relationships/image" Target="../media/image43.png"/><Relationship Id="rId5" Type="http://schemas.openxmlformats.org/officeDocument/2006/relationships/image" Target="../media/image2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90" Type="http://schemas.openxmlformats.org/officeDocument/2006/relationships/customXml" Target="../ink/ink45.xml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77" Type="http://schemas.openxmlformats.org/officeDocument/2006/relationships/image" Target="../media/image38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93" Type="http://schemas.openxmlformats.org/officeDocument/2006/relationships/image" Target="../media/image46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9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4" Type="http://schemas.openxmlformats.org/officeDocument/2006/relationships/customXml" Target="../ink/ink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6.xml"/><Relationship Id="rId18" Type="http://schemas.openxmlformats.org/officeDocument/2006/relationships/image" Target="../media/image718.png"/><Relationship Id="rId26" Type="http://schemas.openxmlformats.org/officeDocument/2006/relationships/customXml" Target="../ink/ink903.xml"/><Relationship Id="rId39" Type="http://schemas.openxmlformats.org/officeDocument/2006/relationships/image" Target="../media/image728.png"/><Relationship Id="rId21" Type="http://schemas.openxmlformats.org/officeDocument/2006/relationships/image" Target="../media/image719.png"/><Relationship Id="rId34" Type="http://schemas.openxmlformats.org/officeDocument/2006/relationships/customXml" Target="../ink/ink907.xml"/><Relationship Id="rId42" Type="http://schemas.openxmlformats.org/officeDocument/2006/relationships/customXml" Target="../ink/ink911.xml"/><Relationship Id="rId47" Type="http://schemas.openxmlformats.org/officeDocument/2006/relationships/image" Target="../media/image732.png"/><Relationship Id="rId50" Type="http://schemas.openxmlformats.org/officeDocument/2006/relationships/customXml" Target="../ink/ink915.xml"/><Relationship Id="rId55" Type="http://schemas.openxmlformats.org/officeDocument/2006/relationships/image" Target="../media/image736.png"/><Relationship Id="rId63" Type="http://schemas.openxmlformats.org/officeDocument/2006/relationships/image" Target="../media/image740.png"/><Relationship Id="rId68" Type="http://schemas.openxmlformats.org/officeDocument/2006/relationships/customXml" Target="../ink/ink924.xml"/><Relationship Id="rId76" Type="http://schemas.openxmlformats.org/officeDocument/2006/relationships/customXml" Target="../ink/ink928.xml"/><Relationship Id="rId84" Type="http://schemas.openxmlformats.org/officeDocument/2006/relationships/customXml" Target="../ink/ink932.xml"/><Relationship Id="rId89" Type="http://schemas.openxmlformats.org/officeDocument/2006/relationships/image" Target="../media/image753.png"/><Relationship Id="rId7" Type="http://schemas.openxmlformats.org/officeDocument/2006/relationships/image" Target="../media/image713.png"/><Relationship Id="rId71" Type="http://schemas.openxmlformats.org/officeDocument/2006/relationships/image" Target="../media/image744.png"/><Relationship Id="rId92" Type="http://schemas.openxmlformats.org/officeDocument/2006/relationships/customXml" Target="../ink/ink936.xml"/><Relationship Id="rId2" Type="http://schemas.openxmlformats.org/officeDocument/2006/relationships/customXml" Target="../ink/ink889.xml"/><Relationship Id="rId16" Type="http://schemas.openxmlformats.org/officeDocument/2006/relationships/image" Target="../media/image717.png"/><Relationship Id="rId29" Type="http://schemas.openxmlformats.org/officeDocument/2006/relationships/image" Target="../media/image723.png"/><Relationship Id="rId11" Type="http://schemas.openxmlformats.org/officeDocument/2006/relationships/customXml" Target="../ink/ink895.xml"/><Relationship Id="rId24" Type="http://schemas.openxmlformats.org/officeDocument/2006/relationships/customXml" Target="../ink/ink902.xml"/><Relationship Id="rId32" Type="http://schemas.openxmlformats.org/officeDocument/2006/relationships/customXml" Target="../ink/ink906.xml"/><Relationship Id="rId37" Type="http://schemas.openxmlformats.org/officeDocument/2006/relationships/image" Target="../media/image727.png"/><Relationship Id="rId40" Type="http://schemas.openxmlformats.org/officeDocument/2006/relationships/customXml" Target="../ink/ink910.xml"/><Relationship Id="rId45" Type="http://schemas.openxmlformats.org/officeDocument/2006/relationships/image" Target="../media/image731.png"/><Relationship Id="rId53" Type="http://schemas.openxmlformats.org/officeDocument/2006/relationships/image" Target="../media/image735.png"/><Relationship Id="rId58" Type="http://schemas.openxmlformats.org/officeDocument/2006/relationships/customXml" Target="../ink/ink919.xml"/><Relationship Id="rId66" Type="http://schemas.openxmlformats.org/officeDocument/2006/relationships/customXml" Target="../ink/ink923.xml"/><Relationship Id="rId74" Type="http://schemas.openxmlformats.org/officeDocument/2006/relationships/customXml" Target="../ink/ink927.xml"/><Relationship Id="rId79" Type="http://schemas.openxmlformats.org/officeDocument/2006/relationships/image" Target="../media/image748.png"/><Relationship Id="rId87" Type="http://schemas.openxmlformats.org/officeDocument/2006/relationships/image" Target="../media/image752.png"/><Relationship Id="rId5" Type="http://schemas.openxmlformats.org/officeDocument/2006/relationships/customXml" Target="../ink/ink891.xml"/><Relationship Id="rId61" Type="http://schemas.openxmlformats.org/officeDocument/2006/relationships/image" Target="../media/image739.png"/><Relationship Id="rId82" Type="http://schemas.openxmlformats.org/officeDocument/2006/relationships/customXml" Target="../ink/ink931.xml"/><Relationship Id="rId90" Type="http://schemas.openxmlformats.org/officeDocument/2006/relationships/customXml" Target="../ink/ink935.xml"/><Relationship Id="rId19" Type="http://schemas.openxmlformats.org/officeDocument/2006/relationships/customXml" Target="../ink/ink899.xml"/><Relationship Id="rId14" Type="http://schemas.openxmlformats.org/officeDocument/2006/relationships/image" Target="../media/image716.png"/><Relationship Id="rId22" Type="http://schemas.openxmlformats.org/officeDocument/2006/relationships/customXml" Target="../ink/ink901.xml"/><Relationship Id="rId27" Type="http://schemas.openxmlformats.org/officeDocument/2006/relationships/image" Target="../media/image722.png"/><Relationship Id="rId30" Type="http://schemas.openxmlformats.org/officeDocument/2006/relationships/customXml" Target="../ink/ink905.xml"/><Relationship Id="rId35" Type="http://schemas.openxmlformats.org/officeDocument/2006/relationships/image" Target="../media/image726.png"/><Relationship Id="rId43" Type="http://schemas.openxmlformats.org/officeDocument/2006/relationships/image" Target="../media/image730.png"/><Relationship Id="rId48" Type="http://schemas.openxmlformats.org/officeDocument/2006/relationships/customXml" Target="../ink/ink914.xml"/><Relationship Id="rId56" Type="http://schemas.openxmlformats.org/officeDocument/2006/relationships/customXml" Target="../ink/ink918.xml"/><Relationship Id="rId64" Type="http://schemas.openxmlformats.org/officeDocument/2006/relationships/customXml" Target="../ink/ink922.xml"/><Relationship Id="rId69" Type="http://schemas.openxmlformats.org/officeDocument/2006/relationships/image" Target="../media/image743.png"/><Relationship Id="rId77" Type="http://schemas.openxmlformats.org/officeDocument/2006/relationships/image" Target="../media/image747.png"/><Relationship Id="rId8" Type="http://schemas.openxmlformats.org/officeDocument/2006/relationships/customXml" Target="../ink/ink893.xml"/><Relationship Id="rId51" Type="http://schemas.openxmlformats.org/officeDocument/2006/relationships/image" Target="../media/image734.png"/><Relationship Id="rId72" Type="http://schemas.openxmlformats.org/officeDocument/2006/relationships/customXml" Target="../ink/ink926.xml"/><Relationship Id="rId80" Type="http://schemas.openxmlformats.org/officeDocument/2006/relationships/customXml" Target="../ink/ink930.xml"/><Relationship Id="rId85" Type="http://schemas.openxmlformats.org/officeDocument/2006/relationships/image" Target="../media/image751.png"/><Relationship Id="rId93" Type="http://schemas.openxmlformats.org/officeDocument/2006/relationships/image" Target="../media/image755.png"/><Relationship Id="rId3" Type="http://schemas.openxmlformats.org/officeDocument/2006/relationships/image" Target="../media/image712.png"/><Relationship Id="rId12" Type="http://schemas.openxmlformats.org/officeDocument/2006/relationships/image" Target="../media/image715.png"/><Relationship Id="rId17" Type="http://schemas.openxmlformats.org/officeDocument/2006/relationships/customXml" Target="../ink/ink898.xml"/><Relationship Id="rId25" Type="http://schemas.openxmlformats.org/officeDocument/2006/relationships/image" Target="../media/image721.png"/><Relationship Id="rId33" Type="http://schemas.openxmlformats.org/officeDocument/2006/relationships/image" Target="../media/image725.png"/><Relationship Id="rId38" Type="http://schemas.openxmlformats.org/officeDocument/2006/relationships/customXml" Target="../ink/ink909.xml"/><Relationship Id="rId46" Type="http://schemas.openxmlformats.org/officeDocument/2006/relationships/customXml" Target="../ink/ink913.xml"/><Relationship Id="rId59" Type="http://schemas.openxmlformats.org/officeDocument/2006/relationships/image" Target="../media/image738.png"/><Relationship Id="rId67" Type="http://schemas.openxmlformats.org/officeDocument/2006/relationships/image" Target="../media/image742.png"/><Relationship Id="rId20" Type="http://schemas.openxmlformats.org/officeDocument/2006/relationships/customXml" Target="../ink/ink900.xml"/><Relationship Id="rId41" Type="http://schemas.openxmlformats.org/officeDocument/2006/relationships/image" Target="../media/image729.png"/><Relationship Id="rId54" Type="http://schemas.openxmlformats.org/officeDocument/2006/relationships/customXml" Target="../ink/ink917.xml"/><Relationship Id="rId62" Type="http://schemas.openxmlformats.org/officeDocument/2006/relationships/customXml" Target="../ink/ink921.xml"/><Relationship Id="rId70" Type="http://schemas.openxmlformats.org/officeDocument/2006/relationships/customXml" Target="../ink/ink925.xml"/><Relationship Id="rId75" Type="http://schemas.openxmlformats.org/officeDocument/2006/relationships/image" Target="../media/image746.png"/><Relationship Id="rId83" Type="http://schemas.openxmlformats.org/officeDocument/2006/relationships/image" Target="../media/image750.png"/><Relationship Id="rId88" Type="http://schemas.openxmlformats.org/officeDocument/2006/relationships/customXml" Target="../ink/ink934.xml"/><Relationship Id="rId91" Type="http://schemas.openxmlformats.org/officeDocument/2006/relationships/image" Target="../media/image7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2.xml"/><Relationship Id="rId15" Type="http://schemas.openxmlformats.org/officeDocument/2006/relationships/customXml" Target="../ink/ink897.xml"/><Relationship Id="rId23" Type="http://schemas.openxmlformats.org/officeDocument/2006/relationships/image" Target="../media/image720.png"/><Relationship Id="rId28" Type="http://schemas.openxmlformats.org/officeDocument/2006/relationships/customXml" Target="../ink/ink904.xml"/><Relationship Id="rId36" Type="http://schemas.openxmlformats.org/officeDocument/2006/relationships/customXml" Target="../ink/ink908.xml"/><Relationship Id="rId49" Type="http://schemas.openxmlformats.org/officeDocument/2006/relationships/image" Target="../media/image733.png"/><Relationship Id="rId57" Type="http://schemas.openxmlformats.org/officeDocument/2006/relationships/image" Target="../media/image737.png"/><Relationship Id="rId10" Type="http://schemas.openxmlformats.org/officeDocument/2006/relationships/image" Target="../media/image714.png"/><Relationship Id="rId31" Type="http://schemas.openxmlformats.org/officeDocument/2006/relationships/image" Target="../media/image724.png"/><Relationship Id="rId44" Type="http://schemas.openxmlformats.org/officeDocument/2006/relationships/customXml" Target="../ink/ink912.xml"/><Relationship Id="rId52" Type="http://schemas.openxmlformats.org/officeDocument/2006/relationships/customXml" Target="../ink/ink916.xml"/><Relationship Id="rId60" Type="http://schemas.openxmlformats.org/officeDocument/2006/relationships/customXml" Target="../ink/ink920.xml"/><Relationship Id="rId65" Type="http://schemas.openxmlformats.org/officeDocument/2006/relationships/image" Target="../media/image741.png"/><Relationship Id="rId73" Type="http://schemas.openxmlformats.org/officeDocument/2006/relationships/image" Target="../media/image745.png"/><Relationship Id="rId78" Type="http://schemas.openxmlformats.org/officeDocument/2006/relationships/customXml" Target="../ink/ink929.xml"/><Relationship Id="rId81" Type="http://schemas.openxmlformats.org/officeDocument/2006/relationships/image" Target="../media/image749.png"/><Relationship Id="rId86" Type="http://schemas.openxmlformats.org/officeDocument/2006/relationships/customXml" Target="../ink/ink933.xml"/><Relationship Id="rId4" Type="http://schemas.openxmlformats.org/officeDocument/2006/relationships/customXml" Target="../ink/ink890.xml"/><Relationship Id="rId9" Type="http://schemas.openxmlformats.org/officeDocument/2006/relationships/customXml" Target="../ink/ink894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49.xml"/><Relationship Id="rId117" Type="http://schemas.openxmlformats.org/officeDocument/2006/relationships/image" Target="../media/image5610.png"/><Relationship Id="rId21" Type="http://schemas.openxmlformats.org/officeDocument/2006/relationships/image" Target="../media/image10100.png"/><Relationship Id="rId42" Type="http://schemas.openxmlformats.org/officeDocument/2006/relationships/customXml" Target="../ink/ink957.xml"/><Relationship Id="rId47" Type="http://schemas.openxmlformats.org/officeDocument/2006/relationships/image" Target="../media/image23100.png"/><Relationship Id="rId63" Type="http://schemas.openxmlformats.org/officeDocument/2006/relationships/customXml" Target="../ink/ink968.xml"/><Relationship Id="rId68" Type="http://schemas.openxmlformats.org/officeDocument/2006/relationships/image" Target="../media/image33100.png"/><Relationship Id="rId84" Type="http://schemas.openxmlformats.org/officeDocument/2006/relationships/customXml" Target="../ink/ink979.xml"/><Relationship Id="rId89" Type="http://schemas.openxmlformats.org/officeDocument/2006/relationships/customXml" Target="../ink/ink982.xml"/><Relationship Id="rId112" Type="http://schemas.openxmlformats.org/officeDocument/2006/relationships/customXml" Target="../ink/ink994.xml"/><Relationship Id="rId16" Type="http://schemas.openxmlformats.org/officeDocument/2006/relationships/customXml" Target="../ink/ink944.xml"/><Relationship Id="rId107" Type="http://schemas.openxmlformats.org/officeDocument/2006/relationships/image" Target="../media/image5110.png"/><Relationship Id="rId11" Type="http://schemas.openxmlformats.org/officeDocument/2006/relationships/image" Target="../media/image5100.png"/><Relationship Id="rId32" Type="http://schemas.openxmlformats.org/officeDocument/2006/relationships/customXml" Target="../ink/ink952.xml"/><Relationship Id="rId37" Type="http://schemas.openxmlformats.org/officeDocument/2006/relationships/image" Target="../media/image18100.png"/><Relationship Id="rId53" Type="http://schemas.openxmlformats.org/officeDocument/2006/relationships/image" Target="../media/image26100.png"/><Relationship Id="rId58" Type="http://schemas.openxmlformats.org/officeDocument/2006/relationships/image" Target="../media/image28100.png"/><Relationship Id="rId74" Type="http://schemas.openxmlformats.org/officeDocument/2006/relationships/image" Target="../media/image36100.png"/><Relationship Id="rId79" Type="http://schemas.openxmlformats.org/officeDocument/2006/relationships/customXml" Target="../ink/ink976.xml"/><Relationship Id="rId102" Type="http://schemas.openxmlformats.org/officeDocument/2006/relationships/customXml" Target="../ink/ink989.xml"/><Relationship Id="rId123" Type="http://schemas.openxmlformats.org/officeDocument/2006/relationships/image" Target="../media/image757.png"/><Relationship Id="rId5" Type="http://schemas.openxmlformats.org/officeDocument/2006/relationships/image" Target="../media/image21000.png"/><Relationship Id="rId61" Type="http://schemas.openxmlformats.org/officeDocument/2006/relationships/customXml" Target="../ink/ink967.xml"/><Relationship Id="rId82" Type="http://schemas.openxmlformats.org/officeDocument/2006/relationships/customXml" Target="../ink/ink978.xml"/><Relationship Id="rId90" Type="http://schemas.openxmlformats.org/officeDocument/2006/relationships/image" Target="../media/image4310.png"/><Relationship Id="rId95" Type="http://schemas.openxmlformats.org/officeDocument/2006/relationships/customXml" Target="../ink/ink985.xml"/><Relationship Id="rId19" Type="http://schemas.openxmlformats.org/officeDocument/2006/relationships/image" Target="../media/image9100.png"/><Relationship Id="rId14" Type="http://schemas.openxmlformats.org/officeDocument/2006/relationships/customXml" Target="../ink/ink943.xml"/><Relationship Id="rId22" Type="http://schemas.openxmlformats.org/officeDocument/2006/relationships/customXml" Target="../ink/ink947.xml"/><Relationship Id="rId27" Type="http://schemas.openxmlformats.org/officeDocument/2006/relationships/image" Target="../media/image13100.png"/><Relationship Id="rId30" Type="http://schemas.openxmlformats.org/officeDocument/2006/relationships/customXml" Target="../ink/ink951.xml"/><Relationship Id="rId35" Type="http://schemas.openxmlformats.org/officeDocument/2006/relationships/image" Target="../media/image17100.png"/><Relationship Id="rId43" Type="http://schemas.openxmlformats.org/officeDocument/2006/relationships/image" Target="../media/image21100.png"/><Relationship Id="rId48" Type="http://schemas.openxmlformats.org/officeDocument/2006/relationships/customXml" Target="../ink/ink960.xml"/><Relationship Id="rId56" Type="http://schemas.openxmlformats.org/officeDocument/2006/relationships/customXml" Target="../ink/ink964.xml"/><Relationship Id="rId64" Type="http://schemas.openxmlformats.org/officeDocument/2006/relationships/image" Target="../media/image31100.png"/><Relationship Id="rId69" Type="http://schemas.openxmlformats.org/officeDocument/2006/relationships/customXml" Target="../ink/ink971.xml"/><Relationship Id="rId77" Type="http://schemas.openxmlformats.org/officeDocument/2006/relationships/customXml" Target="../ink/ink975.xml"/><Relationship Id="rId100" Type="http://schemas.openxmlformats.org/officeDocument/2006/relationships/image" Target="../media/image4810.png"/><Relationship Id="rId105" Type="http://schemas.openxmlformats.org/officeDocument/2006/relationships/image" Target="../media/image5010.png"/><Relationship Id="rId113" Type="http://schemas.openxmlformats.org/officeDocument/2006/relationships/image" Target="../media/image5410.png"/><Relationship Id="rId118" Type="http://schemas.openxmlformats.org/officeDocument/2006/relationships/customXml" Target="../ink/ink997.xml"/><Relationship Id="rId8" Type="http://schemas.openxmlformats.org/officeDocument/2006/relationships/customXml" Target="../ink/ink940.xml"/><Relationship Id="rId51" Type="http://schemas.openxmlformats.org/officeDocument/2006/relationships/image" Target="../media/image25100.png"/><Relationship Id="rId72" Type="http://schemas.openxmlformats.org/officeDocument/2006/relationships/image" Target="../media/image35100.png"/><Relationship Id="rId80" Type="http://schemas.openxmlformats.org/officeDocument/2006/relationships/image" Target="../media/image3964.png"/><Relationship Id="rId85" Type="http://schemas.openxmlformats.org/officeDocument/2006/relationships/image" Target="../media/image4110.png"/><Relationship Id="rId93" Type="http://schemas.openxmlformats.org/officeDocument/2006/relationships/customXml" Target="../ink/ink984.xml"/><Relationship Id="rId98" Type="http://schemas.openxmlformats.org/officeDocument/2006/relationships/image" Target="../media/image4710.png"/><Relationship Id="rId121" Type="http://schemas.openxmlformats.org/officeDocument/2006/relationships/image" Target="../media/image756.png"/><Relationship Id="rId3" Type="http://schemas.openxmlformats.org/officeDocument/2006/relationships/image" Target="../media/image11000.png"/><Relationship Id="rId12" Type="http://schemas.openxmlformats.org/officeDocument/2006/relationships/customXml" Target="../ink/ink942.xml"/><Relationship Id="rId17" Type="http://schemas.openxmlformats.org/officeDocument/2006/relationships/image" Target="../media/image8100.png"/><Relationship Id="rId25" Type="http://schemas.openxmlformats.org/officeDocument/2006/relationships/image" Target="../media/image12100.png"/><Relationship Id="rId33" Type="http://schemas.openxmlformats.org/officeDocument/2006/relationships/image" Target="../media/image16100.png"/><Relationship Id="rId38" Type="http://schemas.openxmlformats.org/officeDocument/2006/relationships/customXml" Target="../ink/ink955.xml"/><Relationship Id="rId46" Type="http://schemas.openxmlformats.org/officeDocument/2006/relationships/customXml" Target="../ink/ink959.xml"/><Relationship Id="rId59" Type="http://schemas.openxmlformats.org/officeDocument/2006/relationships/customXml" Target="../ink/ink966.xml"/><Relationship Id="rId67" Type="http://schemas.openxmlformats.org/officeDocument/2006/relationships/customXml" Target="../ink/ink970.xml"/><Relationship Id="rId103" Type="http://schemas.openxmlformats.org/officeDocument/2006/relationships/image" Target="../media/image4910.png"/><Relationship Id="rId108" Type="http://schemas.openxmlformats.org/officeDocument/2006/relationships/customXml" Target="../ink/ink992.xml"/><Relationship Id="rId116" Type="http://schemas.openxmlformats.org/officeDocument/2006/relationships/customXml" Target="../ink/ink996.xml"/><Relationship Id="rId20" Type="http://schemas.openxmlformats.org/officeDocument/2006/relationships/customXml" Target="../ink/ink946.xml"/><Relationship Id="rId41" Type="http://schemas.openxmlformats.org/officeDocument/2006/relationships/image" Target="../media/image20100.png"/><Relationship Id="rId54" Type="http://schemas.openxmlformats.org/officeDocument/2006/relationships/customXml" Target="../ink/ink963.xml"/><Relationship Id="rId62" Type="http://schemas.openxmlformats.org/officeDocument/2006/relationships/image" Target="../media/image30100.png"/><Relationship Id="rId70" Type="http://schemas.openxmlformats.org/officeDocument/2006/relationships/image" Target="../media/image34100.png"/><Relationship Id="rId75" Type="http://schemas.openxmlformats.org/officeDocument/2006/relationships/customXml" Target="../ink/ink974.xml"/><Relationship Id="rId83" Type="http://schemas.openxmlformats.org/officeDocument/2006/relationships/image" Target="../media/image4010.png"/><Relationship Id="rId88" Type="http://schemas.openxmlformats.org/officeDocument/2006/relationships/customXml" Target="../ink/ink981.xml"/><Relationship Id="rId91" Type="http://schemas.openxmlformats.org/officeDocument/2006/relationships/customXml" Target="../ink/ink983.xml"/><Relationship Id="rId96" Type="http://schemas.openxmlformats.org/officeDocument/2006/relationships/image" Target="../media/image4610.png"/><Relationship Id="rId111" Type="http://schemas.openxmlformats.org/officeDocument/2006/relationships/image" Target="../media/image53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39.xml"/><Relationship Id="rId15" Type="http://schemas.openxmlformats.org/officeDocument/2006/relationships/image" Target="../media/image7100.png"/><Relationship Id="rId23" Type="http://schemas.openxmlformats.org/officeDocument/2006/relationships/image" Target="../media/image11100.png"/><Relationship Id="rId28" Type="http://schemas.openxmlformats.org/officeDocument/2006/relationships/customXml" Target="../ink/ink950.xml"/><Relationship Id="rId36" Type="http://schemas.openxmlformats.org/officeDocument/2006/relationships/customXml" Target="../ink/ink954.xml"/><Relationship Id="rId49" Type="http://schemas.openxmlformats.org/officeDocument/2006/relationships/image" Target="../media/image24100.png"/><Relationship Id="rId57" Type="http://schemas.openxmlformats.org/officeDocument/2006/relationships/customXml" Target="../ink/ink965.xml"/><Relationship Id="rId106" Type="http://schemas.openxmlformats.org/officeDocument/2006/relationships/customXml" Target="../ink/ink991.xml"/><Relationship Id="rId114" Type="http://schemas.openxmlformats.org/officeDocument/2006/relationships/customXml" Target="../ink/ink995.xml"/><Relationship Id="rId119" Type="http://schemas.openxmlformats.org/officeDocument/2006/relationships/image" Target="../media/image5710.png"/><Relationship Id="rId10" Type="http://schemas.openxmlformats.org/officeDocument/2006/relationships/customXml" Target="../ink/ink941.xml"/><Relationship Id="rId31" Type="http://schemas.openxmlformats.org/officeDocument/2006/relationships/image" Target="../media/image15100.png"/><Relationship Id="rId44" Type="http://schemas.openxmlformats.org/officeDocument/2006/relationships/customXml" Target="../ink/ink958.xml"/><Relationship Id="rId52" Type="http://schemas.openxmlformats.org/officeDocument/2006/relationships/customXml" Target="../ink/ink962.xml"/><Relationship Id="rId60" Type="http://schemas.openxmlformats.org/officeDocument/2006/relationships/image" Target="../media/image29100.png"/><Relationship Id="rId65" Type="http://schemas.openxmlformats.org/officeDocument/2006/relationships/customXml" Target="../ink/ink969.xml"/><Relationship Id="rId73" Type="http://schemas.openxmlformats.org/officeDocument/2006/relationships/customXml" Target="../ink/ink973.xml"/><Relationship Id="rId78" Type="http://schemas.openxmlformats.org/officeDocument/2006/relationships/image" Target="../media/image38100.png"/><Relationship Id="rId81" Type="http://schemas.openxmlformats.org/officeDocument/2006/relationships/customXml" Target="../ink/ink977.xml"/><Relationship Id="rId86" Type="http://schemas.openxmlformats.org/officeDocument/2006/relationships/customXml" Target="../ink/ink980.xml"/><Relationship Id="rId94" Type="http://schemas.openxmlformats.org/officeDocument/2006/relationships/image" Target="../media/image4510.png"/><Relationship Id="rId99" Type="http://schemas.openxmlformats.org/officeDocument/2006/relationships/customXml" Target="../ink/ink987.xml"/><Relationship Id="rId101" Type="http://schemas.openxmlformats.org/officeDocument/2006/relationships/customXml" Target="../ink/ink988.xml"/><Relationship Id="rId122" Type="http://schemas.openxmlformats.org/officeDocument/2006/relationships/customXml" Target="../ink/ink999.xml"/><Relationship Id="rId4" Type="http://schemas.openxmlformats.org/officeDocument/2006/relationships/customXml" Target="../ink/ink938.xml"/><Relationship Id="rId9" Type="http://schemas.openxmlformats.org/officeDocument/2006/relationships/image" Target="../media/image4100.png"/><Relationship Id="rId13" Type="http://schemas.openxmlformats.org/officeDocument/2006/relationships/image" Target="../media/image6100.png"/><Relationship Id="rId18" Type="http://schemas.openxmlformats.org/officeDocument/2006/relationships/customXml" Target="../ink/ink945.xml"/><Relationship Id="rId39" Type="http://schemas.openxmlformats.org/officeDocument/2006/relationships/image" Target="../media/image19100.png"/><Relationship Id="rId109" Type="http://schemas.openxmlformats.org/officeDocument/2006/relationships/image" Target="../media/image5210.png"/><Relationship Id="rId34" Type="http://schemas.openxmlformats.org/officeDocument/2006/relationships/customXml" Target="../ink/ink953.xml"/><Relationship Id="rId50" Type="http://schemas.openxmlformats.org/officeDocument/2006/relationships/customXml" Target="../ink/ink961.xml"/><Relationship Id="rId55" Type="http://schemas.openxmlformats.org/officeDocument/2006/relationships/image" Target="../media/image27100.png"/><Relationship Id="rId76" Type="http://schemas.openxmlformats.org/officeDocument/2006/relationships/image" Target="../media/image37100.png"/><Relationship Id="rId97" Type="http://schemas.openxmlformats.org/officeDocument/2006/relationships/customXml" Target="../ink/ink986.xml"/><Relationship Id="rId104" Type="http://schemas.openxmlformats.org/officeDocument/2006/relationships/customXml" Target="../ink/ink990.xml"/><Relationship Id="rId120" Type="http://schemas.openxmlformats.org/officeDocument/2006/relationships/customXml" Target="../ink/ink998.xml"/><Relationship Id="rId7" Type="http://schemas.openxmlformats.org/officeDocument/2006/relationships/image" Target="../media/image3963.png"/><Relationship Id="rId71" Type="http://schemas.openxmlformats.org/officeDocument/2006/relationships/customXml" Target="../ink/ink972.xml"/><Relationship Id="rId92" Type="http://schemas.openxmlformats.org/officeDocument/2006/relationships/image" Target="../media/image4410.png"/><Relationship Id="rId2" Type="http://schemas.openxmlformats.org/officeDocument/2006/relationships/customXml" Target="../ink/ink937.xml"/><Relationship Id="rId29" Type="http://schemas.openxmlformats.org/officeDocument/2006/relationships/image" Target="../media/image14100.png"/><Relationship Id="rId24" Type="http://schemas.openxmlformats.org/officeDocument/2006/relationships/customXml" Target="../ink/ink948.xml"/><Relationship Id="rId40" Type="http://schemas.openxmlformats.org/officeDocument/2006/relationships/customXml" Target="../ink/ink956.xml"/><Relationship Id="rId45" Type="http://schemas.openxmlformats.org/officeDocument/2006/relationships/image" Target="../media/image22100.png"/><Relationship Id="rId66" Type="http://schemas.openxmlformats.org/officeDocument/2006/relationships/image" Target="../media/image32100.png"/><Relationship Id="rId87" Type="http://schemas.openxmlformats.org/officeDocument/2006/relationships/image" Target="../media/image4210.png"/><Relationship Id="rId110" Type="http://schemas.openxmlformats.org/officeDocument/2006/relationships/customXml" Target="../ink/ink993.xml"/><Relationship Id="rId115" Type="http://schemas.openxmlformats.org/officeDocument/2006/relationships/image" Target="../media/image5510.pn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12.xml"/><Relationship Id="rId117" Type="http://schemas.openxmlformats.org/officeDocument/2006/relationships/customXml" Target="../ink/ink1058.xml"/><Relationship Id="rId21" Type="http://schemas.openxmlformats.org/officeDocument/2006/relationships/image" Target="../media/image6710.png"/><Relationship Id="rId42" Type="http://schemas.openxmlformats.org/officeDocument/2006/relationships/customXml" Target="../ink/ink1020.xml"/><Relationship Id="rId47" Type="http://schemas.openxmlformats.org/officeDocument/2006/relationships/image" Target="../media/image8010.png"/><Relationship Id="rId63" Type="http://schemas.openxmlformats.org/officeDocument/2006/relationships/customXml" Target="../ink/ink1031.xml"/><Relationship Id="rId68" Type="http://schemas.openxmlformats.org/officeDocument/2006/relationships/image" Target="../media/image9010.png"/><Relationship Id="rId84" Type="http://schemas.openxmlformats.org/officeDocument/2006/relationships/image" Target="../media/image9810.png"/><Relationship Id="rId89" Type="http://schemas.openxmlformats.org/officeDocument/2006/relationships/customXml" Target="../ink/ink1044.xml"/><Relationship Id="rId112" Type="http://schemas.openxmlformats.org/officeDocument/2006/relationships/image" Target="../media/image11210.png"/><Relationship Id="rId16" Type="http://schemas.openxmlformats.org/officeDocument/2006/relationships/customXml" Target="../ink/ink1007.xml"/><Relationship Id="rId107" Type="http://schemas.openxmlformats.org/officeDocument/2006/relationships/customXml" Target="../ink/ink1053.xml"/><Relationship Id="rId11" Type="http://schemas.openxmlformats.org/officeDocument/2006/relationships/image" Target="../media/image6210.png"/><Relationship Id="rId32" Type="http://schemas.openxmlformats.org/officeDocument/2006/relationships/customXml" Target="../ink/ink1015.xml"/><Relationship Id="rId37" Type="http://schemas.openxmlformats.org/officeDocument/2006/relationships/image" Target="../media/image7510.png"/><Relationship Id="rId53" Type="http://schemas.openxmlformats.org/officeDocument/2006/relationships/image" Target="../media/image8310.png"/><Relationship Id="rId58" Type="http://schemas.openxmlformats.org/officeDocument/2006/relationships/image" Target="../media/image8510.png"/><Relationship Id="rId74" Type="http://schemas.openxmlformats.org/officeDocument/2006/relationships/image" Target="../media/image9310.png"/><Relationship Id="rId79" Type="http://schemas.openxmlformats.org/officeDocument/2006/relationships/customXml" Target="../ink/ink1039.xml"/><Relationship Id="rId102" Type="http://schemas.openxmlformats.org/officeDocument/2006/relationships/image" Target="../media/image10710.png"/><Relationship Id="rId123" Type="http://schemas.openxmlformats.org/officeDocument/2006/relationships/image" Target="../media/image761.png"/><Relationship Id="rId5" Type="http://schemas.openxmlformats.org/officeDocument/2006/relationships/image" Target="../media/image5910.png"/><Relationship Id="rId90" Type="http://schemas.openxmlformats.org/officeDocument/2006/relationships/image" Target="../media/image10110.png"/><Relationship Id="rId95" Type="http://schemas.openxmlformats.org/officeDocument/2006/relationships/customXml" Target="../ink/ink1047.xml"/><Relationship Id="rId19" Type="http://schemas.openxmlformats.org/officeDocument/2006/relationships/image" Target="../media/image6610.png"/><Relationship Id="rId14" Type="http://schemas.openxmlformats.org/officeDocument/2006/relationships/customXml" Target="../ink/ink1006.xml"/><Relationship Id="rId22" Type="http://schemas.openxmlformats.org/officeDocument/2006/relationships/customXml" Target="../ink/ink1010.xml"/><Relationship Id="rId27" Type="http://schemas.openxmlformats.org/officeDocument/2006/relationships/image" Target="../media/image7010.png"/><Relationship Id="rId30" Type="http://schemas.openxmlformats.org/officeDocument/2006/relationships/customXml" Target="../ink/ink1014.xml"/><Relationship Id="rId35" Type="http://schemas.openxmlformats.org/officeDocument/2006/relationships/image" Target="../media/image7410.png"/><Relationship Id="rId43" Type="http://schemas.openxmlformats.org/officeDocument/2006/relationships/image" Target="../media/image7810.png"/><Relationship Id="rId48" Type="http://schemas.openxmlformats.org/officeDocument/2006/relationships/customXml" Target="../ink/ink1023.xml"/><Relationship Id="rId56" Type="http://schemas.openxmlformats.org/officeDocument/2006/relationships/image" Target="../media/image8410.png"/><Relationship Id="rId64" Type="http://schemas.openxmlformats.org/officeDocument/2006/relationships/image" Target="../media/image8810.png"/><Relationship Id="rId69" Type="http://schemas.openxmlformats.org/officeDocument/2006/relationships/customXml" Target="../ink/ink1034.xml"/><Relationship Id="rId77" Type="http://schemas.openxmlformats.org/officeDocument/2006/relationships/customXml" Target="../ink/ink1038.xml"/><Relationship Id="rId100" Type="http://schemas.openxmlformats.org/officeDocument/2006/relationships/image" Target="../media/image10610.png"/><Relationship Id="rId105" Type="http://schemas.openxmlformats.org/officeDocument/2006/relationships/customXml" Target="../ink/ink1052.xml"/><Relationship Id="rId113" Type="http://schemas.openxmlformats.org/officeDocument/2006/relationships/customXml" Target="../ink/ink1056.xml"/><Relationship Id="rId118" Type="http://schemas.openxmlformats.org/officeDocument/2006/relationships/image" Target="../media/image160.png"/><Relationship Id="rId126" Type="http://schemas.openxmlformats.org/officeDocument/2006/relationships/customXml" Target="../ink/ink1062.xml"/><Relationship Id="rId8" Type="http://schemas.openxmlformats.org/officeDocument/2006/relationships/customXml" Target="../ink/ink1003.xml"/><Relationship Id="rId51" Type="http://schemas.openxmlformats.org/officeDocument/2006/relationships/image" Target="../media/image8210.png"/><Relationship Id="rId72" Type="http://schemas.openxmlformats.org/officeDocument/2006/relationships/image" Target="../media/image9210.png"/><Relationship Id="rId80" Type="http://schemas.openxmlformats.org/officeDocument/2006/relationships/image" Target="../media/image9610.png"/><Relationship Id="rId85" Type="http://schemas.openxmlformats.org/officeDocument/2006/relationships/customXml" Target="../ink/ink1042.xml"/><Relationship Id="rId93" Type="http://schemas.openxmlformats.org/officeDocument/2006/relationships/customXml" Target="../ink/ink1046.xml"/><Relationship Id="rId98" Type="http://schemas.openxmlformats.org/officeDocument/2006/relationships/image" Target="../media/image10510.png"/><Relationship Id="rId121" Type="http://schemas.openxmlformats.org/officeDocument/2006/relationships/image" Target="../media/image760.png"/><Relationship Id="rId3" Type="http://schemas.openxmlformats.org/officeDocument/2006/relationships/image" Target="../media/image5810.png"/><Relationship Id="rId12" Type="http://schemas.openxmlformats.org/officeDocument/2006/relationships/customXml" Target="../ink/ink1005.xml"/><Relationship Id="rId17" Type="http://schemas.openxmlformats.org/officeDocument/2006/relationships/image" Target="../media/image6510.png"/><Relationship Id="rId25" Type="http://schemas.openxmlformats.org/officeDocument/2006/relationships/image" Target="../media/image6910.png"/><Relationship Id="rId33" Type="http://schemas.openxmlformats.org/officeDocument/2006/relationships/image" Target="../media/image7310.png"/><Relationship Id="rId38" Type="http://schemas.openxmlformats.org/officeDocument/2006/relationships/customXml" Target="../ink/ink1018.xml"/><Relationship Id="rId46" Type="http://schemas.openxmlformats.org/officeDocument/2006/relationships/customXml" Target="../ink/ink1022.xml"/><Relationship Id="rId59" Type="http://schemas.openxmlformats.org/officeDocument/2006/relationships/customXml" Target="../ink/ink1029.xml"/><Relationship Id="rId67" Type="http://schemas.openxmlformats.org/officeDocument/2006/relationships/customXml" Target="../ink/ink1033.xml"/><Relationship Id="rId103" Type="http://schemas.openxmlformats.org/officeDocument/2006/relationships/customXml" Target="../ink/ink1051.xml"/><Relationship Id="rId108" Type="http://schemas.openxmlformats.org/officeDocument/2006/relationships/image" Target="../media/image11010.png"/><Relationship Id="rId116" Type="http://schemas.openxmlformats.org/officeDocument/2006/relationships/image" Target="../media/image758.png"/><Relationship Id="rId124" Type="http://schemas.openxmlformats.org/officeDocument/2006/relationships/customXml" Target="../ink/ink1061.xml"/><Relationship Id="rId20" Type="http://schemas.openxmlformats.org/officeDocument/2006/relationships/customXml" Target="../ink/ink1009.xml"/><Relationship Id="rId41" Type="http://schemas.openxmlformats.org/officeDocument/2006/relationships/image" Target="../media/image7710.png"/><Relationship Id="rId54" Type="http://schemas.openxmlformats.org/officeDocument/2006/relationships/customXml" Target="../ink/ink1026.xml"/><Relationship Id="rId62" Type="http://schemas.openxmlformats.org/officeDocument/2006/relationships/image" Target="../media/image8710.png"/><Relationship Id="rId70" Type="http://schemas.openxmlformats.org/officeDocument/2006/relationships/image" Target="../media/image9110.png"/><Relationship Id="rId75" Type="http://schemas.openxmlformats.org/officeDocument/2006/relationships/customXml" Target="../ink/ink1037.xml"/><Relationship Id="rId83" Type="http://schemas.openxmlformats.org/officeDocument/2006/relationships/customXml" Target="../ink/ink1041.xml"/><Relationship Id="rId88" Type="http://schemas.openxmlformats.org/officeDocument/2006/relationships/image" Target="../media/image10010.png"/><Relationship Id="rId91" Type="http://schemas.openxmlformats.org/officeDocument/2006/relationships/customXml" Target="../ink/ink1045.xml"/><Relationship Id="rId96" Type="http://schemas.openxmlformats.org/officeDocument/2006/relationships/image" Target="../media/image10410.png"/><Relationship Id="rId111" Type="http://schemas.openxmlformats.org/officeDocument/2006/relationships/customXml" Target="../ink/ink10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2.xml"/><Relationship Id="rId15" Type="http://schemas.openxmlformats.org/officeDocument/2006/relationships/image" Target="../media/image6410.png"/><Relationship Id="rId23" Type="http://schemas.openxmlformats.org/officeDocument/2006/relationships/image" Target="../media/image6810.png"/><Relationship Id="rId28" Type="http://schemas.openxmlformats.org/officeDocument/2006/relationships/customXml" Target="../ink/ink1013.xml"/><Relationship Id="rId36" Type="http://schemas.openxmlformats.org/officeDocument/2006/relationships/customXml" Target="../ink/ink1017.xml"/><Relationship Id="rId49" Type="http://schemas.openxmlformats.org/officeDocument/2006/relationships/image" Target="../media/image8110.png"/><Relationship Id="rId57" Type="http://schemas.openxmlformats.org/officeDocument/2006/relationships/customXml" Target="../ink/ink1028.xml"/><Relationship Id="rId106" Type="http://schemas.openxmlformats.org/officeDocument/2006/relationships/image" Target="../media/image10910.png"/><Relationship Id="rId114" Type="http://schemas.openxmlformats.org/officeDocument/2006/relationships/image" Target="../media/image11310.png"/><Relationship Id="rId119" Type="http://schemas.openxmlformats.org/officeDocument/2006/relationships/image" Target="../media/image759.png"/><Relationship Id="rId127" Type="http://schemas.openxmlformats.org/officeDocument/2006/relationships/image" Target="../media/image763.png"/><Relationship Id="rId10" Type="http://schemas.openxmlformats.org/officeDocument/2006/relationships/customXml" Target="../ink/ink1004.xml"/><Relationship Id="rId31" Type="http://schemas.openxmlformats.org/officeDocument/2006/relationships/image" Target="../media/image7210.png"/><Relationship Id="rId44" Type="http://schemas.openxmlformats.org/officeDocument/2006/relationships/customXml" Target="../ink/ink1021.xml"/><Relationship Id="rId52" Type="http://schemas.openxmlformats.org/officeDocument/2006/relationships/customXml" Target="../ink/ink1025.xml"/><Relationship Id="rId60" Type="http://schemas.openxmlformats.org/officeDocument/2006/relationships/image" Target="../media/image8610.png"/><Relationship Id="rId65" Type="http://schemas.openxmlformats.org/officeDocument/2006/relationships/customXml" Target="../ink/ink1032.xml"/><Relationship Id="rId73" Type="http://schemas.openxmlformats.org/officeDocument/2006/relationships/customXml" Target="../ink/ink1036.xml"/><Relationship Id="rId78" Type="http://schemas.openxmlformats.org/officeDocument/2006/relationships/image" Target="../media/image9510.png"/><Relationship Id="rId81" Type="http://schemas.openxmlformats.org/officeDocument/2006/relationships/customXml" Target="../ink/ink1040.xml"/><Relationship Id="rId86" Type="http://schemas.openxmlformats.org/officeDocument/2006/relationships/image" Target="../media/image9910.png"/><Relationship Id="rId94" Type="http://schemas.openxmlformats.org/officeDocument/2006/relationships/image" Target="../media/image10310.png"/><Relationship Id="rId99" Type="http://schemas.openxmlformats.org/officeDocument/2006/relationships/customXml" Target="../ink/ink1049.xml"/><Relationship Id="rId101" Type="http://schemas.openxmlformats.org/officeDocument/2006/relationships/customXml" Target="../ink/ink1050.xml"/><Relationship Id="rId122" Type="http://schemas.openxmlformats.org/officeDocument/2006/relationships/customXml" Target="../ink/ink1060.xml"/><Relationship Id="rId4" Type="http://schemas.openxmlformats.org/officeDocument/2006/relationships/customXml" Target="../ink/ink1001.xml"/><Relationship Id="rId9" Type="http://schemas.openxmlformats.org/officeDocument/2006/relationships/image" Target="../media/image6110.png"/><Relationship Id="rId13" Type="http://schemas.openxmlformats.org/officeDocument/2006/relationships/image" Target="../media/image6310.png"/><Relationship Id="rId18" Type="http://schemas.openxmlformats.org/officeDocument/2006/relationships/customXml" Target="../ink/ink1008.xml"/><Relationship Id="rId39" Type="http://schemas.openxmlformats.org/officeDocument/2006/relationships/image" Target="../media/image7610.png"/><Relationship Id="rId109" Type="http://schemas.openxmlformats.org/officeDocument/2006/relationships/customXml" Target="../ink/ink1054.xml"/><Relationship Id="rId34" Type="http://schemas.openxmlformats.org/officeDocument/2006/relationships/customXml" Target="../ink/ink1016.xml"/><Relationship Id="rId50" Type="http://schemas.openxmlformats.org/officeDocument/2006/relationships/customXml" Target="../ink/ink1024.xml"/><Relationship Id="rId55" Type="http://schemas.openxmlformats.org/officeDocument/2006/relationships/customXml" Target="../ink/ink1027.xml"/><Relationship Id="rId76" Type="http://schemas.openxmlformats.org/officeDocument/2006/relationships/image" Target="../media/image9410.png"/><Relationship Id="rId97" Type="http://schemas.openxmlformats.org/officeDocument/2006/relationships/customXml" Target="../ink/ink1048.xml"/><Relationship Id="rId104" Type="http://schemas.openxmlformats.org/officeDocument/2006/relationships/image" Target="../media/image10810.png"/><Relationship Id="rId120" Type="http://schemas.openxmlformats.org/officeDocument/2006/relationships/customXml" Target="../ink/ink1059.xml"/><Relationship Id="rId125" Type="http://schemas.openxmlformats.org/officeDocument/2006/relationships/image" Target="../media/image762.png"/><Relationship Id="rId7" Type="http://schemas.openxmlformats.org/officeDocument/2006/relationships/image" Target="../media/image6010.png"/><Relationship Id="rId71" Type="http://schemas.openxmlformats.org/officeDocument/2006/relationships/customXml" Target="../ink/ink1035.xml"/><Relationship Id="rId92" Type="http://schemas.openxmlformats.org/officeDocument/2006/relationships/image" Target="../media/image10210.png"/><Relationship Id="rId2" Type="http://schemas.openxmlformats.org/officeDocument/2006/relationships/customXml" Target="../ink/ink1000.xml"/><Relationship Id="rId29" Type="http://schemas.openxmlformats.org/officeDocument/2006/relationships/image" Target="../media/image7110.png"/><Relationship Id="rId24" Type="http://schemas.openxmlformats.org/officeDocument/2006/relationships/customXml" Target="../ink/ink1011.xml"/><Relationship Id="rId40" Type="http://schemas.openxmlformats.org/officeDocument/2006/relationships/customXml" Target="../ink/ink1019.xml"/><Relationship Id="rId45" Type="http://schemas.openxmlformats.org/officeDocument/2006/relationships/image" Target="../media/image7910.png"/><Relationship Id="rId66" Type="http://schemas.openxmlformats.org/officeDocument/2006/relationships/image" Target="../media/image8910.png"/><Relationship Id="rId87" Type="http://schemas.openxmlformats.org/officeDocument/2006/relationships/customXml" Target="../ink/ink1043.xml"/><Relationship Id="rId110" Type="http://schemas.openxmlformats.org/officeDocument/2006/relationships/image" Target="../media/image11110.png"/><Relationship Id="rId115" Type="http://schemas.openxmlformats.org/officeDocument/2006/relationships/customXml" Target="../ink/ink1057.xml"/><Relationship Id="rId61" Type="http://schemas.openxmlformats.org/officeDocument/2006/relationships/customXml" Target="../ink/ink1030.xml"/><Relationship Id="rId82" Type="http://schemas.openxmlformats.org/officeDocument/2006/relationships/image" Target="../media/image9710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10.png"/><Relationship Id="rId21" Type="http://schemas.openxmlformats.org/officeDocument/2006/relationships/image" Target="../media/image12310.png"/><Relationship Id="rId42" Type="http://schemas.openxmlformats.org/officeDocument/2006/relationships/image" Target="../media/image13210.png"/><Relationship Id="rId63" Type="http://schemas.openxmlformats.org/officeDocument/2006/relationships/customXml" Target="../ink/ink1095.xml"/><Relationship Id="rId84" Type="http://schemas.openxmlformats.org/officeDocument/2006/relationships/image" Target="../media/image15210.png"/><Relationship Id="rId138" Type="http://schemas.openxmlformats.org/officeDocument/2006/relationships/image" Target="../media/image17810.png"/><Relationship Id="rId159" Type="http://schemas.openxmlformats.org/officeDocument/2006/relationships/customXml" Target="../ink/ink1144.xml"/><Relationship Id="rId170" Type="http://schemas.openxmlformats.org/officeDocument/2006/relationships/image" Target="../media/image19410.png"/><Relationship Id="rId191" Type="http://schemas.openxmlformats.org/officeDocument/2006/relationships/image" Target="../media/image20410.png"/><Relationship Id="rId205" Type="http://schemas.openxmlformats.org/officeDocument/2006/relationships/customXml" Target="../ink/ink1168.xml"/><Relationship Id="rId226" Type="http://schemas.openxmlformats.org/officeDocument/2006/relationships/image" Target="../media/image22110.png"/><Relationship Id="rId247" Type="http://schemas.openxmlformats.org/officeDocument/2006/relationships/customXml" Target="../ink/ink1189.xml"/><Relationship Id="rId107" Type="http://schemas.openxmlformats.org/officeDocument/2006/relationships/customXml" Target="../ink/ink1117.xml"/><Relationship Id="rId268" Type="http://schemas.openxmlformats.org/officeDocument/2006/relationships/customXml" Target="../ink/ink1200.xml"/><Relationship Id="rId289" Type="http://schemas.openxmlformats.org/officeDocument/2006/relationships/customXml" Target="../ink/ink1211.xml"/><Relationship Id="rId11" Type="http://schemas.openxmlformats.org/officeDocument/2006/relationships/image" Target="../media/image11810.png"/><Relationship Id="rId32" Type="http://schemas.openxmlformats.org/officeDocument/2006/relationships/customXml" Target="../ink/ink1078.xml"/><Relationship Id="rId53" Type="http://schemas.openxmlformats.org/officeDocument/2006/relationships/customXml" Target="../ink/ink1090.xml"/><Relationship Id="rId74" Type="http://schemas.openxmlformats.org/officeDocument/2006/relationships/image" Target="../media/image14710.png"/><Relationship Id="rId128" Type="http://schemas.openxmlformats.org/officeDocument/2006/relationships/customXml" Target="../ink/ink1128.xml"/><Relationship Id="rId149" Type="http://schemas.openxmlformats.org/officeDocument/2006/relationships/customXml" Target="../ink/ink1139.xml"/><Relationship Id="rId5" Type="http://schemas.openxmlformats.org/officeDocument/2006/relationships/image" Target="../media/image11510.png"/><Relationship Id="rId95" Type="http://schemas.openxmlformats.org/officeDocument/2006/relationships/customXml" Target="../ink/ink1111.xml"/><Relationship Id="rId160" Type="http://schemas.openxmlformats.org/officeDocument/2006/relationships/image" Target="../media/image18910.png"/><Relationship Id="rId181" Type="http://schemas.openxmlformats.org/officeDocument/2006/relationships/image" Target="../media/image19910.png"/><Relationship Id="rId216" Type="http://schemas.openxmlformats.org/officeDocument/2006/relationships/image" Target="../media/image21610.png"/><Relationship Id="rId237" Type="http://schemas.openxmlformats.org/officeDocument/2006/relationships/customXml" Target="../ink/ink1184.xml"/><Relationship Id="rId258" Type="http://schemas.openxmlformats.org/officeDocument/2006/relationships/customXml" Target="../ink/ink1195.xml"/><Relationship Id="rId279" Type="http://schemas.openxmlformats.org/officeDocument/2006/relationships/customXml" Target="../ink/ink1206.xml"/><Relationship Id="rId22" Type="http://schemas.openxmlformats.org/officeDocument/2006/relationships/customXml" Target="../ink/ink1073.xml"/><Relationship Id="rId43" Type="http://schemas.openxmlformats.org/officeDocument/2006/relationships/customXml" Target="../ink/ink1084.xml"/><Relationship Id="rId64" Type="http://schemas.openxmlformats.org/officeDocument/2006/relationships/image" Target="../media/image14210.png"/><Relationship Id="rId118" Type="http://schemas.openxmlformats.org/officeDocument/2006/relationships/customXml" Target="../ink/ink1123.xml"/><Relationship Id="rId139" Type="http://schemas.openxmlformats.org/officeDocument/2006/relationships/customXml" Target="../ink/ink1134.xml"/><Relationship Id="rId290" Type="http://schemas.openxmlformats.org/officeDocument/2006/relationships/image" Target="../media/image25210.png"/><Relationship Id="rId85" Type="http://schemas.openxmlformats.org/officeDocument/2006/relationships/customXml" Target="../ink/ink1106.xml"/><Relationship Id="rId150" Type="http://schemas.openxmlformats.org/officeDocument/2006/relationships/image" Target="../media/image18410.png"/><Relationship Id="rId171" Type="http://schemas.openxmlformats.org/officeDocument/2006/relationships/customXml" Target="../ink/ink1150.xml"/><Relationship Id="rId192" Type="http://schemas.openxmlformats.org/officeDocument/2006/relationships/customXml" Target="../ink/ink1161.xml"/><Relationship Id="rId206" Type="http://schemas.openxmlformats.org/officeDocument/2006/relationships/image" Target="../media/image21110.png"/><Relationship Id="rId227" Type="http://schemas.openxmlformats.org/officeDocument/2006/relationships/customXml" Target="../ink/ink1179.xml"/><Relationship Id="rId248" Type="http://schemas.openxmlformats.org/officeDocument/2006/relationships/image" Target="../media/image23210.png"/><Relationship Id="rId269" Type="http://schemas.openxmlformats.org/officeDocument/2006/relationships/image" Target="../media/image24210.png"/><Relationship Id="rId12" Type="http://schemas.openxmlformats.org/officeDocument/2006/relationships/customXml" Target="../ink/ink1068.xml"/><Relationship Id="rId33" Type="http://schemas.openxmlformats.org/officeDocument/2006/relationships/image" Target="../media/image7710.png"/><Relationship Id="rId108" Type="http://schemas.openxmlformats.org/officeDocument/2006/relationships/image" Target="../media/image16410.png"/><Relationship Id="rId129" Type="http://schemas.openxmlformats.org/officeDocument/2006/relationships/image" Target="../media/image17410.png"/><Relationship Id="rId280" Type="http://schemas.openxmlformats.org/officeDocument/2006/relationships/image" Target="../media/image24710.png"/><Relationship Id="rId54" Type="http://schemas.openxmlformats.org/officeDocument/2006/relationships/image" Target="../media/image13710.png"/><Relationship Id="rId75" Type="http://schemas.openxmlformats.org/officeDocument/2006/relationships/customXml" Target="../ink/ink1101.xml"/><Relationship Id="rId96" Type="http://schemas.openxmlformats.org/officeDocument/2006/relationships/image" Target="../media/image15810.png"/><Relationship Id="rId140" Type="http://schemas.openxmlformats.org/officeDocument/2006/relationships/image" Target="../media/image17910.png"/><Relationship Id="rId161" Type="http://schemas.openxmlformats.org/officeDocument/2006/relationships/customXml" Target="../ink/ink1145.xml"/><Relationship Id="rId182" Type="http://schemas.openxmlformats.org/officeDocument/2006/relationships/customXml" Target="../ink/ink1156.xml"/><Relationship Id="rId217" Type="http://schemas.openxmlformats.org/officeDocument/2006/relationships/customXml" Target="../ink/ink1174.xml"/><Relationship Id="rId6" Type="http://schemas.openxmlformats.org/officeDocument/2006/relationships/customXml" Target="../ink/ink1065.xml"/><Relationship Id="rId238" Type="http://schemas.openxmlformats.org/officeDocument/2006/relationships/image" Target="../media/image22710.png"/><Relationship Id="rId259" Type="http://schemas.openxmlformats.org/officeDocument/2006/relationships/image" Target="../media/image23710.png"/><Relationship Id="rId23" Type="http://schemas.openxmlformats.org/officeDocument/2006/relationships/image" Target="../media/image12410.png"/><Relationship Id="rId119" Type="http://schemas.openxmlformats.org/officeDocument/2006/relationships/image" Target="../media/image16910.png"/><Relationship Id="rId270" Type="http://schemas.openxmlformats.org/officeDocument/2006/relationships/customXml" Target="../ink/ink1201.xml"/><Relationship Id="rId291" Type="http://schemas.openxmlformats.org/officeDocument/2006/relationships/customXml" Target="../ink/ink1212.xml"/><Relationship Id="rId44" Type="http://schemas.openxmlformats.org/officeDocument/2006/relationships/image" Target="../media/image13310.png"/><Relationship Id="rId65" Type="http://schemas.openxmlformats.org/officeDocument/2006/relationships/customXml" Target="../ink/ink1096.xml"/><Relationship Id="rId86" Type="http://schemas.openxmlformats.org/officeDocument/2006/relationships/image" Target="../media/image15310.png"/><Relationship Id="rId130" Type="http://schemas.openxmlformats.org/officeDocument/2006/relationships/customXml" Target="../ink/ink1129.xml"/><Relationship Id="rId151" Type="http://schemas.openxmlformats.org/officeDocument/2006/relationships/customXml" Target="../ink/ink1140.xml"/><Relationship Id="rId172" Type="http://schemas.openxmlformats.org/officeDocument/2006/relationships/customXml" Target="../ink/ink1151.xml"/><Relationship Id="rId193" Type="http://schemas.openxmlformats.org/officeDocument/2006/relationships/image" Target="../media/image20510.png"/><Relationship Id="rId207" Type="http://schemas.openxmlformats.org/officeDocument/2006/relationships/customXml" Target="../ink/ink1169.xml"/><Relationship Id="rId228" Type="http://schemas.openxmlformats.org/officeDocument/2006/relationships/image" Target="../media/image22210.png"/><Relationship Id="rId249" Type="http://schemas.openxmlformats.org/officeDocument/2006/relationships/customXml" Target="../ink/ink1190.xml"/><Relationship Id="rId13" Type="http://schemas.openxmlformats.org/officeDocument/2006/relationships/image" Target="../media/image11910.png"/><Relationship Id="rId109" Type="http://schemas.openxmlformats.org/officeDocument/2006/relationships/customXml" Target="../ink/ink1118.xml"/><Relationship Id="rId260" Type="http://schemas.openxmlformats.org/officeDocument/2006/relationships/customXml" Target="../ink/ink1196.xml"/><Relationship Id="rId281" Type="http://schemas.openxmlformats.org/officeDocument/2006/relationships/customXml" Target="../ink/ink1207.xml"/><Relationship Id="rId34" Type="http://schemas.openxmlformats.org/officeDocument/2006/relationships/customXml" Target="../ink/ink1079.xml"/><Relationship Id="rId50" Type="http://schemas.openxmlformats.org/officeDocument/2006/relationships/customXml" Target="../ink/ink1088.xml"/><Relationship Id="rId55" Type="http://schemas.openxmlformats.org/officeDocument/2006/relationships/customXml" Target="../ink/ink1091.xml"/><Relationship Id="rId76" Type="http://schemas.openxmlformats.org/officeDocument/2006/relationships/image" Target="../media/image14810.png"/><Relationship Id="rId97" Type="http://schemas.openxmlformats.org/officeDocument/2006/relationships/customXml" Target="../ink/ink1112.xml"/><Relationship Id="rId104" Type="http://schemas.openxmlformats.org/officeDocument/2006/relationships/image" Target="../media/image16210.png"/><Relationship Id="rId120" Type="http://schemas.openxmlformats.org/officeDocument/2006/relationships/customXml" Target="../ink/ink1124.xml"/><Relationship Id="rId125" Type="http://schemas.openxmlformats.org/officeDocument/2006/relationships/image" Target="../media/image17210.png"/><Relationship Id="rId141" Type="http://schemas.openxmlformats.org/officeDocument/2006/relationships/customXml" Target="../ink/ink1135.xml"/><Relationship Id="rId146" Type="http://schemas.openxmlformats.org/officeDocument/2006/relationships/image" Target="../media/image18210.png"/><Relationship Id="rId167" Type="http://schemas.openxmlformats.org/officeDocument/2006/relationships/customXml" Target="../ink/ink1148.xml"/><Relationship Id="rId188" Type="http://schemas.openxmlformats.org/officeDocument/2006/relationships/customXml" Target="../ink/ink1159.xml"/><Relationship Id="rId7" Type="http://schemas.openxmlformats.org/officeDocument/2006/relationships/image" Target="../media/image11610.png"/><Relationship Id="rId71" Type="http://schemas.openxmlformats.org/officeDocument/2006/relationships/customXml" Target="../ink/ink1099.xml"/><Relationship Id="rId92" Type="http://schemas.openxmlformats.org/officeDocument/2006/relationships/image" Target="../media/image15610.png"/><Relationship Id="rId162" Type="http://schemas.openxmlformats.org/officeDocument/2006/relationships/image" Target="../media/image19010.png"/><Relationship Id="rId183" Type="http://schemas.openxmlformats.org/officeDocument/2006/relationships/image" Target="../media/image20010.png"/><Relationship Id="rId213" Type="http://schemas.openxmlformats.org/officeDocument/2006/relationships/customXml" Target="../ink/ink1172.xml"/><Relationship Id="rId218" Type="http://schemas.openxmlformats.org/officeDocument/2006/relationships/image" Target="../media/image21710.png"/><Relationship Id="rId234" Type="http://schemas.openxmlformats.org/officeDocument/2006/relationships/image" Target="../media/image22510.png"/><Relationship Id="rId239" Type="http://schemas.openxmlformats.org/officeDocument/2006/relationships/customXml" Target="../ink/ink1185.xml"/><Relationship Id="rId2" Type="http://schemas.openxmlformats.org/officeDocument/2006/relationships/customXml" Target="../ink/ink1063.xml"/><Relationship Id="rId29" Type="http://schemas.openxmlformats.org/officeDocument/2006/relationships/image" Target="../media/image12710.png"/><Relationship Id="rId250" Type="http://schemas.openxmlformats.org/officeDocument/2006/relationships/image" Target="../media/image23310.png"/><Relationship Id="rId255" Type="http://schemas.openxmlformats.org/officeDocument/2006/relationships/customXml" Target="../ink/ink1193.xml"/><Relationship Id="rId271" Type="http://schemas.openxmlformats.org/officeDocument/2006/relationships/image" Target="../media/image24310.png"/><Relationship Id="rId276" Type="http://schemas.openxmlformats.org/officeDocument/2006/relationships/image" Target="../media/image24510.png"/><Relationship Id="rId292" Type="http://schemas.openxmlformats.org/officeDocument/2006/relationships/image" Target="../media/image25310.png"/><Relationship Id="rId24" Type="http://schemas.openxmlformats.org/officeDocument/2006/relationships/customXml" Target="../ink/ink1074.xml"/><Relationship Id="rId40" Type="http://schemas.openxmlformats.org/officeDocument/2006/relationships/image" Target="../media/image13110.png"/><Relationship Id="rId45" Type="http://schemas.openxmlformats.org/officeDocument/2006/relationships/customXml" Target="../ink/ink1085.xml"/><Relationship Id="rId66" Type="http://schemas.openxmlformats.org/officeDocument/2006/relationships/image" Target="../media/image14310.png"/><Relationship Id="rId87" Type="http://schemas.openxmlformats.org/officeDocument/2006/relationships/customXml" Target="../ink/ink1107.xml"/><Relationship Id="rId110" Type="http://schemas.openxmlformats.org/officeDocument/2006/relationships/customXml" Target="../ink/ink1119.xml"/><Relationship Id="rId115" Type="http://schemas.openxmlformats.org/officeDocument/2006/relationships/image" Target="../media/image16710.png"/><Relationship Id="rId131" Type="http://schemas.openxmlformats.org/officeDocument/2006/relationships/image" Target="../media/image17510.png"/><Relationship Id="rId136" Type="http://schemas.openxmlformats.org/officeDocument/2006/relationships/image" Target="../media/image17710.png"/><Relationship Id="rId157" Type="http://schemas.openxmlformats.org/officeDocument/2006/relationships/customXml" Target="../ink/ink1143.xml"/><Relationship Id="rId178" Type="http://schemas.openxmlformats.org/officeDocument/2006/relationships/customXml" Target="../ink/ink1154.xml"/><Relationship Id="rId61" Type="http://schemas.openxmlformats.org/officeDocument/2006/relationships/customXml" Target="../ink/ink1094.xml"/><Relationship Id="rId82" Type="http://schemas.openxmlformats.org/officeDocument/2006/relationships/image" Target="../media/image15110.png"/><Relationship Id="rId152" Type="http://schemas.openxmlformats.org/officeDocument/2006/relationships/image" Target="../media/image18510.png"/><Relationship Id="rId173" Type="http://schemas.openxmlformats.org/officeDocument/2006/relationships/image" Target="../media/image19510.png"/><Relationship Id="rId194" Type="http://schemas.openxmlformats.org/officeDocument/2006/relationships/customXml" Target="../ink/ink1162.xml"/><Relationship Id="rId199" Type="http://schemas.openxmlformats.org/officeDocument/2006/relationships/customXml" Target="../ink/ink1165.xml"/><Relationship Id="rId203" Type="http://schemas.openxmlformats.org/officeDocument/2006/relationships/customXml" Target="../ink/ink1167.xml"/><Relationship Id="rId208" Type="http://schemas.openxmlformats.org/officeDocument/2006/relationships/image" Target="../media/image21210.png"/><Relationship Id="rId229" Type="http://schemas.openxmlformats.org/officeDocument/2006/relationships/customXml" Target="../ink/ink1180.xml"/><Relationship Id="rId19" Type="http://schemas.openxmlformats.org/officeDocument/2006/relationships/image" Target="../media/image12210.png"/><Relationship Id="rId224" Type="http://schemas.openxmlformats.org/officeDocument/2006/relationships/image" Target="../media/image22010.png"/><Relationship Id="rId240" Type="http://schemas.openxmlformats.org/officeDocument/2006/relationships/image" Target="../media/image22810.png"/><Relationship Id="rId245" Type="http://schemas.openxmlformats.org/officeDocument/2006/relationships/customXml" Target="../ink/ink1188.xml"/><Relationship Id="rId261" Type="http://schemas.openxmlformats.org/officeDocument/2006/relationships/image" Target="../media/image23810.png"/><Relationship Id="rId266" Type="http://schemas.openxmlformats.org/officeDocument/2006/relationships/customXml" Target="../ink/ink1199.xml"/><Relationship Id="rId287" Type="http://schemas.openxmlformats.org/officeDocument/2006/relationships/customXml" Target="../ink/ink1210.xml"/><Relationship Id="rId14" Type="http://schemas.openxmlformats.org/officeDocument/2006/relationships/customXml" Target="../ink/ink1069.xml"/><Relationship Id="rId30" Type="http://schemas.openxmlformats.org/officeDocument/2006/relationships/customXml" Target="../ink/ink1077.xml"/><Relationship Id="rId35" Type="http://schemas.openxmlformats.org/officeDocument/2006/relationships/image" Target="../media/image12910.png"/><Relationship Id="rId56" Type="http://schemas.openxmlformats.org/officeDocument/2006/relationships/image" Target="../media/image13810.png"/><Relationship Id="rId77" Type="http://schemas.openxmlformats.org/officeDocument/2006/relationships/customXml" Target="../ink/ink1102.xml"/><Relationship Id="rId100" Type="http://schemas.openxmlformats.org/officeDocument/2006/relationships/image" Target="../media/image16010.png"/><Relationship Id="rId105" Type="http://schemas.openxmlformats.org/officeDocument/2006/relationships/customXml" Target="../ink/ink1116.xml"/><Relationship Id="rId126" Type="http://schemas.openxmlformats.org/officeDocument/2006/relationships/customXml" Target="../ink/ink1127.xml"/><Relationship Id="rId147" Type="http://schemas.openxmlformats.org/officeDocument/2006/relationships/customXml" Target="../ink/ink1138.xml"/><Relationship Id="rId168" Type="http://schemas.openxmlformats.org/officeDocument/2006/relationships/image" Target="../media/image19310.png"/><Relationship Id="rId282" Type="http://schemas.openxmlformats.org/officeDocument/2006/relationships/image" Target="../media/image24810.png"/><Relationship Id="rId8" Type="http://schemas.openxmlformats.org/officeDocument/2006/relationships/customXml" Target="../ink/ink1066.xml"/><Relationship Id="rId51" Type="http://schemas.openxmlformats.org/officeDocument/2006/relationships/customXml" Target="../ink/ink1089.xml"/><Relationship Id="rId72" Type="http://schemas.openxmlformats.org/officeDocument/2006/relationships/image" Target="../media/image14610.png"/><Relationship Id="rId93" Type="http://schemas.openxmlformats.org/officeDocument/2006/relationships/customXml" Target="../ink/ink1110.xml"/><Relationship Id="rId98" Type="http://schemas.openxmlformats.org/officeDocument/2006/relationships/image" Target="../media/image15910.png"/><Relationship Id="rId121" Type="http://schemas.openxmlformats.org/officeDocument/2006/relationships/image" Target="../media/image17010.png"/><Relationship Id="rId142" Type="http://schemas.openxmlformats.org/officeDocument/2006/relationships/image" Target="../media/image18010.png"/><Relationship Id="rId163" Type="http://schemas.openxmlformats.org/officeDocument/2006/relationships/customXml" Target="../ink/ink1146.xml"/><Relationship Id="rId184" Type="http://schemas.openxmlformats.org/officeDocument/2006/relationships/customXml" Target="../ink/ink1157.xml"/><Relationship Id="rId189" Type="http://schemas.openxmlformats.org/officeDocument/2006/relationships/image" Target="../media/image20310.png"/><Relationship Id="rId219" Type="http://schemas.openxmlformats.org/officeDocument/2006/relationships/customXml" Target="../ink/ink1175.xml"/><Relationship Id="rId3" Type="http://schemas.openxmlformats.org/officeDocument/2006/relationships/image" Target="../media/image11410.png"/><Relationship Id="rId214" Type="http://schemas.openxmlformats.org/officeDocument/2006/relationships/image" Target="../media/image21510.png"/><Relationship Id="rId230" Type="http://schemas.openxmlformats.org/officeDocument/2006/relationships/image" Target="../media/image22310.png"/><Relationship Id="rId235" Type="http://schemas.openxmlformats.org/officeDocument/2006/relationships/customXml" Target="../ink/ink1183.xml"/><Relationship Id="rId251" Type="http://schemas.openxmlformats.org/officeDocument/2006/relationships/customXml" Target="../ink/ink1191.xml"/><Relationship Id="rId256" Type="http://schemas.openxmlformats.org/officeDocument/2006/relationships/customXml" Target="../ink/ink1194.xml"/><Relationship Id="rId277" Type="http://schemas.openxmlformats.org/officeDocument/2006/relationships/customXml" Target="../ink/ink1205.xml"/><Relationship Id="rId25" Type="http://schemas.openxmlformats.org/officeDocument/2006/relationships/image" Target="../media/image12510.png"/><Relationship Id="rId46" Type="http://schemas.openxmlformats.org/officeDocument/2006/relationships/customXml" Target="../ink/ink1086.xml"/><Relationship Id="rId67" Type="http://schemas.openxmlformats.org/officeDocument/2006/relationships/customXml" Target="../ink/ink1097.xml"/><Relationship Id="rId116" Type="http://schemas.openxmlformats.org/officeDocument/2006/relationships/customXml" Target="../ink/ink1122.xml"/><Relationship Id="rId137" Type="http://schemas.openxmlformats.org/officeDocument/2006/relationships/customXml" Target="../ink/ink1133.xml"/><Relationship Id="rId158" Type="http://schemas.openxmlformats.org/officeDocument/2006/relationships/image" Target="../media/image18810.png"/><Relationship Id="rId272" Type="http://schemas.openxmlformats.org/officeDocument/2006/relationships/customXml" Target="../ink/ink1202.xml"/><Relationship Id="rId20" Type="http://schemas.openxmlformats.org/officeDocument/2006/relationships/customXml" Target="../ink/ink1072.xml"/><Relationship Id="rId41" Type="http://schemas.openxmlformats.org/officeDocument/2006/relationships/customXml" Target="../ink/ink1083.xml"/><Relationship Id="rId62" Type="http://schemas.openxmlformats.org/officeDocument/2006/relationships/image" Target="../media/image14110.png"/><Relationship Id="rId83" Type="http://schemas.openxmlformats.org/officeDocument/2006/relationships/customXml" Target="../ink/ink1105.xml"/><Relationship Id="rId88" Type="http://schemas.openxmlformats.org/officeDocument/2006/relationships/image" Target="../media/image15410.png"/><Relationship Id="rId111" Type="http://schemas.openxmlformats.org/officeDocument/2006/relationships/image" Target="../media/image16510.png"/><Relationship Id="rId132" Type="http://schemas.openxmlformats.org/officeDocument/2006/relationships/customXml" Target="../ink/ink1130.xml"/><Relationship Id="rId153" Type="http://schemas.openxmlformats.org/officeDocument/2006/relationships/customXml" Target="../ink/ink1141.xml"/><Relationship Id="rId174" Type="http://schemas.openxmlformats.org/officeDocument/2006/relationships/customXml" Target="../ink/ink1152.xml"/><Relationship Id="rId179" Type="http://schemas.openxmlformats.org/officeDocument/2006/relationships/image" Target="../media/image19810.png"/><Relationship Id="rId195" Type="http://schemas.openxmlformats.org/officeDocument/2006/relationships/image" Target="../media/image20610.png"/><Relationship Id="rId209" Type="http://schemas.openxmlformats.org/officeDocument/2006/relationships/customXml" Target="../ink/ink1170.xml"/><Relationship Id="rId190" Type="http://schemas.openxmlformats.org/officeDocument/2006/relationships/customXml" Target="../ink/ink1160.xml"/><Relationship Id="rId204" Type="http://schemas.openxmlformats.org/officeDocument/2006/relationships/image" Target="../media/image21010.png"/><Relationship Id="rId220" Type="http://schemas.openxmlformats.org/officeDocument/2006/relationships/image" Target="../media/image21810.png"/><Relationship Id="rId225" Type="http://schemas.openxmlformats.org/officeDocument/2006/relationships/customXml" Target="../ink/ink1178.xml"/><Relationship Id="rId241" Type="http://schemas.openxmlformats.org/officeDocument/2006/relationships/customXml" Target="../ink/ink1186.xml"/><Relationship Id="rId246" Type="http://schemas.openxmlformats.org/officeDocument/2006/relationships/image" Target="../media/image23110.png"/><Relationship Id="rId267" Type="http://schemas.openxmlformats.org/officeDocument/2006/relationships/image" Target="../media/image24110.png"/><Relationship Id="rId288" Type="http://schemas.openxmlformats.org/officeDocument/2006/relationships/image" Target="../media/image25110.png"/><Relationship Id="rId15" Type="http://schemas.openxmlformats.org/officeDocument/2006/relationships/image" Target="../media/image12010.png"/><Relationship Id="rId36" Type="http://schemas.openxmlformats.org/officeDocument/2006/relationships/customXml" Target="../ink/ink1080.xml"/><Relationship Id="rId57" Type="http://schemas.openxmlformats.org/officeDocument/2006/relationships/customXml" Target="../ink/ink1092.xml"/><Relationship Id="rId106" Type="http://schemas.openxmlformats.org/officeDocument/2006/relationships/image" Target="../media/image16310.png"/><Relationship Id="rId127" Type="http://schemas.openxmlformats.org/officeDocument/2006/relationships/image" Target="../media/image17310.png"/><Relationship Id="rId262" Type="http://schemas.openxmlformats.org/officeDocument/2006/relationships/customXml" Target="../ink/ink1197.xml"/><Relationship Id="rId283" Type="http://schemas.openxmlformats.org/officeDocument/2006/relationships/customXml" Target="../ink/ink1208.xml"/><Relationship Id="rId10" Type="http://schemas.openxmlformats.org/officeDocument/2006/relationships/customXml" Target="../ink/ink1067.xml"/><Relationship Id="rId31" Type="http://schemas.openxmlformats.org/officeDocument/2006/relationships/image" Target="../media/image12810.png"/><Relationship Id="rId52" Type="http://schemas.openxmlformats.org/officeDocument/2006/relationships/image" Target="../media/image13610.png"/><Relationship Id="rId73" Type="http://schemas.openxmlformats.org/officeDocument/2006/relationships/customXml" Target="../ink/ink1100.xml"/><Relationship Id="rId78" Type="http://schemas.openxmlformats.org/officeDocument/2006/relationships/image" Target="../media/image14910.png"/><Relationship Id="rId94" Type="http://schemas.openxmlformats.org/officeDocument/2006/relationships/image" Target="../media/image15710.png"/><Relationship Id="rId99" Type="http://schemas.openxmlformats.org/officeDocument/2006/relationships/customXml" Target="../ink/ink1113.xml"/><Relationship Id="rId101" Type="http://schemas.openxmlformats.org/officeDocument/2006/relationships/customXml" Target="../ink/ink1114.xml"/><Relationship Id="rId122" Type="http://schemas.openxmlformats.org/officeDocument/2006/relationships/customXml" Target="../ink/ink1125.xml"/><Relationship Id="rId143" Type="http://schemas.openxmlformats.org/officeDocument/2006/relationships/customXml" Target="../ink/ink1136.xml"/><Relationship Id="rId148" Type="http://schemas.openxmlformats.org/officeDocument/2006/relationships/image" Target="../media/image18310.png"/><Relationship Id="rId164" Type="http://schemas.openxmlformats.org/officeDocument/2006/relationships/image" Target="../media/image19110.png"/><Relationship Id="rId169" Type="http://schemas.openxmlformats.org/officeDocument/2006/relationships/customXml" Target="../ink/ink1149.xml"/><Relationship Id="rId185" Type="http://schemas.openxmlformats.org/officeDocument/2006/relationships/image" Target="../media/image20110.png"/><Relationship Id="rId4" Type="http://schemas.openxmlformats.org/officeDocument/2006/relationships/customXml" Target="../ink/ink1064.xml"/><Relationship Id="rId9" Type="http://schemas.openxmlformats.org/officeDocument/2006/relationships/image" Target="../media/image11710.png"/><Relationship Id="rId180" Type="http://schemas.openxmlformats.org/officeDocument/2006/relationships/customXml" Target="../ink/ink1155.xml"/><Relationship Id="rId210" Type="http://schemas.openxmlformats.org/officeDocument/2006/relationships/image" Target="../media/image21310.png"/><Relationship Id="rId215" Type="http://schemas.openxmlformats.org/officeDocument/2006/relationships/customXml" Target="../ink/ink1173.xml"/><Relationship Id="rId236" Type="http://schemas.openxmlformats.org/officeDocument/2006/relationships/image" Target="../media/image22610.png"/><Relationship Id="rId257" Type="http://schemas.openxmlformats.org/officeDocument/2006/relationships/image" Target="../media/image23610.png"/><Relationship Id="rId278" Type="http://schemas.openxmlformats.org/officeDocument/2006/relationships/image" Target="../media/image24610.png"/><Relationship Id="rId26" Type="http://schemas.openxmlformats.org/officeDocument/2006/relationships/customXml" Target="../ink/ink1075.xml"/><Relationship Id="rId231" Type="http://schemas.openxmlformats.org/officeDocument/2006/relationships/customXml" Target="../ink/ink1181.xml"/><Relationship Id="rId252" Type="http://schemas.openxmlformats.org/officeDocument/2006/relationships/image" Target="../media/image23410.png"/><Relationship Id="rId273" Type="http://schemas.openxmlformats.org/officeDocument/2006/relationships/image" Target="../media/image24410.png"/><Relationship Id="rId47" Type="http://schemas.openxmlformats.org/officeDocument/2006/relationships/image" Target="../media/image13410.png"/><Relationship Id="rId68" Type="http://schemas.openxmlformats.org/officeDocument/2006/relationships/image" Target="../media/image14410.png"/><Relationship Id="rId89" Type="http://schemas.openxmlformats.org/officeDocument/2006/relationships/customXml" Target="../ink/ink1108.xml"/><Relationship Id="rId112" Type="http://schemas.openxmlformats.org/officeDocument/2006/relationships/customXml" Target="../ink/ink1120.xml"/><Relationship Id="rId133" Type="http://schemas.openxmlformats.org/officeDocument/2006/relationships/customXml" Target="../ink/ink1131.xml"/><Relationship Id="rId154" Type="http://schemas.openxmlformats.org/officeDocument/2006/relationships/image" Target="../media/image18610.png"/><Relationship Id="rId175" Type="http://schemas.openxmlformats.org/officeDocument/2006/relationships/image" Target="../media/image19610.png"/><Relationship Id="rId196" Type="http://schemas.openxmlformats.org/officeDocument/2006/relationships/customXml" Target="../ink/ink1163.xml"/><Relationship Id="rId200" Type="http://schemas.openxmlformats.org/officeDocument/2006/relationships/image" Target="../media/image20810.png"/><Relationship Id="rId16" Type="http://schemas.openxmlformats.org/officeDocument/2006/relationships/customXml" Target="../ink/ink1070.xml"/><Relationship Id="rId221" Type="http://schemas.openxmlformats.org/officeDocument/2006/relationships/customXml" Target="../ink/ink1176.xml"/><Relationship Id="rId242" Type="http://schemas.openxmlformats.org/officeDocument/2006/relationships/image" Target="../media/image22910.png"/><Relationship Id="rId263" Type="http://schemas.openxmlformats.org/officeDocument/2006/relationships/image" Target="../media/image23910.png"/><Relationship Id="rId284" Type="http://schemas.openxmlformats.org/officeDocument/2006/relationships/image" Target="../media/image24910.png"/><Relationship Id="rId37" Type="http://schemas.openxmlformats.org/officeDocument/2006/relationships/image" Target="../media/image13010.png"/><Relationship Id="rId58" Type="http://schemas.openxmlformats.org/officeDocument/2006/relationships/image" Target="../media/image13910.png"/><Relationship Id="rId79" Type="http://schemas.openxmlformats.org/officeDocument/2006/relationships/customXml" Target="../ink/ink1103.xml"/><Relationship Id="rId102" Type="http://schemas.openxmlformats.org/officeDocument/2006/relationships/image" Target="../media/image16110.png"/><Relationship Id="rId123" Type="http://schemas.openxmlformats.org/officeDocument/2006/relationships/image" Target="../media/image17110.png"/><Relationship Id="rId144" Type="http://schemas.openxmlformats.org/officeDocument/2006/relationships/image" Target="../media/image18110.png"/><Relationship Id="rId90" Type="http://schemas.openxmlformats.org/officeDocument/2006/relationships/image" Target="../media/image15510.png"/><Relationship Id="rId165" Type="http://schemas.openxmlformats.org/officeDocument/2006/relationships/customXml" Target="../ink/ink1147.xml"/><Relationship Id="rId186" Type="http://schemas.openxmlformats.org/officeDocument/2006/relationships/customXml" Target="../ink/ink1158.xml"/><Relationship Id="rId211" Type="http://schemas.openxmlformats.org/officeDocument/2006/relationships/customXml" Target="../ink/ink1171.xml"/><Relationship Id="rId232" Type="http://schemas.openxmlformats.org/officeDocument/2006/relationships/image" Target="../media/image22410.png"/><Relationship Id="rId253" Type="http://schemas.openxmlformats.org/officeDocument/2006/relationships/customXml" Target="../ink/ink1192.xml"/><Relationship Id="rId274" Type="http://schemas.openxmlformats.org/officeDocument/2006/relationships/customXml" Target="../ink/ink1203.xml"/><Relationship Id="rId27" Type="http://schemas.openxmlformats.org/officeDocument/2006/relationships/image" Target="../media/image12610.png"/><Relationship Id="rId48" Type="http://schemas.openxmlformats.org/officeDocument/2006/relationships/customXml" Target="../ink/ink1087.xml"/><Relationship Id="rId69" Type="http://schemas.openxmlformats.org/officeDocument/2006/relationships/customXml" Target="../ink/ink1098.xml"/><Relationship Id="rId113" Type="http://schemas.openxmlformats.org/officeDocument/2006/relationships/image" Target="../media/image16610.png"/><Relationship Id="rId134" Type="http://schemas.openxmlformats.org/officeDocument/2006/relationships/image" Target="../media/image17610.png"/><Relationship Id="rId80" Type="http://schemas.openxmlformats.org/officeDocument/2006/relationships/image" Target="../media/image15010.png"/><Relationship Id="rId155" Type="http://schemas.openxmlformats.org/officeDocument/2006/relationships/customXml" Target="../ink/ink1142.xml"/><Relationship Id="rId176" Type="http://schemas.openxmlformats.org/officeDocument/2006/relationships/customXml" Target="../ink/ink1153.xml"/><Relationship Id="rId197" Type="http://schemas.openxmlformats.org/officeDocument/2006/relationships/customXml" Target="../ink/ink1164.xml"/><Relationship Id="rId201" Type="http://schemas.openxmlformats.org/officeDocument/2006/relationships/customXml" Target="../ink/ink1166.xml"/><Relationship Id="rId222" Type="http://schemas.openxmlformats.org/officeDocument/2006/relationships/image" Target="../media/image21910.png"/><Relationship Id="rId243" Type="http://schemas.openxmlformats.org/officeDocument/2006/relationships/customXml" Target="../ink/ink1187.xml"/><Relationship Id="rId264" Type="http://schemas.openxmlformats.org/officeDocument/2006/relationships/customXml" Target="../ink/ink1198.xml"/><Relationship Id="rId285" Type="http://schemas.openxmlformats.org/officeDocument/2006/relationships/customXml" Target="../ink/ink1209.xml"/><Relationship Id="rId17" Type="http://schemas.openxmlformats.org/officeDocument/2006/relationships/image" Target="../media/image12110.png"/><Relationship Id="rId38" Type="http://schemas.openxmlformats.org/officeDocument/2006/relationships/customXml" Target="../ink/ink1081.xml"/><Relationship Id="rId59" Type="http://schemas.openxmlformats.org/officeDocument/2006/relationships/customXml" Target="../ink/ink1093.xml"/><Relationship Id="rId103" Type="http://schemas.openxmlformats.org/officeDocument/2006/relationships/customXml" Target="../ink/ink1115.xml"/><Relationship Id="rId124" Type="http://schemas.openxmlformats.org/officeDocument/2006/relationships/customXml" Target="../ink/ink1126.xml"/><Relationship Id="rId70" Type="http://schemas.openxmlformats.org/officeDocument/2006/relationships/image" Target="../media/image14510.png"/><Relationship Id="rId91" Type="http://schemas.openxmlformats.org/officeDocument/2006/relationships/customXml" Target="../ink/ink1109.xml"/><Relationship Id="rId145" Type="http://schemas.openxmlformats.org/officeDocument/2006/relationships/customXml" Target="../ink/ink1137.xml"/><Relationship Id="rId166" Type="http://schemas.openxmlformats.org/officeDocument/2006/relationships/image" Target="../media/image19210.png"/><Relationship Id="rId187" Type="http://schemas.openxmlformats.org/officeDocument/2006/relationships/image" Target="../media/image20210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1410.png"/><Relationship Id="rId233" Type="http://schemas.openxmlformats.org/officeDocument/2006/relationships/customXml" Target="../ink/ink1182.xml"/><Relationship Id="rId254" Type="http://schemas.openxmlformats.org/officeDocument/2006/relationships/image" Target="../media/image23510.png"/><Relationship Id="rId28" Type="http://schemas.openxmlformats.org/officeDocument/2006/relationships/customXml" Target="../ink/ink1076.xml"/><Relationship Id="rId49" Type="http://schemas.openxmlformats.org/officeDocument/2006/relationships/image" Target="../media/image13510.png"/><Relationship Id="rId114" Type="http://schemas.openxmlformats.org/officeDocument/2006/relationships/customXml" Target="../ink/ink1121.xml"/><Relationship Id="rId275" Type="http://schemas.openxmlformats.org/officeDocument/2006/relationships/customXml" Target="../ink/ink1204.xml"/><Relationship Id="rId60" Type="http://schemas.openxmlformats.org/officeDocument/2006/relationships/image" Target="../media/image14010.png"/><Relationship Id="rId81" Type="http://schemas.openxmlformats.org/officeDocument/2006/relationships/customXml" Target="../ink/ink1104.xml"/><Relationship Id="rId135" Type="http://schemas.openxmlformats.org/officeDocument/2006/relationships/customXml" Target="../ink/ink1132.xml"/><Relationship Id="rId156" Type="http://schemas.openxmlformats.org/officeDocument/2006/relationships/image" Target="../media/image18710.png"/><Relationship Id="rId177" Type="http://schemas.openxmlformats.org/officeDocument/2006/relationships/image" Target="../media/image19710.png"/><Relationship Id="rId198" Type="http://schemas.openxmlformats.org/officeDocument/2006/relationships/image" Target="../media/image20710.png"/><Relationship Id="rId202" Type="http://schemas.openxmlformats.org/officeDocument/2006/relationships/image" Target="../media/image20910.png"/><Relationship Id="rId223" Type="http://schemas.openxmlformats.org/officeDocument/2006/relationships/customXml" Target="../ink/ink1177.xml"/><Relationship Id="rId244" Type="http://schemas.openxmlformats.org/officeDocument/2006/relationships/image" Target="../media/image23010.png"/><Relationship Id="rId18" Type="http://schemas.openxmlformats.org/officeDocument/2006/relationships/customXml" Target="../ink/ink1071.xml"/><Relationship Id="rId39" Type="http://schemas.openxmlformats.org/officeDocument/2006/relationships/customXml" Target="../ink/ink1082.xml"/><Relationship Id="rId265" Type="http://schemas.openxmlformats.org/officeDocument/2006/relationships/image" Target="../media/image24010.png"/><Relationship Id="rId286" Type="http://schemas.openxmlformats.org/officeDocument/2006/relationships/image" Target="../media/image25010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71.xml"/><Relationship Id="rId21" Type="http://schemas.openxmlformats.org/officeDocument/2006/relationships/image" Target="../media/image26310.png"/><Relationship Id="rId42" Type="http://schemas.openxmlformats.org/officeDocument/2006/relationships/customXml" Target="../ink/ink1233.xml"/><Relationship Id="rId63" Type="http://schemas.openxmlformats.org/officeDocument/2006/relationships/image" Target="../media/image28410.png"/><Relationship Id="rId84" Type="http://schemas.openxmlformats.org/officeDocument/2006/relationships/customXml" Target="../ink/ink1254.xml"/><Relationship Id="rId138" Type="http://schemas.openxmlformats.org/officeDocument/2006/relationships/image" Target="../media/image32010.png"/><Relationship Id="rId159" Type="http://schemas.openxmlformats.org/officeDocument/2006/relationships/customXml" Target="../ink/ink1292.xml"/><Relationship Id="rId170" Type="http://schemas.openxmlformats.org/officeDocument/2006/relationships/image" Target="../media/image33610.png"/><Relationship Id="rId191" Type="http://schemas.openxmlformats.org/officeDocument/2006/relationships/customXml" Target="../ink/ink1308.xml"/><Relationship Id="rId205" Type="http://schemas.openxmlformats.org/officeDocument/2006/relationships/customXml" Target="../ink/ink1315.xml"/><Relationship Id="rId226" Type="http://schemas.openxmlformats.org/officeDocument/2006/relationships/image" Target="../media/image36410.png"/><Relationship Id="rId247" Type="http://schemas.openxmlformats.org/officeDocument/2006/relationships/customXml" Target="../ink/ink1336.xml"/><Relationship Id="rId107" Type="http://schemas.openxmlformats.org/officeDocument/2006/relationships/customXml" Target="../ink/ink1266.xml"/><Relationship Id="rId268" Type="http://schemas.openxmlformats.org/officeDocument/2006/relationships/image" Target="../media/image38510.png"/><Relationship Id="rId289" Type="http://schemas.openxmlformats.org/officeDocument/2006/relationships/customXml" Target="../ink/ink1357.xml"/><Relationship Id="rId11" Type="http://schemas.openxmlformats.org/officeDocument/2006/relationships/image" Target="../media/image25810.png"/><Relationship Id="rId32" Type="http://schemas.openxmlformats.org/officeDocument/2006/relationships/customXml" Target="../ink/ink1228.xml"/><Relationship Id="rId53" Type="http://schemas.openxmlformats.org/officeDocument/2006/relationships/image" Target="../media/image27910.png"/><Relationship Id="rId74" Type="http://schemas.openxmlformats.org/officeDocument/2006/relationships/customXml" Target="../ink/ink1249.xml"/><Relationship Id="rId128" Type="http://schemas.openxmlformats.org/officeDocument/2006/relationships/image" Target="../media/image31510.png"/><Relationship Id="rId149" Type="http://schemas.openxmlformats.org/officeDocument/2006/relationships/customXml" Target="../ink/ink1287.xml"/><Relationship Id="rId5" Type="http://schemas.openxmlformats.org/officeDocument/2006/relationships/image" Target="../media/image25510.png"/><Relationship Id="rId95" Type="http://schemas.openxmlformats.org/officeDocument/2006/relationships/image" Target="../media/image7710.png"/><Relationship Id="rId160" Type="http://schemas.openxmlformats.org/officeDocument/2006/relationships/image" Target="../media/image33110.png"/><Relationship Id="rId181" Type="http://schemas.openxmlformats.org/officeDocument/2006/relationships/customXml" Target="../ink/ink1303.xml"/><Relationship Id="rId216" Type="http://schemas.openxmlformats.org/officeDocument/2006/relationships/image" Target="../media/image35910.png"/><Relationship Id="rId237" Type="http://schemas.openxmlformats.org/officeDocument/2006/relationships/customXml" Target="../ink/ink1331.xml"/><Relationship Id="rId258" Type="http://schemas.openxmlformats.org/officeDocument/2006/relationships/image" Target="../media/image38010.png"/><Relationship Id="rId279" Type="http://schemas.openxmlformats.org/officeDocument/2006/relationships/customXml" Target="../ink/ink1352.xml"/><Relationship Id="rId22" Type="http://schemas.openxmlformats.org/officeDocument/2006/relationships/customXml" Target="../ink/ink1223.xml"/><Relationship Id="rId43" Type="http://schemas.openxmlformats.org/officeDocument/2006/relationships/image" Target="../media/image27410.png"/><Relationship Id="rId64" Type="http://schemas.openxmlformats.org/officeDocument/2006/relationships/customXml" Target="../ink/ink1244.xml"/><Relationship Id="rId118" Type="http://schemas.openxmlformats.org/officeDocument/2006/relationships/image" Target="../media/image31010.png"/><Relationship Id="rId139" Type="http://schemas.openxmlformats.org/officeDocument/2006/relationships/customXml" Target="../ink/ink1282.xml"/><Relationship Id="rId290" Type="http://schemas.openxmlformats.org/officeDocument/2006/relationships/image" Target="../media/image3965.png"/><Relationship Id="rId85" Type="http://schemas.openxmlformats.org/officeDocument/2006/relationships/image" Target="../media/image29510.png"/><Relationship Id="rId150" Type="http://schemas.openxmlformats.org/officeDocument/2006/relationships/image" Target="../media/image32610.png"/><Relationship Id="rId171" Type="http://schemas.openxmlformats.org/officeDocument/2006/relationships/customXml" Target="../ink/ink1298.xml"/><Relationship Id="rId192" Type="http://schemas.openxmlformats.org/officeDocument/2006/relationships/image" Target="../media/image34710.png"/><Relationship Id="rId206" Type="http://schemas.openxmlformats.org/officeDocument/2006/relationships/image" Target="../media/image35410.png"/><Relationship Id="rId227" Type="http://schemas.openxmlformats.org/officeDocument/2006/relationships/customXml" Target="../ink/ink1326.xml"/><Relationship Id="rId248" Type="http://schemas.openxmlformats.org/officeDocument/2006/relationships/image" Target="../media/image37510.png"/><Relationship Id="rId269" Type="http://schemas.openxmlformats.org/officeDocument/2006/relationships/customXml" Target="../ink/ink1347.xml"/><Relationship Id="rId12" Type="http://schemas.openxmlformats.org/officeDocument/2006/relationships/customXml" Target="../ink/ink1218.xml"/><Relationship Id="rId33" Type="http://schemas.openxmlformats.org/officeDocument/2006/relationships/image" Target="../media/image26910.png"/><Relationship Id="rId108" Type="http://schemas.openxmlformats.org/officeDocument/2006/relationships/image" Target="../media/image30510.png"/><Relationship Id="rId129" Type="http://schemas.openxmlformats.org/officeDocument/2006/relationships/customXml" Target="../ink/ink1277.xml"/><Relationship Id="rId280" Type="http://schemas.openxmlformats.org/officeDocument/2006/relationships/image" Target="../media/image39110.png"/><Relationship Id="rId54" Type="http://schemas.openxmlformats.org/officeDocument/2006/relationships/customXml" Target="../ink/ink1239.xml"/><Relationship Id="rId75" Type="http://schemas.openxmlformats.org/officeDocument/2006/relationships/image" Target="../media/image29010.png"/><Relationship Id="rId96" Type="http://schemas.openxmlformats.org/officeDocument/2006/relationships/customXml" Target="../ink/ink1260.xml"/><Relationship Id="rId140" Type="http://schemas.openxmlformats.org/officeDocument/2006/relationships/image" Target="../media/image32110.png"/><Relationship Id="rId161" Type="http://schemas.openxmlformats.org/officeDocument/2006/relationships/customXml" Target="../ink/ink1293.xml"/><Relationship Id="rId182" Type="http://schemas.openxmlformats.org/officeDocument/2006/relationships/image" Target="../media/image34210.png"/><Relationship Id="rId217" Type="http://schemas.openxmlformats.org/officeDocument/2006/relationships/customXml" Target="../ink/ink1321.xml"/><Relationship Id="rId6" Type="http://schemas.openxmlformats.org/officeDocument/2006/relationships/customXml" Target="../ink/ink1215.xml"/><Relationship Id="rId238" Type="http://schemas.openxmlformats.org/officeDocument/2006/relationships/image" Target="../media/image37010.png"/><Relationship Id="rId259" Type="http://schemas.openxmlformats.org/officeDocument/2006/relationships/customXml" Target="../ink/ink1342.xml"/><Relationship Id="rId23" Type="http://schemas.openxmlformats.org/officeDocument/2006/relationships/image" Target="../media/image26410.png"/><Relationship Id="rId119" Type="http://schemas.openxmlformats.org/officeDocument/2006/relationships/customXml" Target="../ink/ink1272.xml"/><Relationship Id="rId270" Type="http://schemas.openxmlformats.org/officeDocument/2006/relationships/image" Target="../media/image38610.png"/><Relationship Id="rId44" Type="http://schemas.openxmlformats.org/officeDocument/2006/relationships/customXml" Target="../ink/ink1234.xml"/><Relationship Id="rId65" Type="http://schemas.openxmlformats.org/officeDocument/2006/relationships/image" Target="../media/image28510.png"/><Relationship Id="rId86" Type="http://schemas.openxmlformats.org/officeDocument/2006/relationships/customXml" Target="../ink/ink1255.xml"/><Relationship Id="rId130" Type="http://schemas.openxmlformats.org/officeDocument/2006/relationships/image" Target="../media/image31610.png"/><Relationship Id="rId151" Type="http://schemas.openxmlformats.org/officeDocument/2006/relationships/customXml" Target="../ink/ink1288.xml"/><Relationship Id="rId172" Type="http://schemas.openxmlformats.org/officeDocument/2006/relationships/image" Target="../media/image33710.png"/><Relationship Id="rId193" Type="http://schemas.openxmlformats.org/officeDocument/2006/relationships/customXml" Target="../ink/ink1309.xml"/><Relationship Id="rId207" Type="http://schemas.openxmlformats.org/officeDocument/2006/relationships/customXml" Target="../ink/ink1316.xml"/><Relationship Id="rId228" Type="http://schemas.openxmlformats.org/officeDocument/2006/relationships/image" Target="../media/image36510.png"/><Relationship Id="rId249" Type="http://schemas.openxmlformats.org/officeDocument/2006/relationships/customXml" Target="../ink/ink1337.xml"/><Relationship Id="rId13" Type="http://schemas.openxmlformats.org/officeDocument/2006/relationships/image" Target="../media/image25910.png"/><Relationship Id="rId109" Type="http://schemas.openxmlformats.org/officeDocument/2006/relationships/customXml" Target="../ink/ink1267.xml"/><Relationship Id="rId260" Type="http://schemas.openxmlformats.org/officeDocument/2006/relationships/image" Target="../media/image38110.png"/><Relationship Id="rId281" Type="http://schemas.openxmlformats.org/officeDocument/2006/relationships/customXml" Target="../ink/ink1353.xml"/><Relationship Id="rId34" Type="http://schemas.openxmlformats.org/officeDocument/2006/relationships/customXml" Target="../ink/ink1229.xml"/><Relationship Id="rId50" Type="http://schemas.openxmlformats.org/officeDocument/2006/relationships/customXml" Target="../ink/ink1237.xml"/><Relationship Id="rId55" Type="http://schemas.openxmlformats.org/officeDocument/2006/relationships/image" Target="../media/image28010.png"/><Relationship Id="rId76" Type="http://schemas.openxmlformats.org/officeDocument/2006/relationships/customXml" Target="../ink/ink1250.xml"/><Relationship Id="rId97" Type="http://schemas.openxmlformats.org/officeDocument/2006/relationships/customXml" Target="../ink/ink1261.xml"/><Relationship Id="rId104" Type="http://schemas.openxmlformats.org/officeDocument/2006/relationships/image" Target="../media/image30310.png"/><Relationship Id="rId120" Type="http://schemas.openxmlformats.org/officeDocument/2006/relationships/image" Target="../media/image31110.png"/><Relationship Id="rId125" Type="http://schemas.openxmlformats.org/officeDocument/2006/relationships/customXml" Target="../ink/ink1275.xml"/><Relationship Id="rId141" Type="http://schemas.openxmlformats.org/officeDocument/2006/relationships/customXml" Target="../ink/ink1283.xml"/><Relationship Id="rId146" Type="http://schemas.openxmlformats.org/officeDocument/2006/relationships/image" Target="../media/image32410.png"/><Relationship Id="rId167" Type="http://schemas.openxmlformats.org/officeDocument/2006/relationships/customXml" Target="../ink/ink1296.xml"/><Relationship Id="rId188" Type="http://schemas.openxmlformats.org/officeDocument/2006/relationships/image" Target="../media/image34510.png"/><Relationship Id="rId7" Type="http://schemas.openxmlformats.org/officeDocument/2006/relationships/image" Target="../media/image25610.png"/><Relationship Id="rId71" Type="http://schemas.openxmlformats.org/officeDocument/2006/relationships/image" Target="../media/image28810.png"/><Relationship Id="rId92" Type="http://schemas.openxmlformats.org/officeDocument/2006/relationships/customXml" Target="../ink/ink1258.xml"/><Relationship Id="rId162" Type="http://schemas.openxmlformats.org/officeDocument/2006/relationships/image" Target="../media/image33210.png"/><Relationship Id="rId183" Type="http://schemas.openxmlformats.org/officeDocument/2006/relationships/customXml" Target="../ink/ink1304.xml"/><Relationship Id="rId213" Type="http://schemas.openxmlformats.org/officeDocument/2006/relationships/customXml" Target="../ink/ink1319.xml"/><Relationship Id="rId218" Type="http://schemas.openxmlformats.org/officeDocument/2006/relationships/image" Target="../media/image36010.png"/><Relationship Id="rId234" Type="http://schemas.openxmlformats.org/officeDocument/2006/relationships/image" Target="../media/image36810.png"/><Relationship Id="rId239" Type="http://schemas.openxmlformats.org/officeDocument/2006/relationships/customXml" Target="../ink/ink1332.xml"/><Relationship Id="rId2" Type="http://schemas.openxmlformats.org/officeDocument/2006/relationships/customXml" Target="../ink/ink1213.xml"/><Relationship Id="rId29" Type="http://schemas.openxmlformats.org/officeDocument/2006/relationships/image" Target="../media/image26710.png"/><Relationship Id="rId250" Type="http://schemas.openxmlformats.org/officeDocument/2006/relationships/image" Target="../media/image37610.png"/><Relationship Id="rId255" Type="http://schemas.openxmlformats.org/officeDocument/2006/relationships/customXml" Target="../ink/ink1340.xml"/><Relationship Id="rId271" Type="http://schemas.openxmlformats.org/officeDocument/2006/relationships/customXml" Target="../ink/ink1348.xml"/><Relationship Id="rId276" Type="http://schemas.openxmlformats.org/officeDocument/2006/relationships/image" Target="../media/image38910.png"/><Relationship Id="rId24" Type="http://schemas.openxmlformats.org/officeDocument/2006/relationships/customXml" Target="../ink/ink1224.xml"/><Relationship Id="rId40" Type="http://schemas.openxmlformats.org/officeDocument/2006/relationships/customXml" Target="../ink/ink1232.xml"/><Relationship Id="rId45" Type="http://schemas.openxmlformats.org/officeDocument/2006/relationships/image" Target="../media/image27510.png"/><Relationship Id="rId66" Type="http://schemas.openxmlformats.org/officeDocument/2006/relationships/customXml" Target="../ink/ink1245.xml"/><Relationship Id="rId87" Type="http://schemas.openxmlformats.org/officeDocument/2006/relationships/image" Target="../media/image29610.png"/><Relationship Id="rId110" Type="http://schemas.openxmlformats.org/officeDocument/2006/relationships/image" Target="../media/image30610.png"/><Relationship Id="rId115" Type="http://schemas.openxmlformats.org/officeDocument/2006/relationships/customXml" Target="../ink/ink1270.xml"/><Relationship Id="rId131" Type="http://schemas.openxmlformats.org/officeDocument/2006/relationships/customXml" Target="../ink/ink1278.xml"/><Relationship Id="rId136" Type="http://schemas.openxmlformats.org/officeDocument/2006/relationships/image" Target="../media/image31910.png"/><Relationship Id="rId157" Type="http://schemas.openxmlformats.org/officeDocument/2006/relationships/customXml" Target="../ink/ink1291.xml"/><Relationship Id="rId178" Type="http://schemas.openxmlformats.org/officeDocument/2006/relationships/image" Target="../media/image34010.png"/><Relationship Id="rId61" Type="http://schemas.openxmlformats.org/officeDocument/2006/relationships/image" Target="../media/image28310.png"/><Relationship Id="rId82" Type="http://schemas.openxmlformats.org/officeDocument/2006/relationships/customXml" Target="../ink/ink1253.xml"/><Relationship Id="rId152" Type="http://schemas.openxmlformats.org/officeDocument/2006/relationships/image" Target="../media/image32710.png"/><Relationship Id="rId173" Type="http://schemas.openxmlformats.org/officeDocument/2006/relationships/customXml" Target="../ink/ink1299.xml"/><Relationship Id="rId194" Type="http://schemas.openxmlformats.org/officeDocument/2006/relationships/image" Target="../media/image34810.png"/><Relationship Id="rId199" Type="http://schemas.openxmlformats.org/officeDocument/2006/relationships/customXml" Target="../ink/ink1312.xml"/><Relationship Id="rId203" Type="http://schemas.openxmlformats.org/officeDocument/2006/relationships/customXml" Target="../ink/ink1314.xml"/><Relationship Id="rId208" Type="http://schemas.openxmlformats.org/officeDocument/2006/relationships/image" Target="../media/image35510.png"/><Relationship Id="rId229" Type="http://schemas.openxmlformats.org/officeDocument/2006/relationships/customXml" Target="../ink/ink1327.xml"/><Relationship Id="rId19" Type="http://schemas.openxmlformats.org/officeDocument/2006/relationships/image" Target="../media/image26210.png"/><Relationship Id="rId224" Type="http://schemas.openxmlformats.org/officeDocument/2006/relationships/image" Target="../media/image36310.png"/><Relationship Id="rId240" Type="http://schemas.openxmlformats.org/officeDocument/2006/relationships/image" Target="../media/image37110.png"/><Relationship Id="rId245" Type="http://schemas.openxmlformats.org/officeDocument/2006/relationships/customXml" Target="../ink/ink1335.xml"/><Relationship Id="rId261" Type="http://schemas.openxmlformats.org/officeDocument/2006/relationships/customXml" Target="../ink/ink1343.xml"/><Relationship Id="rId266" Type="http://schemas.openxmlformats.org/officeDocument/2006/relationships/image" Target="../media/image38410.png"/><Relationship Id="rId287" Type="http://schemas.openxmlformats.org/officeDocument/2006/relationships/customXml" Target="../ink/ink1356.xml"/><Relationship Id="rId14" Type="http://schemas.openxmlformats.org/officeDocument/2006/relationships/customXml" Target="../ink/ink1219.xml"/><Relationship Id="rId30" Type="http://schemas.openxmlformats.org/officeDocument/2006/relationships/customXml" Target="../ink/ink1227.xml"/><Relationship Id="rId35" Type="http://schemas.openxmlformats.org/officeDocument/2006/relationships/image" Target="../media/image27010.png"/><Relationship Id="rId56" Type="http://schemas.openxmlformats.org/officeDocument/2006/relationships/customXml" Target="../ink/ink1240.xml"/><Relationship Id="rId77" Type="http://schemas.openxmlformats.org/officeDocument/2006/relationships/image" Target="../media/image29110.png"/><Relationship Id="rId100" Type="http://schemas.openxmlformats.org/officeDocument/2006/relationships/image" Target="../media/image30110.png"/><Relationship Id="rId105" Type="http://schemas.openxmlformats.org/officeDocument/2006/relationships/customXml" Target="../ink/ink1265.xml"/><Relationship Id="rId126" Type="http://schemas.openxmlformats.org/officeDocument/2006/relationships/image" Target="../media/image31410.png"/><Relationship Id="rId147" Type="http://schemas.openxmlformats.org/officeDocument/2006/relationships/customXml" Target="../ink/ink1286.xml"/><Relationship Id="rId168" Type="http://schemas.openxmlformats.org/officeDocument/2006/relationships/image" Target="../media/image33510.png"/><Relationship Id="rId282" Type="http://schemas.openxmlformats.org/officeDocument/2006/relationships/image" Target="../media/image39210.png"/><Relationship Id="rId8" Type="http://schemas.openxmlformats.org/officeDocument/2006/relationships/customXml" Target="../ink/ink1216.xml"/><Relationship Id="rId51" Type="http://schemas.openxmlformats.org/officeDocument/2006/relationships/image" Target="../media/image27810.png"/><Relationship Id="rId72" Type="http://schemas.openxmlformats.org/officeDocument/2006/relationships/customXml" Target="../ink/ink1248.xml"/><Relationship Id="rId93" Type="http://schemas.openxmlformats.org/officeDocument/2006/relationships/image" Target="../media/image29910.png"/><Relationship Id="rId98" Type="http://schemas.openxmlformats.org/officeDocument/2006/relationships/image" Target="../media/image30010.png"/><Relationship Id="rId121" Type="http://schemas.openxmlformats.org/officeDocument/2006/relationships/customXml" Target="../ink/ink1273.xml"/><Relationship Id="rId142" Type="http://schemas.openxmlformats.org/officeDocument/2006/relationships/image" Target="../media/image32210.png"/><Relationship Id="rId163" Type="http://schemas.openxmlformats.org/officeDocument/2006/relationships/customXml" Target="../ink/ink1294.xml"/><Relationship Id="rId184" Type="http://schemas.openxmlformats.org/officeDocument/2006/relationships/image" Target="../media/image34310.png"/><Relationship Id="rId189" Type="http://schemas.openxmlformats.org/officeDocument/2006/relationships/customXml" Target="../ink/ink1307.xml"/><Relationship Id="rId219" Type="http://schemas.openxmlformats.org/officeDocument/2006/relationships/customXml" Target="../ink/ink1322.xml"/><Relationship Id="rId3" Type="http://schemas.openxmlformats.org/officeDocument/2006/relationships/image" Target="../media/image25410.png"/><Relationship Id="rId214" Type="http://schemas.openxmlformats.org/officeDocument/2006/relationships/image" Target="../media/image35810.png"/><Relationship Id="rId230" Type="http://schemas.openxmlformats.org/officeDocument/2006/relationships/image" Target="../media/image36610.png"/><Relationship Id="rId235" Type="http://schemas.openxmlformats.org/officeDocument/2006/relationships/customXml" Target="../ink/ink1330.xml"/><Relationship Id="rId251" Type="http://schemas.openxmlformats.org/officeDocument/2006/relationships/customXml" Target="../ink/ink1338.xml"/><Relationship Id="rId256" Type="http://schemas.openxmlformats.org/officeDocument/2006/relationships/image" Target="../media/image37910.png"/><Relationship Id="rId277" Type="http://schemas.openxmlformats.org/officeDocument/2006/relationships/customXml" Target="../ink/ink1351.xml"/><Relationship Id="rId25" Type="http://schemas.openxmlformats.org/officeDocument/2006/relationships/image" Target="../media/image26510.png"/><Relationship Id="rId46" Type="http://schemas.openxmlformats.org/officeDocument/2006/relationships/customXml" Target="../ink/ink1235.xml"/><Relationship Id="rId67" Type="http://schemas.openxmlformats.org/officeDocument/2006/relationships/image" Target="../media/image28610.png"/><Relationship Id="rId116" Type="http://schemas.openxmlformats.org/officeDocument/2006/relationships/image" Target="../media/image30910.png"/><Relationship Id="rId137" Type="http://schemas.openxmlformats.org/officeDocument/2006/relationships/customXml" Target="../ink/ink1281.xml"/><Relationship Id="rId158" Type="http://schemas.openxmlformats.org/officeDocument/2006/relationships/image" Target="../media/image33010.png"/><Relationship Id="rId272" Type="http://schemas.openxmlformats.org/officeDocument/2006/relationships/image" Target="../media/image38710.png"/><Relationship Id="rId20" Type="http://schemas.openxmlformats.org/officeDocument/2006/relationships/customXml" Target="../ink/ink1222.xml"/><Relationship Id="rId41" Type="http://schemas.openxmlformats.org/officeDocument/2006/relationships/image" Target="../media/image27310.png"/><Relationship Id="rId62" Type="http://schemas.openxmlformats.org/officeDocument/2006/relationships/customXml" Target="../ink/ink1243.xml"/><Relationship Id="rId83" Type="http://schemas.openxmlformats.org/officeDocument/2006/relationships/image" Target="../media/image29410.png"/><Relationship Id="rId88" Type="http://schemas.openxmlformats.org/officeDocument/2006/relationships/customXml" Target="../ink/ink1256.xml"/><Relationship Id="rId111" Type="http://schemas.openxmlformats.org/officeDocument/2006/relationships/customXml" Target="../ink/ink1268.xml"/><Relationship Id="rId132" Type="http://schemas.openxmlformats.org/officeDocument/2006/relationships/image" Target="../media/image31710.png"/><Relationship Id="rId153" Type="http://schemas.openxmlformats.org/officeDocument/2006/relationships/customXml" Target="../ink/ink1289.xml"/><Relationship Id="rId174" Type="http://schemas.openxmlformats.org/officeDocument/2006/relationships/image" Target="../media/image33810.png"/><Relationship Id="rId179" Type="http://schemas.openxmlformats.org/officeDocument/2006/relationships/customXml" Target="../ink/ink1302.xml"/><Relationship Id="rId195" Type="http://schemas.openxmlformats.org/officeDocument/2006/relationships/customXml" Target="../ink/ink1310.xml"/><Relationship Id="rId209" Type="http://schemas.openxmlformats.org/officeDocument/2006/relationships/customXml" Target="../ink/ink1317.xml"/><Relationship Id="rId190" Type="http://schemas.openxmlformats.org/officeDocument/2006/relationships/image" Target="../media/image34610.png"/><Relationship Id="rId204" Type="http://schemas.openxmlformats.org/officeDocument/2006/relationships/image" Target="../media/image35310.png"/><Relationship Id="rId220" Type="http://schemas.openxmlformats.org/officeDocument/2006/relationships/image" Target="../media/image36110.png"/><Relationship Id="rId225" Type="http://schemas.openxmlformats.org/officeDocument/2006/relationships/customXml" Target="../ink/ink1325.xml"/><Relationship Id="rId241" Type="http://schemas.openxmlformats.org/officeDocument/2006/relationships/customXml" Target="../ink/ink1333.xml"/><Relationship Id="rId246" Type="http://schemas.openxmlformats.org/officeDocument/2006/relationships/image" Target="../media/image37410.png"/><Relationship Id="rId267" Type="http://schemas.openxmlformats.org/officeDocument/2006/relationships/customXml" Target="../ink/ink1346.xml"/><Relationship Id="rId288" Type="http://schemas.openxmlformats.org/officeDocument/2006/relationships/image" Target="../media/image39510.png"/><Relationship Id="rId15" Type="http://schemas.openxmlformats.org/officeDocument/2006/relationships/image" Target="../media/image26010.png"/><Relationship Id="rId36" Type="http://schemas.openxmlformats.org/officeDocument/2006/relationships/customXml" Target="../ink/ink1230.xml"/><Relationship Id="rId57" Type="http://schemas.openxmlformats.org/officeDocument/2006/relationships/image" Target="../media/image28110.png"/><Relationship Id="rId106" Type="http://schemas.openxmlformats.org/officeDocument/2006/relationships/image" Target="../media/image30410.png"/><Relationship Id="rId127" Type="http://schemas.openxmlformats.org/officeDocument/2006/relationships/customXml" Target="../ink/ink1276.xml"/><Relationship Id="rId262" Type="http://schemas.openxmlformats.org/officeDocument/2006/relationships/image" Target="../media/image38210.png"/><Relationship Id="rId283" Type="http://schemas.openxmlformats.org/officeDocument/2006/relationships/customXml" Target="../ink/ink1354.xml"/><Relationship Id="rId10" Type="http://schemas.openxmlformats.org/officeDocument/2006/relationships/customXml" Target="../ink/ink1217.xml"/><Relationship Id="rId31" Type="http://schemas.openxmlformats.org/officeDocument/2006/relationships/image" Target="../media/image26810.png"/><Relationship Id="rId52" Type="http://schemas.openxmlformats.org/officeDocument/2006/relationships/customXml" Target="../ink/ink1238.xml"/><Relationship Id="rId73" Type="http://schemas.openxmlformats.org/officeDocument/2006/relationships/image" Target="../media/image28910.png"/><Relationship Id="rId78" Type="http://schemas.openxmlformats.org/officeDocument/2006/relationships/customXml" Target="../ink/ink1251.xml"/><Relationship Id="rId94" Type="http://schemas.openxmlformats.org/officeDocument/2006/relationships/customXml" Target="../ink/ink1259.xml"/><Relationship Id="rId99" Type="http://schemas.openxmlformats.org/officeDocument/2006/relationships/customXml" Target="../ink/ink1262.xml"/><Relationship Id="rId101" Type="http://schemas.openxmlformats.org/officeDocument/2006/relationships/customXml" Target="../ink/ink1263.xml"/><Relationship Id="rId122" Type="http://schemas.openxmlformats.org/officeDocument/2006/relationships/image" Target="../media/image31210.png"/><Relationship Id="rId143" Type="http://schemas.openxmlformats.org/officeDocument/2006/relationships/customXml" Target="../ink/ink1284.xml"/><Relationship Id="rId148" Type="http://schemas.openxmlformats.org/officeDocument/2006/relationships/image" Target="../media/image32510.png"/><Relationship Id="rId164" Type="http://schemas.openxmlformats.org/officeDocument/2006/relationships/image" Target="../media/image33310.png"/><Relationship Id="rId169" Type="http://schemas.openxmlformats.org/officeDocument/2006/relationships/customXml" Target="../ink/ink1297.xml"/><Relationship Id="rId185" Type="http://schemas.openxmlformats.org/officeDocument/2006/relationships/customXml" Target="../ink/ink1305.xml"/><Relationship Id="rId4" Type="http://schemas.openxmlformats.org/officeDocument/2006/relationships/customXml" Target="../ink/ink1214.xml"/><Relationship Id="rId9" Type="http://schemas.openxmlformats.org/officeDocument/2006/relationships/image" Target="../media/image25710.png"/><Relationship Id="rId180" Type="http://schemas.openxmlformats.org/officeDocument/2006/relationships/image" Target="../media/image34110.png"/><Relationship Id="rId210" Type="http://schemas.openxmlformats.org/officeDocument/2006/relationships/image" Target="../media/image35610.png"/><Relationship Id="rId215" Type="http://schemas.openxmlformats.org/officeDocument/2006/relationships/customXml" Target="../ink/ink1320.xml"/><Relationship Id="rId236" Type="http://schemas.openxmlformats.org/officeDocument/2006/relationships/image" Target="../media/image36910.png"/><Relationship Id="rId257" Type="http://schemas.openxmlformats.org/officeDocument/2006/relationships/customXml" Target="../ink/ink1341.xml"/><Relationship Id="rId278" Type="http://schemas.openxmlformats.org/officeDocument/2006/relationships/image" Target="../media/image39010.png"/><Relationship Id="rId26" Type="http://schemas.openxmlformats.org/officeDocument/2006/relationships/customXml" Target="../ink/ink1225.xml"/><Relationship Id="rId231" Type="http://schemas.openxmlformats.org/officeDocument/2006/relationships/customXml" Target="../ink/ink1328.xml"/><Relationship Id="rId252" Type="http://schemas.openxmlformats.org/officeDocument/2006/relationships/image" Target="../media/image37710.png"/><Relationship Id="rId273" Type="http://schemas.openxmlformats.org/officeDocument/2006/relationships/customXml" Target="../ink/ink1349.xml"/><Relationship Id="rId47" Type="http://schemas.openxmlformats.org/officeDocument/2006/relationships/image" Target="../media/image27610.png"/><Relationship Id="rId68" Type="http://schemas.openxmlformats.org/officeDocument/2006/relationships/customXml" Target="../ink/ink1246.xml"/><Relationship Id="rId89" Type="http://schemas.openxmlformats.org/officeDocument/2006/relationships/image" Target="../media/image29710.png"/><Relationship Id="rId112" Type="http://schemas.openxmlformats.org/officeDocument/2006/relationships/image" Target="../media/image30710.png"/><Relationship Id="rId133" Type="http://schemas.openxmlformats.org/officeDocument/2006/relationships/customXml" Target="../ink/ink1279.xml"/><Relationship Id="rId154" Type="http://schemas.openxmlformats.org/officeDocument/2006/relationships/image" Target="../media/image32810.png"/><Relationship Id="rId175" Type="http://schemas.openxmlformats.org/officeDocument/2006/relationships/customXml" Target="../ink/ink1300.xml"/><Relationship Id="rId196" Type="http://schemas.openxmlformats.org/officeDocument/2006/relationships/image" Target="../media/image34910.png"/><Relationship Id="rId200" Type="http://schemas.openxmlformats.org/officeDocument/2006/relationships/image" Target="../media/image35110.png"/><Relationship Id="rId16" Type="http://schemas.openxmlformats.org/officeDocument/2006/relationships/customXml" Target="../ink/ink1220.xml"/><Relationship Id="rId221" Type="http://schemas.openxmlformats.org/officeDocument/2006/relationships/customXml" Target="../ink/ink1323.xml"/><Relationship Id="rId242" Type="http://schemas.openxmlformats.org/officeDocument/2006/relationships/image" Target="../media/image37210.png"/><Relationship Id="rId263" Type="http://schemas.openxmlformats.org/officeDocument/2006/relationships/customXml" Target="../ink/ink1344.xml"/><Relationship Id="rId284" Type="http://schemas.openxmlformats.org/officeDocument/2006/relationships/image" Target="../media/image39310.png"/><Relationship Id="rId37" Type="http://schemas.openxmlformats.org/officeDocument/2006/relationships/image" Target="../media/image27110.png"/><Relationship Id="rId58" Type="http://schemas.openxmlformats.org/officeDocument/2006/relationships/customXml" Target="../ink/ink1241.xml"/><Relationship Id="rId79" Type="http://schemas.openxmlformats.org/officeDocument/2006/relationships/image" Target="../media/image29210.png"/><Relationship Id="rId102" Type="http://schemas.openxmlformats.org/officeDocument/2006/relationships/image" Target="../media/image30210.png"/><Relationship Id="rId123" Type="http://schemas.openxmlformats.org/officeDocument/2006/relationships/customXml" Target="../ink/ink1274.xml"/><Relationship Id="rId144" Type="http://schemas.openxmlformats.org/officeDocument/2006/relationships/image" Target="../media/image32310.png"/><Relationship Id="rId90" Type="http://schemas.openxmlformats.org/officeDocument/2006/relationships/customXml" Target="../ink/ink1257.xml"/><Relationship Id="rId165" Type="http://schemas.openxmlformats.org/officeDocument/2006/relationships/customXml" Target="../ink/ink1295.xml"/><Relationship Id="rId186" Type="http://schemas.openxmlformats.org/officeDocument/2006/relationships/image" Target="../media/image34410.png"/><Relationship Id="rId211" Type="http://schemas.openxmlformats.org/officeDocument/2006/relationships/customXml" Target="../ink/ink1318.xml"/><Relationship Id="rId232" Type="http://schemas.openxmlformats.org/officeDocument/2006/relationships/image" Target="../media/image36710.png"/><Relationship Id="rId253" Type="http://schemas.openxmlformats.org/officeDocument/2006/relationships/customXml" Target="../ink/ink1339.xml"/><Relationship Id="rId274" Type="http://schemas.openxmlformats.org/officeDocument/2006/relationships/image" Target="../media/image38810.png"/><Relationship Id="rId27" Type="http://schemas.openxmlformats.org/officeDocument/2006/relationships/image" Target="../media/image26610.png"/><Relationship Id="rId48" Type="http://schemas.openxmlformats.org/officeDocument/2006/relationships/customXml" Target="../ink/ink1236.xml"/><Relationship Id="rId69" Type="http://schemas.openxmlformats.org/officeDocument/2006/relationships/image" Target="../media/image28710.png"/><Relationship Id="rId113" Type="http://schemas.openxmlformats.org/officeDocument/2006/relationships/customXml" Target="../ink/ink1269.xml"/><Relationship Id="rId134" Type="http://schemas.openxmlformats.org/officeDocument/2006/relationships/image" Target="../media/image31810.png"/><Relationship Id="rId80" Type="http://schemas.openxmlformats.org/officeDocument/2006/relationships/customXml" Target="../ink/ink1252.xml"/><Relationship Id="rId155" Type="http://schemas.openxmlformats.org/officeDocument/2006/relationships/customXml" Target="../ink/ink1290.xml"/><Relationship Id="rId176" Type="http://schemas.openxmlformats.org/officeDocument/2006/relationships/image" Target="../media/image33910.png"/><Relationship Id="rId197" Type="http://schemas.openxmlformats.org/officeDocument/2006/relationships/customXml" Target="../ink/ink1311.xml"/><Relationship Id="rId201" Type="http://schemas.openxmlformats.org/officeDocument/2006/relationships/customXml" Target="../ink/ink1313.xml"/><Relationship Id="rId222" Type="http://schemas.openxmlformats.org/officeDocument/2006/relationships/image" Target="../media/image36210.png"/><Relationship Id="rId243" Type="http://schemas.openxmlformats.org/officeDocument/2006/relationships/customXml" Target="../ink/ink1334.xml"/><Relationship Id="rId264" Type="http://schemas.openxmlformats.org/officeDocument/2006/relationships/image" Target="../media/image38310.png"/><Relationship Id="rId285" Type="http://schemas.openxmlformats.org/officeDocument/2006/relationships/customXml" Target="../ink/ink1355.xml"/><Relationship Id="rId17" Type="http://schemas.openxmlformats.org/officeDocument/2006/relationships/image" Target="../media/image26110.png"/><Relationship Id="rId38" Type="http://schemas.openxmlformats.org/officeDocument/2006/relationships/customXml" Target="../ink/ink1231.xml"/><Relationship Id="rId59" Type="http://schemas.openxmlformats.org/officeDocument/2006/relationships/image" Target="../media/image28210.png"/><Relationship Id="rId103" Type="http://schemas.openxmlformats.org/officeDocument/2006/relationships/customXml" Target="../ink/ink1264.xml"/><Relationship Id="rId124" Type="http://schemas.openxmlformats.org/officeDocument/2006/relationships/image" Target="../media/image31310.png"/><Relationship Id="rId70" Type="http://schemas.openxmlformats.org/officeDocument/2006/relationships/customXml" Target="../ink/ink1247.xml"/><Relationship Id="rId91" Type="http://schemas.openxmlformats.org/officeDocument/2006/relationships/image" Target="../media/image29810.png"/><Relationship Id="rId145" Type="http://schemas.openxmlformats.org/officeDocument/2006/relationships/customXml" Target="../ink/ink1285.xml"/><Relationship Id="rId166" Type="http://schemas.openxmlformats.org/officeDocument/2006/relationships/image" Target="../media/image33410.png"/><Relationship Id="rId187" Type="http://schemas.openxmlformats.org/officeDocument/2006/relationships/customXml" Target="../ink/ink130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5710.png"/><Relationship Id="rId233" Type="http://schemas.openxmlformats.org/officeDocument/2006/relationships/customXml" Target="../ink/ink1329.xml"/><Relationship Id="rId254" Type="http://schemas.openxmlformats.org/officeDocument/2006/relationships/image" Target="../media/image37810.png"/><Relationship Id="rId28" Type="http://schemas.openxmlformats.org/officeDocument/2006/relationships/customXml" Target="../ink/ink1226.xml"/><Relationship Id="rId49" Type="http://schemas.openxmlformats.org/officeDocument/2006/relationships/image" Target="../media/image27710.png"/><Relationship Id="rId114" Type="http://schemas.openxmlformats.org/officeDocument/2006/relationships/image" Target="../media/image30810.png"/><Relationship Id="rId275" Type="http://schemas.openxmlformats.org/officeDocument/2006/relationships/customXml" Target="../ink/ink1350.xml"/><Relationship Id="rId60" Type="http://schemas.openxmlformats.org/officeDocument/2006/relationships/customXml" Target="../ink/ink1242.xml"/><Relationship Id="rId81" Type="http://schemas.openxmlformats.org/officeDocument/2006/relationships/image" Target="../media/image29310.png"/><Relationship Id="rId135" Type="http://schemas.openxmlformats.org/officeDocument/2006/relationships/customXml" Target="../ink/ink1280.xml"/><Relationship Id="rId156" Type="http://schemas.openxmlformats.org/officeDocument/2006/relationships/image" Target="../media/image32910.png"/><Relationship Id="rId177" Type="http://schemas.openxmlformats.org/officeDocument/2006/relationships/customXml" Target="../ink/ink1301.xml"/><Relationship Id="rId198" Type="http://schemas.openxmlformats.org/officeDocument/2006/relationships/image" Target="../media/image35010.png"/><Relationship Id="rId202" Type="http://schemas.openxmlformats.org/officeDocument/2006/relationships/image" Target="../media/image35210.png"/><Relationship Id="rId223" Type="http://schemas.openxmlformats.org/officeDocument/2006/relationships/customXml" Target="../ink/ink1324.xml"/><Relationship Id="rId244" Type="http://schemas.openxmlformats.org/officeDocument/2006/relationships/image" Target="../media/image37310.png"/><Relationship Id="rId18" Type="http://schemas.openxmlformats.org/officeDocument/2006/relationships/customXml" Target="../ink/ink1221.xml"/><Relationship Id="rId39" Type="http://schemas.openxmlformats.org/officeDocument/2006/relationships/image" Target="../media/image27210.png"/><Relationship Id="rId265" Type="http://schemas.openxmlformats.org/officeDocument/2006/relationships/customXml" Target="../ink/ink1345.xml"/><Relationship Id="rId286" Type="http://schemas.openxmlformats.org/officeDocument/2006/relationships/image" Target="../media/image3941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70.xml"/><Relationship Id="rId117" Type="http://schemas.openxmlformats.org/officeDocument/2006/relationships/image" Target="../media/image4540.png"/><Relationship Id="rId21" Type="http://schemas.openxmlformats.org/officeDocument/2006/relationships/image" Target="../media/image4060.png"/><Relationship Id="rId42" Type="http://schemas.openxmlformats.org/officeDocument/2006/relationships/customXml" Target="../ink/ink1378.xml"/><Relationship Id="rId47" Type="http://schemas.openxmlformats.org/officeDocument/2006/relationships/image" Target="../media/image4190.png"/><Relationship Id="rId63" Type="http://schemas.openxmlformats.org/officeDocument/2006/relationships/image" Target="../media/image4270.png"/><Relationship Id="rId68" Type="http://schemas.openxmlformats.org/officeDocument/2006/relationships/customXml" Target="../ink/ink1391.xml"/><Relationship Id="rId84" Type="http://schemas.openxmlformats.org/officeDocument/2006/relationships/customXml" Target="../ink/ink1399.xml"/><Relationship Id="rId89" Type="http://schemas.openxmlformats.org/officeDocument/2006/relationships/image" Target="../media/image4400.png"/><Relationship Id="rId112" Type="http://schemas.openxmlformats.org/officeDocument/2006/relationships/customXml" Target="../ink/ink1413.xml"/><Relationship Id="rId133" Type="http://schemas.openxmlformats.org/officeDocument/2006/relationships/image" Target="../media/image4620.png"/><Relationship Id="rId138" Type="http://schemas.openxmlformats.org/officeDocument/2006/relationships/customXml" Target="../ink/ink1426.xml"/><Relationship Id="rId154" Type="http://schemas.openxmlformats.org/officeDocument/2006/relationships/customXml" Target="../ink/ink1434.xml"/><Relationship Id="rId159" Type="http://schemas.openxmlformats.org/officeDocument/2006/relationships/image" Target="../media/image4750.png"/><Relationship Id="rId16" Type="http://schemas.openxmlformats.org/officeDocument/2006/relationships/customXml" Target="../ink/ink1365.xml"/><Relationship Id="rId107" Type="http://schemas.openxmlformats.org/officeDocument/2006/relationships/image" Target="../media/image4490.png"/><Relationship Id="rId11" Type="http://schemas.openxmlformats.org/officeDocument/2006/relationships/image" Target="../media/image4011.png"/><Relationship Id="rId32" Type="http://schemas.openxmlformats.org/officeDocument/2006/relationships/customXml" Target="../ink/ink1373.xml"/><Relationship Id="rId37" Type="http://schemas.openxmlformats.org/officeDocument/2006/relationships/image" Target="../media/image4140.png"/><Relationship Id="rId53" Type="http://schemas.openxmlformats.org/officeDocument/2006/relationships/image" Target="../media/image4220.png"/><Relationship Id="rId58" Type="http://schemas.openxmlformats.org/officeDocument/2006/relationships/customXml" Target="../ink/ink1386.xml"/><Relationship Id="rId74" Type="http://schemas.openxmlformats.org/officeDocument/2006/relationships/customXml" Target="../ink/ink1394.xml"/><Relationship Id="rId79" Type="http://schemas.openxmlformats.org/officeDocument/2006/relationships/image" Target="../media/image4350.png"/><Relationship Id="rId102" Type="http://schemas.openxmlformats.org/officeDocument/2006/relationships/customXml" Target="../ink/ink1408.xml"/><Relationship Id="rId123" Type="http://schemas.openxmlformats.org/officeDocument/2006/relationships/image" Target="../media/image4570.png"/><Relationship Id="rId128" Type="http://schemas.openxmlformats.org/officeDocument/2006/relationships/customXml" Target="../ink/ink1421.xml"/><Relationship Id="rId144" Type="http://schemas.openxmlformats.org/officeDocument/2006/relationships/customXml" Target="../ink/ink1429.xml"/><Relationship Id="rId149" Type="http://schemas.openxmlformats.org/officeDocument/2006/relationships/image" Target="../media/image4700.png"/><Relationship Id="rId5" Type="http://schemas.openxmlformats.org/officeDocument/2006/relationships/image" Target="../media/image3980.png"/><Relationship Id="rId90" Type="http://schemas.openxmlformats.org/officeDocument/2006/relationships/customXml" Target="../ink/ink1402.xml"/><Relationship Id="rId95" Type="http://schemas.openxmlformats.org/officeDocument/2006/relationships/image" Target="../media/image4430.png"/><Relationship Id="rId160" Type="http://schemas.openxmlformats.org/officeDocument/2006/relationships/customXml" Target="../ink/ink1437.xml"/><Relationship Id="rId22" Type="http://schemas.openxmlformats.org/officeDocument/2006/relationships/customXml" Target="../ink/ink1368.xml"/><Relationship Id="rId27" Type="http://schemas.openxmlformats.org/officeDocument/2006/relationships/image" Target="../media/image4090.png"/><Relationship Id="rId43" Type="http://schemas.openxmlformats.org/officeDocument/2006/relationships/image" Target="../media/image4170.png"/><Relationship Id="rId48" Type="http://schemas.openxmlformats.org/officeDocument/2006/relationships/customXml" Target="../ink/ink1381.xml"/><Relationship Id="rId64" Type="http://schemas.openxmlformats.org/officeDocument/2006/relationships/customXml" Target="../ink/ink1389.xml"/><Relationship Id="rId69" Type="http://schemas.openxmlformats.org/officeDocument/2006/relationships/image" Target="../media/image4300.png"/><Relationship Id="rId113" Type="http://schemas.openxmlformats.org/officeDocument/2006/relationships/image" Target="../media/image4520.png"/><Relationship Id="rId118" Type="http://schemas.openxmlformats.org/officeDocument/2006/relationships/customXml" Target="../ink/ink1416.xml"/><Relationship Id="rId134" Type="http://schemas.openxmlformats.org/officeDocument/2006/relationships/customXml" Target="../ink/ink1424.xml"/><Relationship Id="rId139" Type="http://schemas.openxmlformats.org/officeDocument/2006/relationships/image" Target="../media/image4650.png"/><Relationship Id="rId80" Type="http://schemas.openxmlformats.org/officeDocument/2006/relationships/customXml" Target="../ink/ink1397.xml"/><Relationship Id="rId85" Type="http://schemas.openxmlformats.org/officeDocument/2006/relationships/image" Target="../media/image4380.png"/><Relationship Id="rId150" Type="http://schemas.openxmlformats.org/officeDocument/2006/relationships/customXml" Target="../ink/ink1432.xml"/><Relationship Id="rId155" Type="http://schemas.openxmlformats.org/officeDocument/2006/relationships/image" Target="../media/image4730.png"/><Relationship Id="rId12" Type="http://schemas.openxmlformats.org/officeDocument/2006/relationships/customXml" Target="../ink/ink1363.xml"/><Relationship Id="rId17" Type="http://schemas.openxmlformats.org/officeDocument/2006/relationships/image" Target="../media/image4040.png"/><Relationship Id="rId33" Type="http://schemas.openxmlformats.org/officeDocument/2006/relationships/image" Target="../media/image4120.png"/><Relationship Id="rId38" Type="http://schemas.openxmlformats.org/officeDocument/2006/relationships/customXml" Target="../ink/ink1376.xml"/><Relationship Id="rId59" Type="http://schemas.openxmlformats.org/officeDocument/2006/relationships/image" Target="../media/image4250.png"/><Relationship Id="rId103" Type="http://schemas.openxmlformats.org/officeDocument/2006/relationships/image" Target="../media/image4470.png"/><Relationship Id="rId108" Type="http://schemas.openxmlformats.org/officeDocument/2006/relationships/customXml" Target="../ink/ink1411.xml"/><Relationship Id="rId124" Type="http://schemas.openxmlformats.org/officeDocument/2006/relationships/customXml" Target="../ink/ink1419.xml"/><Relationship Id="rId129" Type="http://schemas.openxmlformats.org/officeDocument/2006/relationships/image" Target="../media/image4600.png"/><Relationship Id="rId20" Type="http://schemas.openxmlformats.org/officeDocument/2006/relationships/customXml" Target="../ink/ink1367.xml"/><Relationship Id="rId41" Type="http://schemas.openxmlformats.org/officeDocument/2006/relationships/image" Target="../media/image4160.png"/><Relationship Id="rId54" Type="http://schemas.openxmlformats.org/officeDocument/2006/relationships/customXml" Target="../ink/ink1384.xml"/><Relationship Id="rId62" Type="http://schemas.openxmlformats.org/officeDocument/2006/relationships/customXml" Target="../ink/ink1388.xml"/><Relationship Id="rId70" Type="http://schemas.openxmlformats.org/officeDocument/2006/relationships/customXml" Target="../ink/ink1392.xml"/><Relationship Id="rId75" Type="http://schemas.openxmlformats.org/officeDocument/2006/relationships/image" Target="../media/image4330.png"/><Relationship Id="rId83" Type="http://schemas.openxmlformats.org/officeDocument/2006/relationships/image" Target="../media/image4370.png"/><Relationship Id="rId88" Type="http://schemas.openxmlformats.org/officeDocument/2006/relationships/customXml" Target="../ink/ink1401.xml"/><Relationship Id="rId91" Type="http://schemas.openxmlformats.org/officeDocument/2006/relationships/image" Target="../media/image4411.png"/><Relationship Id="rId96" Type="http://schemas.openxmlformats.org/officeDocument/2006/relationships/customXml" Target="../ink/ink1405.xml"/><Relationship Id="rId111" Type="http://schemas.openxmlformats.org/officeDocument/2006/relationships/image" Target="../media/image4511.png"/><Relationship Id="rId132" Type="http://schemas.openxmlformats.org/officeDocument/2006/relationships/customXml" Target="../ink/ink1423.xml"/><Relationship Id="rId140" Type="http://schemas.openxmlformats.org/officeDocument/2006/relationships/customXml" Target="../ink/ink1427.xml"/><Relationship Id="rId145" Type="http://schemas.openxmlformats.org/officeDocument/2006/relationships/image" Target="../media/image4680.png"/><Relationship Id="rId153" Type="http://schemas.openxmlformats.org/officeDocument/2006/relationships/image" Target="../media/image4720.png"/><Relationship Id="rId161" Type="http://schemas.openxmlformats.org/officeDocument/2006/relationships/image" Target="../media/image47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60.xml"/><Relationship Id="rId15" Type="http://schemas.openxmlformats.org/officeDocument/2006/relationships/image" Target="../media/image4030.png"/><Relationship Id="rId23" Type="http://schemas.openxmlformats.org/officeDocument/2006/relationships/image" Target="../media/image4070.png"/><Relationship Id="rId28" Type="http://schemas.openxmlformats.org/officeDocument/2006/relationships/customXml" Target="../ink/ink1371.xml"/><Relationship Id="rId36" Type="http://schemas.openxmlformats.org/officeDocument/2006/relationships/customXml" Target="../ink/ink1375.xml"/><Relationship Id="rId49" Type="http://schemas.openxmlformats.org/officeDocument/2006/relationships/image" Target="../media/image4200.png"/><Relationship Id="rId57" Type="http://schemas.openxmlformats.org/officeDocument/2006/relationships/image" Target="../media/image4240.png"/><Relationship Id="rId106" Type="http://schemas.openxmlformats.org/officeDocument/2006/relationships/customXml" Target="../ink/ink1410.xml"/><Relationship Id="rId114" Type="http://schemas.openxmlformats.org/officeDocument/2006/relationships/customXml" Target="../ink/ink1414.xml"/><Relationship Id="rId119" Type="http://schemas.openxmlformats.org/officeDocument/2006/relationships/image" Target="../media/image4550.png"/><Relationship Id="rId127" Type="http://schemas.openxmlformats.org/officeDocument/2006/relationships/image" Target="../media/image4590.png"/><Relationship Id="rId10" Type="http://schemas.openxmlformats.org/officeDocument/2006/relationships/customXml" Target="../ink/ink1362.xml"/><Relationship Id="rId31" Type="http://schemas.openxmlformats.org/officeDocument/2006/relationships/image" Target="../media/image4111.png"/><Relationship Id="rId44" Type="http://schemas.openxmlformats.org/officeDocument/2006/relationships/customXml" Target="../ink/ink1379.xml"/><Relationship Id="rId52" Type="http://schemas.openxmlformats.org/officeDocument/2006/relationships/customXml" Target="../ink/ink1383.xml"/><Relationship Id="rId60" Type="http://schemas.openxmlformats.org/officeDocument/2006/relationships/customXml" Target="../ink/ink1387.xml"/><Relationship Id="rId65" Type="http://schemas.openxmlformats.org/officeDocument/2006/relationships/image" Target="../media/image4280.png"/><Relationship Id="rId73" Type="http://schemas.openxmlformats.org/officeDocument/2006/relationships/image" Target="../media/image4320.png"/><Relationship Id="rId78" Type="http://schemas.openxmlformats.org/officeDocument/2006/relationships/customXml" Target="../ink/ink1396.xml"/><Relationship Id="rId81" Type="http://schemas.openxmlformats.org/officeDocument/2006/relationships/image" Target="../media/image4360.png"/><Relationship Id="rId86" Type="http://schemas.openxmlformats.org/officeDocument/2006/relationships/customXml" Target="../ink/ink1400.xml"/><Relationship Id="rId94" Type="http://schemas.openxmlformats.org/officeDocument/2006/relationships/customXml" Target="../ink/ink1404.xml"/><Relationship Id="rId99" Type="http://schemas.openxmlformats.org/officeDocument/2006/relationships/image" Target="../media/image4450.png"/><Relationship Id="rId101" Type="http://schemas.openxmlformats.org/officeDocument/2006/relationships/image" Target="../media/image4460.png"/><Relationship Id="rId122" Type="http://schemas.openxmlformats.org/officeDocument/2006/relationships/customXml" Target="../ink/ink1418.xml"/><Relationship Id="rId130" Type="http://schemas.openxmlformats.org/officeDocument/2006/relationships/customXml" Target="../ink/ink1422.xml"/><Relationship Id="rId135" Type="http://schemas.openxmlformats.org/officeDocument/2006/relationships/image" Target="../media/image4630.png"/><Relationship Id="rId143" Type="http://schemas.openxmlformats.org/officeDocument/2006/relationships/image" Target="../media/image4670.png"/><Relationship Id="rId148" Type="http://schemas.openxmlformats.org/officeDocument/2006/relationships/customXml" Target="../ink/ink1431.xml"/><Relationship Id="rId151" Type="http://schemas.openxmlformats.org/officeDocument/2006/relationships/image" Target="../media/image4711.png"/><Relationship Id="rId156" Type="http://schemas.openxmlformats.org/officeDocument/2006/relationships/customXml" Target="../ink/ink1435.xml"/><Relationship Id="rId4" Type="http://schemas.openxmlformats.org/officeDocument/2006/relationships/customXml" Target="../ink/ink1359.xml"/><Relationship Id="rId9" Type="http://schemas.openxmlformats.org/officeDocument/2006/relationships/image" Target="../media/image4000.png"/><Relationship Id="rId13" Type="http://schemas.openxmlformats.org/officeDocument/2006/relationships/image" Target="../media/image4020.png"/><Relationship Id="rId18" Type="http://schemas.openxmlformats.org/officeDocument/2006/relationships/customXml" Target="../ink/ink1366.xml"/><Relationship Id="rId39" Type="http://schemas.openxmlformats.org/officeDocument/2006/relationships/image" Target="../media/image4150.png"/><Relationship Id="rId109" Type="http://schemas.openxmlformats.org/officeDocument/2006/relationships/image" Target="../media/image4500.png"/><Relationship Id="rId34" Type="http://schemas.openxmlformats.org/officeDocument/2006/relationships/customXml" Target="../ink/ink1374.xml"/><Relationship Id="rId50" Type="http://schemas.openxmlformats.org/officeDocument/2006/relationships/customXml" Target="../ink/ink1382.xml"/><Relationship Id="rId55" Type="http://schemas.openxmlformats.org/officeDocument/2006/relationships/image" Target="../media/image4230.png"/><Relationship Id="rId76" Type="http://schemas.openxmlformats.org/officeDocument/2006/relationships/customXml" Target="../ink/ink1395.xml"/><Relationship Id="rId97" Type="http://schemas.openxmlformats.org/officeDocument/2006/relationships/image" Target="../media/image4440.png"/><Relationship Id="rId104" Type="http://schemas.openxmlformats.org/officeDocument/2006/relationships/customXml" Target="../ink/ink1409.xml"/><Relationship Id="rId120" Type="http://schemas.openxmlformats.org/officeDocument/2006/relationships/customXml" Target="../ink/ink1417.xml"/><Relationship Id="rId125" Type="http://schemas.openxmlformats.org/officeDocument/2006/relationships/image" Target="../media/image4580.png"/><Relationship Id="rId141" Type="http://schemas.openxmlformats.org/officeDocument/2006/relationships/image" Target="../media/image4660.png"/><Relationship Id="rId146" Type="http://schemas.openxmlformats.org/officeDocument/2006/relationships/customXml" Target="../ink/ink1430.xml"/><Relationship Id="rId7" Type="http://schemas.openxmlformats.org/officeDocument/2006/relationships/image" Target="../media/image3990.png"/><Relationship Id="rId71" Type="http://schemas.openxmlformats.org/officeDocument/2006/relationships/image" Target="../media/image4311.png"/><Relationship Id="rId92" Type="http://schemas.openxmlformats.org/officeDocument/2006/relationships/customXml" Target="../ink/ink1403.xml"/><Relationship Id="rId2" Type="http://schemas.openxmlformats.org/officeDocument/2006/relationships/customXml" Target="../ink/ink1358.xml"/><Relationship Id="rId29" Type="http://schemas.openxmlformats.org/officeDocument/2006/relationships/image" Target="../media/image4101.png"/><Relationship Id="rId24" Type="http://schemas.openxmlformats.org/officeDocument/2006/relationships/customXml" Target="../ink/ink1369.xml"/><Relationship Id="rId40" Type="http://schemas.openxmlformats.org/officeDocument/2006/relationships/customXml" Target="../ink/ink1377.xml"/><Relationship Id="rId45" Type="http://schemas.openxmlformats.org/officeDocument/2006/relationships/image" Target="../media/image4180.png"/><Relationship Id="rId66" Type="http://schemas.openxmlformats.org/officeDocument/2006/relationships/customXml" Target="../ink/ink1390.xml"/><Relationship Id="rId87" Type="http://schemas.openxmlformats.org/officeDocument/2006/relationships/image" Target="../media/image4390.png"/><Relationship Id="rId110" Type="http://schemas.openxmlformats.org/officeDocument/2006/relationships/customXml" Target="../ink/ink1412.xml"/><Relationship Id="rId115" Type="http://schemas.openxmlformats.org/officeDocument/2006/relationships/image" Target="../media/image4530.png"/><Relationship Id="rId131" Type="http://schemas.openxmlformats.org/officeDocument/2006/relationships/image" Target="../media/image4611.png"/><Relationship Id="rId136" Type="http://schemas.openxmlformats.org/officeDocument/2006/relationships/customXml" Target="../ink/ink1425.xml"/><Relationship Id="rId157" Type="http://schemas.openxmlformats.org/officeDocument/2006/relationships/image" Target="../media/image4740.png"/><Relationship Id="rId61" Type="http://schemas.openxmlformats.org/officeDocument/2006/relationships/image" Target="../media/image4260.png"/><Relationship Id="rId82" Type="http://schemas.openxmlformats.org/officeDocument/2006/relationships/customXml" Target="../ink/ink1398.xml"/><Relationship Id="rId152" Type="http://schemas.openxmlformats.org/officeDocument/2006/relationships/customXml" Target="../ink/ink1433.xml"/><Relationship Id="rId19" Type="http://schemas.openxmlformats.org/officeDocument/2006/relationships/image" Target="../media/image4050.png"/><Relationship Id="rId14" Type="http://schemas.openxmlformats.org/officeDocument/2006/relationships/customXml" Target="../ink/ink1364.xml"/><Relationship Id="rId30" Type="http://schemas.openxmlformats.org/officeDocument/2006/relationships/customXml" Target="../ink/ink1372.xml"/><Relationship Id="rId35" Type="http://schemas.openxmlformats.org/officeDocument/2006/relationships/image" Target="../media/image4130.png"/><Relationship Id="rId56" Type="http://schemas.openxmlformats.org/officeDocument/2006/relationships/customXml" Target="../ink/ink1385.xml"/><Relationship Id="rId77" Type="http://schemas.openxmlformats.org/officeDocument/2006/relationships/image" Target="../media/image4340.png"/><Relationship Id="rId100" Type="http://schemas.openxmlformats.org/officeDocument/2006/relationships/customXml" Target="../ink/ink1407.xml"/><Relationship Id="rId105" Type="http://schemas.openxmlformats.org/officeDocument/2006/relationships/image" Target="../media/image4480.png"/><Relationship Id="rId126" Type="http://schemas.openxmlformats.org/officeDocument/2006/relationships/customXml" Target="../ink/ink1420.xml"/><Relationship Id="rId147" Type="http://schemas.openxmlformats.org/officeDocument/2006/relationships/image" Target="../media/image4690.png"/><Relationship Id="rId8" Type="http://schemas.openxmlformats.org/officeDocument/2006/relationships/customXml" Target="../ink/ink1361.xml"/><Relationship Id="rId51" Type="http://schemas.openxmlformats.org/officeDocument/2006/relationships/image" Target="../media/image4211.png"/><Relationship Id="rId72" Type="http://schemas.openxmlformats.org/officeDocument/2006/relationships/customXml" Target="../ink/ink1393.xml"/><Relationship Id="rId93" Type="http://schemas.openxmlformats.org/officeDocument/2006/relationships/image" Target="../media/image4420.png"/><Relationship Id="rId98" Type="http://schemas.openxmlformats.org/officeDocument/2006/relationships/customXml" Target="../ink/ink1406.xml"/><Relationship Id="rId121" Type="http://schemas.openxmlformats.org/officeDocument/2006/relationships/image" Target="../media/image4560.png"/><Relationship Id="rId142" Type="http://schemas.openxmlformats.org/officeDocument/2006/relationships/customXml" Target="../ink/ink1428.xml"/><Relationship Id="rId3" Type="http://schemas.openxmlformats.org/officeDocument/2006/relationships/image" Target="../media/image3970.png"/><Relationship Id="rId25" Type="http://schemas.openxmlformats.org/officeDocument/2006/relationships/image" Target="../media/image4080.png"/><Relationship Id="rId46" Type="http://schemas.openxmlformats.org/officeDocument/2006/relationships/customXml" Target="../ink/ink1380.xml"/><Relationship Id="rId67" Type="http://schemas.openxmlformats.org/officeDocument/2006/relationships/image" Target="../media/image4290.png"/><Relationship Id="rId116" Type="http://schemas.openxmlformats.org/officeDocument/2006/relationships/customXml" Target="../ink/ink1415.xml"/><Relationship Id="rId137" Type="http://schemas.openxmlformats.org/officeDocument/2006/relationships/image" Target="../media/image4640.png"/><Relationship Id="rId158" Type="http://schemas.openxmlformats.org/officeDocument/2006/relationships/customXml" Target="../ink/ink1436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50.xml"/><Relationship Id="rId117" Type="http://schemas.openxmlformats.org/officeDocument/2006/relationships/image" Target="../media/image5340.png"/><Relationship Id="rId21" Type="http://schemas.openxmlformats.org/officeDocument/2006/relationships/image" Target="../media/image4860.png"/><Relationship Id="rId42" Type="http://schemas.openxmlformats.org/officeDocument/2006/relationships/customXml" Target="../ink/ink1458.xml"/><Relationship Id="rId47" Type="http://schemas.openxmlformats.org/officeDocument/2006/relationships/image" Target="../media/image4990.png"/><Relationship Id="rId63" Type="http://schemas.openxmlformats.org/officeDocument/2006/relationships/image" Target="../media/image5070.png"/><Relationship Id="rId68" Type="http://schemas.openxmlformats.org/officeDocument/2006/relationships/customXml" Target="../ink/ink1471.xml"/><Relationship Id="rId84" Type="http://schemas.openxmlformats.org/officeDocument/2006/relationships/customXml" Target="../ink/ink1479.xml"/><Relationship Id="rId89" Type="http://schemas.openxmlformats.org/officeDocument/2006/relationships/image" Target="../media/image5200.png"/><Relationship Id="rId112" Type="http://schemas.openxmlformats.org/officeDocument/2006/relationships/customXml" Target="../ink/ink1493.xml"/><Relationship Id="rId133" Type="http://schemas.openxmlformats.org/officeDocument/2006/relationships/image" Target="../media/image5420.png"/><Relationship Id="rId16" Type="http://schemas.openxmlformats.org/officeDocument/2006/relationships/customXml" Target="../ink/ink1445.xml"/><Relationship Id="rId107" Type="http://schemas.openxmlformats.org/officeDocument/2006/relationships/image" Target="../media/image5290.png"/><Relationship Id="rId11" Type="http://schemas.openxmlformats.org/officeDocument/2006/relationships/image" Target="../media/image4811.png"/><Relationship Id="rId32" Type="http://schemas.openxmlformats.org/officeDocument/2006/relationships/customXml" Target="../ink/ink1453.xml"/><Relationship Id="rId37" Type="http://schemas.openxmlformats.org/officeDocument/2006/relationships/image" Target="../media/image4940.png"/><Relationship Id="rId53" Type="http://schemas.openxmlformats.org/officeDocument/2006/relationships/image" Target="../media/image5020.png"/><Relationship Id="rId58" Type="http://schemas.openxmlformats.org/officeDocument/2006/relationships/customXml" Target="../ink/ink1466.xml"/><Relationship Id="rId74" Type="http://schemas.openxmlformats.org/officeDocument/2006/relationships/customXml" Target="../ink/ink1474.xml"/><Relationship Id="rId79" Type="http://schemas.openxmlformats.org/officeDocument/2006/relationships/image" Target="../media/image5150.png"/><Relationship Id="rId102" Type="http://schemas.openxmlformats.org/officeDocument/2006/relationships/customXml" Target="../ink/ink1488.xml"/><Relationship Id="rId123" Type="http://schemas.openxmlformats.org/officeDocument/2006/relationships/image" Target="../media/image5370.png"/><Relationship Id="rId128" Type="http://schemas.openxmlformats.org/officeDocument/2006/relationships/customXml" Target="../ink/ink1501.xml"/><Relationship Id="rId5" Type="http://schemas.openxmlformats.org/officeDocument/2006/relationships/image" Target="../media/image4780.png"/><Relationship Id="rId90" Type="http://schemas.openxmlformats.org/officeDocument/2006/relationships/customXml" Target="../ink/ink1482.xml"/><Relationship Id="rId95" Type="http://schemas.openxmlformats.org/officeDocument/2006/relationships/image" Target="../media/image5230.png"/><Relationship Id="rId14" Type="http://schemas.openxmlformats.org/officeDocument/2006/relationships/customXml" Target="../ink/ink1444.xml"/><Relationship Id="rId22" Type="http://schemas.openxmlformats.org/officeDocument/2006/relationships/customXml" Target="../ink/ink1448.xml"/><Relationship Id="rId27" Type="http://schemas.openxmlformats.org/officeDocument/2006/relationships/image" Target="../media/image4890.png"/><Relationship Id="rId30" Type="http://schemas.openxmlformats.org/officeDocument/2006/relationships/customXml" Target="../ink/ink1452.xml"/><Relationship Id="rId35" Type="http://schemas.openxmlformats.org/officeDocument/2006/relationships/image" Target="../media/image4930.png"/><Relationship Id="rId43" Type="http://schemas.openxmlformats.org/officeDocument/2006/relationships/image" Target="../media/image4970.png"/><Relationship Id="rId48" Type="http://schemas.openxmlformats.org/officeDocument/2006/relationships/customXml" Target="../ink/ink1461.xml"/><Relationship Id="rId56" Type="http://schemas.openxmlformats.org/officeDocument/2006/relationships/customXml" Target="../ink/ink1465.xml"/><Relationship Id="rId64" Type="http://schemas.openxmlformats.org/officeDocument/2006/relationships/customXml" Target="../ink/ink1469.xml"/><Relationship Id="rId69" Type="http://schemas.openxmlformats.org/officeDocument/2006/relationships/image" Target="../media/image5101.png"/><Relationship Id="rId77" Type="http://schemas.openxmlformats.org/officeDocument/2006/relationships/image" Target="../media/image5140.png"/><Relationship Id="rId100" Type="http://schemas.openxmlformats.org/officeDocument/2006/relationships/customXml" Target="../ink/ink1487.xml"/><Relationship Id="rId105" Type="http://schemas.openxmlformats.org/officeDocument/2006/relationships/image" Target="../media/image5280.png"/><Relationship Id="rId113" Type="http://schemas.openxmlformats.org/officeDocument/2006/relationships/image" Target="../media/image5320.png"/><Relationship Id="rId118" Type="http://schemas.openxmlformats.org/officeDocument/2006/relationships/customXml" Target="../ink/ink1496.xml"/><Relationship Id="rId126" Type="http://schemas.openxmlformats.org/officeDocument/2006/relationships/customXml" Target="../ink/ink1500.xml"/><Relationship Id="rId134" Type="http://schemas.openxmlformats.org/officeDocument/2006/relationships/customXml" Target="../ink/ink1504.xml"/><Relationship Id="rId8" Type="http://schemas.openxmlformats.org/officeDocument/2006/relationships/customXml" Target="../ink/ink1441.xml"/><Relationship Id="rId51" Type="http://schemas.openxmlformats.org/officeDocument/2006/relationships/image" Target="../media/image5011.png"/><Relationship Id="rId72" Type="http://schemas.openxmlformats.org/officeDocument/2006/relationships/customXml" Target="../ink/ink1473.xml"/><Relationship Id="rId80" Type="http://schemas.openxmlformats.org/officeDocument/2006/relationships/customXml" Target="../ink/ink1477.xml"/><Relationship Id="rId85" Type="http://schemas.openxmlformats.org/officeDocument/2006/relationships/image" Target="../media/image5180.png"/><Relationship Id="rId93" Type="http://schemas.openxmlformats.org/officeDocument/2006/relationships/image" Target="../media/image5220.png"/><Relationship Id="rId98" Type="http://schemas.openxmlformats.org/officeDocument/2006/relationships/customXml" Target="../ink/ink1486.xml"/><Relationship Id="rId121" Type="http://schemas.openxmlformats.org/officeDocument/2006/relationships/image" Target="../media/image5360.png"/><Relationship Id="rId3" Type="http://schemas.openxmlformats.org/officeDocument/2006/relationships/image" Target="../media/image4770.png"/><Relationship Id="rId12" Type="http://schemas.openxmlformats.org/officeDocument/2006/relationships/customXml" Target="../ink/ink1443.xml"/><Relationship Id="rId17" Type="http://schemas.openxmlformats.org/officeDocument/2006/relationships/image" Target="../media/image4840.png"/><Relationship Id="rId25" Type="http://schemas.openxmlformats.org/officeDocument/2006/relationships/image" Target="../media/image4880.png"/><Relationship Id="rId33" Type="http://schemas.openxmlformats.org/officeDocument/2006/relationships/image" Target="../media/image4920.png"/><Relationship Id="rId38" Type="http://schemas.openxmlformats.org/officeDocument/2006/relationships/customXml" Target="../ink/ink1456.xml"/><Relationship Id="rId46" Type="http://schemas.openxmlformats.org/officeDocument/2006/relationships/customXml" Target="../ink/ink1460.xml"/><Relationship Id="rId59" Type="http://schemas.openxmlformats.org/officeDocument/2006/relationships/image" Target="../media/image5050.png"/><Relationship Id="rId67" Type="http://schemas.openxmlformats.org/officeDocument/2006/relationships/image" Target="../media/image5090.png"/><Relationship Id="rId103" Type="http://schemas.openxmlformats.org/officeDocument/2006/relationships/image" Target="../media/image5270.png"/><Relationship Id="rId108" Type="http://schemas.openxmlformats.org/officeDocument/2006/relationships/customXml" Target="../ink/ink1491.xml"/><Relationship Id="rId116" Type="http://schemas.openxmlformats.org/officeDocument/2006/relationships/customXml" Target="../ink/ink1495.xml"/><Relationship Id="rId124" Type="http://schemas.openxmlformats.org/officeDocument/2006/relationships/customXml" Target="../ink/ink1499.xml"/><Relationship Id="rId129" Type="http://schemas.openxmlformats.org/officeDocument/2006/relationships/image" Target="../media/image5400.png"/><Relationship Id="rId137" Type="http://schemas.openxmlformats.org/officeDocument/2006/relationships/image" Target="../media/image5440.png"/><Relationship Id="rId20" Type="http://schemas.openxmlformats.org/officeDocument/2006/relationships/customXml" Target="../ink/ink1447.xml"/><Relationship Id="rId41" Type="http://schemas.openxmlformats.org/officeDocument/2006/relationships/image" Target="../media/image4960.png"/><Relationship Id="rId54" Type="http://schemas.openxmlformats.org/officeDocument/2006/relationships/customXml" Target="../ink/ink1464.xml"/><Relationship Id="rId62" Type="http://schemas.openxmlformats.org/officeDocument/2006/relationships/customXml" Target="../ink/ink1468.xml"/><Relationship Id="rId70" Type="http://schemas.openxmlformats.org/officeDocument/2006/relationships/customXml" Target="../ink/ink1472.xml"/><Relationship Id="rId75" Type="http://schemas.openxmlformats.org/officeDocument/2006/relationships/image" Target="../media/image5130.png"/><Relationship Id="rId83" Type="http://schemas.openxmlformats.org/officeDocument/2006/relationships/image" Target="../media/image5170.png"/><Relationship Id="rId88" Type="http://schemas.openxmlformats.org/officeDocument/2006/relationships/customXml" Target="../ink/ink1481.xml"/><Relationship Id="rId91" Type="http://schemas.openxmlformats.org/officeDocument/2006/relationships/image" Target="../media/image5211.png"/><Relationship Id="rId96" Type="http://schemas.openxmlformats.org/officeDocument/2006/relationships/customXml" Target="../ink/ink1485.xml"/><Relationship Id="rId111" Type="http://schemas.openxmlformats.org/officeDocument/2006/relationships/image" Target="../media/image5311.png"/><Relationship Id="rId132" Type="http://schemas.openxmlformats.org/officeDocument/2006/relationships/customXml" Target="../ink/ink15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40.xml"/><Relationship Id="rId15" Type="http://schemas.openxmlformats.org/officeDocument/2006/relationships/image" Target="../media/image4830.png"/><Relationship Id="rId23" Type="http://schemas.openxmlformats.org/officeDocument/2006/relationships/image" Target="../media/image4870.png"/><Relationship Id="rId28" Type="http://schemas.openxmlformats.org/officeDocument/2006/relationships/customXml" Target="../ink/ink1451.xml"/><Relationship Id="rId36" Type="http://schemas.openxmlformats.org/officeDocument/2006/relationships/customXml" Target="../ink/ink1455.xml"/><Relationship Id="rId49" Type="http://schemas.openxmlformats.org/officeDocument/2006/relationships/image" Target="../media/image5000.png"/><Relationship Id="rId57" Type="http://schemas.openxmlformats.org/officeDocument/2006/relationships/image" Target="../media/image5040.png"/><Relationship Id="rId106" Type="http://schemas.openxmlformats.org/officeDocument/2006/relationships/customXml" Target="../ink/ink1490.xml"/><Relationship Id="rId114" Type="http://schemas.openxmlformats.org/officeDocument/2006/relationships/customXml" Target="../ink/ink1494.xml"/><Relationship Id="rId119" Type="http://schemas.openxmlformats.org/officeDocument/2006/relationships/image" Target="../media/image5350.png"/><Relationship Id="rId127" Type="http://schemas.openxmlformats.org/officeDocument/2006/relationships/image" Target="../media/image5390.png"/><Relationship Id="rId10" Type="http://schemas.openxmlformats.org/officeDocument/2006/relationships/customXml" Target="../ink/ink1442.xml"/><Relationship Id="rId31" Type="http://schemas.openxmlformats.org/officeDocument/2006/relationships/image" Target="../media/image4911.png"/><Relationship Id="rId44" Type="http://schemas.openxmlformats.org/officeDocument/2006/relationships/customXml" Target="../ink/ink1459.xml"/><Relationship Id="rId52" Type="http://schemas.openxmlformats.org/officeDocument/2006/relationships/customXml" Target="../ink/ink1463.xml"/><Relationship Id="rId60" Type="http://schemas.openxmlformats.org/officeDocument/2006/relationships/customXml" Target="../ink/ink1467.xml"/><Relationship Id="rId65" Type="http://schemas.openxmlformats.org/officeDocument/2006/relationships/image" Target="../media/image5080.png"/><Relationship Id="rId73" Type="http://schemas.openxmlformats.org/officeDocument/2006/relationships/image" Target="../media/image5120.png"/><Relationship Id="rId78" Type="http://schemas.openxmlformats.org/officeDocument/2006/relationships/customXml" Target="../ink/ink1476.xml"/><Relationship Id="rId81" Type="http://schemas.openxmlformats.org/officeDocument/2006/relationships/image" Target="../media/image5160.png"/><Relationship Id="rId86" Type="http://schemas.openxmlformats.org/officeDocument/2006/relationships/customXml" Target="../ink/ink1480.xml"/><Relationship Id="rId94" Type="http://schemas.openxmlformats.org/officeDocument/2006/relationships/customXml" Target="../ink/ink1484.xml"/><Relationship Id="rId99" Type="http://schemas.openxmlformats.org/officeDocument/2006/relationships/image" Target="../media/image5250.png"/><Relationship Id="rId101" Type="http://schemas.openxmlformats.org/officeDocument/2006/relationships/image" Target="../media/image5260.png"/><Relationship Id="rId122" Type="http://schemas.openxmlformats.org/officeDocument/2006/relationships/customXml" Target="../ink/ink1498.xml"/><Relationship Id="rId130" Type="http://schemas.openxmlformats.org/officeDocument/2006/relationships/customXml" Target="../ink/ink1502.xml"/><Relationship Id="rId135" Type="http://schemas.openxmlformats.org/officeDocument/2006/relationships/image" Target="../media/image5430.png"/><Relationship Id="rId4" Type="http://schemas.openxmlformats.org/officeDocument/2006/relationships/customXml" Target="../ink/ink1439.xml"/><Relationship Id="rId9" Type="http://schemas.openxmlformats.org/officeDocument/2006/relationships/image" Target="../media/image4800.png"/><Relationship Id="rId13" Type="http://schemas.openxmlformats.org/officeDocument/2006/relationships/image" Target="../media/image4820.png"/><Relationship Id="rId18" Type="http://schemas.openxmlformats.org/officeDocument/2006/relationships/customXml" Target="../ink/ink1446.xml"/><Relationship Id="rId39" Type="http://schemas.openxmlformats.org/officeDocument/2006/relationships/image" Target="../media/image4950.png"/><Relationship Id="rId109" Type="http://schemas.openxmlformats.org/officeDocument/2006/relationships/image" Target="../media/image5300.png"/><Relationship Id="rId34" Type="http://schemas.openxmlformats.org/officeDocument/2006/relationships/customXml" Target="../ink/ink1454.xml"/><Relationship Id="rId50" Type="http://schemas.openxmlformats.org/officeDocument/2006/relationships/customXml" Target="../ink/ink1462.xml"/><Relationship Id="rId55" Type="http://schemas.openxmlformats.org/officeDocument/2006/relationships/image" Target="../media/image5030.png"/><Relationship Id="rId76" Type="http://schemas.openxmlformats.org/officeDocument/2006/relationships/customXml" Target="../ink/ink1475.xml"/><Relationship Id="rId97" Type="http://schemas.openxmlformats.org/officeDocument/2006/relationships/image" Target="../media/image5240.png"/><Relationship Id="rId104" Type="http://schemas.openxmlformats.org/officeDocument/2006/relationships/customXml" Target="../ink/ink1489.xml"/><Relationship Id="rId120" Type="http://schemas.openxmlformats.org/officeDocument/2006/relationships/customXml" Target="../ink/ink1497.xml"/><Relationship Id="rId125" Type="http://schemas.openxmlformats.org/officeDocument/2006/relationships/image" Target="../media/image5380.png"/><Relationship Id="rId7" Type="http://schemas.openxmlformats.org/officeDocument/2006/relationships/image" Target="../media/image4790.png"/><Relationship Id="rId71" Type="http://schemas.openxmlformats.org/officeDocument/2006/relationships/image" Target="../media/image5111.png"/><Relationship Id="rId92" Type="http://schemas.openxmlformats.org/officeDocument/2006/relationships/customXml" Target="../ink/ink1483.xml"/><Relationship Id="rId2" Type="http://schemas.openxmlformats.org/officeDocument/2006/relationships/customXml" Target="../ink/ink1438.xml"/><Relationship Id="rId29" Type="http://schemas.openxmlformats.org/officeDocument/2006/relationships/image" Target="../media/image4900.png"/><Relationship Id="rId24" Type="http://schemas.openxmlformats.org/officeDocument/2006/relationships/customXml" Target="../ink/ink1449.xml"/><Relationship Id="rId40" Type="http://schemas.openxmlformats.org/officeDocument/2006/relationships/customXml" Target="../ink/ink1457.xml"/><Relationship Id="rId45" Type="http://schemas.openxmlformats.org/officeDocument/2006/relationships/image" Target="../media/image4980.png"/><Relationship Id="rId66" Type="http://schemas.openxmlformats.org/officeDocument/2006/relationships/customXml" Target="../ink/ink1470.xml"/><Relationship Id="rId87" Type="http://schemas.openxmlformats.org/officeDocument/2006/relationships/image" Target="../media/image5190.png"/><Relationship Id="rId110" Type="http://schemas.openxmlformats.org/officeDocument/2006/relationships/customXml" Target="../ink/ink1492.xml"/><Relationship Id="rId115" Type="http://schemas.openxmlformats.org/officeDocument/2006/relationships/image" Target="../media/image5330.png"/><Relationship Id="rId131" Type="http://schemas.openxmlformats.org/officeDocument/2006/relationships/image" Target="../media/image5411.png"/><Relationship Id="rId136" Type="http://schemas.openxmlformats.org/officeDocument/2006/relationships/customXml" Target="../ink/ink1505.xml"/><Relationship Id="rId61" Type="http://schemas.openxmlformats.org/officeDocument/2006/relationships/image" Target="../media/image5060.png"/><Relationship Id="rId82" Type="http://schemas.openxmlformats.org/officeDocument/2006/relationships/customXml" Target="../ink/ink1478.xml"/><Relationship Id="rId19" Type="http://schemas.openxmlformats.org/officeDocument/2006/relationships/image" Target="../media/image485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18.xml"/><Relationship Id="rId117" Type="http://schemas.openxmlformats.org/officeDocument/2006/relationships/image" Target="../media/image6020.png"/><Relationship Id="rId21" Type="http://schemas.openxmlformats.org/officeDocument/2006/relationships/image" Target="../media/image5540.png"/><Relationship Id="rId42" Type="http://schemas.openxmlformats.org/officeDocument/2006/relationships/customXml" Target="../ink/ink1526.xml"/><Relationship Id="rId47" Type="http://schemas.openxmlformats.org/officeDocument/2006/relationships/image" Target="../media/image5670.png"/><Relationship Id="rId63" Type="http://schemas.openxmlformats.org/officeDocument/2006/relationships/image" Target="../media/image5750.png"/><Relationship Id="rId68" Type="http://schemas.openxmlformats.org/officeDocument/2006/relationships/customXml" Target="../ink/ink1539.xml"/><Relationship Id="rId84" Type="http://schemas.openxmlformats.org/officeDocument/2006/relationships/customXml" Target="../ink/ink1547.xml"/><Relationship Id="rId89" Type="http://schemas.openxmlformats.org/officeDocument/2006/relationships/image" Target="../media/image5880.png"/><Relationship Id="rId112" Type="http://schemas.openxmlformats.org/officeDocument/2006/relationships/customXml" Target="../ink/ink1561.xml"/><Relationship Id="rId133" Type="http://schemas.openxmlformats.org/officeDocument/2006/relationships/image" Target="../media/image6101.png"/><Relationship Id="rId138" Type="http://schemas.openxmlformats.org/officeDocument/2006/relationships/customXml" Target="../ink/ink1574.xml"/><Relationship Id="rId154" Type="http://schemas.openxmlformats.org/officeDocument/2006/relationships/customXml" Target="../ink/ink1582.xml"/><Relationship Id="rId159" Type="http://schemas.openxmlformats.org/officeDocument/2006/relationships/image" Target="../media/image6230.png"/><Relationship Id="rId175" Type="http://schemas.openxmlformats.org/officeDocument/2006/relationships/image" Target="../media/image6311.png"/><Relationship Id="rId170" Type="http://schemas.openxmlformats.org/officeDocument/2006/relationships/customXml" Target="../ink/ink1590.xml"/><Relationship Id="rId16" Type="http://schemas.openxmlformats.org/officeDocument/2006/relationships/customXml" Target="../ink/ink1513.xml"/><Relationship Id="rId107" Type="http://schemas.openxmlformats.org/officeDocument/2006/relationships/image" Target="../media/image5970.png"/><Relationship Id="rId11" Type="http://schemas.openxmlformats.org/officeDocument/2006/relationships/image" Target="../media/image5490.png"/><Relationship Id="rId32" Type="http://schemas.openxmlformats.org/officeDocument/2006/relationships/customXml" Target="../ink/ink1521.xml"/><Relationship Id="rId37" Type="http://schemas.openxmlformats.org/officeDocument/2006/relationships/image" Target="../media/image5620.png"/><Relationship Id="rId53" Type="http://schemas.openxmlformats.org/officeDocument/2006/relationships/image" Target="../media/image5700.png"/><Relationship Id="rId58" Type="http://schemas.openxmlformats.org/officeDocument/2006/relationships/customXml" Target="../ink/ink1534.xml"/><Relationship Id="rId74" Type="http://schemas.openxmlformats.org/officeDocument/2006/relationships/customXml" Target="../ink/ink1542.xml"/><Relationship Id="rId79" Type="http://schemas.openxmlformats.org/officeDocument/2006/relationships/image" Target="../media/image5830.png"/><Relationship Id="rId102" Type="http://schemas.openxmlformats.org/officeDocument/2006/relationships/customXml" Target="../ink/ink1556.xml"/><Relationship Id="rId123" Type="http://schemas.openxmlformats.org/officeDocument/2006/relationships/image" Target="../media/image6050.png"/><Relationship Id="rId128" Type="http://schemas.openxmlformats.org/officeDocument/2006/relationships/customXml" Target="../ink/ink1569.xml"/><Relationship Id="rId144" Type="http://schemas.openxmlformats.org/officeDocument/2006/relationships/customXml" Target="../ink/ink1577.xml"/><Relationship Id="rId149" Type="http://schemas.openxmlformats.org/officeDocument/2006/relationships/image" Target="../media/image6180.png"/><Relationship Id="rId5" Type="http://schemas.openxmlformats.org/officeDocument/2006/relationships/image" Target="../media/image5460.png"/><Relationship Id="rId90" Type="http://schemas.openxmlformats.org/officeDocument/2006/relationships/customXml" Target="../ink/ink1550.xml"/><Relationship Id="rId95" Type="http://schemas.openxmlformats.org/officeDocument/2006/relationships/image" Target="../media/image5911.png"/><Relationship Id="rId160" Type="http://schemas.openxmlformats.org/officeDocument/2006/relationships/customXml" Target="../ink/ink1585.xml"/><Relationship Id="rId165" Type="http://schemas.openxmlformats.org/officeDocument/2006/relationships/image" Target="../media/image6260.png"/><Relationship Id="rId22" Type="http://schemas.openxmlformats.org/officeDocument/2006/relationships/customXml" Target="../ink/ink1516.xml"/><Relationship Id="rId27" Type="http://schemas.openxmlformats.org/officeDocument/2006/relationships/image" Target="../media/image5570.png"/><Relationship Id="rId43" Type="http://schemas.openxmlformats.org/officeDocument/2006/relationships/image" Target="../media/image5650.png"/><Relationship Id="rId48" Type="http://schemas.openxmlformats.org/officeDocument/2006/relationships/customXml" Target="../ink/ink1529.xml"/><Relationship Id="rId64" Type="http://schemas.openxmlformats.org/officeDocument/2006/relationships/customXml" Target="../ink/ink1537.xml"/><Relationship Id="rId69" Type="http://schemas.openxmlformats.org/officeDocument/2006/relationships/image" Target="../media/image5780.png"/><Relationship Id="rId113" Type="http://schemas.openxmlformats.org/officeDocument/2006/relationships/image" Target="../media/image6000.png"/><Relationship Id="rId118" Type="http://schemas.openxmlformats.org/officeDocument/2006/relationships/customXml" Target="../ink/ink1564.xml"/><Relationship Id="rId134" Type="http://schemas.openxmlformats.org/officeDocument/2006/relationships/customXml" Target="../ink/ink1572.xml"/><Relationship Id="rId139" Type="http://schemas.openxmlformats.org/officeDocument/2006/relationships/image" Target="../media/image6130.png"/><Relationship Id="rId80" Type="http://schemas.openxmlformats.org/officeDocument/2006/relationships/customXml" Target="../ink/ink1545.xml"/><Relationship Id="rId85" Type="http://schemas.openxmlformats.org/officeDocument/2006/relationships/image" Target="../media/image5860.png"/><Relationship Id="rId150" Type="http://schemas.openxmlformats.org/officeDocument/2006/relationships/customXml" Target="../ink/ink1580.xml"/><Relationship Id="rId155" Type="http://schemas.openxmlformats.org/officeDocument/2006/relationships/image" Target="../media/image6211.png"/><Relationship Id="rId171" Type="http://schemas.openxmlformats.org/officeDocument/2006/relationships/image" Target="../media/image6290.png"/><Relationship Id="rId176" Type="http://schemas.openxmlformats.org/officeDocument/2006/relationships/customXml" Target="../ink/ink1593.xml"/><Relationship Id="rId12" Type="http://schemas.openxmlformats.org/officeDocument/2006/relationships/customXml" Target="../ink/ink1511.xml"/><Relationship Id="rId17" Type="http://schemas.openxmlformats.org/officeDocument/2006/relationships/image" Target="../media/image5520.png"/><Relationship Id="rId33" Type="http://schemas.openxmlformats.org/officeDocument/2006/relationships/image" Target="../media/image5600.png"/><Relationship Id="rId38" Type="http://schemas.openxmlformats.org/officeDocument/2006/relationships/customXml" Target="../ink/ink1524.xml"/><Relationship Id="rId59" Type="http://schemas.openxmlformats.org/officeDocument/2006/relationships/image" Target="../media/image5730.png"/><Relationship Id="rId103" Type="http://schemas.openxmlformats.org/officeDocument/2006/relationships/image" Target="../media/image5950.png"/><Relationship Id="rId108" Type="http://schemas.openxmlformats.org/officeDocument/2006/relationships/customXml" Target="../ink/ink1559.xml"/><Relationship Id="rId124" Type="http://schemas.openxmlformats.org/officeDocument/2006/relationships/customXml" Target="../ink/ink1567.xml"/><Relationship Id="rId129" Type="http://schemas.openxmlformats.org/officeDocument/2006/relationships/image" Target="../media/image6080.png"/><Relationship Id="rId54" Type="http://schemas.openxmlformats.org/officeDocument/2006/relationships/customXml" Target="../ink/ink1532.xml"/><Relationship Id="rId70" Type="http://schemas.openxmlformats.org/officeDocument/2006/relationships/customXml" Target="../ink/ink1540.xml"/><Relationship Id="rId75" Type="http://schemas.openxmlformats.org/officeDocument/2006/relationships/image" Target="../media/image5811.png"/><Relationship Id="rId91" Type="http://schemas.openxmlformats.org/officeDocument/2006/relationships/image" Target="../media/image5890.png"/><Relationship Id="rId96" Type="http://schemas.openxmlformats.org/officeDocument/2006/relationships/customXml" Target="../ink/ink1553.xml"/><Relationship Id="rId140" Type="http://schemas.openxmlformats.org/officeDocument/2006/relationships/customXml" Target="../ink/ink1575.xml"/><Relationship Id="rId145" Type="http://schemas.openxmlformats.org/officeDocument/2006/relationships/image" Target="../media/image6160.png"/><Relationship Id="rId161" Type="http://schemas.openxmlformats.org/officeDocument/2006/relationships/image" Target="../media/image6240.png"/><Relationship Id="rId166" Type="http://schemas.openxmlformats.org/officeDocument/2006/relationships/customXml" Target="../ink/ink15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8.xml"/><Relationship Id="rId23" Type="http://schemas.openxmlformats.org/officeDocument/2006/relationships/image" Target="../media/image5550.png"/><Relationship Id="rId28" Type="http://schemas.openxmlformats.org/officeDocument/2006/relationships/customXml" Target="../ink/ink1519.xml"/><Relationship Id="rId49" Type="http://schemas.openxmlformats.org/officeDocument/2006/relationships/image" Target="../media/image5680.png"/><Relationship Id="rId114" Type="http://schemas.openxmlformats.org/officeDocument/2006/relationships/customXml" Target="../ink/ink1562.xml"/><Relationship Id="rId119" Type="http://schemas.openxmlformats.org/officeDocument/2006/relationships/image" Target="../media/image6030.png"/><Relationship Id="rId10" Type="http://schemas.openxmlformats.org/officeDocument/2006/relationships/customXml" Target="../ink/ink1510.xml"/><Relationship Id="rId31" Type="http://schemas.openxmlformats.org/officeDocument/2006/relationships/image" Target="../media/image5590.png"/><Relationship Id="rId44" Type="http://schemas.openxmlformats.org/officeDocument/2006/relationships/customXml" Target="../ink/ink1527.xml"/><Relationship Id="rId52" Type="http://schemas.openxmlformats.org/officeDocument/2006/relationships/customXml" Target="../ink/ink1531.xml"/><Relationship Id="rId60" Type="http://schemas.openxmlformats.org/officeDocument/2006/relationships/customXml" Target="../ink/ink1535.xml"/><Relationship Id="rId65" Type="http://schemas.openxmlformats.org/officeDocument/2006/relationships/image" Target="../media/image5760.png"/><Relationship Id="rId73" Type="http://schemas.openxmlformats.org/officeDocument/2006/relationships/image" Target="../media/image5800.png"/><Relationship Id="rId78" Type="http://schemas.openxmlformats.org/officeDocument/2006/relationships/customXml" Target="../ink/ink1544.xml"/><Relationship Id="rId81" Type="http://schemas.openxmlformats.org/officeDocument/2006/relationships/image" Target="../media/image5840.png"/><Relationship Id="rId86" Type="http://schemas.openxmlformats.org/officeDocument/2006/relationships/customXml" Target="../ink/ink1548.xml"/><Relationship Id="rId94" Type="http://schemas.openxmlformats.org/officeDocument/2006/relationships/customXml" Target="../ink/ink1552.xml"/><Relationship Id="rId99" Type="http://schemas.openxmlformats.org/officeDocument/2006/relationships/image" Target="../media/image5930.png"/><Relationship Id="rId101" Type="http://schemas.openxmlformats.org/officeDocument/2006/relationships/image" Target="../media/image5940.png"/><Relationship Id="rId122" Type="http://schemas.openxmlformats.org/officeDocument/2006/relationships/customXml" Target="../ink/ink1566.xml"/><Relationship Id="rId130" Type="http://schemas.openxmlformats.org/officeDocument/2006/relationships/customXml" Target="../ink/ink1570.xml"/><Relationship Id="rId135" Type="http://schemas.openxmlformats.org/officeDocument/2006/relationships/image" Target="../media/image6111.png"/><Relationship Id="rId143" Type="http://schemas.openxmlformats.org/officeDocument/2006/relationships/image" Target="../media/image6150.png"/><Relationship Id="rId148" Type="http://schemas.openxmlformats.org/officeDocument/2006/relationships/customXml" Target="../ink/ink1579.xml"/><Relationship Id="rId151" Type="http://schemas.openxmlformats.org/officeDocument/2006/relationships/image" Target="../media/image6190.png"/><Relationship Id="rId156" Type="http://schemas.openxmlformats.org/officeDocument/2006/relationships/customXml" Target="../ink/ink1583.xml"/><Relationship Id="rId164" Type="http://schemas.openxmlformats.org/officeDocument/2006/relationships/customXml" Target="../ink/ink1587.xml"/><Relationship Id="rId169" Type="http://schemas.openxmlformats.org/officeDocument/2006/relationships/image" Target="../media/image6280.png"/><Relationship Id="rId177" Type="http://schemas.openxmlformats.org/officeDocument/2006/relationships/image" Target="../media/image6320.png"/><Relationship Id="rId4" Type="http://schemas.openxmlformats.org/officeDocument/2006/relationships/customXml" Target="../ink/ink1507.xml"/><Relationship Id="rId9" Type="http://schemas.openxmlformats.org/officeDocument/2006/relationships/image" Target="../media/image5480.png"/><Relationship Id="rId172" Type="http://schemas.openxmlformats.org/officeDocument/2006/relationships/customXml" Target="../ink/ink1591.xml"/><Relationship Id="rId180" Type="http://schemas.openxmlformats.org/officeDocument/2006/relationships/image" Target="../media/image759.png"/><Relationship Id="rId13" Type="http://schemas.openxmlformats.org/officeDocument/2006/relationships/image" Target="../media/image5500.png"/><Relationship Id="rId18" Type="http://schemas.openxmlformats.org/officeDocument/2006/relationships/customXml" Target="../ink/ink1514.xml"/><Relationship Id="rId39" Type="http://schemas.openxmlformats.org/officeDocument/2006/relationships/image" Target="../media/image5630.png"/><Relationship Id="rId109" Type="http://schemas.openxmlformats.org/officeDocument/2006/relationships/image" Target="../media/image5980.png"/><Relationship Id="rId34" Type="http://schemas.openxmlformats.org/officeDocument/2006/relationships/customXml" Target="../ink/ink1522.xml"/><Relationship Id="rId50" Type="http://schemas.openxmlformats.org/officeDocument/2006/relationships/customXml" Target="../ink/ink1530.xml"/><Relationship Id="rId55" Type="http://schemas.openxmlformats.org/officeDocument/2006/relationships/image" Target="../media/image5711.png"/><Relationship Id="rId76" Type="http://schemas.openxmlformats.org/officeDocument/2006/relationships/customXml" Target="../ink/ink1543.xml"/><Relationship Id="rId97" Type="http://schemas.openxmlformats.org/officeDocument/2006/relationships/image" Target="../media/image5920.png"/><Relationship Id="rId104" Type="http://schemas.openxmlformats.org/officeDocument/2006/relationships/customXml" Target="../ink/ink1557.xml"/><Relationship Id="rId120" Type="http://schemas.openxmlformats.org/officeDocument/2006/relationships/customXml" Target="../ink/ink1565.xml"/><Relationship Id="rId125" Type="http://schemas.openxmlformats.org/officeDocument/2006/relationships/image" Target="../media/image6060.png"/><Relationship Id="rId141" Type="http://schemas.openxmlformats.org/officeDocument/2006/relationships/image" Target="../media/image6140.png"/><Relationship Id="rId146" Type="http://schemas.openxmlformats.org/officeDocument/2006/relationships/customXml" Target="../ink/ink1578.xml"/><Relationship Id="rId167" Type="http://schemas.openxmlformats.org/officeDocument/2006/relationships/image" Target="../media/image6270.png"/><Relationship Id="rId7" Type="http://schemas.openxmlformats.org/officeDocument/2006/relationships/image" Target="../media/image5470.png"/><Relationship Id="rId71" Type="http://schemas.openxmlformats.org/officeDocument/2006/relationships/image" Target="../media/image5790.png"/><Relationship Id="rId92" Type="http://schemas.openxmlformats.org/officeDocument/2006/relationships/customXml" Target="../ink/ink1551.xml"/><Relationship Id="rId162" Type="http://schemas.openxmlformats.org/officeDocument/2006/relationships/customXml" Target="../ink/ink1586.xml"/><Relationship Id="rId2" Type="http://schemas.openxmlformats.org/officeDocument/2006/relationships/customXml" Target="../ink/ink1506.xml"/><Relationship Id="rId29" Type="http://schemas.openxmlformats.org/officeDocument/2006/relationships/image" Target="../media/image5580.png"/><Relationship Id="rId24" Type="http://schemas.openxmlformats.org/officeDocument/2006/relationships/customXml" Target="../ink/ink1517.xml"/><Relationship Id="rId40" Type="http://schemas.openxmlformats.org/officeDocument/2006/relationships/customXml" Target="../ink/ink1525.xml"/><Relationship Id="rId45" Type="http://schemas.openxmlformats.org/officeDocument/2006/relationships/image" Target="../media/image5660.png"/><Relationship Id="rId66" Type="http://schemas.openxmlformats.org/officeDocument/2006/relationships/customXml" Target="../ink/ink1538.xml"/><Relationship Id="rId87" Type="http://schemas.openxmlformats.org/officeDocument/2006/relationships/image" Target="../media/image5870.png"/><Relationship Id="rId110" Type="http://schemas.openxmlformats.org/officeDocument/2006/relationships/customXml" Target="../ink/ink1560.xml"/><Relationship Id="rId115" Type="http://schemas.openxmlformats.org/officeDocument/2006/relationships/image" Target="../media/image6011.png"/><Relationship Id="rId131" Type="http://schemas.openxmlformats.org/officeDocument/2006/relationships/image" Target="../media/image6090.png"/><Relationship Id="rId136" Type="http://schemas.openxmlformats.org/officeDocument/2006/relationships/customXml" Target="../ink/ink1573.xml"/><Relationship Id="rId157" Type="http://schemas.openxmlformats.org/officeDocument/2006/relationships/image" Target="../media/image6220.png"/><Relationship Id="rId178" Type="http://schemas.openxmlformats.org/officeDocument/2006/relationships/customXml" Target="../ink/ink1594.xml"/><Relationship Id="rId61" Type="http://schemas.openxmlformats.org/officeDocument/2006/relationships/image" Target="../media/image5740.png"/><Relationship Id="rId82" Type="http://schemas.openxmlformats.org/officeDocument/2006/relationships/customXml" Target="../ink/ink1546.xml"/><Relationship Id="rId152" Type="http://schemas.openxmlformats.org/officeDocument/2006/relationships/customXml" Target="../ink/ink1581.xml"/><Relationship Id="rId173" Type="http://schemas.openxmlformats.org/officeDocument/2006/relationships/image" Target="../media/image6300.png"/><Relationship Id="rId19" Type="http://schemas.openxmlformats.org/officeDocument/2006/relationships/image" Target="../media/image5530.png"/><Relationship Id="rId14" Type="http://schemas.openxmlformats.org/officeDocument/2006/relationships/customXml" Target="../ink/ink1512.xml"/><Relationship Id="rId30" Type="http://schemas.openxmlformats.org/officeDocument/2006/relationships/customXml" Target="../ink/ink1520.xml"/><Relationship Id="rId35" Type="http://schemas.openxmlformats.org/officeDocument/2006/relationships/image" Target="../media/image5611.png"/><Relationship Id="rId56" Type="http://schemas.openxmlformats.org/officeDocument/2006/relationships/customXml" Target="../ink/ink1533.xml"/><Relationship Id="rId77" Type="http://schemas.openxmlformats.org/officeDocument/2006/relationships/image" Target="../media/image5820.png"/><Relationship Id="rId100" Type="http://schemas.openxmlformats.org/officeDocument/2006/relationships/customXml" Target="../ink/ink1555.xml"/><Relationship Id="rId105" Type="http://schemas.openxmlformats.org/officeDocument/2006/relationships/image" Target="../media/image5960.png"/><Relationship Id="rId126" Type="http://schemas.openxmlformats.org/officeDocument/2006/relationships/customXml" Target="../ink/ink1568.xml"/><Relationship Id="rId147" Type="http://schemas.openxmlformats.org/officeDocument/2006/relationships/image" Target="../media/image6170.png"/><Relationship Id="rId168" Type="http://schemas.openxmlformats.org/officeDocument/2006/relationships/customXml" Target="../ink/ink1589.xml"/><Relationship Id="rId8" Type="http://schemas.openxmlformats.org/officeDocument/2006/relationships/customXml" Target="../ink/ink1509.xml"/><Relationship Id="rId51" Type="http://schemas.openxmlformats.org/officeDocument/2006/relationships/image" Target="../media/image5690.png"/><Relationship Id="rId72" Type="http://schemas.openxmlformats.org/officeDocument/2006/relationships/customXml" Target="../ink/ink1541.xml"/><Relationship Id="rId93" Type="http://schemas.openxmlformats.org/officeDocument/2006/relationships/image" Target="../media/image5900.png"/><Relationship Id="rId98" Type="http://schemas.openxmlformats.org/officeDocument/2006/relationships/customXml" Target="../ink/ink1554.xml"/><Relationship Id="rId121" Type="http://schemas.openxmlformats.org/officeDocument/2006/relationships/image" Target="../media/image6040.png"/><Relationship Id="rId142" Type="http://schemas.openxmlformats.org/officeDocument/2006/relationships/customXml" Target="../ink/ink1576.xml"/><Relationship Id="rId163" Type="http://schemas.openxmlformats.org/officeDocument/2006/relationships/image" Target="../media/image6250.png"/><Relationship Id="rId3" Type="http://schemas.openxmlformats.org/officeDocument/2006/relationships/image" Target="../media/image5450.png"/><Relationship Id="rId25" Type="http://schemas.openxmlformats.org/officeDocument/2006/relationships/image" Target="../media/image5560.png"/><Relationship Id="rId46" Type="http://schemas.openxmlformats.org/officeDocument/2006/relationships/customXml" Target="../ink/ink1528.xml"/><Relationship Id="rId67" Type="http://schemas.openxmlformats.org/officeDocument/2006/relationships/image" Target="../media/image5770.png"/><Relationship Id="rId116" Type="http://schemas.openxmlformats.org/officeDocument/2006/relationships/customXml" Target="../ink/ink1563.xml"/><Relationship Id="rId137" Type="http://schemas.openxmlformats.org/officeDocument/2006/relationships/image" Target="../media/image6120.png"/><Relationship Id="rId158" Type="http://schemas.openxmlformats.org/officeDocument/2006/relationships/customXml" Target="../ink/ink1584.xml"/><Relationship Id="rId20" Type="http://schemas.openxmlformats.org/officeDocument/2006/relationships/customXml" Target="../ink/ink1515.xml"/><Relationship Id="rId41" Type="http://schemas.openxmlformats.org/officeDocument/2006/relationships/image" Target="../media/image5640.png"/><Relationship Id="rId62" Type="http://schemas.openxmlformats.org/officeDocument/2006/relationships/customXml" Target="../ink/ink1536.xml"/><Relationship Id="rId83" Type="http://schemas.openxmlformats.org/officeDocument/2006/relationships/image" Target="../media/image5850.png"/><Relationship Id="rId88" Type="http://schemas.openxmlformats.org/officeDocument/2006/relationships/customXml" Target="../ink/ink1549.xml"/><Relationship Id="rId111" Type="http://schemas.openxmlformats.org/officeDocument/2006/relationships/image" Target="../media/image5990.png"/><Relationship Id="rId132" Type="http://schemas.openxmlformats.org/officeDocument/2006/relationships/customXml" Target="../ink/ink1571.xml"/><Relationship Id="rId153" Type="http://schemas.openxmlformats.org/officeDocument/2006/relationships/image" Target="../media/image6200.png"/><Relationship Id="rId174" Type="http://schemas.openxmlformats.org/officeDocument/2006/relationships/customXml" Target="../ink/ink1592.xml"/><Relationship Id="rId179" Type="http://schemas.openxmlformats.org/officeDocument/2006/relationships/image" Target="../media/image6330.png"/><Relationship Id="rId15" Type="http://schemas.openxmlformats.org/officeDocument/2006/relationships/image" Target="../media/image5511.png"/><Relationship Id="rId36" Type="http://schemas.openxmlformats.org/officeDocument/2006/relationships/customXml" Target="../ink/ink1523.xml"/><Relationship Id="rId57" Type="http://schemas.openxmlformats.org/officeDocument/2006/relationships/image" Target="../media/image5720.png"/><Relationship Id="rId106" Type="http://schemas.openxmlformats.org/officeDocument/2006/relationships/customXml" Target="../ink/ink1558.xml"/><Relationship Id="rId127" Type="http://schemas.openxmlformats.org/officeDocument/2006/relationships/image" Target="../media/image6070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53.xml"/><Relationship Id="rId21" Type="http://schemas.openxmlformats.org/officeDocument/2006/relationships/image" Target="../media/image6430.png"/><Relationship Id="rId42" Type="http://schemas.openxmlformats.org/officeDocument/2006/relationships/customXml" Target="../ink/ink1615.xml"/><Relationship Id="rId63" Type="http://schemas.openxmlformats.org/officeDocument/2006/relationships/customXml" Target="../ink/ink1626.xml"/><Relationship Id="rId84" Type="http://schemas.openxmlformats.org/officeDocument/2006/relationships/image" Target="../media/image6740.png"/><Relationship Id="rId138" Type="http://schemas.openxmlformats.org/officeDocument/2006/relationships/image" Target="../media/image7011.png"/><Relationship Id="rId159" Type="http://schemas.openxmlformats.org/officeDocument/2006/relationships/customXml" Target="../ink/ink1674.xml"/><Relationship Id="rId170" Type="http://schemas.openxmlformats.org/officeDocument/2006/relationships/image" Target="../media/image7170.png"/><Relationship Id="rId191" Type="http://schemas.openxmlformats.org/officeDocument/2006/relationships/customXml" Target="../ink/ink1690.xml"/><Relationship Id="rId205" Type="http://schemas.openxmlformats.org/officeDocument/2006/relationships/customXml" Target="../ink/ink1697.xml"/><Relationship Id="rId107" Type="http://schemas.openxmlformats.org/officeDocument/2006/relationships/customXml" Target="../ink/ink1648.xml"/><Relationship Id="rId11" Type="http://schemas.openxmlformats.org/officeDocument/2006/relationships/image" Target="../media/image6380.png"/><Relationship Id="rId32" Type="http://schemas.openxmlformats.org/officeDocument/2006/relationships/customXml" Target="../ink/ink1610.xml"/><Relationship Id="rId37" Type="http://schemas.openxmlformats.org/officeDocument/2006/relationships/image" Target="../media/image6511.png"/><Relationship Id="rId53" Type="http://schemas.openxmlformats.org/officeDocument/2006/relationships/image" Target="../media/image6590.png"/><Relationship Id="rId58" Type="http://schemas.openxmlformats.org/officeDocument/2006/relationships/customXml" Target="../ink/ink1623.xml"/><Relationship Id="rId74" Type="http://schemas.openxmlformats.org/officeDocument/2006/relationships/image" Target="../media/image6690.png"/><Relationship Id="rId79" Type="http://schemas.openxmlformats.org/officeDocument/2006/relationships/customXml" Target="../ink/ink1634.xml"/><Relationship Id="rId102" Type="http://schemas.openxmlformats.org/officeDocument/2006/relationships/image" Target="../media/image6830.png"/><Relationship Id="rId123" Type="http://schemas.openxmlformats.org/officeDocument/2006/relationships/customXml" Target="../ink/ink1656.xml"/><Relationship Id="rId128" Type="http://schemas.openxmlformats.org/officeDocument/2006/relationships/image" Target="../media/image6960.png"/><Relationship Id="rId144" Type="http://schemas.openxmlformats.org/officeDocument/2006/relationships/image" Target="../media/image7040.png"/><Relationship Id="rId149" Type="http://schemas.openxmlformats.org/officeDocument/2006/relationships/customXml" Target="../ink/ink1669.xml"/><Relationship Id="rId5" Type="http://schemas.openxmlformats.org/officeDocument/2006/relationships/image" Target="../media/image6350.png"/><Relationship Id="rId90" Type="http://schemas.openxmlformats.org/officeDocument/2006/relationships/image" Target="../media/image6770.png"/><Relationship Id="rId95" Type="http://schemas.openxmlformats.org/officeDocument/2006/relationships/customXml" Target="../ink/ink1642.xml"/><Relationship Id="rId160" Type="http://schemas.openxmlformats.org/officeDocument/2006/relationships/image" Target="../media/image7120.png"/><Relationship Id="rId165" Type="http://schemas.openxmlformats.org/officeDocument/2006/relationships/customXml" Target="../ink/ink1677.xml"/><Relationship Id="rId181" Type="http://schemas.openxmlformats.org/officeDocument/2006/relationships/customXml" Target="../ink/ink1685.xml"/><Relationship Id="rId186" Type="http://schemas.openxmlformats.org/officeDocument/2006/relationships/image" Target="../media/image7250.png"/><Relationship Id="rId211" Type="http://schemas.openxmlformats.org/officeDocument/2006/relationships/customXml" Target="../ink/ink1700.xml"/><Relationship Id="rId22" Type="http://schemas.openxmlformats.org/officeDocument/2006/relationships/customXml" Target="../ink/ink1605.xml"/><Relationship Id="rId27" Type="http://schemas.openxmlformats.org/officeDocument/2006/relationships/image" Target="../media/image6460.png"/><Relationship Id="rId43" Type="http://schemas.openxmlformats.org/officeDocument/2006/relationships/image" Target="../media/image6540.png"/><Relationship Id="rId48" Type="http://schemas.openxmlformats.org/officeDocument/2006/relationships/customXml" Target="../ink/ink1618.xml"/><Relationship Id="rId64" Type="http://schemas.openxmlformats.org/officeDocument/2006/relationships/image" Target="../media/image6640.png"/><Relationship Id="rId69" Type="http://schemas.openxmlformats.org/officeDocument/2006/relationships/customXml" Target="../ink/ink1629.xml"/><Relationship Id="rId113" Type="http://schemas.openxmlformats.org/officeDocument/2006/relationships/customXml" Target="../ink/ink1651.xml"/><Relationship Id="rId118" Type="http://schemas.openxmlformats.org/officeDocument/2006/relationships/image" Target="../media/image6911.png"/><Relationship Id="rId134" Type="http://schemas.openxmlformats.org/officeDocument/2006/relationships/image" Target="../media/image6990.png"/><Relationship Id="rId139" Type="http://schemas.openxmlformats.org/officeDocument/2006/relationships/customXml" Target="../ink/ink1664.xml"/><Relationship Id="rId80" Type="http://schemas.openxmlformats.org/officeDocument/2006/relationships/image" Target="../media/image6720.png"/><Relationship Id="rId85" Type="http://schemas.openxmlformats.org/officeDocument/2006/relationships/customXml" Target="../ink/ink1637.xml"/><Relationship Id="rId150" Type="http://schemas.openxmlformats.org/officeDocument/2006/relationships/image" Target="../media/image7070.png"/><Relationship Id="rId155" Type="http://schemas.openxmlformats.org/officeDocument/2006/relationships/customXml" Target="../ink/ink1672.xml"/><Relationship Id="rId171" Type="http://schemas.openxmlformats.org/officeDocument/2006/relationships/customXml" Target="../ink/ink1680.xml"/><Relationship Id="rId176" Type="http://schemas.openxmlformats.org/officeDocument/2006/relationships/image" Target="../media/image7200.png"/><Relationship Id="rId192" Type="http://schemas.openxmlformats.org/officeDocument/2006/relationships/image" Target="../media/image7280.png"/><Relationship Id="rId197" Type="http://schemas.openxmlformats.org/officeDocument/2006/relationships/customXml" Target="../ink/ink1693.xml"/><Relationship Id="rId206" Type="http://schemas.openxmlformats.org/officeDocument/2006/relationships/image" Target="../media/image7350.png"/><Relationship Id="rId201" Type="http://schemas.openxmlformats.org/officeDocument/2006/relationships/customXml" Target="../ink/ink1695.xml"/><Relationship Id="rId12" Type="http://schemas.openxmlformats.org/officeDocument/2006/relationships/customXml" Target="../ink/ink1600.xml"/><Relationship Id="rId17" Type="http://schemas.openxmlformats.org/officeDocument/2006/relationships/image" Target="../media/image6411.png"/><Relationship Id="rId33" Type="http://schemas.openxmlformats.org/officeDocument/2006/relationships/image" Target="../media/image6490.png"/><Relationship Id="rId38" Type="http://schemas.openxmlformats.org/officeDocument/2006/relationships/customXml" Target="../ink/ink1613.xml"/><Relationship Id="rId59" Type="http://schemas.openxmlformats.org/officeDocument/2006/relationships/image" Target="../media/image6620.png"/><Relationship Id="rId103" Type="http://schemas.openxmlformats.org/officeDocument/2006/relationships/customXml" Target="../ink/ink1646.xml"/><Relationship Id="rId108" Type="http://schemas.openxmlformats.org/officeDocument/2006/relationships/image" Target="../media/image6860.png"/><Relationship Id="rId124" Type="http://schemas.openxmlformats.org/officeDocument/2006/relationships/image" Target="../media/image6940.png"/><Relationship Id="rId129" Type="http://schemas.openxmlformats.org/officeDocument/2006/relationships/customXml" Target="../ink/ink1659.xml"/><Relationship Id="rId54" Type="http://schemas.openxmlformats.org/officeDocument/2006/relationships/customXml" Target="../ink/ink1621.xml"/><Relationship Id="rId70" Type="http://schemas.openxmlformats.org/officeDocument/2006/relationships/image" Target="../media/image6670.png"/><Relationship Id="rId75" Type="http://schemas.openxmlformats.org/officeDocument/2006/relationships/customXml" Target="../ink/ink1632.xml"/><Relationship Id="rId91" Type="http://schemas.openxmlformats.org/officeDocument/2006/relationships/customXml" Target="../ink/ink1640.xml"/><Relationship Id="rId96" Type="http://schemas.openxmlformats.org/officeDocument/2006/relationships/image" Target="../media/image6800.png"/><Relationship Id="rId140" Type="http://schemas.openxmlformats.org/officeDocument/2006/relationships/image" Target="../media/image7020.png"/><Relationship Id="rId145" Type="http://schemas.openxmlformats.org/officeDocument/2006/relationships/customXml" Target="../ink/ink1667.xml"/><Relationship Id="rId161" Type="http://schemas.openxmlformats.org/officeDocument/2006/relationships/customXml" Target="../ink/ink1675.xml"/><Relationship Id="rId166" Type="http://schemas.openxmlformats.org/officeDocument/2006/relationships/image" Target="../media/image7150.png"/><Relationship Id="rId182" Type="http://schemas.openxmlformats.org/officeDocument/2006/relationships/image" Target="../media/image7230.png"/><Relationship Id="rId187" Type="http://schemas.openxmlformats.org/officeDocument/2006/relationships/customXml" Target="../ink/ink16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97.xml"/><Relationship Id="rId212" Type="http://schemas.openxmlformats.org/officeDocument/2006/relationships/image" Target="../media/image7381.png"/><Relationship Id="rId23" Type="http://schemas.openxmlformats.org/officeDocument/2006/relationships/image" Target="../media/image6440.png"/><Relationship Id="rId28" Type="http://schemas.openxmlformats.org/officeDocument/2006/relationships/customXml" Target="../ink/ink1608.xml"/><Relationship Id="rId49" Type="http://schemas.openxmlformats.org/officeDocument/2006/relationships/image" Target="../media/image6570.png"/><Relationship Id="rId114" Type="http://schemas.openxmlformats.org/officeDocument/2006/relationships/image" Target="../media/image6890.png"/><Relationship Id="rId119" Type="http://schemas.openxmlformats.org/officeDocument/2006/relationships/customXml" Target="../ink/ink1654.xml"/><Relationship Id="rId44" Type="http://schemas.openxmlformats.org/officeDocument/2006/relationships/customXml" Target="../ink/ink1616.xml"/><Relationship Id="rId60" Type="http://schemas.openxmlformats.org/officeDocument/2006/relationships/customXml" Target="../ink/ink1624.xml"/><Relationship Id="rId65" Type="http://schemas.openxmlformats.org/officeDocument/2006/relationships/customXml" Target="../ink/ink1627.xml"/><Relationship Id="rId81" Type="http://schemas.openxmlformats.org/officeDocument/2006/relationships/customXml" Target="../ink/ink1635.xml"/><Relationship Id="rId86" Type="http://schemas.openxmlformats.org/officeDocument/2006/relationships/image" Target="../media/image6750.png"/><Relationship Id="rId130" Type="http://schemas.openxmlformats.org/officeDocument/2006/relationships/image" Target="../media/image6970.png"/><Relationship Id="rId135" Type="http://schemas.openxmlformats.org/officeDocument/2006/relationships/customXml" Target="../ink/ink1662.xml"/><Relationship Id="rId151" Type="http://schemas.openxmlformats.org/officeDocument/2006/relationships/customXml" Target="../ink/ink1670.xml"/><Relationship Id="rId156" Type="http://schemas.openxmlformats.org/officeDocument/2006/relationships/image" Target="../media/image7101.png"/><Relationship Id="rId177" Type="http://schemas.openxmlformats.org/officeDocument/2006/relationships/customXml" Target="../ink/ink1683.xml"/><Relationship Id="rId198" Type="http://schemas.openxmlformats.org/officeDocument/2006/relationships/image" Target="../media/image7311.png"/><Relationship Id="rId172" Type="http://schemas.openxmlformats.org/officeDocument/2006/relationships/image" Target="../media/image7180.png"/><Relationship Id="rId193" Type="http://schemas.openxmlformats.org/officeDocument/2006/relationships/customXml" Target="../ink/ink1691.xml"/><Relationship Id="rId202" Type="http://schemas.openxmlformats.org/officeDocument/2006/relationships/image" Target="../media/image7330.png"/><Relationship Id="rId207" Type="http://schemas.openxmlformats.org/officeDocument/2006/relationships/customXml" Target="../ink/ink1698.xml"/><Relationship Id="rId13" Type="http://schemas.openxmlformats.org/officeDocument/2006/relationships/image" Target="../media/image6390.png"/><Relationship Id="rId18" Type="http://schemas.openxmlformats.org/officeDocument/2006/relationships/customXml" Target="../ink/ink1603.xml"/><Relationship Id="rId39" Type="http://schemas.openxmlformats.org/officeDocument/2006/relationships/image" Target="../media/image6520.png"/><Relationship Id="rId109" Type="http://schemas.openxmlformats.org/officeDocument/2006/relationships/customXml" Target="../ink/ink1649.xml"/><Relationship Id="rId34" Type="http://schemas.openxmlformats.org/officeDocument/2006/relationships/customXml" Target="../ink/ink1611.xml"/><Relationship Id="rId50" Type="http://schemas.openxmlformats.org/officeDocument/2006/relationships/customXml" Target="../ink/ink1619.xml"/><Relationship Id="rId55" Type="http://schemas.openxmlformats.org/officeDocument/2006/relationships/image" Target="../media/image6600.png"/><Relationship Id="rId76" Type="http://schemas.openxmlformats.org/officeDocument/2006/relationships/image" Target="../media/image6700.png"/><Relationship Id="rId97" Type="http://schemas.openxmlformats.org/officeDocument/2006/relationships/customXml" Target="../ink/ink1643.xml"/><Relationship Id="rId104" Type="http://schemas.openxmlformats.org/officeDocument/2006/relationships/image" Target="../media/image6840.png"/><Relationship Id="rId120" Type="http://schemas.openxmlformats.org/officeDocument/2006/relationships/image" Target="../media/image6920.png"/><Relationship Id="rId125" Type="http://schemas.openxmlformats.org/officeDocument/2006/relationships/customXml" Target="../ink/ink1657.xml"/><Relationship Id="rId141" Type="http://schemas.openxmlformats.org/officeDocument/2006/relationships/customXml" Target="../ink/ink1665.xml"/><Relationship Id="rId146" Type="http://schemas.openxmlformats.org/officeDocument/2006/relationships/image" Target="../media/image7050.png"/><Relationship Id="rId167" Type="http://schemas.openxmlformats.org/officeDocument/2006/relationships/customXml" Target="../ink/ink1678.xml"/><Relationship Id="rId188" Type="http://schemas.openxmlformats.org/officeDocument/2006/relationships/image" Target="../media/image7260.png"/><Relationship Id="rId7" Type="http://schemas.openxmlformats.org/officeDocument/2006/relationships/image" Target="../media/image6360.png"/><Relationship Id="rId71" Type="http://schemas.openxmlformats.org/officeDocument/2006/relationships/customXml" Target="../ink/ink1630.xml"/><Relationship Id="rId92" Type="http://schemas.openxmlformats.org/officeDocument/2006/relationships/image" Target="../media/image6780.png"/><Relationship Id="rId162" Type="http://schemas.openxmlformats.org/officeDocument/2006/relationships/image" Target="../media/image7130.png"/><Relationship Id="rId183" Type="http://schemas.openxmlformats.org/officeDocument/2006/relationships/customXml" Target="../ink/ink1686.xml"/><Relationship Id="rId213" Type="http://schemas.openxmlformats.org/officeDocument/2006/relationships/customXml" Target="../ink/ink1701.xml"/><Relationship Id="rId2" Type="http://schemas.openxmlformats.org/officeDocument/2006/relationships/customXml" Target="../ink/ink1595.xml"/><Relationship Id="rId29" Type="http://schemas.openxmlformats.org/officeDocument/2006/relationships/image" Target="../media/image6470.png"/><Relationship Id="rId24" Type="http://schemas.openxmlformats.org/officeDocument/2006/relationships/customXml" Target="../ink/ink1606.xml"/><Relationship Id="rId40" Type="http://schemas.openxmlformats.org/officeDocument/2006/relationships/customXml" Target="../ink/ink1614.xml"/><Relationship Id="rId45" Type="http://schemas.openxmlformats.org/officeDocument/2006/relationships/image" Target="../media/image6550.png"/><Relationship Id="rId66" Type="http://schemas.openxmlformats.org/officeDocument/2006/relationships/image" Target="../media/image6650.png"/><Relationship Id="rId87" Type="http://schemas.openxmlformats.org/officeDocument/2006/relationships/customXml" Target="../ink/ink1638.xml"/><Relationship Id="rId110" Type="http://schemas.openxmlformats.org/officeDocument/2006/relationships/image" Target="../media/image6870.png"/><Relationship Id="rId115" Type="http://schemas.openxmlformats.org/officeDocument/2006/relationships/customXml" Target="../ink/ink1652.xml"/><Relationship Id="rId131" Type="http://schemas.openxmlformats.org/officeDocument/2006/relationships/customXml" Target="../ink/ink1660.xml"/><Relationship Id="rId136" Type="http://schemas.openxmlformats.org/officeDocument/2006/relationships/image" Target="../media/image7000.png"/><Relationship Id="rId157" Type="http://schemas.openxmlformats.org/officeDocument/2006/relationships/customXml" Target="../ink/ink1673.xml"/><Relationship Id="rId178" Type="http://schemas.openxmlformats.org/officeDocument/2006/relationships/image" Target="../media/image7211.png"/><Relationship Id="rId61" Type="http://schemas.openxmlformats.org/officeDocument/2006/relationships/customXml" Target="../ink/ink1625.xml"/><Relationship Id="rId82" Type="http://schemas.openxmlformats.org/officeDocument/2006/relationships/image" Target="../media/image6730.png"/><Relationship Id="rId152" Type="http://schemas.openxmlformats.org/officeDocument/2006/relationships/image" Target="../media/image7080.png"/><Relationship Id="rId173" Type="http://schemas.openxmlformats.org/officeDocument/2006/relationships/customXml" Target="../ink/ink1681.xml"/><Relationship Id="rId194" Type="http://schemas.openxmlformats.org/officeDocument/2006/relationships/image" Target="../media/image7290.png"/><Relationship Id="rId199" Type="http://schemas.openxmlformats.org/officeDocument/2006/relationships/customXml" Target="../ink/ink1694.xml"/><Relationship Id="rId203" Type="http://schemas.openxmlformats.org/officeDocument/2006/relationships/customXml" Target="../ink/ink1696.xml"/><Relationship Id="rId208" Type="http://schemas.openxmlformats.org/officeDocument/2006/relationships/image" Target="../media/image7361.png"/><Relationship Id="rId19" Type="http://schemas.openxmlformats.org/officeDocument/2006/relationships/image" Target="../media/image6420.png"/><Relationship Id="rId14" Type="http://schemas.openxmlformats.org/officeDocument/2006/relationships/customXml" Target="../ink/ink1601.xml"/><Relationship Id="rId30" Type="http://schemas.openxmlformats.org/officeDocument/2006/relationships/customXml" Target="../ink/ink1609.xml"/><Relationship Id="rId35" Type="http://schemas.openxmlformats.org/officeDocument/2006/relationships/image" Target="../media/image6500.png"/><Relationship Id="rId56" Type="http://schemas.openxmlformats.org/officeDocument/2006/relationships/customXml" Target="../ink/ink1622.xml"/><Relationship Id="rId77" Type="http://schemas.openxmlformats.org/officeDocument/2006/relationships/customXml" Target="../ink/ink1633.xml"/><Relationship Id="rId100" Type="http://schemas.openxmlformats.org/officeDocument/2006/relationships/image" Target="../media/image6820.png"/><Relationship Id="rId105" Type="http://schemas.openxmlformats.org/officeDocument/2006/relationships/customXml" Target="../ink/ink1647.xml"/><Relationship Id="rId126" Type="http://schemas.openxmlformats.org/officeDocument/2006/relationships/image" Target="../media/image6950.png"/><Relationship Id="rId147" Type="http://schemas.openxmlformats.org/officeDocument/2006/relationships/customXml" Target="../ink/ink1668.xml"/><Relationship Id="rId168" Type="http://schemas.openxmlformats.org/officeDocument/2006/relationships/image" Target="../media/image7160.png"/><Relationship Id="rId8" Type="http://schemas.openxmlformats.org/officeDocument/2006/relationships/customXml" Target="../ink/ink1598.xml"/><Relationship Id="rId51" Type="http://schemas.openxmlformats.org/officeDocument/2006/relationships/image" Target="../media/image6580.png"/><Relationship Id="rId72" Type="http://schemas.openxmlformats.org/officeDocument/2006/relationships/image" Target="../media/image6680.png"/><Relationship Id="rId93" Type="http://schemas.openxmlformats.org/officeDocument/2006/relationships/customXml" Target="../ink/ink1641.xml"/><Relationship Id="rId98" Type="http://schemas.openxmlformats.org/officeDocument/2006/relationships/image" Target="../media/image6811.png"/><Relationship Id="rId121" Type="http://schemas.openxmlformats.org/officeDocument/2006/relationships/customXml" Target="../ink/ink1655.xml"/><Relationship Id="rId142" Type="http://schemas.openxmlformats.org/officeDocument/2006/relationships/image" Target="../media/image7030.png"/><Relationship Id="rId163" Type="http://schemas.openxmlformats.org/officeDocument/2006/relationships/customXml" Target="../ink/ink1676.xml"/><Relationship Id="rId184" Type="http://schemas.openxmlformats.org/officeDocument/2006/relationships/image" Target="../media/image7240.png"/><Relationship Id="rId189" Type="http://schemas.openxmlformats.org/officeDocument/2006/relationships/customXml" Target="../ink/ink1689.xml"/><Relationship Id="rId3" Type="http://schemas.openxmlformats.org/officeDocument/2006/relationships/image" Target="../media/image6340.png"/><Relationship Id="rId214" Type="http://schemas.openxmlformats.org/officeDocument/2006/relationships/image" Target="../media/image7391.png"/><Relationship Id="rId25" Type="http://schemas.openxmlformats.org/officeDocument/2006/relationships/image" Target="../media/image6450.png"/><Relationship Id="rId46" Type="http://schemas.openxmlformats.org/officeDocument/2006/relationships/customXml" Target="../ink/ink1617.xml"/><Relationship Id="rId67" Type="http://schemas.openxmlformats.org/officeDocument/2006/relationships/customXml" Target="../ink/ink1628.xml"/><Relationship Id="rId116" Type="http://schemas.openxmlformats.org/officeDocument/2006/relationships/image" Target="../media/image6900.png"/><Relationship Id="rId137" Type="http://schemas.openxmlformats.org/officeDocument/2006/relationships/customXml" Target="../ink/ink1663.xml"/><Relationship Id="rId158" Type="http://schemas.openxmlformats.org/officeDocument/2006/relationships/image" Target="../media/image7111.png"/><Relationship Id="rId20" Type="http://schemas.openxmlformats.org/officeDocument/2006/relationships/customXml" Target="../ink/ink1604.xml"/><Relationship Id="rId41" Type="http://schemas.openxmlformats.org/officeDocument/2006/relationships/image" Target="../media/image6530.png"/><Relationship Id="rId62" Type="http://schemas.openxmlformats.org/officeDocument/2006/relationships/image" Target="../media/image6630.png"/><Relationship Id="rId83" Type="http://schemas.openxmlformats.org/officeDocument/2006/relationships/customXml" Target="../ink/ink1636.xml"/><Relationship Id="rId88" Type="http://schemas.openxmlformats.org/officeDocument/2006/relationships/image" Target="../media/image6760.png"/><Relationship Id="rId111" Type="http://schemas.openxmlformats.org/officeDocument/2006/relationships/customXml" Target="../ink/ink1650.xml"/><Relationship Id="rId132" Type="http://schemas.openxmlformats.org/officeDocument/2006/relationships/image" Target="../media/image6980.png"/><Relationship Id="rId153" Type="http://schemas.openxmlformats.org/officeDocument/2006/relationships/customXml" Target="../ink/ink1671.xml"/><Relationship Id="rId174" Type="http://schemas.openxmlformats.org/officeDocument/2006/relationships/image" Target="../media/image7190.png"/><Relationship Id="rId179" Type="http://schemas.openxmlformats.org/officeDocument/2006/relationships/customXml" Target="../ink/ink1684.xml"/><Relationship Id="rId195" Type="http://schemas.openxmlformats.org/officeDocument/2006/relationships/customXml" Target="../ink/ink1692.xml"/><Relationship Id="rId209" Type="http://schemas.openxmlformats.org/officeDocument/2006/relationships/customXml" Target="../ink/ink1699.xml"/><Relationship Id="rId190" Type="http://schemas.openxmlformats.org/officeDocument/2006/relationships/image" Target="../media/image7270.png"/><Relationship Id="rId204" Type="http://schemas.openxmlformats.org/officeDocument/2006/relationships/image" Target="../media/image7340.png"/><Relationship Id="rId15" Type="http://schemas.openxmlformats.org/officeDocument/2006/relationships/image" Target="../media/image6400.png"/><Relationship Id="rId36" Type="http://schemas.openxmlformats.org/officeDocument/2006/relationships/customXml" Target="../ink/ink1612.xml"/><Relationship Id="rId57" Type="http://schemas.openxmlformats.org/officeDocument/2006/relationships/image" Target="../media/image6611.png"/><Relationship Id="rId106" Type="http://schemas.openxmlformats.org/officeDocument/2006/relationships/image" Target="../media/image6850.png"/><Relationship Id="rId127" Type="http://schemas.openxmlformats.org/officeDocument/2006/relationships/customXml" Target="../ink/ink1658.xml"/><Relationship Id="rId10" Type="http://schemas.openxmlformats.org/officeDocument/2006/relationships/customXml" Target="../ink/ink1599.xml"/><Relationship Id="rId31" Type="http://schemas.openxmlformats.org/officeDocument/2006/relationships/image" Target="../media/image6480.png"/><Relationship Id="rId52" Type="http://schemas.openxmlformats.org/officeDocument/2006/relationships/customXml" Target="../ink/ink1620.xml"/><Relationship Id="rId73" Type="http://schemas.openxmlformats.org/officeDocument/2006/relationships/customXml" Target="../ink/ink1631.xml"/><Relationship Id="rId78" Type="http://schemas.openxmlformats.org/officeDocument/2006/relationships/image" Target="../media/image6711.png"/><Relationship Id="rId94" Type="http://schemas.openxmlformats.org/officeDocument/2006/relationships/image" Target="../media/image6790.png"/><Relationship Id="rId99" Type="http://schemas.openxmlformats.org/officeDocument/2006/relationships/customXml" Target="../ink/ink1644.xml"/><Relationship Id="rId101" Type="http://schemas.openxmlformats.org/officeDocument/2006/relationships/customXml" Target="../ink/ink1645.xml"/><Relationship Id="rId122" Type="http://schemas.openxmlformats.org/officeDocument/2006/relationships/image" Target="../media/image6930.png"/><Relationship Id="rId143" Type="http://schemas.openxmlformats.org/officeDocument/2006/relationships/customXml" Target="../ink/ink1666.xml"/><Relationship Id="rId148" Type="http://schemas.openxmlformats.org/officeDocument/2006/relationships/image" Target="../media/image7060.png"/><Relationship Id="rId164" Type="http://schemas.openxmlformats.org/officeDocument/2006/relationships/image" Target="../media/image7140.png"/><Relationship Id="rId169" Type="http://schemas.openxmlformats.org/officeDocument/2006/relationships/customXml" Target="../ink/ink1679.xml"/><Relationship Id="rId185" Type="http://schemas.openxmlformats.org/officeDocument/2006/relationships/customXml" Target="../ink/ink1687.xml"/><Relationship Id="rId4" Type="http://schemas.openxmlformats.org/officeDocument/2006/relationships/customXml" Target="../ink/ink1596.xml"/><Relationship Id="rId9" Type="http://schemas.openxmlformats.org/officeDocument/2006/relationships/image" Target="../media/image6370.png"/><Relationship Id="rId180" Type="http://schemas.openxmlformats.org/officeDocument/2006/relationships/image" Target="../media/image7220.png"/><Relationship Id="rId210" Type="http://schemas.openxmlformats.org/officeDocument/2006/relationships/image" Target="../media/image7371.png"/><Relationship Id="rId26" Type="http://schemas.openxmlformats.org/officeDocument/2006/relationships/customXml" Target="../ink/ink1607.xml"/><Relationship Id="rId47" Type="http://schemas.openxmlformats.org/officeDocument/2006/relationships/image" Target="../media/image6560.png"/><Relationship Id="rId68" Type="http://schemas.openxmlformats.org/officeDocument/2006/relationships/image" Target="../media/image6660.png"/><Relationship Id="rId89" Type="http://schemas.openxmlformats.org/officeDocument/2006/relationships/customXml" Target="../ink/ink1639.xml"/><Relationship Id="rId112" Type="http://schemas.openxmlformats.org/officeDocument/2006/relationships/image" Target="../media/image6880.png"/><Relationship Id="rId133" Type="http://schemas.openxmlformats.org/officeDocument/2006/relationships/customXml" Target="../ink/ink1661.xml"/><Relationship Id="rId154" Type="http://schemas.openxmlformats.org/officeDocument/2006/relationships/image" Target="../media/image7090.png"/><Relationship Id="rId175" Type="http://schemas.openxmlformats.org/officeDocument/2006/relationships/customXml" Target="../ink/ink1682.xml"/><Relationship Id="rId196" Type="http://schemas.openxmlformats.org/officeDocument/2006/relationships/image" Target="../media/image7300.png"/><Relationship Id="rId200" Type="http://schemas.openxmlformats.org/officeDocument/2006/relationships/image" Target="../media/image7320.png"/><Relationship Id="rId16" Type="http://schemas.openxmlformats.org/officeDocument/2006/relationships/customXml" Target="../ink/ink160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3.png"/><Relationship Id="rId299" Type="http://schemas.openxmlformats.org/officeDocument/2006/relationships/image" Target="../media/image884.png"/><Relationship Id="rId21" Type="http://schemas.openxmlformats.org/officeDocument/2006/relationships/image" Target="../media/image7450.png"/><Relationship Id="rId42" Type="http://schemas.openxmlformats.org/officeDocument/2006/relationships/customXml" Target="../ink/ink1722.xml"/><Relationship Id="rId63" Type="http://schemas.openxmlformats.org/officeDocument/2006/relationships/image" Target="../media/image766.png"/><Relationship Id="rId84" Type="http://schemas.openxmlformats.org/officeDocument/2006/relationships/customXml" Target="../ink/ink1743.xml"/><Relationship Id="rId138" Type="http://schemas.openxmlformats.org/officeDocument/2006/relationships/customXml" Target="../ink/ink1770.xml"/><Relationship Id="rId159" Type="http://schemas.openxmlformats.org/officeDocument/2006/relationships/image" Target="../media/image814.png"/><Relationship Id="rId170" Type="http://schemas.openxmlformats.org/officeDocument/2006/relationships/customXml" Target="../ink/ink1786.xml"/><Relationship Id="rId191" Type="http://schemas.openxmlformats.org/officeDocument/2006/relationships/image" Target="../media/image830.png"/><Relationship Id="rId205" Type="http://schemas.openxmlformats.org/officeDocument/2006/relationships/image" Target="../media/image837.png"/><Relationship Id="rId226" Type="http://schemas.openxmlformats.org/officeDocument/2006/relationships/customXml" Target="../ink/ink1814.xml"/><Relationship Id="rId247" Type="http://schemas.openxmlformats.org/officeDocument/2006/relationships/image" Target="../media/image858.png"/><Relationship Id="rId107" Type="http://schemas.openxmlformats.org/officeDocument/2006/relationships/image" Target="../media/image788.png"/><Relationship Id="rId268" Type="http://schemas.openxmlformats.org/officeDocument/2006/relationships/customXml" Target="../ink/ink1835.xml"/><Relationship Id="rId289" Type="http://schemas.openxmlformats.org/officeDocument/2006/relationships/image" Target="../media/image879.png"/><Relationship Id="rId11" Type="http://schemas.openxmlformats.org/officeDocument/2006/relationships/image" Target="../media/image7400.png"/><Relationship Id="rId32" Type="http://schemas.openxmlformats.org/officeDocument/2006/relationships/customXml" Target="../ink/ink1717.xml"/><Relationship Id="rId53" Type="http://schemas.openxmlformats.org/officeDocument/2006/relationships/image" Target="../media/image7611.png"/><Relationship Id="rId74" Type="http://schemas.openxmlformats.org/officeDocument/2006/relationships/customXml" Target="../ink/ink1738.xml"/><Relationship Id="rId128" Type="http://schemas.openxmlformats.org/officeDocument/2006/relationships/customXml" Target="../ink/ink1765.xml"/><Relationship Id="rId149" Type="http://schemas.openxmlformats.org/officeDocument/2006/relationships/image" Target="../media/image809.png"/><Relationship Id="rId5" Type="http://schemas.openxmlformats.org/officeDocument/2006/relationships/image" Target="../media/image7370.png"/><Relationship Id="rId95" Type="http://schemas.openxmlformats.org/officeDocument/2006/relationships/image" Target="../media/image782.png"/><Relationship Id="rId160" Type="http://schemas.openxmlformats.org/officeDocument/2006/relationships/customXml" Target="../ink/ink1781.xml"/><Relationship Id="rId181" Type="http://schemas.openxmlformats.org/officeDocument/2006/relationships/image" Target="../media/image825.png"/><Relationship Id="rId216" Type="http://schemas.openxmlformats.org/officeDocument/2006/relationships/customXml" Target="../ink/ink1809.xml"/><Relationship Id="rId237" Type="http://schemas.openxmlformats.org/officeDocument/2006/relationships/image" Target="../media/image853.png"/><Relationship Id="rId258" Type="http://schemas.openxmlformats.org/officeDocument/2006/relationships/customXml" Target="../ink/ink1830.xml"/><Relationship Id="rId279" Type="http://schemas.openxmlformats.org/officeDocument/2006/relationships/image" Target="../media/image874.png"/><Relationship Id="rId22" Type="http://schemas.openxmlformats.org/officeDocument/2006/relationships/customXml" Target="../ink/ink1712.xml"/><Relationship Id="rId43" Type="http://schemas.openxmlformats.org/officeDocument/2006/relationships/image" Target="../media/image7560.png"/><Relationship Id="rId64" Type="http://schemas.openxmlformats.org/officeDocument/2006/relationships/customXml" Target="../ink/ink1733.xml"/><Relationship Id="rId118" Type="http://schemas.openxmlformats.org/officeDocument/2006/relationships/customXml" Target="../ink/ink1760.xml"/><Relationship Id="rId139" Type="http://schemas.openxmlformats.org/officeDocument/2006/relationships/image" Target="../media/image804.png"/><Relationship Id="rId290" Type="http://schemas.openxmlformats.org/officeDocument/2006/relationships/customXml" Target="../ink/ink1846.xml"/><Relationship Id="rId85" Type="http://schemas.openxmlformats.org/officeDocument/2006/relationships/image" Target="../media/image777.png"/><Relationship Id="rId150" Type="http://schemas.openxmlformats.org/officeDocument/2006/relationships/customXml" Target="../ink/ink1776.xml"/><Relationship Id="rId171" Type="http://schemas.openxmlformats.org/officeDocument/2006/relationships/image" Target="../media/image820.png"/><Relationship Id="rId192" Type="http://schemas.openxmlformats.org/officeDocument/2006/relationships/customXml" Target="../ink/ink1797.xml"/><Relationship Id="rId206" Type="http://schemas.openxmlformats.org/officeDocument/2006/relationships/customXml" Target="../ink/ink1804.xml"/><Relationship Id="rId227" Type="http://schemas.openxmlformats.org/officeDocument/2006/relationships/image" Target="../media/image848.png"/><Relationship Id="rId248" Type="http://schemas.openxmlformats.org/officeDocument/2006/relationships/customXml" Target="../ink/ink1825.xml"/><Relationship Id="rId269" Type="http://schemas.openxmlformats.org/officeDocument/2006/relationships/image" Target="../media/image869.png"/><Relationship Id="rId12" Type="http://schemas.openxmlformats.org/officeDocument/2006/relationships/customXml" Target="../ink/ink1707.xml"/><Relationship Id="rId33" Type="http://schemas.openxmlformats.org/officeDocument/2006/relationships/image" Target="../media/image7511.png"/><Relationship Id="rId108" Type="http://schemas.openxmlformats.org/officeDocument/2006/relationships/customXml" Target="../ink/ink1755.xml"/><Relationship Id="rId129" Type="http://schemas.openxmlformats.org/officeDocument/2006/relationships/image" Target="../media/image799.png"/><Relationship Id="rId280" Type="http://schemas.openxmlformats.org/officeDocument/2006/relationships/customXml" Target="../ink/ink1841.xml"/><Relationship Id="rId54" Type="http://schemas.openxmlformats.org/officeDocument/2006/relationships/customXml" Target="../ink/ink1728.xml"/><Relationship Id="rId75" Type="http://schemas.openxmlformats.org/officeDocument/2006/relationships/image" Target="../media/image772.png"/><Relationship Id="rId96" Type="http://schemas.openxmlformats.org/officeDocument/2006/relationships/customXml" Target="../ink/ink1749.xml"/><Relationship Id="rId140" Type="http://schemas.openxmlformats.org/officeDocument/2006/relationships/customXml" Target="../ink/ink1771.xml"/><Relationship Id="rId161" Type="http://schemas.openxmlformats.org/officeDocument/2006/relationships/image" Target="../media/image815.png"/><Relationship Id="rId182" Type="http://schemas.openxmlformats.org/officeDocument/2006/relationships/customXml" Target="../ink/ink1792.xml"/><Relationship Id="rId217" Type="http://schemas.openxmlformats.org/officeDocument/2006/relationships/image" Target="../media/image843.png"/><Relationship Id="rId6" Type="http://schemas.openxmlformats.org/officeDocument/2006/relationships/customXml" Target="../ink/ink1704.xml"/><Relationship Id="rId238" Type="http://schemas.openxmlformats.org/officeDocument/2006/relationships/customXml" Target="../ink/ink1820.xml"/><Relationship Id="rId259" Type="http://schemas.openxmlformats.org/officeDocument/2006/relationships/image" Target="../media/image864.png"/><Relationship Id="rId23" Type="http://schemas.openxmlformats.org/officeDocument/2006/relationships/image" Target="../media/image7460.png"/><Relationship Id="rId119" Type="http://schemas.openxmlformats.org/officeDocument/2006/relationships/image" Target="../media/image794.png"/><Relationship Id="rId270" Type="http://schemas.openxmlformats.org/officeDocument/2006/relationships/customXml" Target="../ink/ink1836.xml"/><Relationship Id="rId291" Type="http://schemas.openxmlformats.org/officeDocument/2006/relationships/image" Target="../media/image880.png"/><Relationship Id="rId44" Type="http://schemas.openxmlformats.org/officeDocument/2006/relationships/customXml" Target="../ink/ink1723.xml"/><Relationship Id="rId65" Type="http://schemas.openxmlformats.org/officeDocument/2006/relationships/image" Target="../media/image767.png"/><Relationship Id="rId86" Type="http://schemas.openxmlformats.org/officeDocument/2006/relationships/customXml" Target="../ink/ink1744.xml"/><Relationship Id="rId130" Type="http://schemas.openxmlformats.org/officeDocument/2006/relationships/customXml" Target="../ink/ink1766.xml"/><Relationship Id="rId151" Type="http://schemas.openxmlformats.org/officeDocument/2006/relationships/image" Target="../media/image810.png"/><Relationship Id="rId172" Type="http://schemas.openxmlformats.org/officeDocument/2006/relationships/customXml" Target="../ink/ink1787.xml"/><Relationship Id="rId193" Type="http://schemas.openxmlformats.org/officeDocument/2006/relationships/image" Target="../media/image831.png"/><Relationship Id="rId207" Type="http://schemas.openxmlformats.org/officeDocument/2006/relationships/image" Target="../media/image838.png"/><Relationship Id="rId228" Type="http://schemas.openxmlformats.org/officeDocument/2006/relationships/customXml" Target="../ink/ink1815.xml"/><Relationship Id="rId249" Type="http://schemas.openxmlformats.org/officeDocument/2006/relationships/image" Target="../media/image859.png"/><Relationship Id="rId13" Type="http://schemas.openxmlformats.org/officeDocument/2006/relationships/image" Target="../media/image7411.png"/><Relationship Id="rId109" Type="http://schemas.openxmlformats.org/officeDocument/2006/relationships/image" Target="../media/image789.png"/><Relationship Id="rId260" Type="http://schemas.openxmlformats.org/officeDocument/2006/relationships/customXml" Target="../ink/ink1831.xml"/><Relationship Id="rId281" Type="http://schemas.openxmlformats.org/officeDocument/2006/relationships/image" Target="../media/image875.png"/><Relationship Id="rId34" Type="http://schemas.openxmlformats.org/officeDocument/2006/relationships/customXml" Target="../ink/ink1718.xml"/><Relationship Id="rId55" Type="http://schemas.openxmlformats.org/officeDocument/2006/relationships/image" Target="../media/image7620.png"/><Relationship Id="rId76" Type="http://schemas.openxmlformats.org/officeDocument/2006/relationships/customXml" Target="../ink/ink1739.xml"/><Relationship Id="rId97" Type="http://schemas.openxmlformats.org/officeDocument/2006/relationships/image" Target="../media/image783.png"/><Relationship Id="rId120" Type="http://schemas.openxmlformats.org/officeDocument/2006/relationships/customXml" Target="../ink/ink1761.xml"/><Relationship Id="rId141" Type="http://schemas.openxmlformats.org/officeDocument/2006/relationships/image" Target="../media/image805.png"/><Relationship Id="rId7" Type="http://schemas.openxmlformats.org/officeDocument/2006/relationships/image" Target="../media/image7380.png"/><Relationship Id="rId162" Type="http://schemas.openxmlformats.org/officeDocument/2006/relationships/customXml" Target="../ink/ink1782.xml"/><Relationship Id="rId183" Type="http://schemas.openxmlformats.org/officeDocument/2006/relationships/image" Target="../media/image826.png"/><Relationship Id="rId218" Type="http://schemas.openxmlformats.org/officeDocument/2006/relationships/customXml" Target="../ink/ink1810.xml"/><Relationship Id="rId239" Type="http://schemas.openxmlformats.org/officeDocument/2006/relationships/image" Target="../media/image854.png"/><Relationship Id="rId2" Type="http://schemas.openxmlformats.org/officeDocument/2006/relationships/customXml" Target="../ink/ink1702.xml"/><Relationship Id="rId29" Type="http://schemas.openxmlformats.org/officeDocument/2006/relationships/image" Target="../media/image7490.png"/><Relationship Id="rId250" Type="http://schemas.openxmlformats.org/officeDocument/2006/relationships/customXml" Target="../ink/ink1826.xml"/><Relationship Id="rId255" Type="http://schemas.openxmlformats.org/officeDocument/2006/relationships/image" Target="../media/image862.png"/><Relationship Id="rId271" Type="http://schemas.openxmlformats.org/officeDocument/2006/relationships/image" Target="../media/image870.png"/><Relationship Id="rId276" Type="http://schemas.openxmlformats.org/officeDocument/2006/relationships/customXml" Target="../ink/ink1839.xml"/><Relationship Id="rId292" Type="http://schemas.openxmlformats.org/officeDocument/2006/relationships/customXml" Target="../ink/ink1847.xml"/><Relationship Id="rId297" Type="http://schemas.openxmlformats.org/officeDocument/2006/relationships/image" Target="../media/image883.png"/><Relationship Id="rId24" Type="http://schemas.openxmlformats.org/officeDocument/2006/relationships/customXml" Target="../ink/ink1713.xml"/><Relationship Id="rId40" Type="http://schemas.openxmlformats.org/officeDocument/2006/relationships/customXml" Target="../ink/ink1721.xml"/><Relationship Id="rId45" Type="http://schemas.openxmlformats.org/officeDocument/2006/relationships/image" Target="../media/image7570.png"/><Relationship Id="rId66" Type="http://schemas.openxmlformats.org/officeDocument/2006/relationships/customXml" Target="../ink/ink1734.xml"/><Relationship Id="rId87" Type="http://schemas.openxmlformats.org/officeDocument/2006/relationships/image" Target="../media/image778.png"/><Relationship Id="rId110" Type="http://schemas.openxmlformats.org/officeDocument/2006/relationships/customXml" Target="../ink/ink1756.xml"/><Relationship Id="rId115" Type="http://schemas.openxmlformats.org/officeDocument/2006/relationships/image" Target="../media/image792.png"/><Relationship Id="rId131" Type="http://schemas.openxmlformats.org/officeDocument/2006/relationships/image" Target="../media/image800.png"/><Relationship Id="rId136" Type="http://schemas.openxmlformats.org/officeDocument/2006/relationships/customXml" Target="../ink/ink1769.xml"/><Relationship Id="rId157" Type="http://schemas.openxmlformats.org/officeDocument/2006/relationships/image" Target="../media/image813.png"/><Relationship Id="rId178" Type="http://schemas.openxmlformats.org/officeDocument/2006/relationships/customXml" Target="../ink/ink1790.xml"/><Relationship Id="rId301" Type="http://schemas.openxmlformats.org/officeDocument/2006/relationships/image" Target="../media/image885.png"/><Relationship Id="rId61" Type="http://schemas.openxmlformats.org/officeDocument/2006/relationships/image" Target="../media/image765.png"/><Relationship Id="rId82" Type="http://schemas.openxmlformats.org/officeDocument/2006/relationships/customXml" Target="../ink/ink1742.xml"/><Relationship Id="rId152" Type="http://schemas.openxmlformats.org/officeDocument/2006/relationships/customXml" Target="../ink/ink1777.xml"/><Relationship Id="rId173" Type="http://schemas.openxmlformats.org/officeDocument/2006/relationships/image" Target="../media/image821.png"/><Relationship Id="rId194" Type="http://schemas.openxmlformats.org/officeDocument/2006/relationships/customXml" Target="../ink/ink1798.xml"/><Relationship Id="rId199" Type="http://schemas.openxmlformats.org/officeDocument/2006/relationships/image" Target="../media/image834.png"/><Relationship Id="rId203" Type="http://schemas.openxmlformats.org/officeDocument/2006/relationships/image" Target="../media/image836.png"/><Relationship Id="rId208" Type="http://schemas.openxmlformats.org/officeDocument/2006/relationships/customXml" Target="../ink/ink1805.xml"/><Relationship Id="rId229" Type="http://schemas.openxmlformats.org/officeDocument/2006/relationships/image" Target="../media/image849.png"/><Relationship Id="rId19" Type="http://schemas.openxmlformats.org/officeDocument/2006/relationships/image" Target="../media/image7440.png"/><Relationship Id="rId224" Type="http://schemas.openxmlformats.org/officeDocument/2006/relationships/customXml" Target="../ink/ink1813.xml"/><Relationship Id="rId240" Type="http://schemas.openxmlformats.org/officeDocument/2006/relationships/customXml" Target="../ink/ink1821.xml"/><Relationship Id="rId245" Type="http://schemas.openxmlformats.org/officeDocument/2006/relationships/image" Target="../media/image857.png"/><Relationship Id="rId261" Type="http://schemas.openxmlformats.org/officeDocument/2006/relationships/image" Target="../media/image865.png"/><Relationship Id="rId266" Type="http://schemas.openxmlformats.org/officeDocument/2006/relationships/customXml" Target="../ink/ink1834.xml"/><Relationship Id="rId287" Type="http://schemas.openxmlformats.org/officeDocument/2006/relationships/image" Target="../media/image878.png"/><Relationship Id="rId14" Type="http://schemas.openxmlformats.org/officeDocument/2006/relationships/customXml" Target="../ink/ink1708.xml"/><Relationship Id="rId30" Type="http://schemas.openxmlformats.org/officeDocument/2006/relationships/customXml" Target="../ink/ink1716.xml"/><Relationship Id="rId35" Type="http://schemas.openxmlformats.org/officeDocument/2006/relationships/image" Target="../media/image7520.png"/><Relationship Id="rId56" Type="http://schemas.openxmlformats.org/officeDocument/2006/relationships/customXml" Target="../ink/ink1729.xml"/><Relationship Id="rId77" Type="http://schemas.openxmlformats.org/officeDocument/2006/relationships/image" Target="../media/image773.png"/><Relationship Id="rId100" Type="http://schemas.openxmlformats.org/officeDocument/2006/relationships/customXml" Target="../ink/ink1751.xml"/><Relationship Id="rId105" Type="http://schemas.openxmlformats.org/officeDocument/2006/relationships/image" Target="../media/image787.png"/><Relationship Id="rId126" Type="http://schemas.openxmlformats.org/officeDocument/2006/relationships/customXml" Target="../ink/ink1764.xml"/><Relationship Id="rId147" Type="http://schemas.openxmlformats.org/officeDocument/2006/relationships/image" Target="../media/image808.png"/><Relationship Id="rId168" Type="http://schemas.openxmlformats.org/officeDocument/2006/relationships/customXml" Target="../ink/ink1785.xml"/><Relationship Id="rId282" Type="http://schemas.openxmlformats.org/officeDocument/2006/relationships/customXml" Target="../ink/ink1842.xml"/><Relationship Id="rId8" Type="http://schemas.openxmlformats.org/officeDocument/2006/relationships/customXml" Target="../ink/ink1705.xml"/><Relationship Id="rId51" Type="http://schemas.openxmlformats.org/officeDocument/2006/relationships/image" Target="../media/image7600.png"/><Relationship Id="rId72" Type="http://schemas.openxmlformats.org/officeDocument/2006/relationships/customXml" Target="../ink/ink1737.xml"/><Relationship Id="rId93" Type="http://schemas.openxmlformats.org/officeDocument/2006/relationships/image" Target="../media/image781.png"/><Relationship Id="rId98" Type="http://schemas.openxmlformats.org/officeDocument/2006/relationships/customXml" Target="../ink/ink1750.xml"/><Relationship Id="rId121" Type="http://schemas.openxmlformats.org/officeDocument/2006/relationships/image" Target="../media/image795.png"/><Relationship Id="rId142" Type="http://schemas.openxmlformats.org/officeDocument/2006/relationships/customXml" Target="../ink/ink1772.xml"/><Relationship Id="rId163" Type="http://schemas.openxmlformats.org/officeDocument/2006/relationships/image" Target="../media/image816.png"/><Relationship Id="rId184" Type="http://schemas.openxmlformats.org/officeDocument/2006/relationships/customXml" Target="../ink/ink1793.xml"/><Relationship Id="rId189" Type="http://schemas.openxmlformats.org/officeDocument/2006/relationships/image" Target="../media/image829.png"/><Relationship Id="rId219" Type="http://schemas.openxmlformats.org/officeDocument/2006/relationships/image" Target="../media/image844.png"/><Relationship Id="rId3" Type="http://schemas.openxmlformats.org/officeDocument/2006/relationships/image" Target="../media/image7360.png"/><Relationship Id="rId214" Type="http://schemas.openxmlformats.org/officeDocument/2006/relationships/customXml" Target="../ink/ink1808.xml"/><Relationship Id="rId230" Type="http://schemas.openxmlformats.org/officeDocument/2006/relationships/customXml" Target="../ink/ink1816.xml"/><Relationship Id="rId235" Type="http://schemas.openxmlformats.org/officeDocument/2006/relationships/image" Target="../media/image852.png"/><Relationship Id="rId251" Type="http://schemas.openxmlformats.org/officeDocument/2006/relationships/image" Target="../media/image860.png"/><Relationship Id="rId256" Type="http://schemas.openxmlformats.org/officeDocument/2006/relationships/customXml" Target="../ink/ink1829.xml"/><Relationship Id="rId277" Type="http://schemas.openxmlformats.org/officeDocument/2006/relationships/image" Target="../media/image873.png"/><Relationship Id="rId298" Type="http://schemas.openxmlformats.org/officeDocument/2006/relationships/customXml" Target="../ink/ink1850.xml"/><Relationship Id="rId25" Type="http://schemas.openxmlformats.org/officeDocument/2006/relationships/image" Target="../media/image7470.png"/><Relationship Id="rId46" Type="http://schemas.openxmlformats.org/officeDocument/2006/relationships/customXml" Target="../ink/ink1724.xml"/><Relationship Id="rId67" Type="http://schemas.openxmlformats.org/officeDocument/2006/relationships/image" Target="../media/image768.png"/><Relationship Id="rId116" Type="http://schemas.openxmlformats.org/officeDocument/2006/relationships/customXml" Target="../ink/ink1759.xml"/><Relationship Id="rId137" Type="http://schemas.openxmlformats.org/officeDocument/2006/relationships/image" Target="../media/image803.png"/><Relationship Id="rId158" Type="http://schemas.openxmlformats.org/officeDocument/2006/relationships/customXml" Target="../ink/ink1780.xml"/><Relationship Id="rId272" Type="http://schemas.openxmlformats.org/officeDocument/2006/relationships/customXml" Target="../ink/ink1837.xml"/><Relationship Id="rId293" Type="http://schemas.openxmlformats.org/officeDocument/2006/relationships/image" Target="../media/image881.png"/><Relationship Id="rId20" Type="http://schemas.openxmlformats.org/officeDocument/2006/relationships/customXml" Target="../ink/ink1711.xml"/><Relationship Id="rId41" Type="http://schemas.openxmlformats.org/officeDocument/2006/relationships/image" Target="../media/image7550.png"/><Relationship Id="rId62" Type="http://schemas.openxmlformats.org/officeDocument/2006/relationships/customXml" Target="../ink/ink1732.xml"/><Relationship Id="rId83" Type="http://schemas.openxmlformats.org/officeDocument/2006/relationships/image" Target="../media/image776.png"/><Relationship Id="rId88" Type="http://schemas.openxmlformats.org/officeDocument/2006/relationships/customXml" Target="../ink/ink1745.xml"/><Relationship Id="rId111" Type="http://schemas.openxmlformats.org/officeDocument/2006/relationships/image" Target="../media/image790.png"/><Relationship Id="rId132" Type="http://schemas.openxmlformats.org/officeDocument/2006/relationships/customXml" Target="../ink/ink1767.xml"/><Relationship Id="rId153" Type="http://schemas.openxmlformats.org/officeDocument/2006/relationships/image" Target="../media/image811.png"/><Relationship Id="rId174" Type="http://schemas.openxmlformats.org/officeDocument/2006/relationships/customXml" Target="../ink/ink1788.xml"/><Relationship Id="rId179" Type="http://schemas.openxmlformats.org/officeDocument/2006/relationships/image" Target="../media/image824.png"/><Relationship Id="rId195" Type="http://schemas.openxmlformats.org/officeDocument/2006/relationships/image" Target="../media/image832.png"/><Relationship Id="rId209" Type="http://schemas.openxmlformats.org/officeDocument/2006/relationships/image" Target="../media/image839.png"/><Relationship Id="rId190" Type="http://schemas.openxmlformats.org/officeDocument/2006/relationships/customXml" Target="../ink/ink1796.xml"/><Relationship Id="rId204" Type="http://schemas.openxmlformats.org/officeDocument/2006/relationships/customXml" Target="../ink/ink1803.xml"/><Relationship Id="rId220" Type="http://schemas.openxmlformats.org/officeDocument/2006/relationships/customXml" Target="../ink/ink1811.xml"/><Relationship Id="rId225" Type="http://schemas.openxmlformats.org/officeDocument/2006/relationships/image" Target="../media/image847.png"/><Relationship Id="rId241" Type="http://schemas.openxmlformats.org/officeDocument/2006/relationships/image" Target="../media/image855.png"/><Relationship Id="rId246" Type="http://schemas.openxmlformats.org/officeDocument/2006/relationships/customXml" Target="../ink/ink1824.xml"/><Relationship Id="rId267" Type="http://schemas.openxmlformats.org/officeDocument/2006/relationships/image" Target="../media/image868.png"/><Relationship Id="rId288" Type="http://schemas.openxmlformats.org/officeDocument/2006/relationships/customXml" Target="../ink/ink1845.xml"/><Relationship Id="rId15" Type="http://schemas.openxmlformats.org/officeDocument/2006/relationships/image" Target="../media/image7420.png"/><Relationship Id="rId36" Type="http://schemas.openxmlformats.org/officeDocument/2006/relationships/customXml" Target="../ink/ink1719.xml"/><Relationship Id="rId57" Type="http://schemas.openxmlformats.org/officeDocument/2006/relationships/image" Target="../media/image7630.png"/><Relationship Id="rId106" Type="http://schemas.openxmlformats.org/officeDocument/2006/relationships/customXml" Target="../ink/ink1754.xml"/><Relationship Id="rId127" Type="http://schemas.openxmlformats.org/officeDocument/2006/relationships/image" Target="../media/image798.png"/><Relationship Id="rId262" Type="http://schemas.openxmlformats.org/officeDocument/2006/relationships/customXml" Target="../ink/ink1832.xml"/><Relationship Id="rId283" Type="http://schemas.openxmlformats.org/officeDocument/2006/relationships/image" Target="../media/image876.png"/><Relationship Id="rId10" Type="http://schemas.openxmlformats.org/officeDocument/2006/relationships/customXml" Target="../ink/ink1706.xml"/><Relationship Id="rId31" Type="http://schemas.openxmlformats.org/officeDocument/2006/relationships/image" Target="../media/image7500.png"/><Relationship Id="rId52" Type="http://schemas.openxmlformats.org/officeDocument/2006/relationships/customXml" Target="../ink/ink1727.xml"/><Relationship Id="rId73" Type="http://schemas.openxmlformats.org/officeDocument/2006/relationships/image" Target="../media/image771.png"/><Relationship Id="rId78" Type="http://schemas.openxmlformats.org/officeDocument/2006/relationships/customXml" Target="../ink/ink1740.xml"/><Relationship Id="rId94" Type="http://schemas.openxmlformats.org/officeDocument/2006/relationships/customXml" Target="../ink/ink1748.xml"/><Relationship Id="rId99" Type="http://schemas.openxmlformats.org/officeDocument/2006/relationships/image" Target="../media/image784.png"/><Relationship Id="rId101" Type="http://schemas.openxmlformats.org/officeDocument/2006/relationships/image" Target="../media/image785.png"/><Relationship Id="rId122" Type="http://schemas.openxmlformats.org/officeDocument/2006/relationships/customXml" Target="../ink/ink1762.xml"/><Relationship Id="rId143" Type="http://schemas.openxmlformats.org/officeDocument/2006/relationships/image" Target="../media/image806.png"/><Relationship Id="rId148" Type="http://schemas.openxmlformats.org/officeDocument/2006/relationships/customXml" Target="../ink/ink1775.xml"/><Relationship Id="rId164" Type="http://schemas.openxmlformats.org/officeDocument/2006/relationships/customXml" Target="../ink/ink1783.xml"/><Relationship Id="rId169" Type="http://schemas.openxmlformats.org/officeDocument/2006/relationships/image" Target="../media/image819.png"/><Relationship Id="rId185" Type="http://schemas.openxmlformats.org/officeDocument/2006/relationships/image" Target="../media/image827.png"/><Relationship Id="rId4" Type="http://schemas.openxmlformats.org/officeDocument/2006/relationships/customXml" Target="../ink/ink1703.xml"/><Relationship Id="rId9" Type="http://schemas.openxmlformats.org/officeDocument/2006/relationships/image" Target="../media/image7390.png"/><Relationship Id="rId180" Type="http://schemas.openxmlformats.org/officeDocument/2006/relationships/customXml" Target="../ink/ink1791.xml"/><Relationship Id="rId210" Type="http://schemas.openxmlformats.org/officeDocument/2006/relationships/customXml" Target="../ink/ink1806.xml"/><Relationship Id="rId215" Type="http://schemas.openxmlformats.org/officeDocument/2006/relationships/image" Target="../media/image842.png"/><Relationship Id="rId236" Type="http://schemas.openxmlformats.org/officeDocument/2006/relationships/customXml" Target="../ink/ink1819.xml"/><Relationship Id="rId257" Type="http://schemas.openxmlformats.org/officeDocument/2006/relationships/image" Target="../media/image863.png"/><Relationship Id="rId278" Type="http://schemas.openxmlformats.org/officeDocument/2006/relationships/customXml" Target="../ink/ink1840.xml"/><Relationship Id="rId26" Type="http://schemas.openxmlformats.org/officeDocument/2006/relationships/customXml" Target="../ink/ink1714.xml"/><Relationship Id="rId231" Type="http://schemas.openxmlformats.org/officeDocument/2006/relationships/image" Target="../media/image850.png"/><Relationship Id="rId252" Type="http://schemas.openxmlformats.org/officeDocument/2006/relationships/customXml" Target="../ink/ink1827.xml"/><Relationship Id="rId273" Type="http://schemas.openxmlformats.org/officeDocument/2006/relationships/image" Target="../media/image871.png"/><Relationship Id="rId294" Type="http://schemas.openxmlformats.org/officeDocument/2006/relationships/customXml" Target="../ink/ink1848.xml"/><Relationship Id="rId47" Type="http://schemas.openxmlformats.org/officeDocument/2006/relationships/image" Target="../media/image7580.png"/><Relationship Id="rId68" Type="http://schemas.openxmlformats.org/officeDocument/2006/relationships/customXml" Target="../ink/ink1735.xml"/><Relationship Id="rId89" Type="http://schemas.openxmlformats.org/officeDocument/2006/relationships/image" Target="../media/image779.png"/><Relationship Id="rId112" Type="http://schemas.openxmlformats.org/officeDocument/2006/relationships/customXml" Target="../ink/ink1757.xml"/><Relationship Id="rId133" Type="http://schemas.openxmlformats.org/officeDocument/2006/relationships/image" Target="../media/image801.png"/><Relationship Id="rId154" Type="http://schemas.openxmlformats.org/officeDocument/2006/relationships/customXml" Target="../ink/ink1778.xml"/><Relationship Id="rId175" Type="http://schemas.openxmlformats.org/officeDocument/2006/relationships/image" Target="../media/image822.png"/><Relationship Id="rId196" Type="http://schemas.openxmlformats.org/officeDocument/2006/relationships/customXml" Target="../ink/ink1799.xml"/><Relationship Id="rId200" Type="http://schemas.openxmlformats.org/officeDocument/2006/relationships/customXml" Target="../ink/ink1801.xml"/><Relationship Id="rId16" Type="http://schemas.openxmlformats.org/officeDocument/2006/relationships/customXml" Target="../ink/ink1709.xml"/><Relationship Id="rId221" Type="http://schemas.openxmlformats.org/officeDocument/2006/relationships/image" Target="../media/image845.png"/><Relationship Id="rId242" Type="http://schemas.openxmlformats.org/officeDocument/2006/relationships/customXml" Target="../ink/ink1822.xml"/><Relationship Id="rId263" Type="http://schemas.openxmlformats.org/officeDocument/2006/relationships/image" Target="../media/image866.png"/><Relationship Id="rId284" Type="http://schemas.openxmlformats.org/officeDocument/2006/relationships/customXml" Target="../ink/ink1843.xml"/><Relationship Id="rId37" Type="http://schemas.openxmlformats.org/officeDocument/2006/relationships/image" Target="../media/image7530.png"/><Relationship Id="rId58" Type="http://schemas.openxmlformats.org/officeDocument/2006/relationships/customXml" Target="../ink/ink1730.xml"/><Relationship Id="rId79" Type="http://schemas.openxmlformats.org/officeDocument/2006/relationships/image" Target="../media/image774.png"/><Relationship Id="rId102" Type="http://schemas.openxmlformats.org/officeDocument/2006/relationships/customXml" Target="../ink/ink1752.xml"/><Relationship Id="rId123" Type="http://schemas.openxmlformats.org/officeDocument/2006/relationships/image" Target="../media/image796.png"/><Relationship Id="rId144" Type="http://schemas.openxmlformats.org/officeDocument/2006/relationships/customXml" Target="../ink/ink1773.xml"/><Relationship Id="rId90" Type="http://schemas.openxmlformats.org/officeDocument/2006/relationships/customXml" Target="../ink/ink1746.xml"/><Relationship Id="rId165" Type="http://schemas.openxmlformats.org/officeDocument/2006/relationships/image" Target="../media/image817.png"/><Relationship Id="rId186" Type="http://schemas.openxmlformats.org/officeDocument/2006/relationships/customXml" Target="../ink/ink1794.xml"/><Relationship Id="rId211" Type="http://schemas.openxmlformats.org/officeDocument/2006/relationships/image" Target="../media/image840.png"/><Relationship Id="rId232" Type="http://schemas.openxmlformats.org/officeDocument/2006/relationships/customXml" Target="../ink/ink1817.xml"/><Relationship Id="rId253" Type="http://schemas.openxmlformats.org/officeDocument/2006/relationships/image" Target="../media/image861.png"/><Relationship Id="rId274" Type="http://schemas.openxmlformats.org/officeDocument/2006/relationships/customXml" Target="../ink/ink1838.xml"/><Relationship Id="rId295" Type="http://schemas.openxmlformats.org/officeDocument/2006/relationships/image" Target="../media/image882.png"/><Relationship Id="rId27" Type="http://schemas.openxmlformats.org/officeDocument/2006/relationships/image" Target="../media/image7480.png"/><Relationship Id="rId48" Type="http://schemas.openxmlformats.org/officeDocument/2006/relationships/customXml" Target="../ink/ink1725.xml"/><Relationship Id="rId69" Type="http://schemas.openxmlformats.org/officeDocument/2006/relationships/image" Target="../media/image769.png"/><Relationship Id="rId113" Type="http://schemas.openxmlformats.org/officeDocument/2006/relationships/image" Target="../media/image791.png"/><Relationship Id="rId134" Type="http://schemas.openxmlformats.org/officeDocument/2006/relationships/customXml" Target="../ink/ink1768.xml"/><Relationship Id="rId80" Type="http://schemas.openxmlformats.org/officeDocument/2006/relationships/customXml" Target="../ink/ink1741.xml"/><Relationship Id="rId155" Type="http://schemas.openxmlformats.org/officeDocument/2006/relationships/image" Target="../media/image812.png"/><Relationship Id="rId176" Type="http://schemas.openxmlformats.org/officeDocument/2006/relationships/customXml" Target="../ink/ink1789.xml"/><Relationship Id="rId197" Type="http://schemas.openxmlformats.org/officeDocument/2006/relationships/image" Target="../media/image833.png"/><Relationship Id="rId201" Type="http://schemas.openxmlformats.org/officeDocument/2006/relationships/image" Target="../media/image835.png"/><Relationship Id="rId222" Type="http://schemas.openxmlformats.org/officeDocument/2006/relationships/customXml" Target="../ink/ink1812.xml"/><Relationship Id="rId243" Type="http://schemas.openxmlformats.org/officeDocument/2006/relationships/image" Target="../media/image856.png"/><Relationship Id="rId264" Type="http://schemas.openxmlformats.org/officeDocument/2006/relationships/customXml" Target="../ink/ink1833.xml"/><Relationship Id="rId285" Type="http://schemas.openxmlformats.org/officeDocument/2006/relationships/image" Target="../media/image877.png"/><Relationship Id="rId17" Type="http://schemas.openxmlformats.org/officeDocument/2006/relationships/image" Target="../media/image7430.png"/><Relationship Id="rId38" Type="http://schemas.openxmlformats.org/officeDocument/2006/relationships/customXml" Target="../ink/ink1720.xml"/><Relationship Id="rId59" Type="http://schemas.openxmlformats.org/officeDocument/2006/relationships/image" Target="../media/image764.png"/><Relationship Id="rId103" Type="http://schemas.openxmlformats.org/officeDocument/2006/relationships/image" Target="../media/image786.png"/><Relationship Id="rId124" Type="http://schemas.openxmlformats.org/officeDocument/2006/relationships/customXml" Target="../ink/ink1763.xml"/><Relationship Id="rId70" Type="http://schemas.openxmlformats.org/officeDocument/2006/relationships/customXml" Target="../ink/ink1736.xml"/><Relationship Id="rId91" Type="http://schemas.openxmlformats.org/officeDocument/2006/relationships/image" Target="../media/image780.png"/><Relationship Id="rId145" Type="http://schemas.openxmlformats.org/officeDocument/2006/relationships/image" Target="../media/image807.png"/><Relationship Id="rId166" Type="http://schemas.openxmlformats.org/officeDocument/2006/relationships/customXml" Target="../ink/ink1784.xml"/><Relationship Id="rId187" Type="http://schemas.openxmlformats.org/officeDocument/2006/relationships/image" Target="../media/image82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807.xml"/><Relationship Id="rId233" Type="http://schemas.openxmlformats.org/officeDocument/2006/relationships/image" Target="../media/image851.png"/><Relationship Id="rId254" Type="http://schemas.openxmlformats.org/officeDocument/2006/relationships/customXml" Target="../ink/ink1828.xml"/><Relationship Id="rId28" Type="http://schemas.openxmlformats.org/officeDocument/2006/relationships/customXml" Target="../ink/ink1715.xml"/><Relationship Id="rId49" Type="http://schemas.openxmlformats.org/officeDocument/2006/relationships/image" Target="../media/image7590.png"/><Relationship Id="rId114" Type="http://schemas.openxmlformats.org/officeDocument/2006/relationships/customXml" Target="../ink/ink1758.xml"/><Relationship Id="rId275" Type="http://schemas.openxmlformats.org/officeDocument/2006/relationships/image" Target="../media/image872.png"/><Relationship Id="rId296" Type="http://schemas.openxmlformats.org/officeDocument/2006/relationships/customXml" Target="../ink/ink1849.xml"/><Relationship Id="rId300" Type="http://schemas.openxmlformats.org/officeDocument/2006/relationships/customXml" Target="../ink/ink1851.xml"/><Relationship Id="rId60" Type="http://schemas.openxmlformats.org/officeDocument/2006/relationships/customXml" Target="../ink/ink1731.xml"/><Relationship Id="rId81" Type="http://schemas.openxmlformats.org/officeDocument/2006/relationships/image" Target="../media/image775.png"/><Relationship Id="rId135" Type="http://schemas.openxmlformats.org/officeDocument/2006/relationships/image" Target="../media/image802.png"/><Relationship Id="rId156" Type="http://schemas.openxmlformats.org/officeDocument/2006/relationships/customXml" Target="../ink/ink1779.xml"/><Relationship Id="rId177" Type="http://schemas.openxmlformats.org/officeDocument/2006/relationships/image" Target="../media/image823.png"/><Relationship Id="rId198" Type="http://schemas.openxmlformats.org/officeDocument/2006/relationships/customXml" Target="../ink/ink1800.xml"/><Relationship Id="rId202" Type="http://schemas.openxmlformats.org/officeDocument/2006/relationships/customXml" Target="../ink/ink1802.xml"/><Relationship Id="rId223" Type="http://schemas.openxmlformats.org/officeDocument/2006/relationships/image" Target="../media/image846.png"/><Relationship Id="rId244" Type="http://schemas.openxmlformats.org/officeDocument/2006/relationships/customXml" Target="../ink/ink1823.xml"/><Relationship Id="rId18" Type="http://schemas.openxmlformats.org/officeDocument/2006/relationships/customXml" Target="../ink/ink1710.xml"/><Relationship Id="rId39" Type="http://schemas.openxmlformats.org/officeDocument/2006/relationships/image" Target="../media/image7540.png"/><Relationship Id="rId265" Type="http://schemas.openxmlformats.org/officeDocument/2006/relationships/image" Target="../media/image867.png"/><Relationship Id="rId286" Type="http://schemas.openxmlformats.org/officeDocument/2006/relationships/customXml" Target="../ink/ink1844.xml"/><Relationship Id="rId50" Type="http://schemas.openxmlformats.org/officeDocument/2006/relationships/customXml" Target="../ink/ink1726.xml"/><Relationship Id="rId104" Type="http://schemas.openxmlformats.org/officeDocument/2006/relationships/customXml" Target="../ink/ink1753.xml"/><Relationship Id="rId125" Type="http://schemas.openxmlformats.org/officeDocument/2006/relationships/image" Target="../media/image797.png"/><Relationship Id="rId146" Type="http://schemas.openxmlformats.org/officeDocument/2006/relationships/customXml" Target="../ink/ink1774.xml"/><Relationship Id="rId167" Type="http://schemas.openxmlformats.org/officeDocument/2006/relationships/image" Target="../media/image818.png"/><Relationship Id="rId188" Type="http://schemas.openxmlformats.org/officeDocument/2006/relationships/customXml" Target="../ink/ink1795.xml"/><Relationship Id="rId71" Type="http://schemas.openxmlformats.org/officeDocument/2006/relationships/image" Target="../media/image770.png"/><Relationship Id="rId92" Type="http://schemas.openxmlformats.org/officeDocument/2006/relationships/customXml" Target="../ink/ink1747.xml"/><Relationship Id="rId213" Type="http://schemas.openxmlformats.org/officeDocument/2006/relationships/image" Target="../media/image841.png"/><Relationship Id="rId234" Type="http://schemas.openxmlformats.org/officeDocument/2006/relationships/customXml" Target="../ink/ink1818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.png"/><Relationship Id="rId21" Type="http://schemas.openxmlformats.org/officeDocument/2006/relationships/customXml" Target="../ink/ink57.xml"/><Relationship Id="rId42" Type="http://schemas.openxmlformats.org/officeDocument/2006/relationships/image" Target="../media/image65.png"/><Relationship Id="rId63" Type="http://schemas.openxmlformats.org/officeDocument/2006/relationships/customXml" Target="../ink/ink78.xml"/><Relationship Id="rId84" Type="http://schemas.openxmlformats.org/officeDocument/2006/relationships/image" Target="../media/image86.png"/><Relationship Id="rId138" Type="http://schemas.openxmlformats.org/officeDocument/2006/relationships/customXml" Target="../ink/ink116.xml"/><Relationship Id="rId159" Type="http://schemas.openxmlformats.org/officeDocument/2006/relationships/image" Target="../media/image122.png"/><Relationship Id="rId170" Type="http://schemas.openxmlformats.org/officeDocument/2006/relationships/customXml" Target="../ink/ink132.xml"/><Relationship Id="rId191" Type="http://schemas.openxmlformats.org/officeDocument/2006/relationships/image" Target="../media/image138.png"/><Relationship Id="rId205" Type="http://schemas.openxmlformats.org/officeDocument/2006/relationships/customXml" Target="../ink/ink149.xml"/><Relationship Id="rId226" Type="http://schemas.openxmlformats.org/officeDocument/2006/relationships/image" Target="../media/image156.png"/><Relationship Id="rId107" Type="http://schemas.openxmlformats.org/officeDocument/2006/relationships/image" Target="../media/image96.png"/><Relationship Id="rId11" Type="http://schemas.openxmlformats.org/officeDocument/2006/relationships/customXml" Target="../ink/ink52.xml"/><Relationship Id="rId32" Type="http://schemas.openxmlformats.org/officeDocument/2006/relationships/image" Target="../media/image60.png"/><Relationship Id="rId53" Type="http://schemas.openxmlformats.org/officeDocument/2006/relationships/customXml" Target="../ink/ink73.xml"/><Relationship Id="rId74" Type="http://schemas.openxmlformats.org/officeDocument/2006/relationships/image" Target="../media/image81.png"/><Relationship Id="rId128" Type="http://schemas.openxmlformats.org/officeDocument/2006/relationships/customXml" Target="../ink/ink111.xml"/><Relationship Id="rId149" Type="http://schemas.openxmlformats.org/officeDocument/2006/relationships/image" Target="../media/image117.png"/><Relationship Id="rId5" Type="http://schemas.openxmlformats.org/officeDocument/2006/relationships/image" Target="../media/image48.png"/><Relationship Id="rId95" Type="http://schemas.openxmlformats.org/officeDocument/2006/relationships/customXml" Target="../ink/ink94.xml"/><Relationship Id="rId160" Type="http://schemas.openxmlformats.org/officeDocument/2006/relationships/customXml" Target="../ink/ink127.xml"/><Relationship Id="rId181" Type="http://schemas.openxmlformats.org/officeDocument/2006/relationships/image" Target="../media/image133.png"/><Relationship Id="rId216" Type="http://schemas.openxmlformats.org/officeDocument/2006/relationships/image" Target="../media/image151.png"/><Relationship Id="rId22" Type="http://schemas.openxmlformats.org/officeDocument/2006/relationships/image" Target="../media/image55.png"/><Relationship Id="rId27" Type="http://schemas.openxmlformats.org/officeDocument/2006/relationships/customXml" Target="../ink/ink60.xml"/><Relationship Id="rId43" Type="http://schemas.openxmlformats.org/officeDocument/2006/relationships/customXml" Target="../ink/ink68.xml"/><Relationship Id="rId48" Type="http://schemas.openxmlformats.org/officeDocument/2006/relationships/image" Target="../media/image68.png"/><Relationship Id="rId64" Type="http://schemas.openxmlformats.org/officeDocument/2006/relationships/image" Target="../media/image76.png"/><Relationship Id="rId69" Type="http://schemas.openxmlformats.org/officeDocument/2006/relationships/customXml" Target="../ink/ink81.xml"/><Relationship Id="rId113" Type="http://schemas.openxmlformats.org/officeDocument/2006/relationships/image" Target="../media/image99.png"/><Relationship Id="rId118" Type="http://schemas.openxmlformats.org/officeDocument/2006/relationships/customXml" Target="../ink/ink106.xml"/><Relationship Id="rId134" Type="http://schemas.openxmlformats.org/officeDocument/2006/relationships/customXml" Target="../ink/ink114.xml"/><Relationship Id="rId139" Type="http://schemas.openxmlformats.org/officeDocument/2006/relationships/image" Target="../media/image112.png"/><Relationship Id="rId80" Type="http://schemas.openxmlformats.org/officeDocument/2006/relationships/image" Target="../media/image84.png"/><Relationship Id="rId85" Type="http://schemas.openxmlformats.org/officeDocument/2006/relationships/customXml" Target="../ink/ink89.xml"/><Relationship Id="rId150" Type="http://schemas.openxmlformats.org/officeDocument/2006/relationships/customXml" Target="../ink/ink122.xml"/><Relationship Id="rId155" Type="http://schemas.openxmlformats.org/officeDocument/2006/relationships/image" Target="../media/image120.png"/><Relationship Id="rId171" Type="http://schemas.openxmlformats.org/officeDocument/2006/relationships/image" Target="../media/image128.png"/><Relationship Id="rId176" Type="http://schemas.openxmlformats.org/officeDocument/2006/relationships/customXml" Target="../ink/ink135.xml"/><Relationship Id="rId192" Type="http://schemas.openxmlformats.org/officeDocument/2006/relationships/customXml" Target="../ink/ink143.xml"/><Relationship Id="rId197" Type="http://schemas.openxmlformats.org/officeDocument/2006/relationships/image" Target="../media/image141.png"/><Relationship Id="rId206" Type="http://schemas.openxmlformats.org/officeDocument/2006/relationships/image" Target="../media/image146.png"/><Relationship Id="rId227" Type="http://schemas.openxmlformats.org/officeDocument/2006/relationships/customXml" Target="../ink/ink160.xml"/><Relationship Id="rId201" Type="http://schemas.openxmlformats.org/officeDocument/2006/relationships/image" Target="../media/image143.png"/><Relationship Id="rId222" Type="http://schemas.openxmlformats.org/officeDocument/2006/relationships/image" Target="../media/image154.png"/><Relationship Id="rId12" Type="http://schemas.openxmlformats.org/officeDocument/2006/relationships/image" Target="../media/image51.png"/><Relationship Id="rId17" Type="http://schemas.openxmlformats.org/officeDocument/2006/relationships/customXml" Target="../ink/ink55.xml"/><Relationship Id="rId33" Type="http://schemas.openxmlformats.org/officeDocument/2006/relationships/customXml" Target="../ink/ink63.xml"/><Relationship Id="rId38" Type="http://schemas.openxmlformats.org/officeDocument/2006/relationships/image" Target="../media/image63.png"/><Relationship Id="rId59" Type="http://schemas.openxmlformats.org/officeDocument/2006/relationships/customXml" Target="../ink/ink76.xml"/><Relationship Id="rId103" Type="http://schemas.openxmlformats.org/officeDocument/2006/relationships/image" Target="../media/image94.png"/><Relationship Id="rId108" Type="http://schemas.openxmlformats.org/officeDocument/2006/relationships/customXml" Target="../ink/ink101.xml"/><Relationship Id="rId124" Type="http://schemas.openxmlformats.org/officeDocument/2006/relationships/customXml" Target="../ink/ink109.xml"/><Relationship Id="rId129" Type="http://schemas.openxmlformats.org/officeDocument/2006/relationships/image" Target="../media/image107.png"/><Relationship Id="rId54" Type="http://schemas.openxmlformats.org/officeDocument/2006/relationships/image" Target="../media/image71.png"/><Relationship Id="rId70" Type="http://schemas.openxmlformats.org/officeDocument/2006/relationships/image" Target="../media/image79.png"/><Relationship Id="rId75" Type="http://schemas.openxmlformats.org/officeDocument/2006/relationships/customXml" Target="../ink/ink84.xml"/><Relationship Id="rId91" Type="http://schemas.openxmlformats.org/officeDocument/2006/relationships/customXml" Target="../ink/ink92.xml"/><Relationship Id="rId96" Type="http://schemas.openxmlformats.org/officeDocument/2006/relationships/image" Target="../media/image91.png"/><Relationship Id="rId140" Type="http://schemas.openxmlformats.org/officeDocument/2006/relationships/customXml" Target="../ink/ink117.xml"/><Relationship Id="rId145" Type="http://schemas.openxmlformats.org/officeDocument/2006/relationships/image" Target="../media/image115.png"/><Relationship Id="rId161" Type="http://schemas.openxmlformats.org/officeDocument/2006/relationships/image" Target="../media/image123.png"/><Relationship Id="rId166" Type="http://schemas.openxmlformats.org/officeDocument/2006/relationships/customXml" Target="../ink/ink130.xml"/><Relationship Id="rId182" Type="http://schemas.openxmlformats.org/officeDocument/2006/relationships/customXml" Target="../ink/ink138.xml"/><Relationship Id="rId187" Type="http://schemas.openxmlformats.org/officeDocument/2006/relationships/image" Target="../media/image136.png"/><Relationship Id="rId217" Type="http://schemas.openxmlformats.org/officeDocument/2006/relationships/customXml" Target="../ink/ink15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9.xml"/><Relationship Id="rId212" Type="http://schemas.openxmlformats.org/officeDocument/2006/relationships/image" Target="../media/image149.png"/><Relationship Id="rId233" Type="http://schemas.openxmlformats.org/officeDocument/2006/relationships/customXml" Target="../ink/ink163.xml"/><Relationship Id="rId23" Type="http://schemas.openxmlformats.org/officeDocument/2006/relationships/customXml" Target="../ink/ink58.xml"/><Relationship Id="rId28" Type="http://schemas.openxmlformats.org/officeDocument/2006/relationships/image" Target="../media/image58.png"/><Relationship Id="rId49" Type="http://schemas.openxmlformats.org/officeDocument/2006/relationships/customXml" Target="../ink/ink71.xml"/><Relationship Id="rId114" Type="http://schemas.openxmlformats.org/officeDocument/2006/relationships/customXml" Target="../ink/ink104.xml"/><Relationship Id="rId119" Type="http://schemas.openxmlformats.org/officeDocument/2006/relationships/image" Target="../media/image102.png"/><Relationship Id="rId44" Type="http://schemas.openxmlformats.org/officeDocument/2006/relationships/image" Target="../media/image66.png"/><Relationship Id="rId60" Type="http://schemas.openxmlformats.org/officeDocument/2006/relationships/image" Target="../media/image74.png"/><Relationship Id="rId65" Type="http://schemas.openxmlformats.org/officeDocument/2006/relationships/customXml" Target="../ink/ink79.xml"/><Relationship Id="rId81" Type="http://schemas.openxmlformats.org/officeDocument/2006/relationships/customXml" Target="../ink/ink87.xml"/><Relationship Id="rId86" Type="http://schemas.openxmlformats.org/officeDocument/2006/relationships/image" Target="../media/image87.png"/><Relationship Id="rId130" Type="http://schemas.openxmlformats.org/officeDocument/2006/relationships/customXml" Target="../ink/ink112.xml"/><Relationship Id="rId135" Type="http://schemas.openxmlformats.org/officeDocument/2006/relationships/image" Target="../media/image110.png"/><Relationship Id="rId151" Type="http://schemas.openxmlformats.org/officeDocument/2006/relationships/image" Target="../media/image118.png"/><Relationship Id="rId156" Type="http://schemas.openxmlformats.org/officeDocument/2006/relationships/customXml" Target="../ink/ink125.xml"/><Relationship Id="rId177" Type="http://schemas.openxmlformats.org/officeDocument/2006/relationships/image" Target="../media/image131.png"/><Relationship Id="rId198" Type="http://schemas.openxmlformats.org/officeDocument/2006/relationships/customXml" Target="../ink/ink146.xml"/><Relationship Id="rId172" Type="http://schemas.openxmlformats.org/officeDocument/2006/relationships/customXml" Target="../ink/ink133.xml"/><Relationship Id="rId193" Type="http://schemas.openxmlformats.org/officeDocument/2006/relationships/image" Target="../media/image139.png"/><Relationship Id="rId202" Type="http://schemas.openxmlformats.org/officeDocument/2006/relationships/image" Target="../media/image144.png"/><Relationship Id="rId207" Type="http://schemas.openxmlformats.org/officeDocument/2006/relationships/customXml" Target="../ink/ink150.xml"/><Relationship Id="rId223" Type="http://schemas.openxmlformats.org/officeDocument/2006/relationships/customXml" Target="../ink/ink158.xml"/><Relationship Id="rId228" Type="http://schemas.openxmlformats.org/officeDocument/2006/relationships/image" Target="../media/image157.png"/><Relationship Id="rId13" Type="http://schemas.openxmlformats.org/officeDocument/2006/relationships/customXml" Target="../ink/ink53.xml"/><Relationship Id="rId18" Type="http://schemas.openxmlformats.org/officeDocument/2006/relationships/image" Target="../media/image53.png"/><Relationship Id="rId39" Type="http://schemas.openxmlformats.org/officeDocument/2006/relationships/customXml" Target="../ink/ink66.xml"/><Relationship Id="rId109" Type="http://schemas.openxmlformats.org/officeDocument/2006/relationships/image" Target="../media/image97.png"/><Relationship Id="rId34" Type="http://schemas.openxmlformats.org/officeDocument/2006/relationships/image" Target="../media/image61.png"/><Relationship Id="rId50" Type="http://schemas.openxmlformats.org/officeDocument/2006/relationships/image" Target="../media/image69.png"/><Relationship Id="rId55" Type="http://schemas.openxmlformats.org/officeDocument/2006/relationships/customXml" Target="../ink/ink74.xml"/><Relationship Id="rId76" Type="http://schemas.openxmlformats.org/officeDocument/2006/relationships/image" Target="../media/image82.png"/><Relationship Id="rId97" Type="http://schemas.openxmlformats.org/officeDocument/2006/relationships/customXml" Target="../ink/ink95.xml"/><Relationship Id="rId104" Type="http://schemas.openxmlformats.org/officeDocument/2006/relationships/customXml" Target="../ink/ink99.xml"/><Relationship Id="rId120" Type="http://schemas.openxmlformats.org/officeDocument/2006/relationships/customXml" Target="../ink/ink107.xml"/><Relationship Id="rId125" Type="http://schemas.openxmlformats.org/officeDocument/2006/relationships/image" Target="../media/image105.png"/><Relationship Id="rId141" Type="http://schemas.openxmlformats.org/officeDocument/2006/relationships/image" Target="../media/image113.png"/><Relationship Id="rId146" Type="http://schemas.openxmlformats.org/officeDocument/2006/relationships/customXml" Target="../ink/ink120.xml"/><Relationship Id="rId167" Type="http://schemas.openxmlformats.org/officeDocument/2006/relationships/image" Target="../media/image126.png"/><Relationship Id="rId188" Type="http://schemas.openxmlformats.org/officeDocument/2006/relationships/customXml" Target="../ink/ink141.xml"/><Relationship Id="rId7" Type="http://schemas.openxmlformats.org/officeDocument/2006/relationships/image" Target="../media/image49.png"/><Relationship Id="rId71" Type="http://schemas.openxmlformats.org/officeDocument/2006/relationships/customXml" Target="../ink/ink82.xml"/><Relationship Id="rId92" Type="http://schemas.openxmlformats.org/officeDocument/2006/relationships/image" Target="../media/image21.png"/><Relationship Id="rId162" Type="http://schemas.openxmlformats.org/officeDocument/2006/relationships/customXml" Target="../ink/ink128.xml"/><Relationship Id="rId183" Type="http://schemas.openxmlformats.org/officeDocument/2006/relationships/image" Target="../media/image134.png"/><Relationship Id="rId213" Type="http://schemas.openxmlformats.org/officeDocument/2006/relationships/customXml" Target="../ink/ink153.xml"/><Relationship Id="rId218" Type="http://schemas.openxmlformats.org/officeDocument/2006/relationships/image" Target="../media/image152.png"/><Relationship Id="rId234" Type="http://schemas.openxmlformats.org/officeDocument/2006/relationships/image" Target="../media/image160.png"/><Relationship Id="rId2" Type="http://schemas.openxmlformats.org/officeDocument/2006/relationships/customXml" Target="../ink/ink47.xml"/><Relationship Id="rId29" Type="http://schemas.openxmlformats.org/officeDocument/2006/relationships/customXml" Target="../ink/ink61.xml"/><Relationship Id="rId24" Type="http://schemas.openxmlformats.org/officeDocument/2006/relationships/image" Target="../media/image56.png"/><Relationship Id="rId40" Type="http://schemas.openxmlformats.org/officeDocument/2006/relationships/image" Target="../media/image64.png"/><Relationship Id="rId45" Type="http://schemas.openxmlformats.org/officeDocument/2006/relationships/customXml" Target="../ink/ink69.xml"/><Relationship Id="rId66" Type="http://schemas.openxmlformats.org/officeDocument/2006/relationships/image" Target="../media/image77.png"/><Relationship Id="rId87" Type="http://schemas.openxmlformats.org/officeDocument/2006/relationships/customXml" Target="../ink/ink90.xml"/><Relationship Id="rId110" Type="http://schemas.openxmlformats.org/officeDocument/2006/relationships/customXml" Target="../ink/ink102.xml"/><Relationship Id="rId115" Type="http://schemas.openxmlformats.org/officeDocument/2006/relationships/image" Target="../media/image100.png"/><Relationship Id="rId131" Type="http://schemas.openxmlformats.org/officeDocument/2006/relationships/image" Target="../media/image108.png"/><Relationship Id="rId136" Type="http://schemas.openxmlformats.org/officeDocument/2006/relationships/customXml" Target="../ink/ink115.xml"/><Relationship Id="rId157" Type="http://schemas.openxmlformats.org/officeDocument/2006/relationships/image" Target="../media/image121.png"/><Relationship Id="rId178" Type="http://schemas.openxmlformats.org/officeDocument/2006/relationships/customXml" Target="../ink/ink136.xml"/><Relationship Id="rId61" Type="http://schemas.openxmlformats.org/officeDocument/2006/relationships/customXml" Target="../ink/ink77.xml"/><Relationship Id="rId82" Type="http://schemas.openxmlformats.org/officeDocument/2006/relationships/image" Target="../media/image85.png"/><Relationship Id="rId152" Type="http://schemas.openxmlformats.org/officeDocument/2006/relationships/customXml" Target="../ink/ink123.xml"/><Relationship Id="rId173" Type="http://schemas.openxmlformats.org/officeDocument/2006/relationships/image" Target="../media/image129.png"/><Relationship Id="rId194" Type="http://schemas.openxmlformats.org/officeDocument/2006/relationships/customXml" Target="../ink/ink144.xml"/><Relationship Id="rId199" Type="http://schemas.openxmlformats.org/officeDocument/2006/relationships/image" Target="../media/image142.png"/><Relationship Id="rId203" Type="http://schemas.openxmlformats.org/officeDocument/2006/relationships/customXml" Target="../ink/ink148.xml"/><Relationship Id="rId208" Type="http://schemas.openxmlformats.org/officeDocument/2006/relationships/image" Target="../media/image147.png"/><Relationship Id="rId229" Type="http://schemas.openxmlformats.org/officeDocument/2006/relationships/customXml" Target="../ink/ink161.xml"/><Relationship Id="rId19" Type="http://schemas.openxmlformats.org/officeDocument/2006/relationships/customXml" Target="../ink/ink56.xml"/><Relationship Id="rId224" Type="http://schemas.openxmlformats.org/officeDocument/2006/relationships/image" Target="../media/image155.png"/><Relationship Id="rId14" Type="http://schemas.openxmlformats.org/officeDocument/2006/relationships/image" Target="../media/image52.png"/><Relationship Id="rId30" Type="http://schemas.openxmlformats.org/officeDocument/2006/relationships/image" Target="../media/image59.png"/><Relationship Id="rId35" Type="http://schemas.openxmlformats.org/officeDocument/2006/relationships/customXml" Target="../ink/ink64.xml"/><Relationship Id="rId56" Type="http://schemas.openxmlformats.org/officeDocument/2006/relationships/image" Target="../media/image72.png"/><Relationship Id="rId77" Type="http://schemas.openxmlformats.org/officeDocument/2006/relationships/customXml" Target="../ink/ink85.xml"/><Relationship Id="rId100" Type="http://schemas.openxmlformats.org/officeDocument/2006/relationships/customXml" Target="../ink/ink97.xml"/><Relationship Id="rId105" Type="http://schemas.openxmlformats.org/officeDocument/2006/relationships/image" Target="../media/image95.png"/><Relationship Id="rId126" Type="http://schemas.openxmlformats.org/officeDocument/2006/relationships/customXml" Target="../ink/ink110.xml"/><Relationship Id="rId147" Type="http://schemas.openxmlformats.org/officeDocument/2006/relationships/image" Target="../media/image116.png"/><Relationship Id="rId168" Type="http://schemas.openxmlformats.org/officeDocument/2006/relationships/customXml" Target="../ink/ink131.xml"/><Relationship Id="rId8" Type="http://schemas.openxmlformats.org/officeDocument/2006/relationships/customXml" Target="../ink/ink50.xml"/><Relationship Id="rId51" Type="http://schemas.openxmlformats.org/officeDocument/2006/relationships/customXml" Target="../ink/ink72.xml"/><Relationship Id="rId72" Type="http://schemas.openxmlformats.org/officeDocument/2006/relationships/image" Target="../media/image80.png"/><Relationship Id="rId93" Type="http://schemas.openxmlformats.org/officeDocument/2006/relationships/customXml" Target="../ink/ink93.xml"/><Relationship Id="rId98" Type="http://schemas.openxmlformats.org/officeDocument/2006/relationships/customXml" Target="../ink/ink96.xml"/><Relationship Id="rId121" Type="http://schemas.openxmlformats.org/officeDocument/2006/relationships/image" Target="../media/image103.png"/><Relationship Id="rId142" Type="http://schemas.openxmlformats.org/officeDocument/2006/relationships/customXml" Target="../ink/ink118.xml"/><Relationship Id="rId163" Type="http://schemas.openxmlformats.org/officeDocument/2006/relationships/image" Target="../media/image124.png"/><Relationship Id="rId184" Type="http://schemas.openxmlformats.org/officeDocument/2006/relationships/customXml" Target="../ink/ink139.xml"/><Relationship Id="rId189" Type="http://schemas.openxmlformats.org/officeDocument/2006/relationships/image" Target="../media/image137.png"/><Relationship Id="rId219" Type="http://schemas.openxmlformats.org/officeDocument/2006/relationships/customXml" Target="../ink/ink156.xml"/><Relationship Id="rId3" Type="http://schemas.openxmlformats.org/officeDocument/2006/relationships/image" Target="../media/image47.png"/><Relationship Id="rId214" Type="http://schemas.openxmlformats.org/officeDocument/2006/relationships/image" Target="../media/image150.png"/><Relationship Id="rId230" Type="http://schemas.openxmlformats.org/officeDocument/2006/relationships/image" Target="../media/image158.png"/><Relationship Id="rId25" Type="http://schemas.openxmlformats.org/officeDocument/2006/relationships/customXml" Target="../ink/ink59.xml"/><Relationship Id="rId46" Type="http://schemas.openxmlformats.org/officeDocument/2006/relationships/image" Target="../media/image67.png"/><Relationship Id="rId67" Type="http://schemas.openxmlformats.org/officeDocument/2006/relationships/customXml" Target="../ink/ink80.xml"/><Relationship Id="rId116" Type="http://schemas.openxmlformats.org/officeDocument/2006/relationships/customXml" Target="../ink/ink105.xml"/><Relationship Id="rId137" Type="http://schemas.openxmlformats.org/officeDocument/2006/relationships/image" Target="../media/image111.png"/><Relationship Id="rId158" Type="http://schemas.openxmlformats.org/officeDocument/2006/relationships/customXml" Target="../ink/ink126.xml"/><Relationship Id="rId20" Type="http://schemas.openxmlformats.org/officeDocument/2006/relationships/image" Target="../media/image54.png"/><Relationship Id="rId41" Type="http://schemas.openxmlformats.org/officeDocument/2006/relationships/customXml" Target="../ink/ink67.xml"/><Relationship Id="rId62" Type="http://schemas.openxmlformats.org/officeDocument/2006/relationships/image" Target="../media/image75.png"/><Relationship Id="rId83" Type="http://schemas.openxmlformats.org/officeDocument/2006/relationships/customXml" Target="../ink/ink88.xml"/><Relationship Id="rId88" Type="http://schemas.openxmlformats.org/officeDocument/2006/relationships/image" Target="../media/image88.png"/><Relationship Id="rId111" Type="http://schemas.openxmlformats.org/officeDocument/2006/relationships/image" Target="../media/image98.png"/><Relationship Id="rId132" Type="http://schemas.openxmlformats.org/officeDocument/2006/relationships/customXml" Target="../ink/ink113.xml"/><Relationship Id="rId153" Type="http://schemas.openxmlformats.org/officeDocument/2006/relationships/image" Target="../media/image119.png"/><Relationship Id="rId174" Type="http://schemas.openxmlformats.org/officeDocument/2006/relationships/customXml" Target="../ink/ink134.xml"/><Relationship Id="rId179" Type="http://schemas.openxmlformats.org/officeDocument/2006/relationships/image" Target="../media/image132.png"/><Relationship Id="rId195" Type="http://schemas.openxmlformats.org/officeDocument/2006/relationships/image" Target="../media/image140.png"/><Relationship Id="rId209" Type="http://schemas.openxmlformats.org/officeDocument/2006/relationships/customXml" Target="../ink/ink151.xml"/><Relationship Id="rId190" Type="http://schemas.openxmlformats.org/officeDocument/2006/relationships/customXml" Target="../ink/ink142.xml"/><Relationship Id="rId204" Type="http://schemas.openxmlformats.org/officeDocument/2006/relationships/image" Target="../media/image145.png"/><Relationship Id="rId220" Type="http://schemas.openxmlformats.org/officeDocument/2006/relationships/image" Target="../media/image153.png"/><Relationship Id="rId225" Type="http://schemas.openxmlformats.org/officeDocument/2006/relationships/customXml" Target="../ink/ink159.xml"/><Relationship Id="rId15" Type="http://schemas.openxmlformats.org/officeDocument/2006/relationships/customXml" Target="../ink/ink54.xml"/><Relationship Id="rId36" Type="http://schemas.openxmlformats.org/officeDocument/2006/relationships/image" Target="../media/image62.png"/><Relationship Id="rId57" Type="http://schemas.openxmlformats.org/officeDocument/2006/relationships/customXml" Target="../ink/ink75.xml"/><Relationship Id="rId106" Type="http://schemas.openxmlformats.org/officeDocument/2006/relationships/customXml" Target="../ink/ink100.xml"/><Relationship Id="rId127" Type="http://schemas.openxmlformats.org/officeDocument/2006/relationships/image" Target="../media/image106.png"/><Relationship Id="rId10" Type="http://schemas.openxmlformats.org/officeDocument/2006/relationships/image" Target="../media/image50.png"/><Relationship Id="rId31" Type="http://schemas.openxmlformats.org/officeDocument/2006/relationships/customXml" Target="../ink/ink62.xml"/><Relationship Id="rId52" Type="http://schemas.openxmlformats.org/officeDocument/2006/relationships/image" Target="../media/image70.png"/><Relationship Id="rId73" Type="http://schemas.openxmlformats.org/officeDocument/2006/relationships/customXml" Target="../ink/ink83.xml"/><Relationship Id="rId78" Type="http://schemas.openxmlformats.org/officeDocument/2006/relationships/image" Target="../media/image83.png"/><Relationship Id="rId94" Type="http://schemas.openxmlformats.org/officeDocument/2006/relationships/image" Target="../media/image90.png"/><Relationship Id="rId99" Type="http://schemas.openxmlformats.org/officeDocument/2006/relationships/image" Target="../media/image92.png"/><Relationship Id="rId101" Type="http://schemas.openxmlformats.org/officeDocument/2006/relationships/image" Target="../media/image93.png"/><Relationship Id="rId122" Type="http://schemas.openxmlformats.org/officeDocument/2006/relationships/customXml" Target="../ink/ink108.xml"/><Relationship Id="rId143" Type="http://schemas.openxmlformats.org/officeDocument/2006/relationships/image" Target="../media/image114.png"/><Relationship Id="rId148" Type="http://schemas.openxmlformats.org/officeDocument/2006/relationships/customXml" Target="../ink/ink121.xml"/><Relationship Id="rId164" Type="http://schemas.openxmlformats.org/officeDocument/2006/relationships/customXml" Target="../ink/ink129.xml"/><Relationship Id="rId169" Type="http://schemas.openxmlformats.org/officeDocument/2006/relationships/image" Target="../media/image127.png"/><Relationship Id="rId185" Type="http://schemas.openxmlformats.org/officeDocument/2006/relationships/image" Target="../media/image135.png"/><Relationship Id="rId4" Type="http://schemas.openxmlformats.org/officeDocument/2006/relationships/customXml" Target="../ink/ink48.xml"/><Relationship Id="rId9" Type="http://schemas.openxmlformats.org/officeDocument/2006/relationships/customXml" Target="../ink/ink51.xml"/><Relationship Id="rId180" Type="http://schemas.openxmlformats.org/officeDocument/2006/relationships/customXml" Target="../ink/ink137.xml"/><Relationship Id="rId210" Type="http://schemas.openxmlformats.org/officeDocument/2006/relationships/image" Target="../media/image148.png"/><Relationship Id="rId215" Type="http://schemas.openxmlformats.org/officeDocument/2006/relationships/customXml" Target="../ink/ink154.xml"/><Relationship Id="rId26" Type="http://schemas.openxmlformats.org/officeDocument/2006/relationships/image" Target="../media/image57.png"/><Relationship Id="rId231" Type="http://schemas.openxmlformats.org/officeDocument/2006/relationships/customXml" Target="../ink/ink162.xml"/><Relationship Id="rId47" Type="http://schemas.openxmlformats.org/officeDocument/2006/relationships/customXml" Target="../ink/ink70.xml"/><Relationship Id="rId68" Type="http://schemas.openxmlformats.org/officeDocument/2006/relationships/image" Target="../media/image78.png"/><Relationship Id="rId89" Type="http://schemas.openxmlformats.org/officeDocument/2006/relationships/customXml" Target="../ink/ink91.xml"/><Relationship Id="rId112" Type="http://schemas.openxmlformats.org/officeDocument/2006/relationships/customXml" Target="../ink/ink103.xml"/><Relationship Id="rId133" Type="http://schemas.openxmlformats.org/officeDocument/2006/relationships/image" Target="../media/image109.png"/><Relationship Id="rId154" Type="http://schemas.openxmlformats.org/officeDocument/2006/relationships/customXml" Target="../ink/ink124.xml"/><Relationship Id="rId175" Type="http://schemas.openxmlformats.org/officeDocument/2006/relationships/image" Target="../media/image130.png"/><Relationship Id="rId196" Type="http://schemas.openxmlformats.org/officeDocument/2006/relationships/customXml" Target="../ink/ink145.xml"/><Relationship Id="rId200" Type="http://schemas.openxmlformats.org/officeDocument/2006/relationships/customXml" Target="../ink/ink147.xml"/><Relationship Id="rId16" Type="http://schemas.openxmlformats.org/officeDocument/2006/relationships/image" Target="../media/image19.png"/><Relationship Id="rId221" Type="http://schemas.openxmlformats.org/officeDocument/2006/relationships/customXml" Target="../ink/ink157.xml"/><Relationship Id="rId37" Type="http://schemas.openxmlformats.org/officeDocument/2006/relationships/customXml" Target="../ink/ink65.xml"/><Relationship Id="rId58" Type="http://schemas.openxmlformats.org/officeDocument/2006/relationships/image" Target="../media/image73.png"/><Relationship Id="rId79" Type="http://schemas.openxmlformats.org/officeDocument/2006/relationships/customXml" Target="../ink/ink86.xml"/><Relationship Id="rId102" Type="http://schemas.openxmlformats.org/officeDocument/2006/relationships/customXml" Target="../ink/ink98.xml"/><Relationship Id="rId123" Type="http://schemas.openxmlformats.org/officeDocument/2006/relationships/image" Target="../media/image104.png"/><Relationship Id="rId144" Type="http://schemas.openxmlformats.org/officeDocument/2006/relationships/customXml" Target="../ink/ink119.xml"/><Relationship Id="rId90" Type="http://schemas.openxmlformats.org/officeDocument/2006/relationships/image" Target="../media/image89.png"/><Relationship Id="rId165" Type="http://schemas.openxmlformats.org/officeDocument/2006/relationships/image" Target="../media/image125.png"/><Relationship Id="rId186" Type="http://schemas.openxmlformats.org/officeDocument/2006/relationships/customXml" Target="../ink/ink140.xml"/><Relationship Id="rId211" Type="http://schemas.openxmlformats.org/officeDocument/2006/relationships/customXml" Target="../ink/ink152.xml"/><Relationship Id="rId232" Type="http://schemas.openxmlformats.org/officeDocument/2006/relationships/image" Target="../media/image159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10.xml"/><Relationship Id="rId21" Type="http://schemas.openxmlformats.org/officeDocument/2006/relationships/image" Target="../media/image895.png"/><Relationship Id="rId42" Type="http://schemas.openxmlformats.org/officeDocument/2006/relationships/customXml" Target="../ink/ink1872.xml"/><Relationship Id="rId63" Type="http://schemas.openxmlformats.org/officeDocument/2006/relationships/customXml" Target="../ink/ink1883.xml"/><Relationship Id="rId84" Type="http://schemas.openxmlformats.org/officeDocument/2006/relationships/image" Target="../media/image926.png"/><Relationship Id="rId138" Type="http://schemas.openxmlformats.org/officeDocument/2006/relationships/image" Target="../media/image953.png"/><Relationship Id="rId159" Type="http://schemas.openxmlformats.org/officeDocument/2006/relationships/customXml" Target="../ink/ink1931.xml"/><Relationship Id="rId170" Type="http://schemas.openxmlformats.org/officeDocument/2006/relationships/image" Target="../media/image969.png"/><Relationship Id="rId191" Type="http://schemas.openxmlformats.org/officeDocument/2006/relationships/customXml" Target="../ink/ink1947.xml"/><Relationship Id="rId205" Type="http://schemas.openxmlformats.org/officeDocument/2006/relationships/customXml" Target="../ink/ink1954.xml"/><Relationship Id="rId16" Type="http://schemas.openxmlformats.org/officeDocument/2006/relationships/customXml" Target="../ink/ink1859.xml"/><Relationship Id="rId107" Type="http://schemas.openxmlformats.org/officeDocument/2006/relationships/customXml" Target="../ink/ink1905.xml"/><Relationship Id="rId11" Type="http://schemas.openxmlformats.org/officeDocument/2006/relationships/image" Target="../media/image890.png"/><Relationship Id="rId32" Type="http://schemas.openxmlformats.org/officeDocument/2006/relationships/customXml" Target="../ink/ink1867.xml"/><Relationship Id="rId37" Type="http://schemas.openxmlformats.org/officeDocument/2006/relationships/image" Target="../media/image903.png"/><Relationship Id="rId53" Type="http://schemas.openxmlformats.org/officeDocument/2006/relationships/customXml" Target="../ink/ink1878.xml"/><Relationship Id="rId58" Type="http://schemas.openxmlformats.org/officeDocument/2006/relationships/image" Target="../media/image913.png"/><Relationship Id="rId74" Type="http://schemas.openxmlformats.org/officeDocument/2006/relationships/image" Target="../media/image921.png"/><Relationship Id="rId79" Type="http://schemas.openxmlformats.org/officeDocument/2006/relationships/customXml" Target="../ink/ink1891.xml"/><Relationship Id="rId102" Type="http://schemas.openxmlformats.org/officeDocument/2006/relationships/image" Target="../media/image935.png"/><Relationship Id="rId123" Type="http://schemas.openxmlformats.org/officeDocument/2006/relationships/customXml" Target="../ink/ink1913.xml"/><Relationship Id="rId128" Type="http://schemas.openxmlformats.org/officeDocument/2006/relationships/image" Target="../media/image948.png"/><Relationship Id="rId144" Type="http://schemas.openxmlformats.org/officeDocument/2006/relationships/image" Target="../media/image956.png"/><Relationship Id="rId149" Type="http://schemas.openxmlformats.org/officeDocument/2006/relationships/customXml" Target="../ink/ink1926.xml"/><Relationship Id="rId5" Type="http://schemas.openxmlformats.org/officeDocument/2006/relationships/image" Target="../media/image887.png"/><Relationship Id="rId90" Type="http://schemas.openxmlformats.org/officeDocument/2006/relationships/image" Target="../media/image929.png"/><Relationship Id="rId95" Type="http://schemas.openxmlformats.org/officeDocument/2006/relationships/customXml" Target="../ink/ink1899.xml"/><Relationship Id="rId160" Type="http://schemas.openxmlformats.org/officeDocument/2006/relationships/image" Target="../media/image964.png"/><Relationship Id="rId165" Type="http://schemas.openxmlformats.org/officeDocument/2006/relationships/customXml" Target="../ink/ink1934.xml"/><Relationship Id="rId181" Type="http://schemas.openxmlformats.org/officeDocument/2006/relationships/customXml" Target="../ink/ink1942.xml"/><Relationship Id="rId186" Type="http://schemas.openxmlformats.org/officeDocument/2006/relationships/image" Target="../media/image977.png"/><Relationship Id="rId22" Type="http://schemas.openxmlformats.org/officeDocument/2006/relationships/customXml" Target="../ink/ink1862.xml"/><Relationship Id="rId27" Type="http://schemas.openxmlformats.org/officeDocument/2006/relationships/image" Target="../media/image898.png"/><Relationship Id="rId43" Type="http://schemas.openxmlformats.org/officeDocument/2006/relationships/image" Target="../media/image906.png"/><Relationship Id="rId48" Type="http://schemas.openxmlformats.org/officeDocument/2006/relationships/image" Target="../media/image908.png"/><Relationship Id="rId64" Type="http://schemas.openxmlformats.org/officeDocument/2006/relationships/image" Target="../media/image916.png"/><Relationship Id="rId69" Type="http://schemas.openxmlformats.org/officeDocument/2006/relationships/customXml" Target="../ink/ink1886.xml"/><Relationship Id="rId113" Type="http://schemas.openxmlformats.org/officeDocument/2006/relationships/customXml" Target="../ink/ink1908.xml"/><Relationship Id="rId118" Type="http://schemas.openxmlformats.org/officeDocument/2006/relationships/image" Target="../media/image943.png"/><Relationship Id="rId134" Type="http://schemas.openxmlformats.org/officeDocument/2006/relationships/image" Target="../media/image951.png"/><Relationship Id="rId139" Type="http://schemas.openxmlformats.org/officeDocument/2006/relationships/customXml" Target="../ink/ink1921.xml"/><Relationship Id="rId80" Type="http://schemas.openxmlformats.org/officeDocument/2006/relationships/image" Target="../media/image924.png"/><Relationship Id="rId85" Type="http://schemas.openxmlformats.org/officeDocument/2006/relationships/customXml" Target="../ink/ink1894.xml"/><Relationship Id="rId150" Type="http://schemas.openxmlformats.org/officeDocument/2006/relationships/image" Target="../media/image959.png"/><Relationship Id="rId155" Type="http://schemas.openxmlformats.org/officeDocument/2006/relationships/customXml" Target="../ink/ink1929.xml"/><Relationship Id="rId171" Type="http://schemas.openxmlformats.org/officeDocument/2006/relationships/customXml" Target="../ink/ink1937.xml"/><Relationship Id="rId176" Type="http://schemas.openxmlformats.org/officeDocument/2006/relationships/image" Target="../media/image972.png"/><Relationship Id="rId192" Type="http://schemas.openxmlformats.org/officeDocument/2006/relationships/image" Target="../media/image980.png"/><Relationship Id="rId197" Type="http://schemas.openxmlformats.org/officeDocument/2006/relationships/customXml" Target="../ink/ink1950.xml"/><Relationship Id="rId206" Type="http://schemas.openxmlformats.org/officeDocument/2006/relationships/image" Target="../media/image987.png"/><Relationship Id="rId201" Type="http://schemas.openxmlformats.org/officeDocument/2006/relationships/customXml" Target="../ink/ink1952.xml"/><Relationship Id="rId12" Type="http://schemas.openxmlformats.org/officeDocument/2006/relationships/customXml" Target="../ink/ink1857.xml"/><Relationship Id="rId17" Type="http://schemas.openxmlformats.org/officeDocument/2006/relationships/image" Target="../media/image893.png"/><Relationship Id="rId33" Type="http://schemas.openxmlformats.org/officeDocument/2006/relationships/image" Target="../media/image901.png"/><Relationship Id="rId38" Type="http://schemas.openxmlformats.org/officeDocument/2006/relationships/customXml" Target="../ink/ink1870.xml"/><Relationship Id="rId59" Type="http://schemas.openxmlformats.org/officeDocument/2006/relationships/customXml" Target="../ink/ink1881.xml"/><Relationship Id="rId103" Type="http://schemas.openxmlformats.org/officeDocument/2006/relationships/customXml" Target="../ink/ink1903.xml"/><Relationship Id="rId108" Type="http://schemas.openxmlformats.org/officeDocument/2006/relationships/image" Target="../media/image938.png"/><Relationship Id="rId124" Type="http://schemas.openxmlformats.org/officeDocument/2006/relationships/image" Target="../media/image946.png"/><Relationship Id="rId129" Type="http://schemas.openxmlformats.org/officeDocument/2006/relationships/customXml" Target="../ink/ink1916.xml"/><Relationship Id="rId54" Type="http://schemas.openxmlformats.org/officeDocument/2006/relationships/image" Target="../media/image911.png"/><Relationship Id="rId70" Type="http://schemas.openxmlformats.org/officeDocument/2006/relationships/image" Target="../media/image919.png"/><Relationship Id="rId75" Type="http://schemas.openxmlformats.org/officeDocument/2006/relationships/customXml" Target="../ink/ink1889.xml"/><Relationship Id="rId91" Type="http://schemas.openxmlformats.org/officeDocument/2006/relationships/customXml" Target="../ink/ink1897.xml"/><Relationship Id="rId96" Type="http://schemas.openxmlformats.org/officeDocument/2006/relationships/image" Target="../media/image932.png"/><Relationship Id="rId140" Type="http://schemas.openxmlformats.org/officeDocument/2006/relationships/image" Target="../media/image954.png"/><Relationship Id="rId145" Type="http://schemas.openxmlformats.org/officeDocument/2006/relationships/customXml" Target="../ink/ink1924.xml"/><Relationship Id="rId161" Type="http://schemas.openxmlformats.org/officeDocument/2006/relationships/customXml" Target="../ink/ink1932.xml"/><Relationship Id="rId166" Type="http://schemas.openxmlformats.org/officeDocument/2006/relationships/image" Target="../media/image967.png"/><Relationship Id="rId182" Type="http://schemas.openxmlformats.org/officeDocument/2006/relationships/image" Target="../media/image975.png"/><Relationship Id="rId187" Type="http://schemas.openxmlformats.org/officeDocument/2006/relationships/customXml" Target="../ink/ink194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54.xml"/><Relationship Id="rId23" Type="http://schemas.openxmlformats.org/officeDocument/2006/relationships/image" Target="../media/image896.png"/><Relationship Id="rId28" Type="http://schemas.openxmlformats.org/officeDocument/2006/relationships/customXml" Target="../ink/ink1865.xml"/><Relationship Id="rId49" Type="http://schemas.openxmlformats.org/officeDocument/2006/relationships/customXml" Target="../ink/ink1876.xml"/><Relationship Id="rId114" Type="http://schemas.openxmlformats.org/officeDocument/2006/relationships/image" Target="../media/image941.png"/><Relationship Id="rId119" Type="http://schemas.openxmlformats.org/officeDocument/2006/relationships/customXml" Target="../ink/ink1911.xml"/><Relationship Id="rId44" Type="http://schemas.openxmlformats.org/officeDocument/2006/relationships/customXml" Target="../ink/ink1873.xml"/><Relationship Id="rId60" Type="http://schemas.openxmlformats.org/officeDocument/2006/relationships/image" Target="../media/image914.png"/><Relationship Id="rId65" Type="http://schemas.openxmlformats.org/officeDocument/2006/relationships/customXml" Target="../ink/ink1884.xml"/><Relationship Id="rId81" Type="http://schemas.openxmlformats.org/officeDocument/2006/relationships/customXml" Target="../ink/ink1892.xml"/><Relationship Id="rId86" Type="http://schemas.openxmlformats.org/officeDocument/2006/relationships/image" Target="../media/image927.png"/><Relationship Id="rId130" Type="http://schemas.openxmlformats.org/officeDocument/2006/relationships/image" Target="../media/image949.png"/><Relationship Id="rId135" Type="http://schemas.openxmlformats.org/officeDocument/2006/relationships/customXml" Target="../ink/ink1919.xml"/><Relationship Id="rId151" Type="http://schemas.openxmlformats.org/officeDocument/2006/relationships/customXml" Target="../ink/ink1927.xml"/><Relationship Id="rId156" Type="http://schemas.openxmlformats.org/officeDocument/2006/relationships/image" Target="../media/image962.png"/><Relationship Id="rId177" Type="http://schemas.openxmlformats.org/officeDocument/2006/relationships/customXml" Target="../ink/ink1940.xml"/><Relationship Id="rId198" Type="http://schemas.openxmlformats.org/officeDocument/2006/relationships/image" Target="../media/image983.png"/><Relationship Id="rId172" Type="http://schemas.openxmlformats.org/officeDocument/2006/relationships/image" Target="../media/image970.png"/><Relationship Id="rId193" Type="http://schemas.openxmlformats.org/officeDocument/2006/relationships/customXml" Target="../ink/ink1948.xml"/><Relationship Id="rId202" Type="http://schemas.openxmlformats.org/officeDocument/2006/relationships/image" Target="../media/image985.png"/><Relationship Id="rId207" Type="http://schemas.openxmlformats.org/officeDocument/2006/relationships/customXml" Target="../ink/ink1955.xml"/><Relationship Id="rId13" Type="http://schemas.openxmlformats.org/officeDocument/2006/relationships/image" Target="../media/image891.png"/><Relationship Id="rId18" Type="http://schemas.openxmlformats.org/officeDocument/2006/relationships/customXml" Target="../ink/ink1860.xml"/><Relationship Id="rId39" Type="http://schemas.openxmlformats.org/officeDocument/2006/relationships/image" Target="../media/image904.png"/><Relationship Id="rId109" Type="http://schemas.openxmlformats.org/officeDocument/2006/relationships/customXml" Target="../ink/ink1906.xml"/><Relationship Id="rId34" Type="http://schemas.openxmlformats.org/officeDocument/2006/relationships/customXml" Target="../ink/ink1868.xml"/><Relationship Id="rId50" Type="http://schemas.openxmlformats.org/officeDocument/2006/relationships/image" Target="../media/image909.png"/><Relationship Id="rId55" Type="http://schemas.openxmlformats.org/officeDocument/2006/relationships/customXml" Target="../ink/ink1879.xml"/><Relationship Id="rId76" Type="http://schemas.openxmlformats.org/officeDocument/2006/relationships/image" Target="../media/image922.png"/><Relationship Id="rId97" Type="http://schemas.openxmlformats.org/officeDocument/2006/relationships/customXml" Target="../ink/ink1900.xml"/><Relationship Id="rId104" Type="http://schemas.openxmlformats.org/officeDocument/2006/relationships/image" Target="../media/image936.png"/><Relationship Id="rId120" Type="http://schemas.openxmlformats.org/officeDocument/2006/relationships/image" Target="../media/image944.png"/><Relationship Id="rId125" Type="http://schemas.openxmlformats.org/officeDocument/2006/relationships/customXml" Target="../ink/ink1914.xml"/><Relationship Id="rId141" Type="http://schemas.openxmlformats.org/officeDocument/2006/relationships/customXml" Target="../ink/ink1922.xml"/><Relationship Id="rId146" Type="http://schemas.openxmlformats.org/officeDocument/2006/relationships/image" Target="../media/image957.png"/><Relationship Id="rId167" Type="http://schemas.openxmlformats.org/officeDocument/2006/relationships/customXml" Target="../ink/ink1935.xml"/><Relationship Id="rId188" Type="http://schemas.openxmlformats.org/officeDocument/2006/relationships/image" Target="../media/image978.png"/><Relationship Id="rId7" Type="http://schemas.openxmlformats.org/officeDocument/2006/relationships/image" Target="../media/image888.png"/><Relationship Id="rId71" Type="http://schemas.openxmlformats.org/officeDocument/2006/relationships/customXml" Target="../ink/ink1887.xml"/><Relationship Id="rId92" Type="http://schemas.openxmlformats.org/officeDocument/2006/relationships/image" Target="../media/image930.png"/><Relationship Id="rId162" Type="http://schemas.openxmlformats.org/officeDocument/2006/relationships/image" Target="../media/image965.png"/><Relationship Id="rId183" Type="http://schemas.openxmlformats.org/officeDocument/2006/relationships/customXml" Target="../ink/ink1943.xml"/><Relationship Id="rId2" Type="http://schemas.openxmlformats.org/officeDocument/2006/relationships/customXml" Target="../ink/ink1852.xml"/><Relationship Id="rId29" Type="http://schemas.openxmlformats.org/officeDocument/2006/relationships/image" Target="../media/image899.png"/><Relationship Id="rId24" Type="http://schemas.openxmlformats.org/officeDocument/2006/relationships/customXml" Target="../ink/ink1863.xml"/><Relationship Id="rId40" Type="http://schemas.openxmlformats.org/officeDocument/2006/relationships/customXml" Target="../ink/ink1871.xml"/><Relationship Id="rId45" Type="http://schemas.openxmlformats.org/officeDocument/2006/relationships/image" Target="../media/image907.png"/><Relationship Id="rId66" Type="http://schemas.openxmlformats.org/officeDocument/2006/relationships/image" Target="../media/image917.png"/><Relationship Id="rId87" Type="http://schemas.openxmlformats.org/officeDocument/2006/relationships/customXml" Target="../ink/ink1895.xml"/><Relationship Id="rId110" Type="http://schemas.openxmlformats.org/officeDocument/2006/relationships/image" Target="../media/image939.png"/><Relationship Id="rId115" Type="http://schemas.openxmlformats.org/officeDocument/2006/relationships/customXml" Target="../ink/ink1909.xml"/><Relationship Id="rId131" Type="http://schemas.openxmlformats.org/officeDocument/2006/relationships/customXml" Target="../ink/ink1917.xml"/><Relationship Id="rId136" Type="http://schemas.openxmlformats.org/officeDocument/2006/relationships/image" Target="../media/image952.png"/><Relationship Id="rId157" Type="http://schemas.openxmlformats.org/officeDocument/2006/relationships/customXml" Target="../ink/ink1930.xml"/><Relationship Id="rId178" Type="http://schemas.openxmlformats.org/officeDocument/2006/relationships/image" Target="../media/image973.png"/><Relationship Id="rId61" Type="http://schemas.openxmlformats.org/officeDocument/2006/relationships/customXml" Target="../ink/ink1882.xml"/><Relationship Id="rId82" Type="http://schemas.openxmlformats.org/officeDocument/2006/relationships/image" Target="../media/image925.png"/><Relationship Id="rId152" Type="http://schemas.openxmlformats.org/officeDocument/2006/relationships/image" Target="../media/image960.png"/><Relationship Id="rId173" Type="http://schemas.openxmlformats.org/officeDocument/2006/relationships/customXml" Target="../ink/ink1938.xml"/><Relationship Id="rId194" Type="http://schemas.openxmlformats.org/officeDocument/2006/relationships/image" Target="../media/image981.png"/><Relationship Id="rId199" Type="http://schemas.openxmlformats.org/officeDocument/2006/relationships/customXml" Target="../ink/ink1951.xml"/><Relationship Id="rId203" Type="http://schemas.openxmlformats.org/officeDocument/2006/relationships/customXml" Target="../ink/ink1953.xml"/><Relationship Id="rId208" Type="http://schemas.openxmlformats.org/officeDocument/2006/relationships/image" Target="../media/image988.png"/><Relationship Id="rId19" Type="http://schemas.openxmlformats.org/officeDocument/2006/relationships/image" Target="../media/image894.png"/><Relationship Id="rId14" Type="http://schemas.openxmlformats.org/officeDocument/2006/relationships/customXml" Target="../ink/ink1858.xml"/><Relationship Id="rId30" Type="http://schemas.openxmlformats.org/officeDocument/2006/relationships/customXml" Target="../ink/ink1866.xml"/><Relationship Id="rId35" Type="http://schemas.openxmlformats.org/officeDocument/2006/relationships/image" Target="../media/image902.png"/><Relationship Id="rId56" Type="http://schemas.openxmlformats.org/officeDocument/2006/relationships/image" Target="../media/image912.png"/><Relationship Id="rId77" Type="http://schemas.openxmlformats.org/officeDocument/2006/relationships/customXml" Target="../ink/ink1890.xml"/><Relationship Id="rId100" Type="http://schemas.openxmlformats.org/officeDocument/2006/relationships/image" Target="../media/image934.png"/><Relationship Id="rId105" Type="http://schemas.openxmlformats.org/officeDocument/2006/relationships/customXml" Target="../ink/ink1904.xml"/><Relationship Id="rId126" Type="http://schemas.openxmlformats.org/officeDocument/2006/relationships/image" Target="../media/image947.png"/><Relationship Id="rId147" Type="http://schemas.openxmlformats.org/officeDocument/2006/relationships/customXml" Target="../ink/ink1925.xml"/><Relationship Id="rId168" Type="http://schemas.openxmlformats.org/officeDocument/2006/relationships/image" Target="../media/image968.png"/><Relationship Id="rId8" Type="http://schemas.openxmlformats.org/officeDocument/2006/relationships/customXml" Target="../ink/ink1855.xml"/><Relationship Id="rId51" Type="http://schemas.openxmlformats.org/officeDocument/2006/relationships/customXml" Target="../ink/ink1877.xml"/><Relationship Id="rId72" Type="http://schemas.openxmlformats.org/officeDocument/2006/relationships/image" Target="../media/image920.png"/><Relationship Id="rId93" Type="http://schemas.openxmlformats.org/officeDocument/2006/relationships/customXml" Target="../ink/ink1898.xml"/><Relationship Id="rId98" Type="http://schemas.openxmlformats.org/officeDocument/2006/relationships/image" Target="../media/image933.png"/><Relationship Id="rId121" Type="http://schemas.openxmlformats.org/officeDocument/2006/relationships/customXml" Target="../ink/ink1912.xml"/><Relationship Id="rId142" Type="http://schemas.openxmlformats.org/officeDocument/2006/relationships/image" Target="../media/image955.png"/><Relationship Id="rId163" Type="http://schemas.openxmlformats.org/officeDocument/2006/relationships/customXml" Target="../ink/ink1933.xml"/><Relationship Id="rId184" Type="http://schemas.openxmlformats.org/officeDocument/2006/relationships/image" Target="../media/image976.png"/><Relationship Id="rId189" Type="http://schemas.openxmlformats.org/officeDocument/2006/relationships/customXml" Target="../ink/ink1946.xml"/><Relationship Id="rId3" Type="http://schemas.openxmlformats.org/officeDocument/2006/relationships/image" Target="../media/image886.png"/><Relationship Id="rId25" Type="http://schemas.openxmlformats.org/officeDocument/2006/relationships/image" Target="../media/image897.png"/><Relationship Id="rId46" Type="http://schemas.openxmlformats.org/officeDocument/2006/relationships/customXml" Target="../ink/ink1874.xml"/><Relationship Id="rId67" Type="http://schemas.openxmlformats.org/officeDocument/2006/relationships/customXml" Target="../ink/ink1885.xml"/><Relationship Id="rId116" Type="http://schemas.openxmlformats.org/officeDocument/2006/relationships/image" Target="../media/image942.png"/><Relationship Id="rId137" Type="http://schemas.openxmlformats.org/officeDocument/2006/relationships/customXml" Target="../ink/ink1920.xml"/><Relationship Id="rId158" Type="http://schemas.openxmlformats.org/officeDocument/2006/relationships/image" Target="../media/image963.png"/><Relationship Id="rId20" Type="http://schemas.openxmlformats.org/officeDocument/2006/relationships/customXml" Target="../ink/ink1861.xml"/><Relationship Id="rId41" Type="http://schemas.openxmlformats.org/officeDocument/2006/relationships/image" Target="../media/image905.png"/><Relationship Id="rId62" Type="http://schemas.openxmlformats.org/officeDocument/2006/relationships/image" Target="../media/image915.png"/><Relationship Id="rId83" Type="http://schemas.openxmlformats.org/officeDocument/2006/relationships/customXml" Target="../ink/ink1893.xml"/><Relationship Id="rId88" Type="http://schemas.openxmlformats.org/officeDocument/2006/relationships/image" Target="../media/image928.png"/><Relationship Id="rId111" Type="http://schemas.openxmlformats.org/officeDocument/2006/relationships/customXml" Target="../ink/ink1907.xml"/><Relationship Id="rId132" Type="http://schemas.openxmlformats.org/officeDocument/2006/relationships/image" Target="../media/image950.png"/><Relationship Id="rId153" Type="http://schemas.openxmlformats.org/officeDocument/2006/relationships/customXml" Target="../ink/ink1928.xml"/><Relationship Id="rId174" Type="http://schemas.openxmlformats.org/officeDocument/2006/relationships/image" Target="../media/image971.png"/><Relationship Id="rId179" Type="http://schemas.openxmlformats.org/officeDocument/2006/relationships/customXml" Target="../ink/ink1941.xml"/><Relationship Id="rId195" Type="http://schemas.openxmlformats.org/officeDocument/2006/relationships/customXml" Target="../ink/ink1949.xml"/><Relationship Id="rId190" Type="http://schemas.openxmlformats.org/officeDocument/2006/relationships/image" Target="../media/image979.png"/><Relationship Id="rId204" Type="http://schemas.openxmlformats.org/officeDocument/2006/relationships/image" Target="../media/image986.png"/><Relationship Id="rId15" Type="http://schemas.openxmlformats.org/officeDocument/2006/relationships/image" Target="../media/image892.png"/><Relationship Id="rId36" Type="http://schemas.openxmlformats.org/officeDocument/2006/relationships/customXml" Target="../ink/ink1869.xml"/><Relationship Id="rId57" Type="http://schemas.openxmlformats.org/officeDocument/2006/relationships/customXml" Target="../ink/ink1880.xml"/><Relationship Id="rId106" Type="http://schemas.openxmlformats.org/officeDocument/2006/relationships/image" Target="../media/image937.png"/><Relationship Id="rId127" Type="http://schemas.openxmlformats.org/officeDocument/2006/relationships/customXml" Target="../ink/ink1915.xml"/><Relationship Id="rId10" Type="http://schemas.openxmlformats.org/officeDocument/2006/relationships/customXml" Target="../ink/ink1856.xml"/><Relationship Id="rId31" Type="http://schemas.openxmlformats.org/officeDocument/2006/relationships/image" Target="../media/image900.png"/><Relationship Id="rId52" Type="http://schemas.openxmlformats.org/officeDocument/2006/relationships/image" Target="../media/image910.png"/><Relationship Id="rId73" Type="http://schemas.openxmlformats.org/officeDocument/2006/relationships/customXml" Target="../ink/ink1888.xml"/><Relationship Id="rId78" Type="http://schemas.openxmlformats.org/officeDocument/2006/relationships/image" Target="../media/image923.png"/><Relationship Id="rId94" Type="http://schemas.openxmlformats.org/officeDocument/2006/relationships/image" Target="../media/image931.png"/><Relationship Id="rId99" Type="http://schemas.openxmlformats.org/officeDocument/2006/relationships/customXml" Target="../ink/ink1901.xml"/><Relationship Id="rId101" Type="http://schemas.openxmlformats.org/officeDocument/2006/relationships/customXml" Target="../ink/ink1902.xml"/><Relationship Id="rId122" Type="http://schemas.openxmlformats.org/officeDocument/2006/relationships/image" Target="../media/image945.png"/><Relationship Id="rId143" Type="http://schemas.openxmlformats.org/officeDocument/2006/relationships/customXml" Target="../ink/ink1923.xml"/><Relationship Id="rId148" Type="http://schemas.openxmlformats.org/officeDocument/2006/relationships/image" Target="../media/image958.png"/><Relationship Id="rId164" Type="http://schemas.openxmlformats.org/officeDocument/2006/relationships/image" Target="../media/image966.png"/><Relationship Id="rId169" Type="http://schemas.openxmlformats.org/officeDocument/2006/relationships/customXml" Target="../ink/ink1936.xml"/><Relationship Id="rId185" Type="http://schemas.openxmlformats.org/officeDocument/2006/relationships/customXml" Target="../ink/ink1944.xml"/><Relationship Id="rId4" Type="http://schemas.openxmlformats.org/officeDocument/2006/relationships/customXml" Target="../ink/ink1853.xml"/><Relationship Id="rId9" Type="http://schemas.openxmlformats.org/officeDocument/2006/relationships/image" Target="../media/image889.png"/><Relationship Id="rId180" Type="http://schemas.openxmlformats.org/officeDocument/2006/relationships/image" Target="../media/image974.png"/><Relationship Id="rId26" Type="http://schemas.openxmlformats.org/officeDocument/2006/relationships/customXml" Target="../ink/ink1864.xml"/><Relationship Id="rId47" Type="http://schemas.openxmlformats.org/officeDocument/2006/relationships/customXml" Target="../ink/ink1875.xml"/><Relationship Id="rId68" Type="http://schemas.openxmlformats.org/officeDocument/2006/relationships/image" Target="../media/image918.png"/><Relationship Id="rId89" Type="http://schemas.openxmlformats.org/officeDocument/2006/relationships/customXml" Target="../ink/ink1896.xml"/><Relationship Id="rId112" Type="http://schemas.openxmlformats.org/officeDocument/2006/relationships/image" Target="../media/image940.png"/><Relationship Id="rId133" Type="http://schemas.openxmlformats.org/officeDocument/2006/relationships/customXml" Target="../ink/ink1918.xml"/><Relationship Id="rId154" Type="http://schemas.openxmlformats.org/officeDocument/2006/relationships/image" Target="../media/image961.png"/><Relationship Id="rId175" Type="http://schemas.openxmlformats.org/officeDocument/2006/relationships/customXml" Target="../ink/ink1939.xml"/><Relationship Id="rId196" Type="http://schemas.openxmlformats.org/officeDocument/2006/relationships/image" Target="../media/image982.png"/><Relationship Id="rId200" Type="http://schemas.openxmlformats.org/officeDocument/2006/relationships/image" Target="../media/image984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46.png"/><Relationship Id="rId299" Type="http://schemas.openxmlformats.org/officeDocument/2006/relationships/image" Target="../media/image1137.png"/><Relationship Id="rId303" Type="http://schemas.openxmlformats.org/officeDocument/2006/relationships/image" Target="../media/image1139.png"/><Relationship Id="rId21" Type="http://schemas.openxmlformats.org/officeDocument/2006/relationships/image" Target="../media/image998.png"/><Relationship Id="rId42" Type="http://schemas.openxmlformats.org/officeDocument/2006/relationships/customXml" Target="../ink/ink1976.xml"/><Relationship Id="rId63" Type="http://schemas.openxmlformats.org/officeDocument/2006/relationships/image" Target="../media/image1019.png"/><Relationship Id="rId84" Type="http://schemas.openxmlformats.org/officeDocument/2006/relationships/customXml" Target="../ink/ink1997.xml"/><Relationship Id="rId138" Type="http://schemas.openxmlformats.org/officeDocument/2006/relationships/customXml" Target="../ink/ink2024.xml"/><Relationship Id="rId159" Type="http://schemas.openxmlformats.org/officeDocument/2006/relationships/image" Target="../media/image1067.png"/><Relationship Id="rId324" Type="http://schemas.openxmlformats.org/officeDocument/2006/relationships/customXml" Target="../ink/ink2117.xml"/><Relationship Id="rId345" Type="http://schemas.openxmlformats.org/officeDocument/2006/relationships/image" Target="../media/image1160.png"/><Relationship Id="rId170" Type="http://schemas.openxmlformats.org/officeDocument/2006/relationships/customXml" Target="../ink/ink2040.xml"/><Relationship Id="rId191" Type="http://schemas.openxmlformats.org/officeDocument/2006/relationships/image" Target="../media/image1083.png"/><Relationship Id="rId205" Type="http://schemas.openxmlformats.org/officeDocument/2006/relationships/image" Target="../media/image1090.png"/><Relationship Id="rId226" Type="http://schemas.openxmlformats.org/officeDocument/2006/relationships/customXml" Target="../ink/ink2068.xml"/><Relationship Id="rId247" Type="http://schemas.openxmlformats.org/officeDocument/2006/relationships/image" Target="../media/image1111.png"/><Relationship Id="rId107" Type="http://schemas.openxmlformats.org/officeDocument/2006/relationships/image" Target="../media/image1041.png"/><Relationship Id="rId268" Type="http://schemas.openxmlformats.org/officeDocument/2006/relationships/customXml" Target="../ink/ink2089.xml"/><Relationship Id="rId289" Type="http://schemas.openxmlformats.org/officeDocument/2006/relationships/image" Target="../media/image1132.png"/><Relationship Id="rId11" Type="http://schemas.openxmlformats.org/officeDocument/2006/relationships/image" Target="../media/image993.png"/><Relationship Id="rId32" Type="http://schemas.openxmlformats.org/officeDocument/2006/relationships/customXml" Target="../ink/ink1971.xml"/><Relationship Id="rId53" Type="http://schemas.openxmlformats.org/officeDocument/2006/relationships/image" Target="../media/image1014.png"/><Relationship Id="rId74" Type="http://schemas.openxmlformats.org/officeDocument/2006/relationships/customXml" Target="../ink/ink1992.xml"/><Relationship Id="rId128" Type="http://schemas.openxmlformats.org/officeDocument/2006/relationships/customXml" Target="../ink/ink2019.xml"/><Relationship Id="rId149" Type="http://schemas.openxmlformats.org/officeDocument/2006/relationships/image" Target="../media/image1062.png"/><Relationship Id="rId314" Type="http://schemas.openxmlformats.org/officeDocument/2006/relationships/customXml" Target="../ink/ink2112.xml"/><Relationship Id="rId335" Type="http://schemas.openxmlformats.org/officeDocument/2006/relationships/image" Target="../media/image1155.png"/><Relationship Id="rId356" Type="http://schemas.openxmlformats.org/officeDocument/2006/relationships/customXml" Target="../ink/ink2133.xml"/><Relationship Id="rId5" Type="http://schemas.openxmlformats.org/officeDocument/2006/relationships/image" Target="../media/image990.png"/><Relationship Id="rId95" Type="http://schemas.openxmlformats.org/officeDocument/2006/relationships/image" Target="../media/image1035.png"/><Relationship Id="rId160" Type="http://schemas.openxmlformats.org/officeDocument/2006/relationships/customXml" Target="../ink/ink2035.xml"/><Relationship Id="rId181" Type="http://schemas.openxmlformats.org/officeDocument/2006/relationships/image" Target="../media/image1078.png"/><Relationship Id="rId216" Type="http://schemas.openxmlformats.org/officeDocument/2006/relationships/customXml" Target="../ink/ink2063.xml"/><Relationship Id="rId237" Type="http://schemas.openxmlformats.org/officeDocument/2006/relationships/image" Target="../media/image1106.png"/><Relationship Id="rId258" Type="http://schemas.openxmlformats.org/officeDocument/2006/relationships/customXml" Target="../ink/ink2084.xml"/><Relationship Id="rId279" Type="http://schemas.openxmlformats.org/officeDocument/2006/relationships/image" Target="../media/image1127.png"/><Relationship Id="rId22" Type="http://schemas.openxmlformats.org/officeDocument/2006/relationships/customXml" Target="../ink/ink1966.xml"/><Relationship Id="rId43" Type="http://schemas.openxmlformats.org/officeDocument/2006/relationships/image" Target="../media/image1009.png"/><Relationship Id="rId64" Type="http://schemas.openxmlformats.org/officeDocument/2006/relationships/customXml" Target="../ink/ink1987.xml"/><Relationship Id="rId118" Type="http://schemas.openxmlformats.org/officeDocument/2006/relationships/customXml" Target="../ink/ink2014.xml"/><Relationship Id="rId139" Type="http://schemas.openxmlformats.org/officeDocument/2006/relationships/image" Target="../media/image1057.png"/><Relationship Id="rId290" Type="http://schemas.openxmlformats.org/officeDocument/2006/relationships/customXml" Target="../ink/ink2100.xml"/><Relationship Id="rId304" Type="http://schemas.openxmlformats.org/officeDocument/2006/relationships/customXml" Target="../ink/ink2107.xml"/><Relationship Id="rId325" Type="http://schemas.openxmlformats.org/officeDocument/2006/relationships/image" Target="../media/image1150.png"/><Relationship Id="rId346" Type="http://schemas.openxmlformats.org/officeDocument/2006/relationships/customXml" Target="../ink/ink2128.xml"/><Relationship Id="rId85" Type="http://schemas.openxmlformats.org/officeDocument/2006/relationships/image" Target="../media/image1030.png"/><Relationship Id="rId150" Type="http://schemas.openxmlformats.org/officeDocument/2006/relationships/customXml" Target="../ink/ink2030.xml"/><Relationship Id="rId171" Type="http://schemas.openxmlformats.org/officeDocument/2006/relationships/image" Target="../media/image1073.png"/><Relationship Id="rId192" Type="http://schemas.openxmlformats.org/officeDocument/2006/relationships/customXml" Target="../ink/ink2051.xml"/><Relationship Id="rId206" Type="http://schemas.openxmlformats.org/officeDocument/2006/relationships/customXml" Target="../ink/ink2058.xml"/><Relationship Id="rId227" Type="http://schemas.openxmlformats.org/officeDocument/2006/relationships/image" Target="../media/image1101.png"/><Relationship Id="rId248" Type="http://schemas.openxmlformats.org/officeDocument/2006/relationships/customXml" Target="../ink/ink2079.xml"/><Relationship Id="rId269" Type="http://schemas.openxmlformats.org/officeDocument/2006/relationships/image" Target="../media/image1122.png"/><Relationship Id="rId12" Type="http://schemas.openxmlformats.org/officeDocument/2006/relationships/customXml" Target="../ink/ink1961.xml"/><Relationship Id="rId33" Type="http://schemas.openxmlformats.org/officeDocument/2006/relationships/image" Target="../media/image1004.png"/><Relationship Id="rId108" Type="http://schemas.openxmlformats.org/officeDocument/2006/relationships/customXml" Target="../ink/ink2009.xml"/><Relationship Id="rId129" Type="http://schemas.openxmlformats.org/officeDocument/2006/relationships/image" Target="../media/image1052.png"/><Relationship Id="rId280" Type="http://schemas.openxmlformats.org/officeDocument/2006/relationships/customXml" Target="../ink/ink2095.xml"/><Relationship Id="rId315" Type="http://schemas.openxmlformats.org/officeDocument/2006/relationships/image" Target="../media/image1145.png"/><Relationship Id="rId336" Type="http://schemas.openxmlformats.org/officeDocument/2006/relationships/customXml" Target="../ink/ink2123.xml"/><Relationship Id="rId357" Type="http://schemas.openxmlformats.org/officeDocument/2006/relationships/image" Target="../media/image1166.png"/><Relationship Id="rId54" Type="http://schemas.openxmlformats.org/officeDocument/2006/relationships/customXml" Target="../ink/ink1982.xml"/><Relationship Id="rId75" Type="http://schemas.openxmlformats.org/officeDocument/2006/relationships/image" Target="../media/image1025.png"/><Relationship Id="rId96" Type="http://schemas.openxmlformats.org/officeDocument/2006/relationships/customXml" Target="../ink/ink2003.xml"/><Relationship Id="rId140" Type="http://schemas.openxmlformats.org/officeDocument/2006/relationships/customXml" Target="../ink/ink2025.xml"/><Relationship Id="rId161" Type="http://schemas.openxmlformats.org/officeDocument/2006/relationships/image" Target="../media/image1068.png"/><Relationship Id="rId182" Type="http://schemas.openxmlformats.org/officeDocument/2006/relationships/customXml" Target="../ink/ink2046.xml"/><Relationship Id="rId217" Type="http://schemas.openxmlformats.org/officeDocument/2006/relationships/image" Target="../media/image1096.png"/><Relationship Id="rId6" Type="http://schemas.openxmlformats.org/officeDocument/2006/relationships/customXml" Target="../ink/ink1958.xml"/><Relationship Id="rId238" Type="http://schemas.openxmlformats.org/officeDocument/2006/relationships/customXml" Target="../ink/ink2074.xml"/><Relationship Id="rId259" Type="http://schemas.openxmlformats.org/officeDocument/2006/relationships/image" Target="../media/image1117.png"/><Relationship Id="rId23" Type="http://schemas.openxmlformats.org/officeDocument/2006/relationships/image" Target="../media/image999.png"/><Relationship Id="rId119" Type="http://schemas.openxmlformats.org/officeDocument/2006/relationships/image" Target="../media/image1047.png"/><Relationship Id="rId270" Type="http://schemas.openxmlformats.org/officeDocument/2006/relationships/customXml" Target="../ink/ink2090.xml"/><Relationship Id="rId291" Type="http://schemas.openxmlformats.org/officeDocument/2006/relationships/image" Target="../media/image1133.png"/><Relationship Id="rId305" Type="http://schemas.openxmlformats.org/officeDocument/2006/relationships/image" Target="../media/image1140.png"/><Relationship Id="rId326" Type="http://schemas.openxmlformats.org/officeDocument/2006/relationships/customXml" Target="../ink/ink2118.xml"/><Relationship Id="rId347" Type="http://schemas.openxmlformats.org/officeDocument/2006/relationships/image" Target="../media/image1161.png"/><Relationship Id="rId44" Type="http://schemas.openxmlformats.org/officeDocument/2006/relationships/customXml" Target="../ink/ink1977.xml"/><Relationship Id="rId65" Type="http://schemas.openxmlformats.org/officeDocument/2006/relationships/image" Target="../media/image1020.png"/><Relationship Id="rId86" Type="http://schemas.openxmlformats.org/officeDocument/2006/relationships/customXml" Target="../ink/ink1998.xml"/><Relationship Id="rId130" Type="http://schemas.openxmlformats.org/officeDocument/2006/relationships/customXml" Target="../ink/ink2020.xml"/><Relationship Id="rId151" Type="http://schemas.openxmlformats.org/officeDocument/2006/relationships/image" Target="../media/image1063.png"/><Relationship Id="rId172" Type="http://schemas.openxmlformats.org/officeDocument/2006/relationships/customXml" Target="../ink/ink2041.xml"/><Relationship Id="rId193" Type="http://schemas.openxmlformats.org/officeDocument/2006/relationships/image" Target="../media/image1084.png"/><Relationship Id="rId207" Type="http://schemas.openxmlformats.org/officeDocument/2006/relationships/image" Target="../media/image1091.png"/><Relationship Id="rId228" Type="http://schemas.openxmlformats.org/officeDocument/2006/relationships/customXml" Target="../ink/ink2069.xml"/><Relationship Id="rId249" Type="http://schemas.openxmlformats.org/officeDocument/2006/relationships/image" Target="../media/image1112.png"/><Relationship Id="rId13" Type="http://schemas.openxmlformats.org/officeDocument/2006/relationships/image" Target="../media/image994.png"/><Relationship Id="rId109" Type="http://schemas.openxmlformats.org/officeDocument/2006/relationships/image" Target="../media/image1042.png"/><Relationship Id="rId260" Type="http://schemas.openxmlformats.org/officeDocument/2006/relationships/customXml" Target="../ink/ink2085.xml"/><Relationship Id="rId281" Type="http://schemas.openxmlformats.org/officeDocument/2006/relationships/image" Target="../media/image1128.png"/><Relationship Id="rId316" Type="http://schemas.openxmlformats.org/officeDocument/2006/relationships/customXml" Target="../ink/ink2113.xml"/><Relationship Id="rId337" Type="http://schemas.openxmlformats.org/officeDocument/2006/relationships/image" Target="../media/image1156.png"/><Relationship Id="rId34" Type="http://schemas.openxmlformats.org/officeDocument/2006/relationships/customXml" Target="../ink/ink1972.xml"/><Relationship Id="rId55" Type="http://schemas.openxmlformats.org/officeDocument/2006/relationships/image" Target="../media/image1015.png"/><Relationship Id="rId76" Type="http://schemas.openxmlformats.org/officeDocument/2006/relationships/customXml" Target="../ink/ink1993.xml"/><Relationship Id="rId97" Type="http://schemas.openxmlformats.org/officeDocument/2006/relationships/image" Target="../media/image1036.png"/><Relationship Id="rId120" Type="http://schemas.openxmlformats.org/officeDocument/2006/relationships/customXml" Target="../ink/ink2015.xml"/><Relationship Id="rId141" Type="http://schemas.openxmlformats.org/officeDocument/2006/relationships/image" Target="../media/image1058.png"/><Relationship Id="rId7" Type="http://schemas.openxmlformats.org/officeDocument/2006/relationships/image" Target="../media/image991.png"/><Relationship Id="rId162" Type="http://schemas.openxmlformats.org/officeDocument/2006/relationships/customXml" Target="../ink/ink2036.xml"/><Relationship Id="rId183" Type="http://schemas.openxmlformats.org/officeDocument/2006/relationships/image" Target="../media/image1079.png"/><Relationship Id="rId218" Type="http://schemas.openxmlformats.org/officeDocument/2006/relationships/customXml" Target="../ink/ink2064.xml"/><Relationship Id="rId239" Type="http://schemas.openxmlformats.org/officeDocument/2006/relationships/image" Target="../media/image1107.png"/><Relationship Id="rId250" Type="http://schemas.openxmlformats.org/officeDocument/2006/relationships/customXml" Target="../ink/ink2080.xml"/><Relationship Id="rId271" Type="http://schemas.openxmlformats.org/officeDocument/2006/relationships/image" Target="../media/image1123.png"/><Relationship Id="rId292" Type="http://schemas.openxmlformats.org/officeDocument/2006/relationships/customXml" Target="../ink/ink2101.xml"/><Relationship Id="rId306" Type="http://schemas.openxmlformats.org/officeDocument/2006/relationships/customXml" Target="../ink/ink2108.xml"/><Relationship Id="rId24" Type="http://schemas.openxmlformats.org/officeDocument/2006/relationships/customXml" Target="../ink/ink1967.xml"/><Relationship Id="rId45" Type="http://schemas.openxmlformats.org/officeDocument/2006/relationships/image" Target="../media/image1010.png"/><Relationship Id="rId66" Type="http://schemas.openxmlformats.org/officeDocument/2006/relationships/customXml" Target="../ink/ink1988.xml"/><Relationship Id="rId87" Type="http://schemas.openxmlformats.org/officeDocument/2006/relationships/image" Target="../media/image1031.png"/><Relationship Id="rId110" Type="http://schemas.openxmlformats.org/officeDocument/2006/relationships/customXml" Target="../ink/ink2010.xml"/><Relationship Id="rId131" Type="http://schemas.openxmlformats.org/officeDocument/2006/relationships/image" Target="../media/image1053.png"/><Relationship Id="rId327" Type="http://schemas.openxmlformats.org/officeDocument/2006/relationships/image" Target="../media/image1151.png"/><Relationship Id="rId348" Type="http://schemas.openxmlformats.org/officeDocument/2006/relationships/customXml" Target="../ink/ink2129.xml"/><Relationship Id="rId152" Type="http://schemas.openxmlformats.org/officeDocument/2006/relationships/customXml" Target="../ink/ink2031.xml"/><Relationship Id="rId173" Type="http://schemas.openxmlformats.org/officeDocument/2006/relationships/image" Target="../media/image1074.png"/><Relationship Id="rId194" Type="http://schemas.openxmlformats.org/officeDocument/2006/relationships/customXml" Target="../ink/ink2052.xml"/><Relationship Id="rId208" Type="http://schemas.openxmlformats.org/officeDocument/2006/relationships/customXml" Target="../ink/ink2059.xml"/><Relationship Id="rId229" Type="http://schemas.openxmlformats.org/officeDocument/2006/relationships/image" Target="../media/image1102.png"/><Relationship Id="rId240" Type="http://schemas.openxmlformats.org/officeDocument/2006/relationships/customXml" Target="../ink/ink2075.xml"/><Relationship Id="rId261" Type="http://schemas.openxmlformats.org/officeDocument/2006/relationships/image" Target="../media/image1118.png"/><Relationship Id="rId14" Type="http://schemas.openxmlformats.org/officeDocument/2006/relationships/customXml" Target="../ink/ink1962.xml"/><Relationship Id="rId35" Type="http://schemas.openxmlformats.org/officeDocument/2006/relationships/image" Target="../media/image1005.png"/><Relationship Id="rId56" Type="http://schemas.openxmlformats.org/officeDocument/2006/relationships/customXml" Target="../ink/ink1983.xml"/><Relationship Id="rId77" Type="http://schemas.openxmlformats.org/officeDocument/2006/relationships/image" Target="../media/image1026.png"/><Relationship Id="rId100" Type="http://schemas.openxmlformats.org/officeDocument/2006/relationships/customXml" Target="../ink/ink2005.xml"/><Relationship Id="rId282" Type="http://schemas.openxmlformats.org/officeDocument/2006/relationships/customXml" Target="../ink/ink2096.xml"/><Relationship Id="rId317" Type="http://schemas.openxmlformats.org/officeDocument/2006/relationships/image" Target="../media/image1146.png"/><Relationship Id="rId338" Type="http://schemas.openxmlformats.org/officeDocument/2006/relationships/customXml" Target="../ink/ink2124.xml"/><Relationship Id="rId8" Type="http://schemas.openxmlformats.org/officeDocument/2006/relationships/customXml" Target="../ink/ink1959.xml"/><Relationship Id="rId98" Type="http://schemas.openxmlformats.org/officeDocument/2006/relationships/customXml" Target="../ink/ink2004.xml"/><Relationship Id="rId121" Type="http://schemas.openxmlformats.org/officeDocument/2006/relationships/image" Target="../media/image1048.png"/><Relationship Id="rId142" Type="http://schemas.openxmlformats.org/officeDocument/2006/relationships/customXml" Target="../ink/ink2026.xml"/><Relationship Id="rId163" Type="http://schemas.openxmlformats.org/officeDocument/2006/relationships/image" Target="../media/image1069.png"/><Relationship Id="rId184" Type="http://schemas.openxmlformats.org/officeDocument/2006/relationships/customXml" Target="../ink/ink2047.xml"/><Relationship Id="rId219" Type="http://schemas.openxmlformats.org/officeDocument/2006/relationships/image" Target="../media/image1097.png"/><Relationship Id="rId230" Type="http://schemas.openxmlformats.org/officeDocument/2006/relationships/customXml" Target="../ink/ink2070.xml"/><Relationship Id="rId251" Type="http://schemas.openxmlformats.org/officeDocument/2006/relationships/image" Target="../media/image1113.png"/><Relationship Id="rId25" Type="http://schemas.openxmlformats.org/officeDocument/2006/relationships/image" Target="../media/image1000.png"/><Relationship Id="rId46" Type="http://schemas.openxmlformats.org/officeDocument/2006/relationships/customXml" Target="../ink/ink1978.xml"/><Relationship Id="rId67" Type="http://schemas.openxmlformats.org/officeDocument/2006/relationships/image" Target="../media/image1021.png"/><Relationship Id="rId272" Type="http://schemas.openxmlformats.org/officeDocument/2006/relationships/customXml" Target="../ink/ink2091.xml"/><Relationship Id="rId293" Type="http://schemas.openxmlformats.org/officeDocument/2006/relationships/image" Target="../media/image1134.png"/><Relationship Id="rId307" Type="http://schemas.openxmlformats.org/officeDocument/2006/relationships/image" Target="../media/image1141.png"/><Relationship Id="rId328" Type="http://schemas.openxmlformats.org/officeDocument/2006/relationships/customXml" Target="../ink/ink2119.xml"/><Relationship Id="rId349" Type="http://schemas.openxmlformats.org/officeDocument/2006/relationships/image" Target="../media/image1162.png"/><Relationship Id="rId88" Type="http://schemas.openxmlformats.org/officeDocument/2006/relationships/customXml" Target="../ink/ink1999.xml"/><Relationship Id="rId111" Type="http://schemas.openxmlformats.org/officeDocument/2006/relationships/image" Target="../media/image1043.png"/><Relationship Id="rId132" Type="http://schemas.openxmlformats.org/officeDocument/2006/relationships/customXml" Target="../ink/ink2021.xml"/><Relationship Id="rId153" Type="http://schemas.openxmlformats.org/officeDocument/2006/relationships/image" Target="../media/image1064.png"/><Relationship Id="rId174" Type="http://schemas.openxmlformats.org/officeDocument/2006/relationships/customXml" Target="../ink/ink2042.xml"/><Relationship Id="rId195" Type="http://schemas.openxmlformats.org/officeDocument/2006/relationships/image" Target="../media/image1085.png"/><Relationship Id="rId209" Type="http://schemas.openxmlformats.org/officeDocument/2006/relationships/image" Target="../media/image1092.png"/><Relationship Id="rId190" Type="http://schemas.openxmlformats.org/officeDocument/2006/relationships/customXml" Target="../ink/ink2050.xml"/><Relationship Id="rId204" Type="http://schemas.openxmlformats.org/officeDocument/2006/relationships/customXml" Target="../ink/ink2057.xml"/><Relationship Id="rId220" Type="http://schemas.openxmlformats.org/officeDocument/2006/relationships/customXml" Target="../ink/ink2065.xml"/><Relationship Id="rId225" Type="http://schemas.openxmlformats.org/officeDocument/2006/relationships/image" Target="../media/image1100.png"/><Relationship Id="rId241" Type="http://schemas.openxmlformats.org/officeDocument/2006/relationships/image" Target="../media/image1108.png"/><Relationship Id="rId246" Type="http://schemas.openxmlformats.org/officeDocument/2006/relationships/customXml" Target="../ink/ink2078.xml"/><Relationship Id="rId267" Type="http://schemas.openxmlformats.org/officeDocument/2006/relationships/image" Target="../media/image1121.png"/><Relationship Id="rId288" Type="http://schemas.openxmlformats.org/officeDocument/2006/relationships/customXml" Target="../ink/ink2099.xml"/><Relationship Id="rId15" Type="http://schemas.openxmlformats.org/officeDocument/2006/relationships/image" Target="../media/image995.png"/><Relationship Id="rId36" Type="http://schemas.openxmlformats.org/officeDocument/2006/relationships/customXml" Target="../ink/ink1973.xml"/><Relationship Id="rId57" Type="http://schemas.openxmlformats.org/officeDocument/2006/relationships/image" Target="../media/image1016.png"/><Relationship Id="rId106" Type="http://schemas.openxmlformats.org/officeDocument/2006/relationships/customXml" Target="../ink/ink2008.xml"/><Relationship Id="rId127" Type="http://schemas.openxmlformats.org/officeDocument/2006/relationships/image" Target="../media/image1051.png"/><Relationship Id="rId262" Type="http://schemas.openxmlformats.org/officeDocument/2006/relationships/customXml" Target="../ink/ink2086.xml"/><Relationship Id="rId283" Type="http://schemas.openxmlformats.org/officeDocument/2006/relationships/image" Target="../media/image1129.png"/><Relationship Id="rId313" Type="http://schemas.openxmlformats.org/officeDocument/2006/relationships/image" Target="../media/image1144.png"/><Relationship Id="rId318" Type="http://schemas.openxmlformats.org/officeDocument/2006/relationships/customXml" Target="../ink/ink2114.xml"/><Relationship Id="rId339" Type="http://schemas.openxmlformats.org/officeDocument/2006/relationships/image" Target="../media/image1157.png"/><Relationship Id="rId10" Type="http://schemas.openxmlformats.org/officeDocument/2006/relationships/customXml" Target="../ink/ink1960.xml"/><Relationship Id="rId31" Type="http://schemas.openxmlformats.org/officeDocument/2006/relationships/image" Target="../media/image1003.png"/><Relationship Id="rId52" Type="http://schemas.openxmlformats.org/officeDocument/2006/relationships/customXml" Target="../ink/ink1981.xml"/><Relationship Id="rId73" Type="http://schemas.openxmlformats.org/officeDocument/2006/relationships/image" Target="../media/image1024.png"/><Relationship Id="rId78" Type="http://schemas.openxmlformats.org/officeDocument/2006/relationships/customXml" Target="../ink/ink1994.xml"/><Relationship Id="rId94" Type="http://schemas.openxmlformats.org/officeDocument/2006/relationships/customXml" Target="../ink/ink2002.xml"/><Relationship Id="rId99" Type="http://schemas.openxmlformats.org/officeDocument/2006/relationships/image" Target="../media/image1037.png"/><Relationship Id="rId101" Type="http://schemas.openxmlformats.org/officeDocument/2006/relationships/image" Target="../media/image1038.png"/><Relationship Id="rId122" Type="http://schemas.openxmlformats.org/officeDocument/2006/relationships/customXml" Target="../ink/ink2016.xml"/><Relationship Id="rId143" Type="http://schemas.openxmlformats.org/officeDocument/2006/relationships/image" Target="../media/image1059.png"/><Relationship Id="rId148" Type="http://schemas.openxmlformats.org/officeDocument/2006/relationships/customXml" Target="../ink/ink2029.xml"/><Relationship Id="rId164" Type="http://schemas.openxmlformats.org/officeDocument/2006/relationships/customXml" Target="../ink/ink2037.xml"/><Relationship Id="rId169" Type="http://schemas.openxmlformats.org/officeDocument/2006/relationships/image" Target="../media/image1072.png"/><Relationship Id="rId185" Type="http://schemas.openxmlformats.org/officeDocument/2006/relationships/image" Target="../media/image1080.png"/><Relationship Id="rId334" Type="http://schemas.openxmlformats.org/officeDocument/2006/relationships/customXml" Target="../ink/ink2122.xml"/><Relationship Id="rId350" Type="http://schemas.openxmlformats.org/officeDocument/2006/relationships/customXml" Target="../ink/ink2130.xml"/><Relationship Id="rId355" Type="http://schemas.openxmlformats.org/officeDocument/2006/relationships/image" Target="../media/image1165.png"/><Relationship Id="rId4" Type="http://schemas.openxmlformats.org/officeDocument/2006/relationships/customXml" Target="../ink/ink1957.xml"/><Relationship Id="rId9" Type="http://schemas.openxmlformats.org/officeDocument/2006/relationships/image" Target="../media/image992.png"/><Relationship Id="rId180" Type="http://schemas.openxmlformats.org/officeDocument/2006/relationships/customXml" Target="../ink/ink2045.xml"/><Relationship Id="rId210" Type="http://schemas.openxmlformats.org/officeDocument/2006/relationships/customXml" Target="../ink/ink2060.xml"/><Relationship Id="rId215" Type="http://schemas.openxmlformats.org/officeDocument/2006/relationships/image" Target="../media/image1095.png"/><Relationship Id="rId236" Type="http://schemas.openxmlformats.org/officeDocument/2006/relationships/customXml" Target="../ink/ink2073.xml"/><Relationship Id="rId257" Type="http://schemas.openxmlformats.org/officeDocument/2006/relationships/image" Target="../media/image1116.png"/><Relationship Id="rId278" Type="http://schemas.openxmlformats.org/officeDocument/2006/relationships/customXml" Target="../ink/ink2094.xml"/><Relationship Id="rId26" Type="http://schemas.openxmlformats.org/officeDocument/2006/relationships/customXml" Target="../ink/ink1968.xml"/><Relationship Id="rId231" Type="http://schemas.openxmlformats.org/officeDocument/2006/relationships/image" Target="../media/image1103.png"/><Relationship Id="rId252" Type="http://schemas.openxmlformats.org/officeDocument/2006/relationships/customXml" Target="../ink/ink2081.xml"/><Relationship Id="rId273" Type="http://schemas.openxmlformats.org/officeDocument/2006/relationships/image" Target="../media/image1124.png"/><Relationship Id="rId294" Type="http://schemas.openxmlformats.org/officeDocument/2006/relationships/customXml" Target="../ink/ink2102.xml"/><Relationship Id="rId308" Type="http://schemas.openxmlformats.org/officeDocument/2006/relationships/customXml" Target="../ink/ink2109.xml"/><Relationship Id="rId329" Type="http://schemas.openxmlformats.org/officeDocument/2006/relationships/image" Target="../media/image1152.png"/><Relationship Id="rId47" Type="http://schemas.openxmlformats.org/officeDocument/2006/relationships/image" Target="../media/image1011.png"/><Relationship Id="rId68" Type="http://schemas.openxmlformats.org/officeDocument/2006/relationships/customXml" Target="../ink/ink1989.xml"/><Relationship Id="rId89" Type="http://schemas.openxmlformats.org/officeDocument/2006/relationships/image" Target="../media/image1032.png"/><Relationship Id="rId112" Type="http://schemas.openxmlformats.org/officeDocument/2006/relationships/customXml" Target="../ink/ink2011.xml"/><Relationship Id="rId133" Type="http://schemas.openxmlformats.org/officeDocument/2006/relationships/image" Target="../media/image1054.png"/><Relationship Id="rId154" Type="http://schemas.openxmlformats.org/officeDocument/2006/relationships/customXml" Target="../ink/ink2032.xml"/><Relationship Id="rId175" Type="http://schemas.openxmlformats.org/officeDocument/2006/relationships/image" Target="../media/image1075.png"/><Relationship Id="rId340" Type="http://schemas.openxmlformats.org/officeDocument/2006/relationships/customXml" Target="../ink/ink2125.xml"/><Relationship Id="rId196" Type="http://schemas.openxmlformats.org/officeDocument/2006/relationships/customXml" Target="../ink/ink2053.xml"/><Relationship Id="rId200" Type="http://schemas.openxmlformats.org/officeDocument/2006/relationships/customXml" Target="../ink/ink2055.xml"/><Relationship Id="rId16" Type="http://schemas.openxmlformats.org/officeDocument/2006/relationships/customXml" Target="../ink/ink1963.xml"/><Relationship Id="rId221" Type="http://schemas.openxmlformats.org/officeDocument/2006/relationships/image" Target="../media/image1098.png"/><Relationship Id="rId242" Type="http://schemas.openxmlformats.org/officeDocument/2006/relationships/customXml" Target="../ink/ink2076.xml"/><Relationship Id="rId263" Type="http://schemas.openxmlformats.org/officeDocument/2006/relationships/image" Target="../media/image1119.png"/><Relationship Id="rId284" Type="http://schemas.openxmlformats.org/officeDocument/2006/relationships/customXml" Target="../ink/ink2097.xml"/><Relationship Id="rId319" Type="http://schemas.openxmlformats.org/officeDocument/2006/relationships/image" Target="../media/image1147.png"/><Relationship Id="rId37" Type="http://schemas.openxmlformats.org/officeDocument/2006/relationships/image" Target="../media/image1006.png"/><Relationship Id="rId58" Type="http://schemas.openxmlformats.org/officeDocument/2006/relationships/customXml" Target="../ink/ink1984.xml"/><Relationship Id="rId79" Type="http://schemas.openxmlformats.org/officeDocument/2006/relationships/image" Target="../media/image1027.png"/><Relationship Id="rId102" Type="http://schemas.openxmlformats.org/officeDocument/2006/relationships/customXml" Target="../ink/ink2006.xml"/><Relationship Id="rId123" Type="http://schemas.openxmlformats.org/officeDocument/2006/relationships/image" Target="../media/image1049.png"/><Relationship Id="rId144" Type="http://schemas.openxmlformats.org/officeDocument/2006/relationships/customXml" Target="../ink/ink2027.xml"/><Relationship Id="rId330" Type="http://schemas.openxmlformats.org/officeDocument/2006/relationships/customXml" Target="../ink/ink2120.xml"/><Relationship Id="rId90" Type="http://schemas.openxmlformats.org/officeDocument/2006/relationships/customXml" Target="../ink/ink2000.xml"/><Relationship Id="rId165" Type="http://schemas.openxmlformats.org/officeDocument/2006/relationships/image" Target="../media/image1070.png"/><Relationship Id="rId186" Type="http://schemas.openxmlformats.org/officeDocument/2006/relationships/customXml" Target="../ink/ink2048.xml"/><Relationship Id="rId351" Type="http://schemas.openxmlformats.org/officeDocument/2006/relationships/image" Target="../media/image1163.png"/><Relationship Id="rId211" Type="http://schemas.openxmlformats.org/officeDocument/2006/relationships/image" Target="../media/image1093.png"/><Relationship Id="rId232" Type="http://schemas.openxmlformats.org/officeDocument/2006/relationships/customXml" Target="../ink/ink2071.xml"/><Relationship Id="rId253" Type="http://schemas.openxmlformats.org/officeDocument/2006/relationships/image" Target="../media/image1114.png"/><Relationship Id="rId274" Type="http://schemas.openxmlformats.org/officeDocument/2006/relationships/customXml" Target="../ink/ink2092.xml"/><Relationship Id="rId295" Type="http://schemas.openxmlformats.org/officeDocument/2006/relationships/image" Target="../media/image1135.png"/><Relationship Id="rId309" Type="http://schemas.openxmlformats.org/officeDocument/2006/relationships/image" Target="../media/image1142.png"/><Relationship Id="rId27" Type="http://schemas.openxmlformats.org/officeDocument/2006/relationships/image" Target="../media/image1001.png"/><Relationship Id="rId48" Type="http://schemas.openxmlformats.org/officeDocument/2006/relationships/customXml" Target="../ink/ink1979.xml"/><Relationship Id="rId69" Type="http://schemas.openxmlformats.org/officeDocument/2006/relationships/image" Target="../media/image1022.png"/><Relationship Id="rId113" Type="http://schemas.openxmlformats.org/officeDocument/2006/relationships/image" Target="../media/image1044.png"/><Relationship Id="rId134" Type="http://schemas.openxmlformats.org/officeDocument/2006/relationships/customXml" Target="../ink/ink2022.xml"/><Relationship Id="rId320" Type="http://schemas.openxmlformats.org/officeDocument/2006/relationships/customXml" Target="../ink/ink2115.xml"/><Relationship Id="rId80" Type="http://schemas.openxmlformats.org/officeDocument/2006/relationships/customXml" Target="../ink/ink1995.xml"/><Relationship Id="rId155" Type="http://schemas.openxmlformats.org/officeDocument/2006/relationships/image" Target="../media/image1065.png"/><Relationship Id="rId176" Type="http://schemas.openxmlformats.org/officeDocument/2006/relationships/customXml" Target="../ink/ink2043.xml"/><Relationship Id="rId197" Type="http://schemas.openxmlformats.org/officeDocument/2006/relationships/image" Target="../media/image1086.png"/><Relationship Id="rId341" Type="http://schemas.openxmlformats.org/officeDocument/2006/relationships/image" Target="../media/image1158.png"/><Relationship Id="rId201" Type="http://schemas.openxmlformats.org/officeDocument/2006/relationships/image" Target="../media/image1088.png"/><Relationship Id="rId222" Type="http://schemas.openxmlformats.org/officeDocument/2006/relationships/customXml" Target="../ink/ink2066.xml"/><Relationship Id="rId243" Type="http://schemas.openxmlformats.org/officeDocument/2006/relationships/image" Target="../media/image1109.png"/><Relationship Id="rId264" Type="http://schemas.openxmlformats.org/officeDocument/2006/relationships/customXml" Target="../ink/ink2087.xml"/><Relationship Id="rId285" Type="http://schemas.openxmlformats.org/officeDocument/2006/relationships/image" Target="../media/image1130.png"/><Relationship Id="rId17" Type="http://schemas.openxmlformats.org/officeDocument/2006/relationships/image" Target="../media/image996.png"/><Relationship Id="rId38" Type="http://schemas.openxmlformats.org/officeDocument/2006/relationships/customXml" Target="../ink/ink1974.xml"/><Relationship Id="rId59" Type="http://schemas.openxmlformats.org/officeDocument/2006/relationships/image" Target="../media/image1017.png"/><Relationship Id="rId103" Type="http://schemas.openxmlformats.org/officeDocument/2006/relationships/image" Target="../media/image1039.png"/><Relationship Id="rId124" Type="http://schemas.openxmlformats.org/officeDocument/2006/relationships/customXml" Target="../ink/ink2017.xml"/><Relationship Id="rId310" Type="http://schemas.openxmlformats.org/officeDocument/2006/relationships/customXml" Target="../ink/ink2110.xml"/><Relationship Id="rId70" Type="http://schemas.openxmlformats.org/officeDocument/2006/relationships/customXml" Target="../ink/ink1990.xml"/><Relationship Id="rId91" Type="http://schemas.openxmlformats.org/officeDocument/2006/relationships/image" Target="../media/image1033.png"/><Relationship Id="rId145" Type="http://schemas.openxmlformats.org/officeDocument/2006/relationships/image" Target="../media/image1060.png"/><Relationship Id="rId166" Type="http://schemas.openxmlformats.org/officeDocument/2006/relationships/customXml" Target="../ink/ink2038.xml"/><Relationship Id="rId187" Type="http://schemas.openxmlformats.org/officeDocument/2006/relationships/image" Target="../media/image1081.png"/><Relationship Id="rId331" Type="http://schemas.openxmlformats.org/officeDocument/2006/relationships/image" Target="../media/image1153.png"/><Relationship Id="rId352" Type="http://schemas.openxmlformats.org/officeDocument/2006/relationships/customXml" Target="../ink/ink213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61.xml"/><Relationship Id="rId233" Type="http://schemas.openxmlformats.org/officeDocument/2006/relationships/image" Target="../media/image1104.png"/><Relationship Id="rId254" Type="http://schemas.openxmlformats.org/officeDocument/2006/relationships/customXml" Target="../ink/ink2082.xml"/><Relationship Id="rId28" Type="http://schemas.openxmlformats.org/officeDocument/2006/relationships/customXml" Target="../ink/ink1969.xml"/><Relationship Id="rId49" Type="http://schemas.openxmlformats.org/officeDocument/2006/relationships/image" Target="../media/image1012.png"/><Relationship Id="rId114" Type="http://schemas.openxmlformats.org/officeDocument/2006/relationships/customXml" Target="../ink/ink2012.xml"/><Relationship Id="rId275" Type="http://schemas.openxmlformats.org/officeDocument/2006/relationships/image" Target="../media/image1125.png"/><Relationship Id="rId296" Type="http://schemas.openxmlformats.org/officeDocument/2006/relationships/customXml" Target="../ink/ink2103.xml"/><Relationship Id="rId300" Type="http://schemas.openxmlformats.org/officeDocument/2006/relationships/customXml" Target="../ink/ink2105.xml"/><Relationship Id="rId60" Type="http://schemas.openxmlformats.org/officeDocument/2006/relationships/customXml" Target="../ink/ink1985.xml"/><Relationship Id="rId81" Type="http://schemas.openxmlformats.org/officeDocument/2006/relationships/image" Target="../media/image1028.png"/><Relationship Id="rId135" Type="http://schemas.openxmlformats.org/officeDocument/2006/relationships/image" Target="../media/image1055.png"/><Relationship Id="rId156" Type="http://schemas.openxmlformats.org/officeDocument/2006/relationships/customXml" Target="../ink/ink2033.xml"/><Relationship Id="rId177" Type="http://schemas.openxmlformats.org/officeDocument/2006/relationships/image" Target="../media/image1076.png"/><Relationship Id="rId198" Type="http://schemas.openxmlformats.org/officeDocument/2006/relationships/customXml" Target="../ink/ink2054.xml"/><Relationship Id="rId321" Type="http://schemas.openxmlformats.org/officeDocument/2006/relationships/image" Target="../media/image1148.png"/><Relationship Id="rId342" Type="http://schemas.openxmlformats.org/officeDocument/2006/relationships/customXml" Target="../ink/ink2126.xml"/><Relationship Id="rId202" Type="http://schemas.openxmlformats.org/officeDocument/2006/relationships/customXml" Target="../ink/ink2056.xml"/><Relationship Id="rId223" Type="http://schemas.openxmlformats.org/officeDocument/2006/relationships/image" Target="../media/image1099.png"/><Relationship Id="rId244" Type="http://schemas.openxmlformats.org/officeDocument/2006/relationships/customXml" Target="../ink/ink2077.xml"/><Relationship Id="rId18" Type="http://schemas.openxmlformats.org/officeDocument/2006/relationships/customXml" Target="../ink/ink1964.xml"/><Relationship Id="rId39" Type="http://schemas.openxmlformats.org/officeDocument/2006/relationships/image" Target="../media/image1007.png"/><Relationship Id="rId265" Type="http://schemas.openxmlformats.org/officeDocument/2006/relationships/image" Target="../media/image1120.png"/><Relationship Id="rId286" Type="http://schemas.openxmlformats.org/officeDocument/2006/relationships/customXml" Target="../ink/ink2098.xml"/><Relationship Id="rId50" Type="http://schemas.openxmlformats.org/officeDocument/2006/relationships/customXml" Target="../ink/ink1980.xml"/><Relationship Id="rId104" Type="http://schemas.openxmlformats.org/officeDocument/2006/relationships/customXml" Target="../ink/ink2007.xml"/><Relationship Id="rId125" Type="http://schemas.openxmlformats.org/officeDocument/2006/relationships/image" Target="../media/image1050.png"/><Relationship Id="rId146" Type="http://schemas.openxmlformats.org/officeDocument/2006/relationships/customXml" Target="../ink/ink2028.xml"/><Relationship Id="rId167" Type="http://schemas.openxmlformats.org/officeDocument/2006/relationships/image" Target="../media/image1071.png"/><Relationship Id="rId188" Type="http://schemas.openxmlformats.org/officeDocument/2006/relationships/customXml" Target="../ink/ink2049.xml"/><Relationship Id="rId311" Type="http://schemas.openxmlformats.org/officeDocument/2006/relationships/image" Target="../media/image1143.png"/><Relationship Id="rId332" Type="http://schemas.openxmlformats.org/officeDocument/2006/relationships/customXml" Target="../ink/ink2121.xml"/><Relationship Id="rId353" Type="http://schemas.openxmlformats.org/officeDocument/2006/relationships/image" Target="../media/image1164.png"/><Relationship Id="rId71" Type="http://schemas.openxmlformats.org/officeDocument/2006/relationships/image" Target="../media/image1023.png"/><Relationship Id="rId92" Type="http://schemas.openxmlformats.org/officeDocument/2006/relationships/customXml" Target="../ink/ink2001.xml"/><Relationship Id="rId213" Type="http://schemas.openxmlformats.org/officeDocument/2006/relationships/image" Target="../media/image1094.png"/><Relationship Id="rId234" Type="http://schemas.openxmlformats.org/officeDocument/2006/relationships/customXml" Target="../ink/ink2072.xml"/><Relationship Id="rId2" Type="http://schemas.openxmlformats.org/officeDocument/2006/relationships/customXml" Target="../ink/ink1956.xml"/><Relationship Id="rId29" Type="http://schemas.openxmlformats.org/officeDocument/2006/relationships/image" Target="../media/image1002.png"/><Relationship Id="rId255" Type="http://schemas.openxmlformats.org/officeDocument/2006/relationships/image" Target="../media/image1115.png"/><Relationship Id="rId276" Type="http://schemas.openxmlformats.org/officeDocument/2006/relationships/customXml" Target="../ink/ink2093.xml"/><Relationship Id="rId297" Type="http://schemas.openxmlformats.org/officeDocument/2006/relationships/image" Target="../media/image1136.png"/><Relationship Id="rId40" Type="http://schemas.openxmlformats.org/officeDocument/2006/relationships/customXml" Target="../ink/ink1975.xml"/><Relationship Id="rId115" Type="http://schemas.openxmlformats.org/officeDocument/2006/relationships/image" Target="../media/image1045.png"/><Relationship Id="rId136" Type="http://schemas.openxmlformats.org/officeDocument/2006/relationships/customXml" Target="../ink/ink2023.xml"/><Relationship Id="rId157" Type="http://schemas.openxmlformats.org/officeDocument/2006/relationships/image" Target="../media/image1066.png"/><Relationship Id="rId178" Type="http://schemas.openxmlformats.org/officeDocument/2006/relationships/customXml" Target="../ink/ink2044.xml"/><Relationship Id="rId301" Type="http://schemas.openxmlformats.org/officeDocument/2006/relationships/image" Target="../media/image1138.png"/><Relationship Id="rId322" Type="http://schemas.openxmlformats.org/officeDocument/2006/relationships/customXml" Target="../ink/ink2116.xml"/><Relationship Id="rId343" Type="http://schemas.openxmlformats.org/officeDocument/2006/relationships/image" Target="../media/image1159.png"/><Relationship Id="rId61" Type="http://schemas.openxmlformats.org/officeDocument/2006/relationships/image" Target="../media/image1018.png"/><Relationship Id="rId82" Type="http://schemas.openxmlformats.org/officeDocument/2006/relationships/customXml" Target="../ink/ink1996.xml"/><Relationship Id="rId199" Type="http://schemas.openxmlformats.org/officeDocument/2006/relationships/image" Target="../media/image1087.png"/><Relationship Id="rId203" Type="http://schemas.openxmlformats.org/officeDocument/2006/relationships/image" Target="../media/image1089.png"/><Relationship Id="rId19" Type="http://schemas.openxmlformats.org/officeDocument/2006/relationships/image" Target="../media/image997.png"/><Relationship Id="rId224" Type="http://schemas.openxmlformats.org/officeDocument/2006/relationships/customXml" Target="../ink/ink2067.xml"/><Relationship Id="rId245" Type="http://schemas.openxmlformats.org/officeDocument/2006/relationships/image" Target="../media/image1110.png"/><Relationship Id="rId266" Type="http://schemas.openxmlformats.org/officeDocument/2006/relationships/customXml" Target="../ink/ink2088.xml"/><Relationship Id="rId287" Type="http://schemas.openxmlformats.org/officeDocument/2006/relationships/image" Target="../media/image1131.png"/><Relationship Id="rId30" Type="http://schemas.openxmlformats.org/officeDocument/2006/relationships/customXml" Target="../ink/ink1970.xml"/><Relationship Id="rId105" Type="http://schemas.openxmlformats.org/officeDocument/2006/relationships/image" Target="../media/image1040.png"/><Relationship Id="rId126" Type="http://schemas.openxmlformats.org/officeDocument/2006/relationships/customXml" Target="../ink/ink2018.xml"/><Relationship Id="rId147" Type="http://schemas.openxmlformats.org/officeDocument/2006/relationships/image" Target="../media/image1061.png"/><Relationship Id="rId168" Type="http://schemas.openxmlformats.org/officeDocument/2006/relationships/customXml" Target="../ink/ink2039.xml"/><Relationship Id="rId312" Type="http://schemas.openxmlformats.org/officeDocument/2006/relationships/customXml" Target="../ink/ink2111.xml"/><Relationship Id="rId333" Type="http://schemas.openxmlformats.org/officeDocument/2006/relationships/image" Target="../media/image1154.png"/><Relationship Id="rId354" Type="http://schemas.openxmlformats.org/officeDocument/2006/relationships/customXml" Target="../ink/ink2132.xml"/><Relationship Id="rId51" Type="http://schemas.openxmlformats.org/officeDocument/2006/relationships/image" Target="../media/image1013.png"/><Relationship Id="rId72" Type="http://schemas.openxmlformats.org/officeDocument/2006/relationships/customXml" Target="../ink/ink1991.xml"/><Relationship Id="rId93" Type="http://schemas.openxmlformats.org/officeDocument/2006/relationships/image" Target="../media/image1034.png"/><Relationship Id="rId189" Type="http://schemas.openxmlformats.org/officeDocument/2006/relationships/image" Target="../media/image1082.png"/><Relationship Id="rId3" Type="http://schemas.openxmlformats.org/officeDocument/2006/relationships/image" Target="../media/image989.png"/><Relationship Id="rId214" Type="http://schemas.openxmlformats.org/officeDocument/2006/relationships/customXml" Target="../ink/ink2062.xml"/><Relationship Id="rId235" Type="http://schemas.openxmlformats.org/officeDocument/2006/relationships/image" Target="../media/image1105.png"/><Relationship Id="rId256" Type="http://schemas.openxmlformats.org/officeDocument/2006/relationships/customXml" Target="../ink/ink2083.xml"/><Relationship Id="rId277" Type="http://schemas.openxmlformats.org/officeDocument/2006/relationships/image" Target="../media/image1126.png"/><Relationship Id="rId298" Type="http://schemas.openxmlformats.org/officeDocument/2006/relationships/customXml" Target="../ink/ink2104.xml"/><Relationship Id="rId116" Type="http://schemas.openxmlformats.org/officeDocument/2006/relationships/customXml" Target="../ink/ink2013.xml"/><Relationship Id="rId137" Type="http://schemas.openxmlformats.org/officeDocument/2006/relationships/image" Target="../media/image1056.png"/><Relationship Id="rId158" Type="http://schemas.openxmlformats.org/officeDocument/2006/relationships/customXml" Target="../ink/ink2034.xml"/><Relationship Id="rId302" Type="http://schemas.openxmlformats.org/officeDocument/2006/relationships/customXml" Target="../ink/ink2106.xml"/><Relationship Id="rId323" Type="http://schemas.openxmlformats.org/officeDocument/2006/relationships/image" Target="../media/image1149.png"/><Relationship Id="rId344" Type="http://schemas.openxmlformats.org/officeDocument/2006/relationships/customXml" Target="../ink/ink2127.xml"/><Relationship Id="rId20" Type="http://schemas.openxmlformats.org/officeDocument/2006/relationships/customXml" Target="../ink/ink1965.xml"/><Relationship Id="rId41" Type="http://schemas.openxmlformats.org/officeDocument/2006/relationships/image" Target="../media/image1008.png"/><Relationship Id="rId62" Type="http://schemas.openxmlformats.org/officeDocument/2006/relationships/customXml" Target="../ink/ink1986.xml"/><Relationship Id="rId83" Type="http://schemas.openxmlformats.org/officeDocument/2006/relationships/image" Target="../media/image1029.png"/><Relationship Id="rId179" Type="http://schemas.openxmlformats.org/officeDocument/2006/relationships/image" Target="../media/image1077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4.png"/><Relationship Id="rId299" Type="http://schemas.openxmlformats.org/officeDocument/2006/relationships/image" Target="../media/image1315.png"/><Relationship Id="rId21" Type="http://schemas.openxmlformats.org/officeDocument/2006/relationships/image" Target="../media/image1176.png"/><Relationship Id="rId63" Type="http://schemas.openxmlformats.org/officeDocument/2006/relationships/image" Target="../media/image1197.png"/><Relationship Id="rId159" Type="http://schemas.openxmlformats.org/officeDocument/2006/relationships/image" Target="../media/image1245.png"/><Relationship Id="rId324" Type="http://schemas.openxmlformats.org/officeDocument/2006/relationships/customXml" Target="../ink/ink2295.xml"/><Relationship Id="rId366" Type="http://schemas.openxmlformats.org/officeDocument/2006/relationships/customXml" Target="../ink/ink2316.xml"/><Relationship Id="rId170" Type="http://schemas.openxmlformats.org/officeDocument/2006/relationships/customXml" Target="../ink/ink2218.xml"/><Relationship Id="rId226" Type="http://schemas.openxmlformats.org/officeDocument/2006/relationships/customXml" Target="../ink/ink2246.xml"/><Relationship Id="rId433" Type="http://schemas.openxmlformats.org/officeDocument/2006/relationships/image" Target="../media/image1382.png"/><Relationship Id="rId268" Type="http://schemas.openxmlformats.org/officeDocument/2006/relationships/customXml" Target="../ink/ink2267.xml"/><Relationship Id="rId32" Type="http://schemas.openxmlformats.org/officeDocument/2006/relationships/customXml" Target="../ink/ink2149.xml"/><Relationship Id="rId74" Type="http://schemas.openxmlformats.org/officeDocument/2006/relationships/customXml" Target="../ink/ink2170.xml"/><Relationship Id="rId128" Type="http://schemas.openxmlformats.org/officeDocument/2006/relationships/customXml" Target="../ink/ink2197.xml"/><Relationship Id="rId335" Type="http://schemas.openxmlformats.org/officeDocument/2006/relationships/image" Target="../media/image1333.png"/><Relationship Id="rId377" Type="http://schemas.openxmlformats.org/officeDocument/2006/relationships/image" Target="../media/image1354.png"/><Relationship Id="rId5" Type="http://schemas.openxmlformats.org/officeDocument/2006/relationships/image" Target="../media/image1168.png"/><Relationship Id="rId181" Type="http://schemas.openxmlformats.org/officeDocument/2006/relationships/image" Target="../media/image1256.png"/><Relationship Id="rId237" Type="http://schemas.openxmlformats.org/officeDocument/2006/relationships/image" Target="../media/image1284.png"/><Relationship Id="rId402" Type="http://schemas.openxmlformats.org/officeDocument/2006/relationships/customXml" Target="../ink/ink2334.xml"/><Relationship Id="rId279" Type="http://schemas.openxmlformats.org/officeDocument/2006/relationships/image" Target="../media/image1305.png"/><Relationship Id="rId43" Type="http://schemas.openxmlformats.org/officeDocument/2006/relationships/image" Target="../media/image1187.png"/><Relationship Id="rId139" Type="http://schemas.openxmlformats.org/officeDocument/2006/relationships/image" Target="../media/image1235.png"/><Relationship Id="rId290" Type="http://schemas.openxmlformats.org/officeDocument/2006/relationships/customXml" Target="../ink/ink2278.xml"/><Relationship Id="rId304" Type="http://schemas.openxmlformats.org/officeDocument/2006/relationships/customXml" Target="../ink/ink2285.xml"/><Relationship Id="rId346" Type="http://schemas.openxmlformats.org/officeDocument/2006/relationships/customXml" Target="../ink/ink2306.xml"/><Relationship Id="rId388" Type="http://schemas.openxmlformats.org/officeDocument/2006/relationships/customXml" Target="../ink/ink2327.xml"/><Relationship Id="rId85" Type="http://schemas.openxmlformats.org/officeDocument/2006/relationships/image" Target="../media/image1208.png"/><Relationship Id="rId150" Type="http://schemas.openxmlformats.org/officeDocument/2006/relationships/customXml" Target="../ink/ink2208.xml"/><Relationship Id="rId192" Type="http://schemas.openxmlformats.org/officeDocument/2006/relationships/customXml" Target="../ink/ink2229.xml"/><Relationship Id="rId206" Type="http://schemas.openxmlformats.org/officeDocument/2006/relationships/customXml" Target="../ink/ink2236.xml"/><Relationship Id="rId413" Type="http://schemas.openxmlformats.org/officeDocument/2006/relationships/image" Target="../media/image1372.png"/><Relationship Id="rId248" Type="http://schemas.openxmlformats.org/officeDocument/2006/relationships/customXml" Target="../ink/ink2257.xml"/><Relationship Id="rId269" Type="http://schemas.openxmlformats.org/officeDocument/2006/relationships/image" Target="../media/image1300.png"/><Relationship Id="rId434" Type="http://schemas.openxmlformats.org/officeDocument/2006/relationships/customXml" Target="../ink/ink2350.xml"/><Relationship Id="rId12" Type="http://schemas.openxmlformats.org/officeDocument/2006/relationships/customXml" Target="../ink/ink2139.xml"/><Relationship Id="rId33" Type="http://schemas.openxmlformats.org/officeDocument/2006/relationships/image" Target="../media/image1182.png"/><Relationship Id="rId108" Type="http://schemas.openxmlformats.org/officeDocument/2006/relationships/customXml" Target="../ink/ink2187.xml"/><Relationship Id="rId129" Type="http://schemas.openxmlformats.org/officeDocument/2006/relationships/image" Target="../media/image1230.png"/><Relationship Id="rId280" Type="http://schemas.openxmlformats.org/officeDocument/2006/relationships/customXml" Target="../ink/ink2273.xml"/><Relationship Id="rId315" Type="http://schemas.openxmlformats.org/officeDocument/2006/relationships/image" Target="../media/image1323.png"/><Relationship Id="rId336" Type="http://schemas.openxmlformats.org/officeDocument/2006/relationships/customXml" Target="../ink/ink2301.xml"/><Relationship Id="rId357" Type="http://schemas.openxmlformats.org/officeDocument/2006/relationships/image" Target="../media/image1344.png"/><Relationship Id="rId54" Type="http://schemas.openxmlformats.org/officeDocument/2006/relationships/customXml" Target="../ink/ink2160.xml"/><Relationship Id="rId75" Type="http://schemas.openxmlformats.org/officeDocument/2006/relationships/image" Target="../media/image1203.png"/><Relationship Id="rId96" Type="http://schemas.openxmlformats.org/officeDocument/2006/relationships/customXml" Target="../ink/ink2181.xml"/><Relationship Id="rId140" Type="http://schemas.openxmlformats.org/officeDocument/2006/relationships/customXml" Target="../ink/ink2203.xml"/><Relationship Id="rId161" Type="http://schemas.openxmlformats.org/officeDocument/2006/relationships/image" Target="../media/image1246.png"/><Relationship Id="rId182" Type="http://schemas.openxmlformats.org/officeDocument/2006/relationships/customXml" Target="../ink/ink2224.xml"/><Relationship Id="rId217" Type="http://schemas.openxmlformats.org/officeDocument/2006/relationships/image" Target="../media/image1274.png"/><Relationship Id="rId378" Type="http://schemas.openxmlformats.org/officeDocument/2006/relationships/customXml" Target="../ink/ink2322.xml"/><Relationship Id="rId399" Type="http://schemas.openxmlformats.org/officeDocument/2006/relationships/image" Target="../media/image1365.png"/><Relationship Id="rId403" Type="http://schemas.openxmlformats.org/officeDocument/2006/relationships/image" Target="../media/image1367.png"/><Relationship Id="rId6" Type="http://schemas.openxmlformats.org/officeDocument/2006/relationships/customXml" Target="../ink/ink2136.xml"/><Relationship Id="rId238" Type="http://schemas.openxmlformats.org/officeDocument/2006/relationships/customXml" Target="../ink/ink2252.xml"/><Relationship Id="rId259" Type="http://schemas.openxmlformats.org/officeDocument/2006/relationships/image" Target="../media/image1295.png"/><Relationship Id="rId424" Type="http://schemas.openxmlformats.org/officeDocument/2006/relationships/customXml" Target="../ink/ink2345.xml"/><Relationship Id="rId23" Type="http://schemas.openxmlformats.org/officeDocument/2006/relationships/image" Target="../media/image1177.png"/><Relationship Id="rId119" Type="http://schemas.openxmlformats.org/officeDocument/2006/relationships/image" Target="../media/image1225.png"/><Relationship Id="rId270" Type="http://schemas.openxmlformats.org/officeDocument/2006/relationships/customXml" Target="../ink/ink2268.xml"/><Relationship Id="rId291" Type="http://schemas.openxmlformats.org/officeDocument/2006/relationships/image" Target="../media/image1311.png"/><Relationship Id="rId305" Type="http://schemas.openxmlformats.org/officeDocument/2006/relationships/image" Target="../media/image1318.png"/><Relationship Id="rId326" Type="http://schemas.openxmlformats.org/officeDocument/2006/relationships/customXml" Target="../ink/ink2296.xml"/><Relationship Id="rId347" Type="http://schemas.openxmlformats.org/officeDocument/2006/relationships/image" Target="../media/image1339.png"/><Relationship Id="rId44" Type="http://schemas.openxmlformats.org/officeDocument/2006/relationships/customXml" Target="../ink/ink2155.xml"/><Relationship Id="rId65" Type="http://schemas.openxmlformats.org/officeDocument/2006/relationships/image" Target="../media/image1198.png"/><Relationship Id="rId86" Type="http://schemas.openxmlformats.org/officeDocument/2006/relationships/customXml" Target="../ink/ink2176.xml"/><Relationship Id="rId130" Type="http://schemas.openxmlformats.org/officeDocument/2006/relationships/customXml" Target="../ink/ink2198.xml"/><Relationship Id="rId151" Type="http://schemas.openxmlformats.org/officeDocument/2006/relationships/image" Target="../media/image1241.png"/><Relationship Id="rId368" Type="http://schemas.openxmlformats.org/officeDocument/2006/relationships/customXml" Target="../ink/ink2317.xml"/><Relationship Id="rId389" Type="http://schemas.openxmlformats.org/officeDocument/2006/relationships/image" Target="../media/image1360.png"/><Relationship Id="rId172" Type="http://schemas.openxmlformats.org/officeDocument/2006/relationships/customXml" Target="../ink/ink2219.xml"/><Relationship Id="rId193" Type="http://schemas.openxmlformats.org/officeDocument/2006/relationships/image" Target="../media/image1262.png"/><Relationship Id="rId207" Type="http://schemas.openxmlformats.org/officeDocument/2006/relationships/image" Target="../media/image1269.png"/><Relationship Id="rId228" Type="http://schemas.openxmlformats.org/officeDocument/2006/relationships/customXml" Target="../ink/ink2247.xml"/><Relationship Id="rId249" Type="http://schemas.openxmlformats.org/officeDocument/2006/relationships/image" Target="../media/image1290.png"/><Relationship Id="rId414" Type="http://schemas.openxmlformats.org/officeDocument/2006/relationships/customXml" Target="../ink/ink2340.xml"/><Relationship Id="rId435" Type="http://schemas.openxmlformats.org/officeDocument/2006/relationships/image" Target="../media/image1383.png"/><Relationship Id="rId13" Type="http://schemas.openxmlformats.org/officeDocument/2006/relationships/image" Target="../media/image1172.png"/><Relationship Id="rId109" Type="http://schemas.openxmlformats.org/officeDocument/2006/relationships/image" Target="../media/image1220.png"/><Relationship Id="rId260" Type="http://schemas.openxmlformats.org/officeDocument/2006/relationships/customXml" Target="../ink/ink2263.xml"/><Relationship Id="rId281" Type="http://schemas.openxmlformats.org/officeDocument/2006/relationships/image" Target="../media/image1306.png"/><Relationship Id="rId316" Type="http://schemas.openxmlformats.org/officeDocument/2006/relationships/customXml" Target="../ink/ink2291.xml"/><Relationship Id="rId337" Type="http://schemas.openxmlformats.org/officeDocument/2006/relationships/image" Target="../media/image1334.png"/><Relationship Id="rId34" Type="http://schemas.openxmlformats.org/officeDocument/2006/relationships/customXml" Target="../ink/ink2150.xml"/><Relationship Id="rId55" Type="http://schemas.openxmlformats.org/officeDocument/2006/relationships/image" Target="../media/image1193.png"/><Relationship Id="rId76" Type="http://schemas.openxmlformats.org/officeDocument/2006/relationships/customXml" Target="../ink/ink2171.xml"/><Relationship Id="rId97" Type="http://schemas.openxmlformats.org/officeDocument/2006/relationships/image" Target="../media/image1214.png"/><Relationship Id="rId120" Type="http://schemas.openxmlformats.org/officeDocument/2006/relationships/customXml" Target="../ink/ink2193.xml"/><Relationship Id="rId141" Type="http://schemas.openxmlformats.org/officeDocument/2006/relationships/image" Target="../media/image1236.png"/><Relationship Id="rId358" Type="http://schemas.openxmlformats.org/officeDocument/2006/relationships/customXml" Target="../ink/ink2312.xml"/><Relationship Id="rId379" Type="http://schemas.openxmlformats.org/officeDocument/2006/relationships/image" Target="../media/image1355.png"/><Relationship Id="rId7" Type="http://schemas.openxmlformats.org/officeDocument/2006/relationships/image" Target="../media/image1169.png"/><Relationship Id="rId162" Type="http://schemas.openxmlformats.org/officeDocument/2006/relationships/customXml" Target="../ink/ink2214.xml"/><Relationship Id="rId183" Type="http://schemas.openxmlformats.org/officeDocument/2006/relationships/image" Target="../media/image1257.png"/><Relationship Id="rId218" Type="http://schemas.openxmlformats.org/officeDocument/2006/relationships/customXml" Target="../ink/ink2242.xml"/><Relationship Id="rId239" Type="http://schemas.openxmlformats.org/officeDocument/2006/relationships/image" Target="../media/image1285.png"/><Relationship Id="rId390" Type="http://schemas.openxmlformats.org/officeDocument/2006/relationships/customXml" Target="../ink/ink2328.xml"/><Relationship Id="rId404" Type="http://schemas.openxmlformats.org/officeDocument/2006/relationships/customXml" Target="../ink/ink2335.xml"/><Relationship Id="rId425" Type="http://schemas.openxmlformats.org/officeDocument/2006/relationships/image" Target="../media/image1378.png"/><Relationship Id="rId250" Type="http://schemas.openxmlformats.org/officeDocument/2006/relationships/customXml" Target="../ink/ink2258.xml"/><Relationship Id="rId271" Type="http://schemas.openxmlformats.org/officeDocument/2006/relationships/image" Target="../media/image1301.png"/><Relationship Id="rId292" Type="http://schemas.openxmlformats.org/officeDocument/2006/relationships/customXml" Target="../ink/ink2279.xml"/><Relationship Id="rId306" Type="http://schemas.openxmlformats.org/officeDocument/2006/relationships/customXml" Target="../ink/ink2286.xml"/><Relationship Id="rId24" Type="http://schemas.openxmlformats.org/officeDocument/2006/relationships/customXml" Target="../ink/ink2145.xml"/><Relationship Id="rId45" Type="http://schemas.openxmlformats.org/officeDocument/2006/relationships/image" Target="../media/image1188.png"/><Relationship Id="rId66" Type="http://schemas.openxmlformats.org/officeDocument/2006/relationships/customXml" Target="../ink/ink2166.xml"/><Relationship Id="rId87" Type="http://schemas.openxmlformats.org/officeDocument/2006/relationships/image" Target="../media/image1209.png"/><Relationship Id="rId110" Type="http://schemas.openxmlformats.org/officeDocument/2006/relationships/customXml" Target="../ink/ink2188.xml"/><Relationship Id="rId131" Type="http://schemas.openxmlformats.org/officeDocument/2006/relationships/image" Target="../media/image1231.png"/><Relationship Id="rId327" Type="http://schemas.openxmlformats.org/officeDocument/2006/relationships/image" Target="../media/image1329.png"/><Relationship Id="rId348" Type="http://schemas.openxmlformats.org/officeDocument/2006/relationships/customXml" Target="../ink/ink2307.xml"/><Relationship Id="rId369" Type="http://schemas.openxmlformats.org/officeDocument/2006/relationships/image" Target="../media/image1350.png"/><Relationship Id="rId152" Type="http://schemas.openxmlformats.org/officeDocument/2006/relationships/customXml" Target="../ink/ink2209.xml"/><Relationship Id="rId173" Type="http://schemas.openxmlformats.org/officeDocument/2006/relationships/image" Target="../media/image1252.png"/><Relationship Id="rId194" Type="http://schemas.openxmlformats.org/officeDocument/2006/relationships/customXml" Target="../ink/ink2230.xml"/><Relationship Id="rId208" Type="http://schemas.openxmlformats.org/officeDocument/2006/relationships/customXml" Target="../ink/ink2237.xml"/><Relationship Id="rId229" Type="http://schemas.openxmlformats.org/officeDocument/2006/relationships/image" Target="../media/image1280.png"/><Relationship Id="rId380" Type="http://schemas.openxmlformats.org/officeDocument/2006/relationships/customXml" Target="../ink/ink2323.xml"/><Relationship Id="rId415" Type="http://schemas.openxmlformats.org/officeDocument/2006/relationships/image" Target="../media/image1373.png"/><Relationship Id="rId240" Type="http://schemas.openxmlformats.org/officeDocument/2006/relationships/customXml" Target="../ink/ink2253.xml"/><Relationship Id="rId261" Type="http://schemas.openxmlformats.org/officeDocument/2006/relationships/image" Target="../media/image1296.png"/><Relationship Id="rId14" Type="http://schemas.openxmlformats.org/officeDocument/2006/relationships/customXml" Target="../ink/ink2140.xml"/><Relationship Id="rId35" Type="http://schemas.openxmlformats.org/officeDocument/2006/relationships/image" Target="../media/image1183.png"/><Relationship Id="rId56" Type="http://schemas.openxmlformats.org/officeDocument/2006/relationships/customXml" Target="../ink/ink2161.xml"/><Relationship Id="rId77" Type="http://schemas.openxmlformats.org/officeDocument/2006/relationships/image" Target="../media/image1204.png"/><Relationship Id="rId100" Type="http://schemas.openxmlformats.org/officeDocument/2006/relationships/customXml" Target="../ink/ink2183.xml"/><Relationship Id="rId282" Type="http://schemas.openxmlformats.org/officeDocument/2006/relationships/customXml" Target="../ink/ink2274.xml"/><Relationship Id="rId317" Type="http://schemas.openxmlformats.org/officeDocument/2006/relationships/image" Target="../media/image1324.png"/><Relationship Id="rId338" Type="http://schemas.openxmlformats.org/officeDocument/2006/relationships/customXml" Target="../ink/ink2302.xml"/><Relationship Id="rId359" Type="http://schemas.openxmlformats.org/officeDocument/2006/relationships/image" Target="../media/image1345.png"/><Relationship Id="rId8" Type="http://schemas.openxmlformats.org/officeDocument/2006/relationships/customXml" Target="../ink/ink2137.xml"/><Relationship Id="rId98" Type="http://schemas.openxmlformats.org/officeDocument/2006/relationships/customXml" Target="../ink/ink2182.xml"/><Relationship Id="rId121" Type="http://schemas.openxmlformats.org/officeDocument/2006/relationships/image" Target="../media/image1226.png"/><Relationship Id="rId142" Type="http://schemas.openxmlformats.org/officeDocument/2006/relationships/customXml" Target="../ink/ink2204.xml"/><Relationship Id="rId163" Type="http://schemas.openxmlformats.org/officeDocument/2006/relationships/image" Target="../media/image1247.png"/><Relationship Id="rId184" Type="http://schemas.openxmlformats.org/officeDocument/2006/relationships/customXml" Target="../ink/ink2225.xml"/><Relationship Id="rId219" Type="http://schemas.openxmlformats.org/officeDocument/2006/relationships/image" Target="../media/image1275.png"/><Relationship Id="rId370" Type="http://schemas.openxmlformats.org/officeDocument/2006/relationships/customXml" Target="../ink/ink2318.xml"/><Relationship Id="rId391" Type="http://schemas.openxmlformats.org/officeDocument/2006/relationships/image" Target="../media/image1361.png"/><Relationship Id="rId405" Type="http://schemas.openxmlformats.org/officeDocument/2006/relationships/image" Target="../media/image1368.png"/><Relationship Id="rId426" Type="http://schemas.openxmlformats.org/officeDocument/2006/relationships/customXml" Target="../ink/ink2346.xml"/><Relationship Id="rId230" Type="http://schemas.openxmlformats.org/officeDocument/2006/relationships/customXml" Target="../ink/ink2248.xml"/><Relationship Id="rId251" Type="http://schemas.openxmlformats.org/officeDocument/2006/relationships/image" Target="../media/image1291.png"/><Relationship Id="rId25" Type="http://schemas.openxmlformats.org/officeDocument/2006/relationships/image" Target="../media/image1178.png"/><Relationship Id="rId46" Type="http://schemas.openxmlformats.org/officeDocument/2006/relationships/customXml" Target="../ink/ink2156.xml"/><Relationship Id="rId67" Type="http://schemas.openxmlformats.org/officeDocument/2006/relationships/image" Target="../media/image1199.png"/><Relationship Id="rId272" Type="http://schemas.openxmlformats.org/officeDocument/2006/relationships/customXml" Target="../ink/ink2269.xml"/><Relationship Id="rId293" Type="http://schemas.openxmlformats.org/officeDocument/2006/relationships/image" Target="../media/image1312.png"/><Relationship Id="rId307" Type="http://schemas.openxmlformats.org/officeDocument/2006/relationships/image" Target="../media/image1319.png"/><Relationship Id="rId328" Type="http://schemas.openxmlformats.org/officeDocument/2006/relationships/customXml" Target="../ink/ink2297.xml"/><Relationship Id="rId349" Type="http://schemas.openxmlformats.org/officeDocument/2006/relationships/image" Target="../media/image1340.png"/><Relationship Id="rId88" Type="http://schemas.openxmlformats.org/officeDocument/2006/relationships/customXml" Target="../ink/ink2177.xml"/><Relationship Id="rId111" Type="http://schemas.openxmlformats.org/officeDocument/2006/relationships/image" Target="../media/image1221.png"/><Relationship Id="rId132" Type="http://schemas.openxmlformats.org/officeDocument/2006/relationships/customXml" Target="../ink/ink2199.xml"/><Relationship Id="rId153" Type="http://schemas.openxmlformats.org/officeDocument/2006/relationships/image" Target="../media/image1242.png"/><Relationship Id="rId174" Type="http://schemas.openxmlformats.org/officeDocument/2006/relationships/customXml" Target="../ink/ink2220.xml"/><Relationship Id="rId195" Type="http://schemas.openxmlformats.org/officeDocument/2006/relationships/image" Target="../media/image1263.png"/><Relationship Id="rId209" Type="http://schemas.openxmlformats.org/officeDocument/2006/relationships/image" Target="../media/image1270.png"/><Relationship Id="rId360" Type="http://schemas.openxmlformats.org/officeDocument/2006/relationships/customXml" Target="../ink/ink2313.xml"/><Relationship Id="rId381" Type="http://schemas.openxmlformats.org/officeDocument/2006/relationships/image" Target="../media/image1356.png"/><Relationship Id="rId416" Type="http://schemas.openxmlformats.org/officeDocument/2006/relationships/customXml" Target="../ink/ink2341.xml"/><Relationship Id="rId220" Type="http://schemas.openxmlformats.org/officeDocument/2006/relationships/customXml" Target="../ink/ink2243.xml"/><Relationship Id="rId241" Type="http://schemas.openxmlformats.org/officeDocument/2006/relationships/image" Target="../media/image1286.png"/><Relationship Id="rId15" Type="http://schemas.openxmlformats.org/officeDocument/2006/relationships/image" Target="../media/image1173.png"/><Relationship Id="rId36" Type="http://schemas.openxmlformats.org/officeDocument/2006/relationships/customXml" Target="../ink/ink2151.xml"/><Relationship Id="rId57" Type="http://schemas.openxmlformats.org/officeDocument/2006/relationships/image" Target="../media/image1194.png"/><Relationship Id="rId262" Type="http://schemas.openxmlformats.org/officeDocument/2006/relationships/customXml" Target="../ink/ink2264.xml"/><Relationship Id="rId283" Type="http://schemas.openxmlformats.org/officeDocument/2006/relationships/image" Target="../media/image1307.png"/><Relationship Id="rId318" Type="http://schemas.openxmlformats.org/officeDocument/2006/relationships/customXml" Target="../ink/ink2292.xml"/><Relationship Id="rId339" Type="http://schemas.openxmlformats.org/officeDocument/2006/relationships/image" Target="../media/image1335.png"/><Relationship Id="rId78" Type="http://schemas.openxmlformats.org/officeDocument/2006/relationships/customXml" Target="../ink/ink2172.xml"/><Relationship Id="rId99" Type="http://schemas.openxmlformats.org/officeDocument/2006/relationships/image" Target="../media/image1215.png"/><Relationship Id="rId101" Type="http://schemas.openxmlformats.org/officeDocument/2006/relationships/image" Target="../media/image1216.png"/><Relationship Id="rId122" Type="http://schemas.openxmlformats.org/officeDocument/2006/relationships/customXml" Target="../ink/ink2194.xml"/><Relationship Id="rId143" Type="http://schemas.openxmlformats.org/officeDocument/2006/relationships/image" Target="../media/image1237.png"/><Relationship Id="rId164" Type="http://schemas.openxmlformats.org/officeDocument/2006/relationships/customXml" Target="../ink/ink2215.xml"/><Relationship Id="rId185" Type="http://schemas.openxmlformats.org/officeDocument/2006/relationships/image" Target="../media/image1258.png"/><Relationship Id="rId350" Type="http://schemas.openxmlformats.org/officeDocument/2006/relationships/customXml" Target="../ink/ink2308.xml"/><Relationship Id="rId371" Type="http://schemas.openxmlformats.org/officeDocument/2006/relationships/image" Target="../media/image1351.png"/><Relationship Id="rId406" Type="http://schemas.openxmlformats.org/officeDocument/2006/relationships/customXml" Target="../ink/ink2336.xml"/><Relationship Id="rId9" Type="http://schemas.openxmlformats.org/officeDocument/2006/relationships/image" Target="../media/image1170.png"/><Relationship Id="rId210" Type="http://schemas.openxmlformats.org/officeDocument/2006/relationships/customXml" Target="../ink/ink2238.xml"/><Relationship Id="rId392" Type="http://schemas.openxmlformats.org/officeDocument/2006/relationships/customXml" Target="../ink/ink2329.xml"/><Relationship Id="rId427" Type="http://schemas.openxmlformats.org/officeDocument/2006/relationships/image" Target="../media/image1379.png"/><Relationship Id="rId26" Type="http://schemas.openxmlformats.org/officeDocument/2006/relationships/customXml" Target="../ink/ink2146.xml"/><Relationship Id="rId231" Type="http://schemas.openxmlformats.org/officeDocument/2006/relationships/image" Target="../media/image1281.png"/><Relationship Id="rId252" Type="http://schemas.openxmlformats.org/officeDocument/2006/relationships/customXml" Target="../ink/ink2259.xml"/><Relationship Id="rId273" Type="http://schemas.openxmlformats.org/officeDocument/2006/relationships/image" Target="../media/image1302.png"/><Relationship Id="rId294" Type="http://schemas.openxmlformats.org/officeDocument/2006/relationships/customXml" Target="../ink/ink2280.xml"/><Relationship Id="rId308" Type="http://schemas.openxmlformats.org/officeDocument/2006/relationships/customXml" Target="../ink/ink2287.xml"/><Relationship Id="rId329" Type="http://schemas.openxmlformats.org/officeDocument/2006/relationships/image" Target="../media/image1330.png"/><Relationship Id="rId47" Type="http://schemas.openxmlformats.org/officeDocument/2006/relationships/image" Target="../media/image1189.png"/><Relationship Id="rId68" Type="http://schemas.openxmlformats.org/officeDocument/2006/relationships/customXml" Target="../ink/ink2167.xml"/><Relationship Id="rId89" Type="http://schemas.openxmlformats.org/officeDocument/2006/relationships/image" Target="../media/image1210.png"/><Relationship Id="rId112" Type="http://schemas.openxmlformats.org/officeDocument/2006/relationships/customXml" Target="../ink/ink2189.xml"/><Relationship Id="rId133" Type="http://schemas.openxmlformats.org/officeDocument/2006/relationships/image" Target="../media/image1232.png"/><Relationship Id="rId154" Type="http://schemas.openxmlformats.org/officeDocument/2006/relationships/customXml" Target="../ink/ink2210.xml"/><Relationship Id="rId175" Type="http://schemas.openxmlformats.org/officeDocument/2006/relationships/image" Target="../media/image1253.png"/><Relationship Id="rId340" Type="http://schemas.openxmlformats.org/officeDocument/2006/relationships/customXml" Target="../ink/ink2303.xml"/><Relationship Id="rId361" Type="http://schemas.openxmlformats.org/officeDocument/2006/relationships/image" Target="../media/image1346.png"/><Relationship Id="rId196" Type="http://schemas.openxmlformats.org/officeDocument/2006/relationships/customXml" Target="../ink/ink2231.xml"/><Relationship Id="rId200" Type="http://schemas.openxmlformats.org/officeDocument/2006/relationships/customXml" Target="../ink/ink2233.xml"/><Relationship Id="rId382" Type="http://schemas.openxmlformats.org/officeDocument/2006/relationships/customXml" Target="../ink/ink2324.xml"/><Relationship Id="rId417" Type="http://schemas.openxmlformats.org/officeDocument/2006/relationships/image" Target="../media/image1374.png"/><Relationship Id="rId16" Type="http://schemas.openxmlformats.org/officeDocument/2006/relationships/customXml" Target="../ink/ink2141.xml"/><Relationship Id="rId221" Type="http://schemas.openxmlformats.org/officeDocument/2006/relationships/image" Target="../media/image1276.png"/><Relationship Id="rId242" Type="http://schemas.openxmlformats.org/officeDocument/2006/relationships/customXml" Target="../ink/ink2254.xml"/><Relationship Id="rId263" Type="http://schemas.openxmlformats.org/officeDocument/2006/relationships/image" Target="../media/image1297.png"/><Relationship Id="rId284" Type="http://schemas.openxmlformats.org/officeDocument/2006/relationships/customXml" Target="../ink/ink2275.xml"/><Relationship Id="rId319" Type="http://schemas.openxmlformats.org/officeDocument/2006/relationships/image" Target="../media/image1325.png"/><Relationship Id="rId37" Type="http://schemas.openxmlformats.org/officeDocument/2006/relationships/image" Target="../media/image1184.png"/><Relationship Id="rId58" Type="http://schemas.openxmlformats.org/officeDocument/2006/relationships/customXml" Target="../ink/ink2162.xml"/><Relationship Id="rId79" Type="http://schemas.openxmlformats.org/officeDocument/2006/relationships/image" Target="../media/image1205.png"/><Relationship Id="rId102" Type="http://schemas.openxmlformats.org/officeDocument/2006/relationships/customXml" Target="../ink/ink2184.xml"/><Relationship Id="rId123" Type="http://schemas.openxmlformats.org/officeDocument/2006/relationships/image" Target="../media/image1227.png"/><Relationship Id="rId144" Type="http://schemas.openxmlformats.org/officeDocument/2006/relationships/customXml" Target="../ink/ink2205.xml"/><Relationship Id="rId330" Type="http://schemas.openxmlformats.org/officeDocument/2006/relationships/customXml" Target="../ink/ink2298.xml"/><Relationship Id="rId90" Type="http://schemas.openxmlformats.org/officeDocument/2006/relationships/customXml" Target="../ink/ink2178.xml"/><Relationship Id="rId165" Type="http://schemas.openxmlformats.org/officeDocument/2006/relationships/image" Target="../media/image1248.png"/><Relationship Id="rId186" Type="http://schemas.openxmlformats.org/officeDocument/2006/relationships/customXml" Target="../ink/ink2226.xml"/><Relationship Id="rId351" Type="http://schemas.openxmlformats.org/officeDocument/2006/relationships/image" Target="../media/image1341.png"/><Relationship Id="rId372" Type="http://schemas.openxmlformats.org/officeDocument/2006/relationships/customXml" Target="../ink/ink2319.xml"/><Relationship Id="rId393" Type="http://schemas.openxmlformats.org/officeDocument/2006/relationships/image" Target="../media/image1362.png"/><Relationship Id="rId407" Type="http://schemas.openxmlformats.org/officeDocument/2006/relationships/image" Target="../media/image1369.png"/><Relationship Id="rId428" Type="http://schemas.openxmlformats.org/officeDocument/2006/relationships/customXml" Target="../ink/ink2347.xml"/><Relationship Id="rId211" Type="http://schemas.openxmlformats.org/officeDocument/2006/relationships/image" Target="../media/image1271.png"/><Relationship Id="rId232" Type="http://schemas.openxmlformats.org/officeDocument/2006/relationships/customXml" Target="../ink/ink2249.xml"/><Relationship Id="rId253" Type="http://schemas.openxmlformats.org/officeDocument/2006/relationships/image" Target="../media/image1292.png"/><Relationship Id="rId274" Type="http://schemas.openxmlformats.org/officeDocument/2006/relationships/customXml" Target="../ink/ink2270.xml"/><Relationship Id="rId295" Type="http://schemas.openxmlformats.org/officeDocument/2006/relationships/image" Target="../media/image1313.png"/><Relationship Id="rId309" Type="http://schemas.openxmlformats.org/officeDocument/2006/relationships/image" Target="../media/image1320.png"/><Relationship Id="rId27" Type="http://schemas.openxmlformats.org/officeDocument/2006/relationships/image" Target="../media/image1179.png"/><Relationship Id="rId48" Type="http://schemas.openxmlformats.org/officeDocument/2006/relationships/customXml" Target="../ink/ink2157.xml"/><Relationship Id="rId69" Type="http://schemas.openxmlformats.org/officeDocument/2006/relationships/image" Target="../media/image1200.png"/><Relationship Id="rId113" Type="http://schemas.openxmlformats.org/officeDocument/2006/relationships/image" Target="../media/image1222.png"/><Relationship Id="rId134" Type="http://schemas.openxmlformats.org/officeDocument/2006/relationships/customXml" Target="../ink/ink2200.xml"/><Relationship Id="rId320" Type="http://schemas.openxmlformats.org/officeDocument/2006/relationships/customXml" Target="../ink/ink2293.xml"/><Relationship Id="rId80" Type="http://schemas.openxmlformats.org/officeDocument/2006/relationships/customXml" Target="../ink/ink2173.xml"/><Relationship Id="rId155" Type="http://schemas.openxmlformats.org/officeDocument/2006/relationships/image" Target="../media/image1243.png"/><Relationship Id="rId176" Type="http://schemas.openxmlformats.org/officeDocument/2006/relationships/customXml" Target="../ink/ink2221.xml"/><Relationship Id="rId197" Type="http://schemas.openxmlformats.org/officeDocument/2006/relationships/image" Target="../media/image1264.png"/><Relationship Id="rId341" Type="http://schemas.openxmlformats.org/officeDocument/2006/relationships/image" Target="../media/image1336.png"/><Relationship Id="rId362" Type="http://schemas.openxmlformats.org/officeDocument/2006/relationships/customXml" Target="../ink/ink2314.xml"/><Relationship Id="rId383" Type="http://schemas.openxmlformats.org/officeDocument/2006/relationships/image" Target="../media/image1357.png"/><Relationship Id="rId418" Type="http://schemas.openxmlformats.org/officeDocument/2006/relationships/customXml" Target="../ink/ink2342.xml"/><Relationship Id="rId201" Type="http://schemas.openxmlformats.org/officeDocument/2006/relationships/image" Target="../media/image1266.png"/><Relationship Id="rId222" Type="http://schemas.openxmlformats.org/officeDocument/2006/relationships/customXml" Target="../ink/ink2244.xml"/><Relationship Id="rId243" Type="http://schemas.openxmlformats.org/officeDocument/2006/relationships/image" Target="../media/image1287.png"/><Relationship Id="rId264" Type="http://schemas.openxmlformats.org/officeDocument/2006/relationships/customXml" Target="../ink/ink2265.xml"/><Relationship Id="rId285" Type="http://schemas.openxmlformats.org/officeDocument/2006/relationships/image" Target="../media/image1308.png"/><Relationship Id="rId17" Type="http://schemas.openxmlformats.org/officeDocument/2006/relationships/image" Target="../media/image1174.png"/><Relationship Id="rId38" Type="http://schemas.openxmlformats.org/officeDocument/2006/relationships/customXml" Target="../ink/ink2152.xml"/><Relationship Id="rId59" Type="http://schemas.openxmlformats.org/officeDocument/2006/relationships/image" Target="../media/image1195.png"/><Relationship Id="rId103" Type="http://schemas.openxmlformats.org/officeDocument/2006/relationships/image" Target="../media/image1217.png"/><Relationship Id="rId124" Type="http://schemas.openxmlformats.org/officeDocument/2006/relationships/customXml" Target="../ink/ink2195.xml"/><Relationship Id="rId310" Type="http://schemas.openxmlformats.org/officeDocument/2006/relationships/customXml" Target="../ink/ink2288.xml"/><Relationship Id="rId70" Type="http://schemas.openxmlformats.org/officeDocument/2006/relationships/customXml" Target="../ink/ink2168.xml"/><Relationship Id="rId91" Type="http://schemas.openxmlformats.org/officeDocument/2006/relationships/image" Target="../media/image1211.png"/><Relationship Id="rId145" Type="http://schemas.openxmlformats.org/officeDocument/2006/relationships/image" Target="../media/image1238.png"/><Relationship Id="rId166" Type="http://schemas.openxmlformats.org/officeDocument/2006/relationships/customXml" Target="../ink/ink2216.xml"/><Relationship Id="rId187" Type="http://schemas.openxmlformats.org/officeDocument/2006/relationships/image" Target="../media/image1259.png"/><Relationship Id="rId331" Type="http://schemas.openxmlformats.org/officeDocument/2006/relationships/image" Target="../media/image1331.png"/><Relationship Id="rId352" Type="http://schemas.openxmlformats.org/officeDocument/2006/relationships/customXml" Target="../ink/ink2309.xml"/><Relationship Id="rId373" Type="http://schemas.openxmlformats.org/officeDocument/2006/relationships/image" Target="../media/image1352.png"/><Relationship Id="rId394" Type="http://schemas.openxmlformats.org/officeDocument/2006/relationships/customXml" Target="../ink/ink2330.xml"/><Relationship Id="rId408" Type="http://schemas.openxmlformats.org/officeDocument/2006/relationships/customXml" Target="../ink/ink2337.xml"/><Relationship Id="rId429" Type="http://schemas.openxmlformats.org/officeDocument/2006/relationships/image" Target="../media/image138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239.xml"/><Relationship Id="rId233" Type="http://schemas.openxmlformats.org/officeDocument/2006/relationships/image" Target="../media/image1282.png"/><Relationship Id="rId254" Type="http://schemas.openxmlformats.org/officeDocument/2006/relationships/customXml" Target="../ink/ink2260.xml"/><Relationship Id="rId28" Type="http://schemas.openxmlformats.org/officeDocument/2006/relationships/customXml" Target="../ink/ink2147.xml"/><Relationship Id="rId49" Type="http://schemas.openxmlformats.org/officeDocument/2006/relationships/image" Target="../media/image1190.png"/><Relationship Id="rId114" Type="http://schemas.openxmlformats.org/officeDocument/2006/relationships/customXml" Target="../ink/ink2190.xml"/><Relationship Id="rId275" Type="http://schemas.openxmlformats.org/officeDocument/2006/relationships/image" Target="../media/image1303.png"/><Relationship Id="rId296" Type="http://schemas.openxmlformats.org/officeDocument/2006/relationships/customXml" Target="../ink/ink2281.xml"/><Relationship Id="rId300" Type="http://schemas.openxmlformats.org/officeDocument/2006/relationships/customXml" Target="../ink/ink2283.xml"/><Relationship Id="rId60" Type="http://schemas.openxmlformats.org/officeDocument/2006/relationships/customXml" Target="../ink/ink2163.xml"/><Relationship Id="rId81" Type="http://schemas.openxmlformats.org/officeDocument/2006/relationships/image" Target="../media/image1206.png"/><Relationship Id="rId135" Type="http://schemas.openxmlformats.org/officeDocument/2006/relationships/image" Target="../media/image1233.png"/><Relationship Id="rId156" Type="http://schemas.openxmlformats.org/officeDocument/2006/relationships/customXml" Target="../ink/ink2211.xml"/><Relationship Id="rId177" Type="http://schemas.openxmlformats.org/officeDocument/2006/relationships/image" Target="../media/image1254.png"/><Relationship Id="rId198" Type="http://schemas.openxmlformats.org/officeDocument/2006/relationships/customXml" Target="../ink/ink2232.xml"/><Relationship Id="rId321" Type="http://schemas.openxmlformats.org/officeDocument/2006/relationships/image" Target="../media/image1326.png"/><Relationship Id="rId342" Type="http://schemas.openxmlformats.org/officeDocument/2006/relationships/customXml" Target="../ink/ink2304.xml"/><Relationship Id="rId363" Type="http://schemas.openxmlformats.org/officeDocument/2006/relationships/image" Target="../media/image1347.png"/><Relationship Id="rId384" Type="http://schemas.openxmlformats.org/officeDocument/2006/relationships/customXml" Target="../ink/ink2325.xml"/><Relationship Id="rId419" Type="http://schemas.openxmlformats.org/officeDocument/2006/relationships/image" Target="../media/image1375.png"/><Relationship Id="rId202" Type="http://schemas.openxmlformats.org/officeDocument/2006/relationships/customXml" Target="../ink/ink2234.xml"/><Relationship Id="rId223" Type="http://schemas.openxmlformats.org/officeDocument/2006/relationships/image" Target="../media/image1277.png"/><Relationship Id="rId244" Type="http://schemas.openxmlformats.org/officeDocument/2006/relationships/customXml" Target="../ink/ink2255.xml"/><Relationship Id="rId430" Type="http://schemas.openxmlformats.org/officeDocument/2006/relationships/customXml" Target="../ink/ink2348.xml"/><Relationship Id="rId18" Type="http://schemas.openxmlformats.org/officeDocument/2006/relationships/customXml" Target="../ink/ink2142.xml"/><Relationship Id="rId39" Type="http://schemas.openxmlformats.org/officeDocument/2006/relationships/image" Target="../media/image1185.png"/><Relationship Id="rId265" Type="http://schemas.openxmlformats.org/officeDocument/2006/relationships/image" Target="../media/image1298.png"/><Relationship Id="rId286" Type="http://schemas.openxmlformats.org/officeDocument/2006/relationships/customXml" Target="../ink/ink2276.xml"/><Relationship Id="rId50" Type="http://schemas.openxmlformats.org/officeDocument/2006/relationships/customXml" Target="../ink/ink2158.xml"/><Relationship Id="rId104" Type="http://schemas.openxmlformats.org/officeDocument/2006/relationships/customXml" Target="../ink/ink2185.xml"/><Relationship Id="rId125" Type="http://schemas.openxmlformats.org/officeDocument/2006/relationships/image" Target="../media/image1228.png"/><Relationship Id="rId146" Type="http://schemas.openxmlformats.org/officeDocument/2006/relationships/customXml" Target="../ink/ink2206.xml"/><Relationship Id="rId167" Type="http://schemas.openxmlformats.org/officeDocument/2006/relationships/image" Target="../media/image1249.png"/><Relationship Id="rId188" Type="http://schemas.openxmlformats.org/officeDocument/2006/relationships/customXml" Target="../ink/ink2227.xml"/><Relationship Id="rId311" Type="http://schemas.openxmlformats.org/officeDocument/2006/relationships/image" Target="../media/image1321.png"/><Relationship Id="rId332" Type="http://schemas.openxmlformats.org/officeDocument/2006/relationships/customXml" Target="../ink/ink2299.xml"/><Relationship Id="rId353" Type="http://schemas.openxmlformats.org/officeDocument/2006/relationships/image" Target="../media/image1342.png"/><Relationship Id="rId374" Type="http://schemas.openxmlformats.org/officeDocument/2006/relationships/customXml" Target="../ink/ink2320.xml"/><Relationship Id="rId395" Type="http://schemas.openxmlformats.org/officeDocument/2006/relationships/image" Target="../media/image1363.png"/><Relationship Id="rId409" Type="http://schemas.openxmlformats.org/officeDocument/2006/relationships/image" Target="../media/image1370.png"/><Relationship Id="rId71" Type="http://schemas.openxmlformats.org/officeDocument/2006/relationships/image" Target="../media/image1201.png"/><Relationship Id="rId92" Type="http://schemas.openxmlformats.org/officeDocument/2006/relationships/customXml" Target="../ink/ink2179.xml"/><Relationship Id="rId213" Type="http://schemas.openxmlformats.org/officeDocument/2006/relationships/image" Target="../media/image1272.png"/><Relationship Id="rId234" Type="http://schemas.openxmlformats.org/officeDocument/2006/relationships/customXml" Target="../ink/ink2250.xml"/><Relationship Id="rId420" Type="http://schemas.openxmlformats.org/officeDocument/2006/relationships/customXml" Target="../ink/ink2343.xml"/><Relationship Id="rId2" Type="http://schemas.openxmlformats.org/officeDocument/2006/relationships/customXml" Target="../ink/ink2134.xml"/><Relationship Id="rId29" Type="http://schemas.openxmlformats.org/officeDocument/2006/relationships/image" Target="../media/image1180.png"/><Relationship Id="rId255" Type="http://schemas.openxmlformats.org/officeDocument/2006/relationships/image" Target="../media/image1293.png"/><Relationship Id="rId276" Type="http://schemas.openxmlformats.org/officeDocument/2006/relationships/customXml" Target="../ink/ink2271.xml"/><Relationship Id="rId297" Type="http://schemas.openxmlformats.org/officeDocument/2006/relationships/image" Target="../media/image1314.png"/><Relationship Id="rId40" Type="http://schemas.openxmlformats.org/officeDocument/2006/relationships/customXml" Target="../ink/ink2153.xml"/><Relationship Id="rId115" Type="http://schemas.openxmlformats.org/officeDocument/2006/relationships/image" Target="../media/image1223.png"/><Relationship Id="rId136" Type="http://schemas.openxmlformats.org/officeDocument/2006/relationships/customXml" Target="../ink/ink2201.xml"/><Relationship Id="rId157" Type="http://schemas.openxmlformats.org/officeDocument/2006/relationships/image" Target="../media/image1244.png"/><Relationship Id="rId178" Type="http://schemas.openxmlformats.org/officeDocument/2006/relationships/customXml" Target="../ink/ink2222.xml"/><Relationship Id="rId301" Type="http://schemas.openxmlformats.org/officeDocument/2006/relationships/image" Target="../media/image1316.png"/><Relationship Id="rId322" Type="http://schemas.openxmlformats.org/officeDocument/2006/relationships/customXml" Target="../ink/ink2294.xml"/><Relationship Id="rId343" Type="http://schemas.openxmlformats.org/officeDocument/2006/relationships/image" Target="../media/image1337.png"/><Relationship Id="rId364" Type="http://schemas.openxmlformats.org/officeDocument/2006/relationships/customXml" Target="../ink/ink2315.xml"/><Relationship Id="rId61" Type="http://schemas.openxmlformats.org/officeDocument/2006/relationships/image" Target="../media/image1196.png"/><Relationship Id="rId82" Type="http://schemas.openxmlformats.org/officeDocument/2006/relationships/customXml" Target="../ink/ink2174.xml"/><Relationship Id="rId199" Type="http://schemas.openxmlformats.org/officeDocument/2006/relationships/image" Target="../media/image1265.png"/><Relationship Id="rId203" Type="http://schemas.openxmlformats.org/officeDocument/2006/relationships/image" Target="../media/image1267.png"/><Relationship Id="rId385" Type="http://schemas.openxmlformats.org/officeDocument/2006/relationships/image" Target="../media/image1358.png"/><Relationship Id="rId19" Type="http://schemas.openxmlformats.org/officeDocument/2006/relationships/image" Target="../media/image1175.png"/><Relationship Id="rId224" Type="http://schemas.openxmlformats.org/officeDocument/2006/relationships/customXml" Target="../ink/ink2245.xml"/><Relationship Id="rId245" Type="http://schemas.openxmlformats.org/officeDocument/2006/relationships/image" Target="../media/image1288.png"/><Relationship Id="rId266" Type="http://schemas.openxmlformats.org/officeDocument/2006/relationships/customXml" Target="../ink/ink2266.xml"/><Relationship Id="rId287" Type="http://schemas.openxmlformats.org/officeDocument/2006/relationships/image" Target="../media/image1309.png"/><Relationship Id="rId410" Type="http://schemas.openxmlformats.org/officeDocument/2006/relationships/customXml" Target="../ink/ink2338.xml"/><Relationship Id="rId431" Type="http://schemas.openxmlformats.org/officeDocument/2006/relationships/image" Target="../media/image1381.png"/><Relationship Id="rId30" Type="http://schemas.openxmlformats.org/officeDocument/2006/relationships/customXml" Target="../ink/ink2148.xml"/><Relationship Id="rId105" Type="http://schemas.openxmlformats.org/officeDocument/2006/relationships/image" Target="../media/image1218.png"/><Relationship Id="rId126" Type="http://schemas.openxmlformats.org/officeDocument/2006/relationships/customXml" Target="../ink/ink2196.xml"/><Relationship Id="rId147" Type="http://schemas.openxmlformats.org/officeDocument/2006/relationships/image" Target="../media/image1239.png"/><Relationship Id="rId168" Type="http://schemas.openxmlformats.org/officeDocument/2006/relationships/customXml" Target="../ink/ink2217.xml"/><Relationship Id="rId312" Type="http://schemas.openxmlformats.org/officeDocument/2006/relationships/customXml" Target="../ink/ink2289.xml"/><Relationship Id="rId333" Type="http://schemas.openxmlformats.org/officeDocument/2006/relationships/image" Target="../media/image1332.png"/><Relationship Id="rId354" Type="http://schemas.openxmlformats.org/officeDocument/2006/relationships/customXml" Target="../ink/ink2310.xml"/><Relationship Id="rId51" Type="http://schemas.openxmlformats.org/officeDocument/2006/relationships/image" Target="../media/image1191.png"/><Relationship Id="rId72" Type="http://schemas.openxmlformats.org/officeDocument/2006/relationships/customXml" Target="../ink/ink2169.xml"/><Relationship Id="rId93" Type="http://schemas.openxmlformats.org/officeDocument/2006/relationships/image" Target="../media/image1212.png"/><Relationship Id="rId189" Type="http://schemas.openxmlformats.org/officeDocument/2006/relationships/image" Target="../media/image1260.png"/><Relationship Id="rId375" Type="http://schemas.openxmlformats.org/officeDocument/2006/relationships/image" Target="../media/image1353.png"/><Relationship Id="rId396" Type="http://schemas.openxmlformats.org/officeDocument/2006/relationships/customXml" Target="../ink/ink2331.xml"/><Relationship Id="rId3" Type="http://schemas.openxmlformats.org/officeDocument/2006/relationships/image" Target="../media/image1167.png"/><Relationship Id="rId214" Type="http://schemas.openxmlformats.org/officeDocument/2006/relationships/customXml" Target="../ink/ink2240.xml"/><Relationship Id="rId235" Type="http://schemas.openxmlformats.org/officeDocument/2006/relationships/image" Target="../media/image1283.png"/><Relationship Id="rId256" Type="http://schemas.openxmlformats.org/officeDocument/2006/relationships/customXml" Target="../ink/ink2261.xml"/><Relationship Id="rId277" Type="http://schemas.openxmlformats.org/officeDocument/2006/relationships/image" Target="../media/image1304.png"/><Relationship Id="rId298" Type="http://schemas.openxmlformats.org/officeDocument/2006/relationships/customXml" Target="../ink/ink2282.xml"/><Relationship Id="rId400" Type="http://schemas.openxmlformats.org/officeDocument/2006/relationships/customXml" Target="../ink/ink2333.xml"/><Relationship Id="rId421" Type="http://schemas.openxmlformats.org/officeDocument/2006/relationships/image" Target="../media/image1376.png"/><Relationship Id="rId116" Type="http://schemas.openxmlformats.org/officeDocument/2006/relationships/customXml" Target="../ink/ink2191.xml"/><Relationship Id="rId137" Type="http://schemas.openxmlformats.org/officeDocument/2006/relationships/image" Target="../media/image1234.png"/><Relationship Id="rId158" Type="http://schemas.openxmlformats.org/officeDocument/2006/relationships/customXml" Target="../ink/ink2212.xml"/><Relationship Id="rId302" Type="http://schemas.openxmlformats.org/officeDocument/2006/relationships/customXml" Target="../ink/ink2284.xml"/><Relationship Id="rId323" Type="http://schemas.openxmlformats.org/officeDocument/2006/relationships/image" Target="../media/image1327.png"/><Relationship Id="rId344" Type="http://schemas.openxmlformats.org/officeDocument/2006/relationships/customXml" Target="../ink/ink2305.xml"/><Relationship Id="rId20" Type="http://schemas.openxmlformats.org/officeDocument/2006/relationships/customXml" Target="../ink/ink2143.xml"/><Relationship Id="rId41" Type="http://schemas.openxmlformats.org/officeDocument/2006/relationships/image" Target="../media/image1186.png"/><Relationship Id="rId62" Type="http://schemas.openxmlformats.org/officeDocument/2006/relationships/customXml" Target="../ink/ink2164.xml"/><Relationship Id="rId83" Type="http://schemas.openxmlformats.org/officeDocument/2006/relationships/image" Target="../media/image1207.png"/><Relationship Id="rId179" Type="http://schemas.openxmlformats.org/officeDocument/2006/relationships/image" Target="../media/image1255.png"/><Relationship Id="rId365" Type="http://schemas.openxmlformats.org/officeDocument/2006/relationships/image" Target="../media/image1348.png"/><Relationship Id="rId386" Type="http://schemas.openxmlformats.org/officeDocument/2006/relationships/customXml" Target="../ink/ink2326.xml"/><Relationship Id="rId190" Type="http://schemas.openxmlformats.org/officeDocument/2006/relationships/customXml" Target="../ink/ink2228.xml"/><Relationship Id="rId204" Type="http://schemas.openxmlformats.org/officeDocument/2006/relationships/customXml" Target="../ink/ink2235.xml"/><Relationship Id="rId225" Type="http://schemas.openxmlformats.org/officeDocument/2006/relationships/image" Target="../media/image1278.png"/><Relationship Id="rId246" Type="http://schemas.openxmlformats.org/officeDocument/2006/relationships/customXml" Target="../ink/ink2256.xml"/><Relationship Id="rId267" Type="http://schemas.openxmlformats.org/officeDocument/2006/relationships/image" Target="../media/image1299.png"/><Relationship Id="rId288" Type="http://schemas.openxmlformats.org/officeDocument/2006/relationships/customXml" Target="../ink/ink2277.xml"/><Relationship Id="rId411" Type="http://schemas.openxmlformats.org/officeDocument/2006/relationships/image" Target="../media/image1371.png"/><Relationship Id="rId432" Type="http://schemas.openxmlformats.org/officeDocument/2006/relationships/customXml" Target="../ink/ink2349.xml"/><Relationship Id="rId106" Type="http://schemas.openxmlformats.org/officeDocument/2006/relationships/customXml" Target="../ink/ink2186.xml"/><Relationship Id="rId127" Type="http://schemas.openxmlformats.org/officeDocument/2006/relationships/image" Target="../media/image1229.png"/><Relationship Id="rId313" Type="http://schemas.openxmlformats.org/officeDocument/2006/relationships/image" Target="../media/image1322.png"/><Relationship Id="rId10" Type="http://schemas.openxmlformats.org/officeDocument/2006/relationships/customXml" Target="../ink/ink2138.xml"/><Relationship Id="rId31" Type="http://schemas.openxmlformats.org/officeDocument/2006/relationships/image" Target="../media/image1181.png"/><Relationship Id="rId52" Type="http://schemas.openxmlformats.org/officeDocument/2006/relationships/customXml" Target="../ink/ink2159.xml"/><Relationship Id="rId73" Type="http://schemas.openxmlformats.org/officeDocument/2006/relationships/image" Target="../media/image1202.png"/><Relationship Id="rId94" Type="http://schemas.openxmlformats.org/officeDocument/2006/relationships/customXml" Target="../ink/ink2180.xml"/><Relationship Id="rId148" Type="http://schemas.openxmlformats.org/officeDocument/2006/relationships/customXml" Target="../ink/ink2207.xml"/><Relationship Id="rId169" Type="http://schemas.openxmlformats.org/officeDocument/2006/relationships/image" Target="../media/image1250.png"/><Relationship Id="rId334" Type="http://schemas.openxmlformats.org/officeDocument/2006/relationships/customXml" Target="../ink/ink2300.xml"/><Relationship Id="rId355" Type="http://schemas.openxmlformats.org/officeDocument/2006/relationships/image" Target="../media/image1343.png"/><Relationship Id="rId376" Type="http://schemas.openxmlformats.org/officeDocument/2006/relationships/customXml" Target="../ink/ink2321.xml"/><Relationship Id="rId397" Type="http://schemas.openxmlformats.org/officeDocument/2006/relationships/image" Target="../media/image1364.png"/><Relationship Id="rId4" Type="http://schemas.openxmlformats.org/officeDocument/2006/relationships/customXml" Target="../ink/ink2135.xml"/><Relationship Id="rId180" Type="http://schemas.openxmlformats.org/officeDocument/2006/relationships/customXml" Target="../ink/ink2223.xml"/><Relationship Id="rId215" Type="http://schemas.openxmlformats.org/officeDocument/2006/relationships/image" Target="../media/image1273.png"/><Relationship Id="rId236" Type="http://schemas.openxmlformats.org/officeDocument/2006/relationships/customXml" Target="../ink/ink2251.xml"/><Relationship Id="rId257" Type="http://schemas.openxmlformats.org/officeDocument/2006/relationships/image" Target="../media/image1294.png"/><Relationship Id="rId278" Type="http://schemas.openxmlformats.org/officeDocument/2006/relationships/customXml" Target="../ink/ink2272.xml"/><Relationship Id="rId401" Type="http://schemas.openxmlformats.org/officeDocument/2006/relationships/image" Target="../media/image1366.png"/><Relationship Id="rId422" Type="http://schemas.openxmlformats.org/officeDocument/2006/relationships/customXml" Target="../ink/ink2344.xml"/><Relationship Id="rId303" Type="http://schemas.openxmlformats.org/officeDocument/2006/relationships/image" Target="../media/image1317.png"/><Relationship Id="rId42" Type="http://schemas.openxmlformats.org/officeDocument/2006/relationships/customXml" Target="../ink/ink2154.xml"/><Relationship Id="rId84" Type="http://schemas.openxmlformats.org/officeDocument/2006/relationships/customXml" Target="../ink/ink2175.xml"/><Relationship Id="rId138" Type="http://schemas.openxmlformats.org/officeDocument/2006/relationships/customXml" Target="../ink/ink2202.xml"/><Relationship Id="rId345" Type="http://schemas.openxmlformats.org/officeDocument/2006/relationships/image" Target="../media/image1338.png"/><Relationship Id="rId387" Type="http://schemas.openxmlformats.org/officeDocument/2006/relationships/image" Target="../media/image1359.png"/><Relationship Id="rId191" Type="http://schemas.openxmlformats.org/officeDocument/2006/relationships/image" Target="../media/image1261.png"/><Relationship Id="rId205" Type="http://schemas.openxmlformats.org/officeDocument/2006/relationships/image" Target="../media/image1268.png"/><Relationship Id="rId247" Type="http://schemas.openxmlformats.org/officeDocument/2006/relationships/image" Target="../media/image1289.png"/><Relationship Id="rId412" Type="http://schemas.openxmlformats.org/officeDocument/2006/relationships/customXml" Target="../ink/ink2339.xml"/><Relationship Id="rId107" Type="http://schemas.openxmlformats.org/officeDocument/2006/relationships/image" Target="../media/image1219.png"/><Relationship Id="rId289" Type="http://schemas.openxmlformats.org/officeDocument/2006/relationships/image" Target="../media/image1310.png"/><Relationship Id="rId11" Type="http://schemas.openxmlformats.org/officeDocument/2006/relationships/image" Target="../media/image1171.png"/><Relationship Id="rId53" Type="http://schemas.openxmlformats.org/officeDocument/2006/relationships/image" Target="../media/image1192.png"/><Relationship Id="rId149" Type="http://schemas.openxmlformats.org/officeDocument/2006/relationships/image" Target="../media/image1240.png"/><Relationship Id="rId314" Type="http://schemas.openxmlformats.org/officeDocument/2006/relationships/customXml" Target="../ink/ink2290.xml"/><Relationship Id="rId356" Type="http://schemas.openxmlformats.org/officeDocument/2006/relationships/customXml" Target="../ink/ink2311.xml"/><Relationship Id="rId398" Type="http://schemas.openxmlformats.org/officeDocument/2006/relationships/customXml" Target="../ink/ink2332.xml"/><Relationship Id="rId95" Type="http://schemas.openxmlformats.org/officeDocument/2006/relationships/image" Target="../media/image1213.png"/><Relationship Id="rId160" Type="http://schemas.openxmlformats.org/officeDocument/2006/relationships/customXml" Target="../ink/ink2213.xml"/><Relationship Id="rId216" Type="http://schemas.openxmlformats.org/officeDocument/2006/relationships/customXml" Target="../ink/ink2241.xml"/><Relationship Id="rId423" Type="http://schemas.openxmlformats.org/officeDocument/2006/relationships/image" Target="../media/image1377.png"/><Relationship Id="rId258" Type="http://schemas.openxmlformats.org/officeDocument/2006/relationships/customXml" Target="../ink/ink2262.xml"/><Relationship Id="rId22" Type="http://schemas.openxmlformats.org/officeDocument/2006/relationships/customXml" Target="../ink/ink2144.xml"/><Relationship Id="rId64" Type="http://schemas.openxmlformats.org/officeDocument/2006/relationships/customXml" Target="../ink/ink2165.xml"/><Relationship Id="rId118" Type="http://schemas.openxmlformats.org/officeDocument/2006/relationships/customXml" Target="../ink/ink2192.xml"/><Relationship Id="rId325" Type="http://schemas.openxmlformats.org/officeDocument/2006/relationships/image" Target="../media/image1328.png"/><Relationship Id="rId367" Type="http://schemas.openxmlformats.org/officeDocument/2006/relationships/image" Target="../media/image1349.png"/><Relationship Id="rId171" Type="http://schemas.openxmlformats.org/officeDocument/2006/relationships/image" Target="../media/image1251.png"/><Relationship Id="rId227" Type="http://schemas.openxmlformats.org/officeDocument/2006/relationships/image" Target="../media/image1279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1.png"/><Relationship Id="rId21" Type="http://schemas.openxmlformats.org/officeDocument/2006/relationships/image" Target="../media/image1393.png"/><Relationship Id="rId42" Type="http://schemas.openxmlformats.org/officeDocument/2006/relationships/customXml" Target="../ink/ink2371.xml"/><Relationship Id="rId63" Type="http://schemas.openxmlformats.org/officeDocument/2006/relationships/image" Target="../media/image1414.png"/><Relationship Id="rId84" Type="http://schemas.openxmlformats.org/officeDocument/2006/relationships/customXml" Target="../ink/ink2392.xml"/><Relationship Id="rId138" Type="http://schemas.openxmlformats.org/officeDocument/2006/relationships/customXml" Target="../ink/ink2419.xml"/><Relationship Id="rId159" Type="http://schemas.openxmlformats.org/officeDocument/2006/relationships/image" Target="../media/image1462.png"/><Relationship Id="rId170" Type="http://schemas.openxmlformats.org/officeDocument/2006/relationships/customXml" Target="../ink/ink2435.xml"/><Relationship Id="rId191" Type="http://schemas.openxmlformats.org/officeDocument/2006/relationships/image" Target="../media/image1478.png"/><Relationship Id="rId205" Type="http://schemas.openxmlformats.org/officeDocument/2006/relationships/image" Target="../media/image1485.png"/><Relationship Id="rId226" Type="http://schemas.openxmlformats.org/officeDocument/2006/relationships/customXml" Target="../ink/ink2463.xml"/><Relationship Id="rId247" Type="http://schemas.openxmlformats.org/officeDocument/2006/relationships/image" Target="../media/image1506.png"/><Relationship Id="rId107" Type="http://schemas.openxmlformats.org/officeDocument/2006/relationships/image" Target="../media/image1436.png"/><Relationship Id="rId11" Type="http://schemas.openxmlformats.org/officeDocument/2006/relationships/image" Target="../media/image1388.png"/><Relationship Id="rId32" Type="http://schemas.openxmlformats.org/officeDocument/2006/relationships/customXml" Target="../ink/ink2366.xml"/><Relationship Id="rId53" Type="http://schemas.openxmlformats.org/officeDocument/2006/relationships/image" Target="../media/image1409.png"/><Relationship Id="rId74" Type="http://schemas.openxmlformats.org/officeDocument/2006/relationships/customXml" Target="../ink/ink2387.xml"/><Relationship Id="rId128" Type="http://schemas.openxmlformats.org/officeDocument/2006/relationships/customXml" Target="../ink/ink2414.xml"/><Relationship Id="rId149" Type="http://schemas.openxmlformats.org/officeDocument/2006/relationships/image" Target="../media/image1457.png"/><Relationship Id="rId5" Type="http://schemas.openxmlformats.org/officeDocument/2006/relationships/image" Target="../media/image1385.png"/><Relationship Id="rId95" Type="http://schemas.openxmlformats.org/officeDocument/2006/relationships/image" Target="../media/image1430.png"/><Relationship Id="rId160" Type="http://schemas.openxmlformats.org/officeDocument/2006/relationships/customXml" Target="../ink/ink2430.xml"/><Relationship Id="rId181" Type="http://schemas.openxmlformats.org/officeDocument/2006/relationships/image" Target="../media/image1473.png"/><Relationship Id="rId216" Type="http://schemas.openxmlformats.org/officeDocument/2006/relationships/customXml" Target="../ink/ink2458.xml"/><Relationship Id="rId237" Type="http://schemas.openxmlformats.org/officeDocument/2006/relationships/image" Target="../media/image1501.png"/><Relationship Id="rId258" Type="http://schemas.openxmlformats.org/officeDocument/2006/relationships/customXml" Target="../ink/ink2479.xml"/><Relationship Id="rId22" Type="http://schemas.openxmlformats.org/officeDocument/2006/relationships/customXml" Target="../ink/ink2361.xml"/><Relationship Id="rId43" Type="http://schemas.openxmlformats.org/officeDocument/2006/relationships/image" Target="../media/image1404.png"/><Relationship Id="rId64" Type="http://schemas.openxmlformats.org/officeDocument/2006/relationships/customXml" Target="../ink/ink2382.xml"/><Relationship Id="rId118" Type="http://schemas.openxmlformats.org/officeDocument/2006/relationships/customXml" Target="../ink/ink2409.xml"/><Relationship Id="rId139" Type="http://schemas.openxmlformats.org/officeDocument/2006/relationships/image" Target="../media/image1452.png"/><Relationship Id="rId85" Type="http://schemas.openxmlformats.org/officeDocument/2006/relationships/image" Target="../media/image1425.png"/><Relationship Id="rId150" Type="http://schemas.openxmlformats.org/officeDocument/2006/relationships/customXml" Target="../ink/ink2425.xml"/><Relationship Id="rId171" Type="http://schemas.openxmlformats.org/officeDocument/2006/relationships/image" Target="../media/image1468.png"/><Relationship Id="rId192" Type="http://schemas.openxmlformats.org/officeDocument/2006/relationships/customXml" Target="../ink/ink2446.xml"/><Relationship Id="rId206" Type="http://schemas.openxmlformats.org/officeDocument/2006/relationships/customXml" Target="../ink/ink2453.xml"/><Relationship Id="rId227" Type="http://schemas.openxmlformats.org/officeDocument/2006/relationships/image" Target="../media/image1496.png"/><Relationship Id="rId248" Type="http://schemas.openxmlformats.org/officeDocument/2006/relationships/customXml" Target="../ink/ink2474.xml"/><Relationship Id="rId12" Type="http://schemas.openxmlformats.org/officeDocument/2006/relationships/customXml" Target="../ink/ink2356.xml"/><Relationship Id="rId33" Type="http://schemas.openxmlformats.org/officeDocument/2006/relationships/image" Target="../media/image1399.png"/><Relationship Id="rId108" Type="http://schemas.openxmlformats.org/officeDocument/2006/relationships/customXml" Target="../ink/ink2404.xml"/><Relationship Id="rId129" Type="http://schemas.openxmlformats.org/officeDocument/2006/relationships/image" Target="../media/image1447.png"/><Relationship Id="rId54" Type="http://schemas.openxmlformats.org/officeDocument/2006/relationships/customXml" Target="../ink/ink2377.xml"/><Relationship Id="rId75" Type="http://schemas.openxmlformats.org/officeDocument/2006/relationships/image" Target="../media/image1420.png"/><Relationship Id="rId96" Type="http://schemas.openxmlformats.org/officeDocument/2006/relationships/customXml" Target="../ink/ink2398.xml"/><Relationship Id="rId140" Type="http://schemas.openxmlformats.org/officeDocument/2006/relationships/customXml" Target="../ink/ink2420.xml"/><Relationship Id="rId161" Type="http://schemas.openxmlformats.org/officeDocument/2006/relationships/image" Target="../media/image1463.png"/><Relationship Id="rId182" Type="http://schemas.openxmlformats.org/officeDocument/2006/relationships/customXml" Target="../ink/ink2441.xml"/><Relationship Id="rId217" Type="http://schemas.openxmlformats.org/officeDocument/2006/relationships/image" Target="../media/image1491.png"/><Relationship Id="rId6" Type="http://schemas.openxmlformats.org/officeDocument/2006/relationships/customXml" Target="../ink/ink2353.xml"/><Relationship Id="rId238" Type="http://schemas.openxmlformats.org/officeDocument/2006/relationships/customXml" Target="../ink/ink2469.xml"/><Relationship Id="rId259" Type="http://schemas.openxmlformats.org/officeDocument/2006/relationships/image" Target="../media/image1512.png"/><Relationship Id="rId23" Type="http://schemas.openxmlformats.org/officeDocument/2006/relationships/image" Target="../media/image1394.png"/><Relationship Id="rId28" Type="http://schemas.openxmlformats.org/officeDocument/2006/relationships/customXml" Target="../ink/ink2364.xml"/><Relationship Id="rId49" Type="http://schemas.openxmlformats.org/officeDocument/2006/relationships/image" Target="../media/image1407.png"/><Relationship Id="rId114" Type="http://schemas.openxmlformats.org/officeDocument/2006/relationships/customXml" Target="../ink/ink2407.xml"/><Relationship Id="rId119" Type="http://schemas.openxmlformats.org/officeDocument/2006/relationships/image" Target="../media/image1442.png"/><Relationship Id="rId44" Type="http://schemas.openxmlformats.org/officeDocument/2006/relationships/customXml" Target="../ink/ink2372.xml"/><Relationship Id="rId60" Type="http://schemas.openxmlformats.org/officeDocument/2006/relationships/customXml" Target="../ink/ink2380.xml"/><Relationship Id="rId65" Type="http://schemas.openxmlformats.org/officeDocument/2006/relationships/image" Target="../media/image1415.png"/><Relationship Id="rId81" Type="http://schemas.openxmlformats.org/officeDocument/2006/relationships/image" Target="../media/image1423.png"/><Relationship Id="rId86" Type="http://schemas.openxmlformats.org/officeDocument/2006/relationships/customXml" Target="../ink/ink2393.xml"/><Relationship Id="rId130" Type="http://schemas.openxmlformats.org/officeDocument/2006/relationships/customXml" Target="../ink/ink2415.xml"/><Relationship Id="rId135" Type="http://schemas.openxmlformats.org/officeDocument/2006/relationships/image" Target="../media/image1450.png"/><Relationship Id="rId151" Type="http://schemas.openxmlformats.org/officeDocument/2006/relationships/image" Target="../media/image1458.png"/><Relationship Id="rId156" Type="http://schemas.openxmlformats.org/officeDocument/2006/relationships/customXml" Target="../ink/ink2428.xml"/><Relationship Id="rId177" Type="http://schemas.openxmlformats.org/officeDocument/2006/relationships/image" Target="../media/image1471.png"/><Relationship Id="rId198" Type="http://schemas.openxmlformats.org/officeDocument/2006/relationships/customXml" Target="../ink/ink2449.xml"/><Relationship Id="rId172" Type="http://schemas.openxmlformats.org/officeDocument/2006/relationships/customXml" Target="../ink/ink2436.xml"/><Relationship Id="rId193" Type="http://schemas.openxmlformats.org/officeDocument/2006/relationships/image" Target="../media/image1479.png"/><Relationship Id="rId202" Type="http://schemas.openxmlformats.org/officeDocument/2006/relationships/customXml" Target="../ink/ink2451.xml"/><Relationship Id="rId207" Type="http://schemas.openxmlformats.org/officeDocument/2006/relationships/image" Target="../media/image1486.png"/><Relationship Id="rId223" Type="http://schemas.openxmlformats.org/officeDocument/2006/relationships/image" Target="../media/image1494.png"/><Relationship Id="rId228" Type="http://schemas.openxmlformats.org/officeDocument/2006/relationships/customXml" Target="../ink/ink2464.xml"/><Relationship Id="rId244" Type="http://schemas.openxmlformats.org/officeDocument/2006/relationships/customXml" Target="../ink/ink2472.xml"/><Relationship Id="rId249" Type="http://schemas.openxmlformats.org/officeDocument/2006/relationships/image" Target="../media/image1507.png"/><Relationship Id="rId13" Type="http://schemas.openxmlformats.org/officeDocument/2006/relationships/image" Target="../media/image1389.png"/><Relationship Id="rId18" Type="http://schemas.openxmlformats.org/officeDocument/2006/relationships/customXml" Target="../ink/ink2359.xml"/><Relationship Id="rId39" Type="http://schemas.openxmlformats.org/officeDocument/2006/relationships/image" Target="../media/image1402.png"/><Relationship Id="rId109" Type="http://schemas.openxmlformats.org/officeDocument/2006/relationships/image" Target="../media/image1437.png"/><Relationship Id="rId260" Type="http://schemas.openxmlformats.org/officeDocument/2006/relationships/customXml" Target="../ink/ink2480.xml"/><Relationship Id="rId265" Type="http://schemas.openxmlformats.org/officeDocument/2006/relationships/image" Target="../media/image1515.png"/><Relationship Id="rId34" Type="http://schemas.openxmlformats.org/officeDocument/2006/relationships/customXml" Target="../ink/ink2367.xml"/><Relationship Id="rId50" Type="http://schemas.openxmlformats.org/officeDocument/2006/relationships/customXml" Target="../ink/ink2375.xml"/><Relationship Id="rId55" Type="http://schemas.openxmlformats.org/officeDocument/2006/relationships/image" Target="../media/image1410.png"/><Relationship Id="rId76" Type="http://schemas.openxmlformats.org/officeDocument/2006/relationships/customXml" Target="../ink/ink2388.xml"/><Relationship Id="rId97" Type="http://schemas.openxmlformats.org/officeDocument/2006/relationships/image" Target="../media/image1431.png"/><Relationship Id="rId104" Type="http://schemas.openxmlformats.org/officeDocument/2006/relationships/customXml" Target="../ink/ink2402.xml"/><Relationship Id="rId120" Type="http://schemas.openxmlformats.org/officeDocument/2006/relationships/customXml" Target="../ink/ink2410.xml"/><Relationship Id="rId125" Type="http://schemas.openxmlformats.org/officeDocument/2006/relationships/image" Target="../media/image1445.png"/><Relationship Id="rId141" Type="http://schemas.openxmlformats.org/officeDocument/2006/relationships/image" Target="../media/image1453.png"/><Relationship Id="rId146" Type="http://schemas.openxmlformats.org/officeDocument/2006/relationships/customXml" Target="../ink/ink2423.xml"/><Relationship Id="rId167" Type="http://schemas.openxmlformats.org/officeDocument/2006/relationships/image" Target="../media/image1466.png"/><Relationship Id="rId188" Type="http://schemas.openxmlformats.org/officeDocument/2006/relationships/customXml" Target="../ink/ink2444.xml"/><Relationship Id="rId7" Type="http://schemas.openxmlformats.org/officeDocument/2006/relationships/image" Target="../media/image1386.png"/><Relationship Id="rId71" Type="http://schemas.openxmlformats.org/officeDocument/2006/relationships/image" Target="../media/image1418.png"/><Relationship Id="rId92" Type="http://schemas.openxmlformats.org/officeDocument/2006/relationships/customXml" Target="../ink/ink2396.xml"/><Relationship Id="rId162" Type="http://schemas.openxmlformats.org/officeDocument/2006/relationships/customXml" Target="../ink/ink2431.xml"/><Relationship Id="rId183" Type="http://schemas.openxmlformats.org/officeDocument/2006/relationships/image" Target="../media/image1474.png"/><Relationship Id="rId213" Type="http://schemas.openxmlformats.org/officeDocument/2006/relationships/image" Target="../media/image1489.png"/><Relationship Id="rId218" Type="http://schemas.openxmlformats.org/officeDocument/2006/relationships/customXml" Target="../ink/ink2459.xml"/><Relationship Id="rId234" Type="http://schemas.openxmlformats.org/officeDocument/2006/relationships/customXml" Target="../ink/ink2467.xml"/><Relationship Id="rId239" Type="http://schemas.openxmlformats.org/officeDocument/2006/relationships/image" Target="../media/image1502.png"/><Relationship Id="rId2" Type="http://schemas.openxmlformats.org/officeDocument/2006/relationships/customXml" Target="../ink/ink2351.xml"/><Relationship Id="rId29" Type="http://schemas.openxmlformats.org/officeDocument/2006/relationships/image" Target="../media/image1397.png"/><Relationship Id="rId250" Type="http://schemas.openxmlformats.org/officeDocument/2006/relationships/customXml" Target="../ink/ink2475.xml"/><Relationship Id="rId255" Type="http://schemas.openxmlformats.org/officeDocument/2006/relationships/image" Target="../media/image1510.png"/><Relationship Id="rId24" Type="http://schemas.openxmlformats.org/officeDocument/2006/relationships/customXml" Target="../ink/ink2362.xml"/><Relationship Id="rId40" Type="http://schemas.openxmlformats.org/officeDocument/2006/relationships/customXml" Target="../ink/ink2370.xml"/><Relationship Id="rId45" Type="http://schemas.openxmlformats.org/officeDocument/2006/relationships/image" Target="../media/image1405.png"/><Relationship Id="rId66" Type="http://schemas.openxmlformats.org/officeDocument/2006/relationships/customXml" Target="../ink/ink2383.xml"/><Relationship Id="rId87" Type="http://schemas.openxmlformats.org/officeDocument/2006/relationships/image" Target="../media/image1426.png"/><Relationship Id="rId110" Type="http://schemas.openxmlformats.org/officeDocument/2006/relationships/customXml" Target="../ink/ink2405.xml"/><Relationship Id="rId115" Type="http://schemas.openxmlformats.org/officeDocument/2006/relationships/image" Target="../media/image1440.png"/><Relationship Id="rId131" Type="http://schemas.openxmlformats.org/officeDocument/2006/relationships/image" Target="../media/image1448.png"/><Relationship Id="rId136" Type="http://schemas.openxmlformats.org/officeDocument/2006/relationships/customXml" Target="../ink/ink2418.xml"/><Relationship Id="rId157" Type="http://schemas.openxmlformats.org/officeDocument/2006/relationships/image" Target="../media/image1461.png"/><Relationship Id="rId178" Type="http://schemas.openxmlformats.org/officeDocument/2006/relationships/customXml" Target="../ink/ink2439.xml"/><Relationship Id="rId61" Type="http://schemas.openxmlformats.org/officeDocument/2006/relationships/image" Target="../media/image1413.png"/><Relationship Id="rId82" Type="http://schemas.openxmlformats.org/officeDocument/2006/relationships/customXml" Target="../ink/ink2391.xml"/><Relationship Id="rId152" Type="http://schemas.openxmlformats.org/officeDocument/2006/relationships/customXml" Target="../ink/ink2426.xml"/><Relationship Id="rId173" Type="http://schemas.openxmlformats.org/officeDocument/2006/relationships/image" Target="../media/image1469.png"/><Relationship Id="rId194" Type="http://schemas.openxmlformats.org/officeDocument/2006/relationships/customXml" Target="../ink/ink2447.xml"/><Relationship Id="rId199" Type="http://schemas.openxmlformats.org/officeDocument/2006/relationships/image" Target="../media/image1482.png"/><Relationship Id="rId203" Type="http://schemas.openxmlformats.org/officeDocument/2006/relationships/image" Target="../media/image1484.png"/><Relationship Id="rId208" Type="http://schemas.openxmlformats.org/officeDocument/2006/relationships/customXml" Target="../ink/ink2454.xml"/><Relationship Id="rId229" Type="http://schemas.openxmlformats.org/officeDocument/2006/relationships/image" Target="../media/image1497.png"/><Relationship Id="rId19" Type="http://schemas.openxmlformats.org/officeDocument/2006/relationships/image" Target="../media/image1392.png"/><Relationship Id="rId224" Type="http://schemas.openxmlformats.org/officeDocument/2006/relationships/customXml" Target="../ink/ink2462.xml"/><Relationship Id="rId240" Type="http://schemas.openxmlformats.org/officeDocument/2006/relationships/customXml" Target="../ink/ink2470.xml"/><Relationship Id="rId245" Type="http://schemas.openxmlformats.org/officeDocument/2006/relationships/image" Target="../media/image1505.png"/><Relationship Id="rId261" Type="http://schemas.openxmlformats.org/officeDocument/2006/relationships/image" Target="../media/image1513.png"/><Relationship Id="rId266" Type="http://schemas.openxmlformats.org/officeDocument/2006/relationships/customXml" Target="../ink/ink2483.xml"/><Relationship Id="rId14" Type="http://schemas.openxmlformats.org/officeDocument/2006/relationships/customXml" Target="../ink/ink2357.xml"/><Relationship Id="rId30" Type="http://schemas.openxmlformats.org/officeDocument/2006/relationships/customXml" Target="../ink/ink2365.xml"/><Relationship Id="rId35" Type="http://schemas.openxmlformats.org/officeDocument/2006/relationships/image" Target="../media/image1400.png"/><Relationship Id="rId56" Type="http://schemas.openxmlformats.org/officeDocument/2006/relationships/customXml" Target="../ink/ink2378.xml"/><Relationship Id="rId77" Type="http://schemas.openxmlformats.org/officeDocument/2006/relationships/image" Target="../media/image1421.png"/><Relationship Id="rId100" Type="http://schemas.openxmlformats.org/officeDocument/2006/relationships/customXml" Target="../ink/ink2400.xml"/><Relationship Id="rId105" Type="http://schemas.openxmlformats.org/officeDocument/2006/relationships/image" Target="../media/image1435.png"/><Relationship Id="rId126" Type="http://schemas.openxmlformats.org/officeDocument/2006/relationships/customXml" Target="../ink/ink2413.xml"/><Relationship Id="rId147" Type="http://schemas.openxmlformats.org/officeDocument/2006/relationships/image" Target="../media/image1456.png"/><Relationship Id="rId168" Type="http://schemas.openxmlformats.org/officeDocument/2006/relationships/customXml" Target="../ink/ink2434.xml"/><Relationship Id="rId8" Type="http://schemas.openxmlformats.org/officeDocument/2006/relationships/customXml" Target="../ink/ink2354.xml"/><Relationship Id="rId51" Type="http://schemas.openxmlformats.org/officeDocument/2006/relationships/image" Target="../media/image1408.png"/><Relationship Id="rId72" Type="http://schemas.openxmlformats.org/officeDocument/2006/relationships/customXml" Target="../ink/ink2386.xml"/><Relationship Id="rId93" Type="http://schemas.openxmlformats.org/officeDocument/2006/relationships/image" Target="../media/image1429.png"/><Relationship Id="rId98" Type="http://schemas.openxmlformats.org/officeDocument/2006/relationships/customXml" Target="../ink/ink2399.xml"/><Relationship Id="rId121" Type="http://schemas.openxmlformats.org/officeDocument/2006/relationships/image" Target="../media/image1443.png"/><Relationship Id="rId142" Type="http://schemas.openxmlformats.org/officeDocument/2006/relationships/customXml" Target="../ink/ink2421.xml"/><Relationship Id="rId163" Type="http://schemas.openxmlformats.org/officeDocument/2006/relationships/image" Target="../media/image1464.png"/><Relationship Id="rId184" Type="http://schemas.openxmlformats.org/officeDocument/2006/relationships/customXml" Target="../ink/ink2442.xml"/><Relationship Id="rId189" Type="http://schemas.openxmlformats.org/officeDocument/2006/relationships/image" Target="../media/image1477.png"/><Relationship Id="rId219" Type="http://schemas.openxmlformats.org/officeDocument/2006/relationships/image" Target="../media/image1492.png"/><Relationship Id="rId3" Type="http://schemas.openxmlformats.org/officeDocument/2006/relationships/image" Target="../media/image1384.png"/><Relationship Id="rId214" Type="http://schemas.openxmlformats.org/officeDocument/2006/relationships/customXml" Target="../ink/ink2457.xml"/><Relationship Id="rId230" Type="http://schemas.openxmlformats.org/officeDocument/2006/relationships/customXml" Target="../ink/ink2465.xml"/><Relationship Id="rId235" Type="http://schemas.openxmlformats.org/officeDocument/2006/relationships/image" Target="../media/image1500.png"/><Relationship Id="rId251" Type="http://schemas.openxmlformats.org/officeDocument/2006/relationships/image" Target="../media/image1508.png"/><Relationship Id="rId256" Type="http://schemas.openxmlformats.org/officeDocument/2006/relationships/customXml" Target="../ink/ink2478.xml"/><Relationship Id="rId25" Type="http://schemas.openxmlformats.org/officeDocument/2006/relationships/image" Target="../media/image1395.png"/><Relationship Id="rId46" Type="http://schemas.openxmlformats.org/officeDocument/2006/relationships/customXml" Target="../ink/ink2373.xml"/><Relationship Id="rId67" Type="http://schemas.openxmlformats.org/officeDocument/2006/relationships/image" Target="../media/image1416.png"/><Relationship Id="rId116" Type="http://schemas.openxmlformats.org/officeDocument/2006/relationships/customXml" Target="../ink/ink2408.xml"/><Relationship Id="rId137" Type="http://schemas.openxmlformats.org/officeDocument/2006/relationships/image" Target="../media/image1451.png"/><Relationship Id="rId158" Type="http://schemas.openxmlformats.org/officeDocument/2006/relationships/customXml" Target="../ink/ink2429.xml"/><Relationship Id="rId20" Type="http://schemas.openxmlformats.org/officeDocument/2006/relationships/customXml" Target="../ink/ink2360.xml"/><Relationship Id="rId41" Type="http://schemas.openxmlformats.org/officeDocument/2006/relationships/image" Target="../media/image1403.png"/><Relationship Id="rId62" Type="http://schemas.openxmlformats.org/officeDocument/2006/relationships/customXml" Target="../ink/ink2381.xml"/><Relationship Id="rId83" Type="http://schemas.openxmlformats.org/officeDocument/2006/relationships/image" Target="../media/image1424.png"/><Relationship Id="rId88" Type="http://schemas.openxmlformats.org/officeDocument/2006/relationships/customXml" Target="../ink/ink2394.xml"/><Relationship Id="rId111" Type="http://schemas.openxmlformats.org/officeDocument/2006/relationships/image" Target="../media/image1438.png"/><Relationship Id="rId132" Type="http://schemas.openxmlformats.org/officeDocument/2006/relationships/customXml" Target="../ink/ink2416.xml"/><Relationship Id="rId153" Type="http://schemas.openxmlformats.org/officeDocument/2006/relationships/image" Target="../media/image1459.png"/><Relationship Id="rId174" Type="http://schemas.openxmlformats.org/officeDocument/2006/relationships/customXml" Target="../ink/ink2437.xml"/><Relationship Id="rId179" Type="http://schemas.openxmlformats.org/officeDocument/2006/relationships/image" Target="../media/image1472.png"/><Relationship Id="rId195" Type="http://schemas.openxmlformats.org/officeDocument/2006/relationships/image" Target="../media/image1480.png"/><Relationship Id="rId209" Type="http://schemas.openxmlformats.org/officeDocument/2006/relationships/image" Target="../media/image1487.png"/><Relationship Id="rId190" Type="http://schemas.openxmlformats.org/officeDocument/2006/relationships/customXml" Target="../ink/ink2445.xml"/><Relationship Id="rId204" Type="http://schemas.openxmlformats.org/officeDocument/2006/relationships/customXml" Target="../ink/ink2452.xml"/><Relationship Id="rId220" Type="http://schemas.openxmlformats.org/officeDocument/2006/relationships/customXml" Target="../ink/ink2460.xml"/><Relationship Id="rId225" Type="http://schemas.openxmlformats.org/officeDocument/2006/relationships/image" Target="../media/image1495.png"/><Relationship Id="rId241" Type="http://schemas.openxmlformats.org/officeDocument/2006/relationships/image" Target="../media/image1503.png"/><Relationship Id="rId246" Type="http://schemas.openxmlformats.org/officeDocument/2006/relationships/customXml" Target="../ink/ink2473.xml"/><Relationship Id="rId267" Type="http://schemas.openxmlformats.org/officeDocument/2006/relationships/image" Target="../media/image1516.png"/><Relationship Id="rId15" Type="http://schemas.openxmlformats.org/officeDocument/2006/relationships/image" Target="../media/image1390.png"/><Relationship Id="rId36" Type="http://schemas.openxmlformats.org/officeDocument/2006/relationships/customXml" Target="../ink/ink2368.xml"/><Relationship Id="rId57" Type="http://schemas.openxmlformats.org/officeDocument/2006/relationships/image" Target="../media/image1411.png"/><Relationship Id="rId106" Type="http://schemas.openxmlformats.org/officeDocument/2006/relationships/customXml" Target="../ink/ink2403.xml"/><Relationship Id="rId127" Type="http://schemas.openxmlformats.org/officeDocument/2006/relationships/image" Target="../media/image1446.png"/><Relationship Id="rId262" Type="http://schemas.openxmlformats.org/officeDocument/2006/relationships/customXml" Target="../ink/ink2481.xml"/><Relationship Id="rId10" Type="http://schemas.openxmlformats.org/officeDocument/2006/relationships/customXml" Target="../ink/ink2355.xml"/><Relationship Id="rId31" Type="http://schemas.openxmlformats.org/officeDocument/2006/relationships/image" Target="../media/image1398.png"/><Relationship Id="rId52" Type="http://schemas.openxmlformats.org/officeDocument/2006/relationships/customXml" Target="../ink/ink2376.xml"/><Relationship Id="rId73" Type="http://schemas.openxmlformats.org/officeDocument/2006/relationships/image" Target="../media/image1419.png"/><Relationship Id="rId78" Type="http://schemas.openxmlformats.org/officeDocument/2006/relationships/customXml" Target="../ink/ink2389.xml"/><Relationship Id="rId94" Type="http://schemas.openxmlformats.org/officeDocument/2006/relationships/customXml" Target="../ink/ink2397.xml"/><Relationship Id="rId99" Type="http://schemas.openxmlformats.org/officeDocument/2006/relationships/image" Target="../media/image1432.png"/><Relationship Id="rId101" Type="http://schemas.openxmlformats.org/officeDocument/2006/relationships/image" Target="../media/image1433.png"/><Relationship Id="rId122" Type="http://schemas.openxmlformats.org/officeDocument/2006/relationships/customXml" Target="../ink/ink2411.xml"/><Relationship Id="rId143" Type="http://schemas.openxmlformats.org/officeDocument/2006/relationships/image" Target="../media/image1454.png"/><Relationship Id="rId148" Type="http://schemas.openxmlformats.org/officeDocument/2006/relationships/customXml" Target="../ink/ink2424.xml"/><Relationship Id="rId164" Type="http://schemas.openxmlformats.org/officeDocument/2006/relationships/customXml" Target="../ink/ink2432.xml"/><Relationship Id="rId169" Type="http://schemas.openxmlformats.org/officeDocument/2006/relationships/image" Target="../media/image1467.png"/><Relationship Id="rId185" Type="http://schemas.openxmlformats.org/officeDocument/2006/relationships/image" Target="../media/image1475.png"/><Relationship Id="rId4" Type="http://schemas.openxmlformats.org/officeDocument/2006/relationships/customXml" Target="../ink/ink2352.xml"/><Relationship Id="rId9" Type="http://schemas.openxmlformats.org/officeDocument/2006/relationships/image" Target="../media/image1387.png"/><Relationship Id="rId180" Type="http://schemas.openxmlformats.org/officeDocument/2006/relationships/customXml" Target="../ink/ink2440.xml"/><Relationship Id="rId210" Type="http://schemas.openxmlformats.org/officeDocument/2006/relationships/customXml" Target="../ink/ink2455.xml"/><Relationship Id="rId215" Type="http://schemas.openxmlformats.org/officeDocument/2006/relationships/image" Target="../media/image1490.png"/><Relationship Id="rId236" Type="http://schemas.openxmlformats.org/officeDocument/2006/relationships/customXml" Target="../ink/ink2468.xml"/><Relationship Id="rId257" Type="http://schemas.openxmlformats.org/officeDocument/2006/relationships/image" Target="../media/image1511.png"/><Relationship Id="rId26" Type="http://schemas.openxmlformats.org/officeDocument/2006/relationships/customXml" Target="../ink/ink2363.xml"/><Relationship Id="rId231" Type="http://schemas.openxmlformats.org/officeDocument/2006/relationships/image" Target="../media/image1498.png"/><Relationship Id="rId252" Type="http://schemas.openxmlformats.org/officeDocument/2006/relationships/customXml" Target="../ink/ink2476.xml"/><Relationship Id="rId47" Type="http://schemas.openxmlformats.org/officeDocument/2006/relationships/image" Target="../media/image1406.png"/><Relationship Id="rId68" Type="http://schemas.openxmlformats.org/officeDocument/2006/relationships/customXml" Target="../ink/ink2384.xml"/><Relationship Id="rId89" Type="http://schemas.openxmlformats.org/officeDocument/2006/relationships/image" Target="../media/image1427.png"/><Relationship Id="rId112" Type="http://schemas.openxmlformats.org/officeDocument/2006/relationships/customXml" Target="../ink/ink2406.xml"/><Relationship Id="rId133" Type="http://schemas.openxmlformats.org/officeDocument/2006/relationships/image" Target="../media/image1449.png"/><Relationship Id="rId154" Type="http://schemas.openxmlformats.org/officeDocument/2006/relationships/customXml" Target="../ink/ink2427.xml"/><Relationship Id="rId175" Type="http://schemas.openxmlformats.org/officeDocument/2006/relationships/image" Target="../media/image1470.png"/><Relationship Id="rId196" Type="http://schemas.openxmlformats.org/officeDocument/2006/relationships/customXml" Target="../ink/ink2448.xml"/><Relationship Id="rId200" Type="http://schemas.openxmlformats.org/officeDocument/2006/relationships/customXml" Target="../ink/ink2450.xml"/><Relationship Id="rId16" Type="http://schemas.openxmlformats.org/officeDocument/2006/relationships/customXml" Target="../ink/ink2358.xml"/><Relationship Id="rId221" Type="http://schemas.openxmlformats.org/officeDocument/2006/relationships/image" Target="../media/image1493.png"/><Relationship Id="rId242" Type="http://schemas.openxmlformats.org/officeDocument/2006/relationships/customXml" Target="../ink/ink2471.xml"/><Relationship Id="rId263" Type="http://schemas.openxmlformats.org/officeDocument/2006/relationships/image" Target="../media/image1514.png"/><Relationship Id="rId37" Type="http://schemas.openxmlformats.org/officeDocument/2006/relationships/image" Target="../media/image1401.png"/><Relationship Id="rId58" Type="http://schemas.openxmlformats.org/officeDocument/2006/relationships/customXml" Target="../ink/ink2379.xml"/><Relationship Id="rId79" Type="http://schemas.openxmlformats.org/officeDocument/2006/relationships/image" Target="../media/image1422.png"/><Relationship Id="rId102" Type="http://schemas.openxmlformats.org/officeDocument/2006/relationships/customXml" Target="../ink/ink2401.xml"/><Relationship Id="rId123" Type="http://schemas.openxmlformats.org/officeDocument/2006/relationships/image" Target="../media/image1444.png"/><Relationship Id="rId144" Type="http://schemas.openxmlformats.org/officeDocument/2006/relationships/customXml" Target="../ink/ink2422.xml"/><Relationship Id="rId90" Type="http://schemas.openxmlformats.org/officeDocument/2006/relationships/customXml" Target="../ink/ink2395.xml"/><Relationship Id="rId165" Type="http://schemas.openxmlformats.org/officeDocument/2006/relationships/image" Target="../media/image1465.png"/><Relationship Id="rId186" Type="http://schemas.openxmlformats.org/officeDocument/2006/relationships/customXml" Target="../ink/ink2443.xml"/><Relationship Id="rId211" Type="http://schemas.openxmlformats.org/officeDocument/2006/relationships/image" Target="../media/image1488.png"/><Relationship Id="rId232" Type="http://schemas.openxmlformats.org/officeDocument/2006/relationships/customXml" Target="../ink/ink2466.xml"/><Relationship Id="rId253" Type="http://schemas.openxmlformats.org/officeDocument/2006/relationships/image" Target="../media/image1509.png"/><Relationship Id="rId27" Type="http://schemas.openxmlformats.org/officeDocument/2006/relationships/image" Target="../media/image1396.png"/><Relationship Id="rId48" Type="http://schemas.openxmlformats.org/officeDocument/2006/relationships/customXml" Target="../ink/ink2374.xml"/><Relationship Id="rId69" Type="http://schemas.openxmlformats.org/officeDocument/2006/relationships/image" Target="../media/image1417.png"/><Relationship Id="rId113" Type="http://schemas.openxmlformats.org/officeDocument/2006/relationships/image" Target="../media/image1439.png"/><Relationship Id="rId134" Type="http://schemas.openxmlformats.org/officeDocument/2006/relationships/customXml" Target="../ink/ink2417.xml"/><Relationship Id="rId80" Type="http://schemas.openxmlformats.org/officeDocument/2006/relationships/customXml" Target="../ink/ink2390.xml"/><Relationship Id="rId155" Type="http://schemas.openxmlformats.org/officeDocument/2006/relationships/image" Target="../media/image1460.png"/><Relationship Id="rId176" Type="http://schemas.openxmlformats.org/officeDocument/2006/relationships/customXml" Target="../ink/ink2438.xml"/><Relationship Id="rId197" Type="http://schemas.openxmlformats.org/officeDocument/2006/relationships/image" Target="../media/image1481.png"/><Relationship Id="rId201" Type="http://schemas.openxmlformats.org/officeDocument/2006/relationships/image" Target="../media/image1483.png"/><Relationship Id="rId222" Type="http://schemas.openxmlformats.org/officeDocument/2006/relationships/customXml" Target="../ink/ink2461.xml"/><Relationship Id="rId243" Type="http://schemas.openxmlformats.org/officeDocument/2006/relationships/image" Target="../media/image1504.png"/><Relationship Id="rId264" Type="http://schemas.openxmlformats.org/officeDocument/2006/relationships/customXml" Target="../ink/ink2482.xml"/><Relationship Id="rId17" Type="http://schemas.openxmlformats.org/officeDocument/2006/relationships/image" Target="../media/image1391.png"/><Relationship Id="rId38" Type="http://schemas.openxmlformats.org/officeDocument/2006/relationships/customXml" Target="../ink/ink2369.xml"/><Relationship Id="rId59" Type="http://schemas.openxmlformats.org/officeDocument/2006/relationships/image" Target="../media/image1412.png"/><Relationship Id="rId103" Type="http://schemas.openxmlformats.org/officeDocument/2006/relationships/image" Target="../media/image1434.png"/><Relationship Id="rId124" Type="http://schemas.openxmlformats.org/officeDocument/2006/relationships/customXml" Target="../ink/ink2412.xml"/><Relationship Id="rId70" Type="http://schemas.openxmlformats.org/officeDocument/2006/relationships/customXml" Target="../ink/ink2385.xml"/><Relationship Id="rId91" Type="http://schemas.openxmlformats.org/officeDocument/2006/relationships/image" Target="../media/image1428.png"/><Relationship Id="rId145" Type="http://schemas.openxmlformats.org/officeDocument/2006/relationships/image" Target="../media/image1455.png"/><Relationship Id="rId166" Type="http://schemas.openxmlformats.org/officeDocument/2006/relationships/customXml" Target="../ink/ink2433.xml"/><Relationship Id="rId187" Type="http://schemas.openxmlformats.org/officeDocument/2006/relationships/image" Target="../media/image147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56.xml"/><Relationship Id="rId233" Type="http://schemas.openxmlformats.org/officeDocument/2006/relationships/image" Target="../media/image1499.png"/><Relationship Id="rId254" Type="http://schemas.openxmlformats.org/officeDocument/2006/relationships/customXml" Target="../ink/ink2477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96.xml"/><Relationship Id="rId117" Type="http://schemas.openxmlformats.org/officeDocument/2006/relationships/image" Target="../media/image1574.png"/><Relationship Id="rId21" Type="http://schemas.openxmlformats.org/officeDocument/2006/relationships/image" Target="../media/image1526.png"/><Relationship Id="rId42" Type="http://schemas.openxmlformats.org/officeDocument/2006/relationships/customXml" Target="../ink/ink2504.xml"/><Relationship Id="rId47" Type="http://schemas.openxmlformats.org/officeDocument/2006/relationships/image" Target="../media/image1539.png"/><Relationship Id="rId63" Type="http://schemas.openxmlformats.org/officeDocument/2006/relationships/image" Target="../media/image1547.png"/><Relationship Id="rId68" Type="http://schemas.openxmlformats.org/officeDocument/2006/relationships/customXml" Target="../ink/ink2517.xml"/><Relationship Id="rId84" Type="http://schemas.openxmlformats.org/officeDocument/2006/relationships/customXml" Target="../ink/ink2525.xml"/><Relationship Id="rId89" Type="http://schemas.openxmlformats.org/officeDocument/2006/relationships/image" Target="../media/image1560.png"/><Relationship Id="rId112" Type="http://schemas.openxmlformats.org/officeDocument/2006/relationships/customXml" Target="../ink/ink2539.xml"/><Relationship Id="rId133" Type="http://schemas.openxmlformats.org/officeDocument/2006/relationships/image" Target="../media/image1582.png"/><Relationship Id="rId138" Type="http://schemas.openxmlformats.org/officeDocument/2006/relationships/customXml" Target="../ink/ink2552.xml"/><Relationship Id="rId16" Type="http://schemas.openxmlformats.org/officeDocument/2006/relationships/customXml" Target="../ink/ink2491.xml"/><Relationship Id="rId107" Type="http://schemas.openxmlformats.org/officeDocument/2006/relationships/image" Target="../media/image1569.png"/><Relationship Id="rId11" Type="http://schemas.openxmlformats.org/officeDocument/2006/relationships/image" Target="../media/image1521.png"/><Relationship Id="rId32" Type="http://schemas.openxmlformats.org/officeDocument/2006/relationships/customXml" Target="../ink/ink2499.xml"/><Relationship Id="rId37" Type="http://schemas.openxmlformats.org/officeDocument/2006/relationships/image" Target="../media/image1534.png"/><Relationship Id="rId53" Type="http://schemas.openxmlformats.org/officeDocument/2006/relationships/image" Target="../media/image1542.png"/><Relationship Id="rId58" Type="http://schemas.openxmlformats.org/officeDocument/2006/relationships/customXml" Target="../ink/ink2512.xml"/><Relationship Id="rId74" Type="http://schemas.openxmlformats.org/officeDocument/2006/relationships/customXml" Target="../ink/ink2520.xml"/><Relationship Id="rId79" Type="http://schemas.openxmlformats.org/officeDocument/2006/relationships/image" Target="../media/image1555.png"/><Relationship Id="rId102" Type="http://schemas.openxmlformats.org/officeDocument/2006/relationships/customXml" Target="../ink/ink2534.xml"/><Relationship Id="rId123" Type="http://schemas.openxmlformats.org/officeDocument/2006/relationships/image" Target="../media/image1577.png"/><Relationship Id="rId128" Type="http://schemas.openxmlformats.org/officeDocument/2006/relationships/customXml" Target="../ink/ink2547.xml"/><Relationship Id="rId144" Type="http://schemas.openxmlformats.org/officeDocument/2006/relationships/customXml" Target="../ink/ink2555.xml"/><Relationship Id="rId149" Type="http://schemas.openxmlformats.org/officeDocument/2006/relationships/image" Target="../media/image1590.png"/><Relationship Id="rId5" Type="http://schemas.openxmlformats.org/officeDocument/2006/relationships/image" Target="../media/image1518.png"/><Relationship Id="rId90" Type="http://schemas.openxmlformats.org/officeDocument/2006/relationships/customXml" Target="../ink/ink2528.xml"/><Relationship Id="rId95" Type="http://schemas.openxmlformats.org/officeDocument/2006/relationships/image" Target="../media/image1563.png"/><Relationship Id="rId22" Type="http://schemas.openxmlformats.org/officeDocument/2006/relationships/customXml" Target="../ink/ink2494.xml"/><Relationship Id="rId27" Type="http://schemas.openxmlformats.org/officeDocument/2006/relationships/image" Target="../media/image1529.png"/><Relationship Id="rId43" Type="http://schemas.openxmlformats.org/officeDocument/2006/relationships/image" Target="../media/image1537.png"/><Relationship Id="rId48" Type="http://schemas.openxmlformats.org/officeDocument/2006/relationships/customXml" Target="../ink/ink2507.xml"/><Relationship Id="rId64" Type="http://schemas.openxmlformats.org/officeDocument/2006/relationships/customXml" Target="../ink/ink2515.xml"/><Relationship Id="rId69" Type="http://schemas.openxmlformats.org/officeDocument/2006/relationships/image" Target="../media/image1550.png"/><Relationship Id="rId113" Type="http://schemas.openxmlformats.org/officeDocument/2006/relationships/image" Target="../media/image1572.png"/><Relationship Id="rId118" Type="http://schemas.openxmlformats.org/officeDocument/2006/relationships/customXml" Target="../ink/ink2542.xml"/><Relationship Id="rId134" Type="http://schemas.openxmlformats.org/officeDocument/2006/relationships/customXml" Target="../ink/ink2550.xml"/><Relationship Id="rId139" Type="http://schemas.openxmlformats.org/officeDocument/2006/relationships/image" Target="../media/image1585.png"/><Relationship Id="rId80" Type="http://schemas.openxmlformats.org/officeDocument/2006/relationships/customXml" Target="../ink/ink2523.xml"/><Relationship Id="rId85" Type="http://schemas.openxmlformats.org/officeDocument/2006/relationships/image" Target="../media/image1558.png"/><Relationship Id="rId150" Type="http://schemas.openxmlformats.org/officeDocument/2006/relationships/customXml" Target="../ink/ink2558.xml"/><Relationship Id="rId12" Type="http://schemas.openxmlformats.org/officeDocument/2006/relationships/customXml" Target="../ink/ink2489.xml"/><Relationship Id="rId17" Type="http://schemas.openxmlformats.org/officeDocument/2006/relationships/image" Target="../media/image1524.png"/><Relationship Id="rId25" Type="http://schemas.openxmlformats.org/officeDocument/2006/relationships/image" Target="../media/image1528.png"/><Relationship Id="rId33" Type="http://schemas.openxmlformats.org/officeDocument/2006/relationships/image" Target="../media/image1532.png"/><Relationship Id="rId38" Type="http://schemas.openxmlformats.org/officeDocument/2006/relationships/customXml" Target="../ink/ink2502.xml"/><Relationship Id="rId46" Type="http://schemas.openxmlformats.org/officeDocument/2006/relationships/customXml" Target="../ink/ink2506.xml"/><Relationship Id="rId59" Type="http://schemas.openxmlformats.org/officeDocument/2006/relationships/image" Target="../media/image1545.png"/><Relationship Id="rId67" Type="http://schemas.openxmlformats.org/officeDocument/2006/relationships/image" Target="../media/image1549.png"/><Relationship Id="rId103" Type="http://schemas.openxmlformats.org/officeDocument/2006/relationships/image" Target="../media/image1567.png"/><Relationship Id="rId108" Type="http://schemas.openxmlformats.org/officeDocument/2006/relationships/customXml" Target="../ink/ink2537.xml"/><Relationship Id="rId116" Type="http://schemas.openxmlformats.org/officeDocument/2006/relationships/customXml" Target="../ink/ink2541.xml"/><Relationship Id="rId124" Type="http://schemas.openxmlformats.org/officeDocument/2006/relationships/customXml" Target="../ink/ink2545.xml"/><Relationship Id="rId129" Type="http://schemas.openxmlformats.org/officeDocument/2006/relationships/image" Target="../media/image1580.png"/><Relationship Id="rId137" Type="http://schemas.openxmlformats.org/officeDocument/2006/relationships/image" Target="../media/image1584.png"/><Relationship Id="rId20" Type="http://schemas.openxmlformats.org/officeDocument/2006/relationships/customXml" Target="../ink/ink2493.xml"/><Relationship Id="rId41" Type="http://schemas.openxmlformats.org/officeDocument/2006/relationships/image" Target="../media/image1536.png"/><Relationship Id="rId54" Type="http://schemas.openxmlformats.org/officeDocument/2006/relationships/customXml" Target="../ink/ink2510.xml"/><Relationship Id="rId62" Type="http://schemas.openxmlformats.org/officeDocument/2006/relationships/customXml" Target="../ink/ink2514.xml"/><Relationship Id="rId70" Type="http://schemas.openxmlformats.org/officeDocument/2006/relationships/customXml" Target="../ink/ink2518.xml"/><Relationship Id="rId75" Type="http://schemas.openxmlformats.org/officeDocument/2006/relationships/image" Target="../media/image1553.png"/><Relationship Id="rId83" Type="http://schemas.openxmlformats.org/officeDocument/2006/relationships/image" Target="../media/image1557.png"/><Relationship Id="rId88" Type="http://schemas.openxmlformats.org/officeDocument/2006/relationships/customXml" Target="../ink/ink2527.xml"/><Relationship Id="rId91" Type="http://schemas.openxmlformats.org/officeDocument/2006/relationships/image" Target="../media/image1561.png"/><Relationship Id="rId96" Type="http://schemas.openxmlformats.org/officeDocument/2006/relationships/customXml" Target="../ink/ink2531.xml"/><Relationship Id="rId111" Type="http://schemas.openxmlformats.org/officeDocument/2006/relationships/image" Target="../media/image1571.png"/><Relationship Id="rId132" Type="http://schemas.openxmlformats.org/officeDocument/2006/relationships/customXml" Target="../ink/ink2549.xml"/><Relationship Id="rId140" Type="http://schemas.openxmlformats.org/officeDocument/2006/relationships/customXml" Target="../ink/ink2553.xml"/><Relationship Id="rId145" Type="http://schemas.openxmlformats.org/officeDocument/2006/relationships/image" Target="../media/image1588.png"/><Relationship Id="rId153" Type="http://schemas.openxmlformats.org/officeDocument/2006/relationships/image" Target="../media/image15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86.xml"/><Relationship Id="rId15" Type="http://schemas.openxmlformats.org/officeDocument/2006/relationships/image" Target="../media/image1523.png"/><Relationship Id="rId23" Type="http://schemas.openxmlformats.org/officeDocument/2006/relationships/image" Target="../media/image1527.png"/><Relationship Id="rId28" Type="http://schemas.openxmlformats.org/officeDocument/2006/relationships/customXml" Target="../ink/ink2497.xml"/><Relationship Id="rId36" Type="http://schemas.openxmlformats.org/officeDocument/2006/relationships/customXml" Target="../ink/ink2501.xml"/><Relationship Id="rId49" Type="http://schemas.openxmlformats.org/officeDocument/2006/relationships/image" Target="../media/image1540.png"/><Relationship Id="rId57" Type="http://schemas.openxmlformats.org/officeDocument/2006/relationships/image" Target="../media/image1544.png"/><Relationship Id="rId106" Type="http://schemas.openxmlformats.org/officeDocument/2006/relationships/customXml" Target="../ink/ink2536.xml"/><Relationship Id="rId114" Type="http://schemas.openxmlformats.org/officeDocument/2006/relationships/customXml" Target="../ink/ink2540.xml"/><Relationship Id="rId119" Type="http://schemas.openxmlformats.org/officeDocument/2006/relationships/image" Target="../media/image1575.png"/><Relationship Id="rId127" Type="http://schemas.openxmlformats.org/officeDocument/2006/relationships/image" Target="../media/image1579.png"/><Relationship Id="rId10" Type="http://schemas.openxmlformats.org/officeDocument/2006/relationships/customXml" Target="../ink/ink2488.xml"/><Relationship Id="rId31" Type="http://schemas.openxmlformats.org/officeDocument/2006/relationships/image" Target="../media/image1531.png"/><Relationship Id="rId44" Type="http://schemas.openxmlformats.org/officeDocument/2006/relationships/customXml" Target="../ink/ink2505.xml"/><Relationship Id="rId52" Type="http://schemas.openxmlformats.org/officeDocument/2006/relationships/customXml" Target="../ink/ink2509.xml"/><Relationship Id="rId60" Type="http://schemas.openxmlformats.org/officeDocument/2006/relationships/customXml" Target="../ink/ink2513.xml"/><Relationship Id="rId65" Type="http://schemas.openxmlformats.org/officeDocument/2006/relationships/image" Target="../media/image1548.png"/><Relationship Id="rId73" Type="http://schemas.openxmlformats.org/officeDocument/2006/relationships/image" Target="../media/image1552.png"/><Relationship Id="rId78" Type="http://schemas.openxmlformats.org/officeDocument/2006/relationships/customXml" Target="../ink/ink2522.xml"/><Relationship Id="rId81" Type="http://schemas.openxmlformats.org/officeDocument/2006/relationships/image" Target="../media/image1556.png"/><Relationship Id="rId86" Type="http://schemas.openxmlformats.org/officeDocument/2006/relationships/customXml" Target="../ink/ink2526.xml"/><Relationship Id="rId94" Type="http://schemas.openxmlformats.org/officeDocument/2006/relationships/customXml" Target="../ink/ink2530.xml"/><Relationship Id="rId99" Type="http://schemas.openxmlformats.org/officeDocument/2006/relationships/image" Target="../media/image1565.png"/><Relationship Id="rId101" Type="http://schemas.openxmlformats.org/officeDocument/2006/relationships/image" Target="../media/image1566.png"/><Relationship Id="rId122" Type="http://schemas.openxmlformats.org/officeDocument/2006/relationships/customXml" Target="../ink/ink2544.xml"/><Relationship Id="rId130" Type="http://schemas.openxmlformats.org/officeDocument/2006/relationships/customXml" Target="../ink/ink2548.xml"/><Relationship Id="rId135" Type="http://schemas.openxmlformats.org/officeDocument/2006/relationships/image" Target="../media/image1583.png"/><Relationship Id="rId143" Type="http://schemas.openxmlformats.org/officeDocument/2006/relationships/image" Target="../media/image1587.png"/><Relationship Id="rId148" Type="http://schemas.openxmlformats.org/officeDocument/2006/relationships/customXml" Target="../ink/ink2557.xml"/><Relationship Id="rId151" Type="http://schemas.openxmlformats.org/officeDocument/2006/relationships/image" Target="../media/image1591.png"/><Relationship Id="rId4" Type="http://schemas.openxmlformats.org/officeDocument/2006/relationships/customXml" Target="../ink/ink2485.xml"/><Relationship Id="rId9" Type="http://schemas.openxmlformats.org/officeDocument/2006/relationships/image" Target="../media/image1520.png"/><Relationship Id="rId13" Type="http://schemas.openxmlformats.org/officeDocument/2006/relationships/image" Target="../media/image1522.png"/><Relationship Id="rId18" Type="http://schemas.openxmlformats.org/officeDocument/2006/relationships/customXml" Target="../ink/ink2492.xml"/><Relationship Id="rId39" Type="http://schemas.openxmlformats.org/officeDocument/2006/relationships/image" Target="../media/image1535.png"/><Relationship Id="rId109" Type="http://schemas.openxmlformats.org/officeDocument/2006/relationships/image" Target="../media/image1570.png"/><Relationship Id="rId34" Type="http://schemas.openxmlformats.org/officeDocument/2006/relationships/customXml" Target="../ink/ink2500.xml"/><Relationship Id="rId50" Type="http://schemas.openxmlformats.org/officeDocument/2006/relationships/customXml" Target="../ink/ink2508.xml"/><Relationship Id="rId55" Type="http://schemas.openxmlformats.org/officeDocument/2006/relationships/image" Target="../media/image1543.png"/><Relationship Id="rId76" Type="http://schemas.openxmlformats.org/officeDocument/2006/relationships/customXml" Target="../ink/ink2521.xml"/><Relationship Id="rId97" Type="http://schemas.openxmlformats.org/officeDocument/2006/relationships/image" Target="../media/image1564.png"/><Relationship Id="rId104" Type="http://schemas.openxmlformats.org/officeDocument/2006/relationships/customXml" Target="../ink/ink2535.xml"/><Relationship Id="rId120" Type="http://schemas.openxmlformats.org/officeDocument/2006/relationships/customXml" Target="../ink/ink2543.xml"/><Relationship Id="rId125" Type="http://schemas.openxmlformats.org/officeDocument/2006/relationships/image" Target="../media/image1578.png"/><Relationship Id="rId141" Type="http://schemas.openxmlformats.org/officeDocument/2006/relationships/image" Target="../media/image1586.png"/><Relationship Id="rId146" Type="http://schemas.openxmlformats.org/officeDocument/2006/relationships/customXml" Target="../ink/ink2556.xml"/><Relationship Id="rId7" Type="http://schemas.openxmlformats.org/officeDocument/2006/relationships/image" Target="../media/image1519.png"/><Relationship Id="rId71" Type="http://schemas.openxmlformats.org/officeDocument/2006/relationships/image" Target="../media/image1551.png"/><Relationship Id="rId92" Type="http://schemas.openxmlformats.org/officeDocument/2006/relationships/customXml" Target="../ink/ink2529.xml"/><Relationship Id="rId2" Type="http://schemas.openxmlformats.org/officeDocument/2006/relationships/customXml" Target="../ink/ink2484.xml"/><Relationship Id="rId29" Type="http://schemas.openxmlformats.org/officeDocument/2006/relationships/image" Target="../media/image1530.png"/><Relationship Id="rId24" Type="http://schemas.openxmlformats.org/officeDocument/2006/relationships/customXml" Target="../ink/ink2495.xml"/><Relationship Id="rId40" Type="http://schemas.openxmlformats.org/officeDocument/2006/relationships/customXml" Target="../ink/ink2503.xml"/><Relationship Id="rId45" Type="http://schemas.openxmlformats.org/officeDocument/2006/relationships/image" Target="../media/image1538.png"/><Relationship Id="rId66" Type="http://schemas.openxmlformats.org/officeDocument/2006/relationships/customXml" Target="../ink/ink2516.xml"/><Relationship Id="rId87" Type="http://schemas.openxmlformats.org/officeDocument/2006/relationships/image" Target="../media/image1559.png"/><Relationship Id="rId110" Type="http://schemas.openxmlformats.org/officeDocument/2006/relationships/customXml" Target="../ink/ink2538.xml"/><Relationship Id="rId115" Type="http://schemas.openxmlformats.org/officeDocument/2006/relationships/image" Target="../media/image1573.png"/><Relationship Id="rId131" Type="http://schemas.openxmlformats.org/officeDocument/2006/relationships/image" Target="../media/image1581.png"/><Relationship Id="rId136" Type="http://schemas.openxmlformats.org/officeDocument/2006/relationships/customXml" Target="../ink/ink2551.xml"/><Relationship Id="rId61" Type="http://schemas.openxmlformats.org/officeDocument/2006/relationships/image" Target="../media/image1546.png"/><Relationship Id="rId82" Type="http://schemas.openxmlformats.org/officeDocument/2006/relationships/customXml" Target="../ink/ink2524.xml"/><Relationship Id="rId152" Type="http://schemas.openxmlformats.org/officeDocument/2006/relationships/customXml" Target="../ink/ink2559.xml"/><Relationship Id="rId19" Type="http://schemas.openxmlformats.org/officeDocument/2006/relationships/image" Target="../media/image1525.png"/><Relationship Id="rId14" Type="http://schemas.openxmlformats.org/officeDocument/2006/relationships/customXml" Target="../ink/ink2490.xml"/><Relationship Id="rId30" Type="http://schemas.openxmlformats.org/officeDocument/2006/relationships/customXml" Target="../ink/ink2498.xml"/><Relationship Id="rId35" Type="http://schemas.openxmlformats.org/officeDocument/2006/relationships/image" Target="../media/image1533.png"/><Relationship Id="rId56" Type="http://schemas.openxmlformats.org/officeDocument/2006/relationships/customXml" Target="../ink/ink2511.xml"/><Relationship Id="rId77" Type="http://schemas.openxmlformats.org/officeDocument/2006/relationships/image" Target="../media/image1554.png"/><Relationship Id="rId100" Type="http://schemas.openxmlformats.org/officeDocument/2006/relationships/customXml" Target="../ink/ink2533.xml"/><Relationship Id="rId105" Type="http://schemas.openxmlformats.org/officeDocument/2006/relationships/image" Target="../media/image1568.png"/><Relationship Id="rId126" Type="http://schemas.openxmlformats.org/officeDocument/2006/relationships/customXml" Target="../ink/ink2546.xml"/><Relationship Id="rId147" Type="http://schemas.openxmlformats.org/officeDocument/2006/relationships/image" Target="../media/image1589.png"/><Relationship Id="rId8" Type="http://schemas.openxmlformats.org/officeDocument/2006/relationships/customXml" Target="../ink/ink2487.xml"/><Relationship Id="rId51" Type="http://schemas.openxmlformats.org/officeDocument/2006/relationships/image" Target="../media/image1541.png"/><Relationship Id="rId72" Type="http://schemas.openxmlformats.org/officeDocument/2006/relationships/customXml" Target="../ink/ink2519.xml"/><Relationship Id="rId93" Type="http://schemas.openxmlformats.org/officeDocument/2006/relationships/image" Target="../media/image1562.png"/><Relationship Id="rId98" Type="http://schemas.openxmlformats.org/officeDocument/2006/relationships/customXml" Target="../ink/ink2532.xml"/><Relationship Id="rId121" Type="http://schemas.openxmlformats.org/officeDocument/2006/relationships/image" Target="../media/image1576.png"/><Relationship Id="rId142" Type="http://schemas.openxmlformats.org/officeDocument/2006/relationships/customXml" Target="../ink/ink2554.xml"/><Relationship Id="rId3" Type="http://schemas.openxmlformats.org/officeDocument/2006/relationships/image" Target="../media/image151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22.xml"/><Relationship Id="rId21" Type="http://schemas.openxmlformats.org/officeDocument/2006/relationships/image" Target="../media/image1601.png"/><Relationship Id="rId42" Type="http://schemas.openxmlformats.org/officeDocument/2006/relationships/image" Target="../media/image1610.png"/><Relationship Id="rId63" Type="http://schemas.openxmlformats.org/officeDocument/2006/relationships/image" Target="../media/image1620.png"/><Relationship Id="rId84" Type="http://schemas.openxmlformats.org/officeDocument/2006/relationships/customXml" Target="../ink/ink2604.xml"/><Relationship Id="rId138" Type="http://schemas.openxmlformats.org/officeDocument/2006/relationships/customXml" Target="../ink/ink2634.xml"/><Relationship Id="rId159" Type="http://schemas.openxmlformats.org/officeDocument/2006/relationships/image" Target="../media/image1664.png"/><Relationship Id="rId170" Type="http://schemas.openxmlformats.org/officeDocument/2006/relationships/customXml" Target="../ink/ink2650.xml"/><Relationship Id="rId191" Type="http://schemas.openxmlformats.org/officeDocument/2006/relationships/image" Target="../media/image1680.png"/><Relationship Id="rId205" Type="http://schemas.openxmlformats.org/officeDocument/2006/relationships/image" Target="../media/image1687.png"/><Relationship Id="rId226" Type="http://schemas.openxmlformats.org/officeDocument/2006/relationships/customXml" Target="../ink/ink2678.xml"/><Relationship Id="rId107" Type="http://schemas.openxmlformats.org/officeDocument/2006/relationships/customXml" Target="../ink/ink2616.xml"/><Relationship Id="rId11" Type="http://schemas.openxmlformats.org/officeDocument/2006/relationships/image" Target="../media/image1596.png"/><Relationship Id="rId32" Type="http://schemas.openxmlformats.org/officeDocument/2006/relationships/image" Target="../media/image1606.png"/><Relationship Id="rId53" Type="http://schemas.openxmlformats.org/officeDocument/2006/relationships/image" Target="../media/image1615.png"/><Relationship Id="rId74" Type="http://schemas.openxmlformats.org/officeDocument/2006/relationships/image" Target="../media/image1625.png"/><Relationship Id="rId128" Type="http://schemas.openxmlformats.org/officeDocument/2006/relationships/customXml" Target="../ink/ink2628.xml"/><Relationship Id="rId149" Type="http://schemas.openxmlformats.org/officeDocument/2006/relationships/image" Target="../media/image1659.png"/><Relationship Id="rId5" Type="http://schemas.openxmlformats.org/officeDocument/2006/relationships/image" Target="../media/image1594.png"/><Relationship Id="rId95" Type="http://schemas.openxmlformats.org/officeDocument/2006/relationships/customXml" Target="../ink/ink2610.xml"/><Relationship Id="rId160" Type="http://schemas.openxmlformats.org/officeDocument/2006/relationships/customXml" Target="../ink/ink2645.xml"/><Relationship Id="rId181" Type="http://schemas.openxmlformats.org/officeDocument/2006/relationships/image" Target="../media/image1675.png"/><Relationship Id="rId216" Type="http://schemas.openxmlformats.org/officeDocument/2006/relationships/customXml" Target="../ink/ink2673.xml"/><Relationship Id="rId22" Type="http://schemas.openxmlformats.org/officeDocument/2006/relationships/customXml" Target="../ink/ink2570.xml"/><Relationship Id="rId27" Type="http://schemas.openxmlformats.org/officeDocument/2006/relationships/customXml" Target="../ink/ink2573.xml"/><Relationship Id="rId43" Type="http://schemas.openxmlformats.org/officeDocument/2006/relationships/customXml" Target="../ink/ink2582.xml"/><Relationship Id="rId48" Type="http://schemas.openxmlformats.org/officeDocument/2006/relationships/customXml" Target="../ink/ink2585.xml"/><Relationship Id="rId64" Type="http://schemas.openxmlformats.org/officeDocument/2006/relationships/customXml" Target="../ink/ink2593.xml"/><Relationship Id="rId69" Type="http://schemas.openxmlformats.org/officeDocument/2006/relationships/image" Target="../media/image1623.png"/><Relationship Id="rId113" Type="http://schemas.openxmlformats.org/officeDocument/2006/relationships/image" Target="../media/image1643.png"/><Relationship Id="rId118" Type="http://schemas.openxmlformats.org/officeDocument/2006/relationships/image" Target="../media/image1645.png"/><Relationship Id="rId134" Type="http://schemas.openxmlformats.org/officeDocument/2006/relationships/image" Target="../media/image1652.png"/><Relationship Id="rId139" Type="http://schemas.openxmlformats.org/officeDocument/2006/relationships/image" Target="../media/image1654.png"/><Relationship Id="rId80" Type="http://schemas.openxmlformats.org/officeDocument/2006/relationships/customXml" Target="../ink/ink2602.xml"/><Relationship Id="rId85" Type="http://schemas.openxmlformats.org/officeDocument/2006/relationships/image" Target="../media/image1630.png"/><Relationship Id="rId150" Type="http://schemas.openxmlformats.org/officeDocument/2006/relationships/customXml" Target="../ink/ink2640.xml"/><Relationship Id="rId155" Type="http://schemas.openxmlformats.org/officeDocument/2006/relationships/image" Target="../media/image1662.png"/><Relationship Id="rId171" Type="http://schemas.openxmlformats.org/officeDocument/2006/relationships/image" Target="../media/image1670.png"/><Relationship Id="rId176" Type="http://schemas.openxmlformats.org/officeDocument/2006/relationships/customXml" Target="../ink/ink2653.xml"/><Relationship Id="rId192" Type="http://schemas.openxmlformats.org/officeDocument/2006/relationships/customXml" Target="../ink/ink2661.xml"/><Relationship Id="rId197" Type="http://schemas.openxmlformats.org/officeDocument/2006/relationships/image" Target="../media/image1683.png"/><Relationship Id="rId206" Type="http://schemas.openxmlformats.org/officeDocument/2006/relationships/customXml" Target="../ink/ink2668.xml"/><Relationship Id="rId227" Type="http://schemas.openxmlformats.org/officeDocument/2006/relationships/image" Target="../media/image1698.png"/><Relationship Id="rId201" Type="http://schemas.openxmlformats.org/officeDocument/2006/relationships/image" Target="../media/image1685.png"/><Relationship Id="rId222" Type="http://schemas.openxmlformats.org/officeDocument/2006/relationships/customXml" Target="../ink/ink2676.xml"/><Relationship Id="rId12" Type="http://schemas.openxmlformats.org/officeDocument/2006/relationships/customXml" Target="../ink/ink2565.xml"/><Relationship Id="rId17" Type="http://schemas.openxmlformats.org/officeDocument/2006/relationships/image" Target="../media/image1599.png"/><Relationship Id="rId33" Type="http://schemas.openxmlformats.org/officeDocument/2006/relationships/customXml" Target="../ink/ink2576.xml"/><Relationship Id="rId38" Type="http://schemas.openxmlformats.org/officeDocument/2006/relationships/customXml" Target="../ink/ink2579.xml"/><Relationship Id="rId59" Type="http://schemas.openxmlformats.org/officeDocument/2006/relationships/image" Target="../media/image1618.png"/><Relationship Id="rId103" Type="http://schemas.openxmlformats.org/officeDocument/2006/relationships/customXml" Target="../ink/ink2614.xml"/><Relationship Id="rId108" Type="http://schemas.openxmlformats.org/officeDocument/2006/relationships/image" Target="../media/image1641.png"/><Relationship Id="rId124" Type="http://schemas.openxmlformats.org/officeDocument/2006/relationships/customXml" Target="../ink/ink2626.xml"/><Relationship Id="rId129" Type="http://schemas.openxmlformats.org/officeDocument/2006/relationships/image" Target="../media/image1650.png"/><Relationship Id="rId54" Type="http://schemas.openxmlformats.org/officeDocument/2006/relationships/customXml" Target="../ink/ink2588.xml"/><Relationship Id="rId70" Type="http://schemas.openxmlformats.org/officeDocument/2006/relationships/customXml" Target="../ink/ink2596.xml"/><Relationship Id="rId75" Type="http://schemas.openxmlformats.org/officeDocument/2006/relationships/customXml" Target="../ink/ink2599.xml"/><Relationship Id="rId91" Type="http://schemas.openxmlformats.org/officeDocument/2006/relationships/customXml" Target="../ink/ink2608.xml"/><Relationship Id="rId96" Type="http://schemas.openxmlformats.org/officeDocument/2006/relationships/image" Target="../media/image1635.png"/><Relationship Id="rId140" Type="http://schemas.openxmlformats.org/officeDocument/2006/relationships/customXml" Target="../ink/ink2635.xml"/><Relationship Id="rId145" Type="http://schemas.openxmlformats.org/officeDocument/2006/relationships/image" Target="../media/image1657.png"/><Relationship Id="rId161" Type="http://schemas.openxmlformats.org/officeDocument/2006/relationships/image" Target="../media/image1665.png"/><Relationship Id="rId166" Type="http://schemas.openxmlformats.org/officeDocument/2006/relationships/customXml" Target="../ink/ink2648.xml"/><Relationship Id="rId182" Type="http://schemas.openxmlformats.org/officeDocument/2006/relationships/customXml" Target="../ink/ink2656.xml"/><Relationship Id="rId187" Type="http://schemas.openxmlformats.org/officeDocument/2006/relationships/image" Target="../media/image1678.png"/><Relationship Id="rId217" Type="http://schemas.openxmlformats.org/officeDocument/2006/relationships/image" Target="../media/image16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62.xml"/><Relationship Id="rId212" Type="http://schemas.openxmlformats.org/officeDocument/2006/relationships/customXml" Target="../ink/ink2671.xml"/><Relationship Id="rId23" Type="http://schemas.openxmlformats.org/officeDocument/2006/relationships/image" Target="../media/image1602.png"/><Relationship Id="rId28" Type="http://schemas.openxmlformats.org/officeDocument/2006/relationships/image" Target="../media/image1604.png"/><Relationship Id="rId49" Type="http://schemas.openxmlformats.org/officeDocument/2006/relationships/image" Target="../media/image1613.png"/><Relationship Id="rId114" Type="http://schemas.openxmlformats.org/officeDocument/2006/relationships/customXml" Target="../ink/ink2620.xml"/><Relationship Id="rId119" Type="http://schemas.openxmlformats.org/officeDocument/2006/relationships/customXml" Target="../ink/ink2623.xml"/><Relationship Id="rId44" Type="http://schemas.openxmlformats.org/officeDocument/2006/relationships/image" Target="../media/image1611.png"/><Relationship Id="rId60" Type="http://schemas.openxmlformats.org/officeDocument/2006/relationships/customXml" Target="../ink/ink2591.xml"/><Relationship Id="rId65" Type="http://schemas.openxmlformats.org/officeDocument/2006/relationships/image" Target="../media/image1621.png"/><Relationship Id="rId81" Type="http://schemas.openxmlformats.org/officeDocument/2006/relationships/image" Target="../media/image1628.png"/><Relationship Id="rId86" Type="http://schemas.openxmlformats.org/officeDocument/2006/relationships/customXml" Target="../ink/ink2605.xml"/><Relationship Id="rId130" Type="http://schemas.openxmlformats.org/officeDocument/2006/relationships/customXml" Target="../ink/ink2629.xml"/><Relationship Id="rId135" Type="http://schemas.openxmlformats.org/officeDocument/2006/relationships/customXml" Target="../ink/ink2632.xml"/><Relationship Id="rId151" Type="http://schemas.openxmlformats.org/officeDocument/2006/relationships/image" Target="../media/image1660.png"/><Relationship Id="rId156" Type="http://schemas.openxmlformats.org/officeDocument/2006/relationships/customXml" Target="../ink/ink2643.xml"/><Relationship Id="rId177" Type="http://schemas.openxmlformats.org/officeDocument/2006/relationships/image" Target="../media/image1673.png"/><Relationship Id="rId198" Type="http://schemas.openxmlformats.org/officeDocument/2006/relationships/customXml" Target="../ink/ink2664.xml"/><Relationship Id="rId172" Type="http://schemas.openxmlformats.org/officeDocument/2006/relationships/customXml" Target="../ink/ink2651.xml"/><Relationship Id="rId193" Type="http://schemas.openxmlformats.org/officeDocument/2006/relationships/image" Target="../media/image1681.png"/><Relationship Id="rId202" Type="http://schemas.openxmlformats.org/officeDocument/2006/relationships/customXml" Target="../ink/ink2666.xml"/><Relationship Id="rId207" Type="http://schemas.openxmlformats.org/officeDocument/2006/relationships/image" Target="../media/image1688.png"/><Relationship Id="rId223" Type="http://schemas.openxmlformats.org/officeDocument/2006/relationships/image" Target="../media/image1696.png"/><Relationship Id="rId228" Type="http://schemas.openxmlformats.org/officeDocument/2006/relationships/customXml" Target="../ink/ink2679.xml"/><Relationship Id="rId13" Type="http://schemas.openxmlformats.org/officeDocument/2006/relationships/image" Target="../media/image1597.png"/><Relationship Id="rId18" Type="http://schemas.openxmlformats.org/officeDocument/2006/relationships/customXml" Target="../ink/ink2568.xml"/><Relationship Id="rId39" Type="http://schemas.openxmlformats.org/officeDocument/2006/relationships/image" Target="../media/image1609.png"/><Relationship Id="rId109" Type="http://schemas.openxmlformats.org/officeDocument/2006/relationships/customXml" Target="../ink/ink2617.xml"/><Relationship Id="rId34" Type="http://schemas.openxmlformats.org/officeDocument/2006/relationships/customXml" Target="../ink/ink2577.xml"/><Relationship Id="rId50" Type="http://schemas.openxmlformats.org/officeDocument/2006/relationships/customXml" Target="../ink/ink2586.xml"/><Relationship Id="rId55" Type="http://schemas.openxmlformats.org/officeDocument/2006/relationships/image" Target="../media/image1616.png"/><Relationship Id="rId76" Type="http://schemas.openxmlformats.org/officeDocument/2006/relationships/image" Target="../media/image1626.png"/><Relationship Id="rId97" Type="http://schemas.openxmlformats.org/officeDocument/2006/relationships/customXml" Target="../ink/ink2611.xml"/><Relationship Id="rId104" Type="http://schemas.openxmlformats.org/officeDocument/2006/relationships/image" Target="../media/image1639.png"/><Relationship Id="rId120" Type="http://schemas.openxmlformats.org/officeDocument/2006/relationships/image" Target="../media/image1646.png"/><Relationship Id="rId125" Type="http://schemas.openxmlformats.org/officeDocument/2006/relationships/image" Target="../media/image1648.png"/><Relationship Id="rId141" Type="http://schemas.openxmlformats.org/officeDocument/2006/relationships/image" Target="../media/image1655.png"/><Relationship Id="rId146" Type="http://schemas.openxmlformats.org/officeDocument/2006/relationships/customXml" Target="../ink/ink2638.xml"/><Relationship Id="rId167" Type="http://schemas.openxmlformats.org/officeDocument/2006/relationships/image" Target="../media/image1668.png"/><Relationship Id="rId188" Type="http://schemas.openxmlformats.org/officeDocument/2006/relationships/customXml" Target="../ink/ink2659.xml"/><Relationship Id="rId7" Type="http://schemas.openxmlformats.org/officeDocument/2006/relationships/image" Target="../media/image1595.png"/><Relationship Id="rId71" Type="http://schemas.openxmlformats.org/officeDocument/2006/relationships/image" Target="../media/image1624.png"/><Relationship Id="rId92" Type="http://schemas.openxmlformats.org/officeDocument/2006/relationships/image" Target="../media/image1633.png"/><Relationship Id="rId162" Type="http://schemas.openxmlformats.org/officeDocument/2006/relationships/customXml" Target="../ink/ink2646.xml"/><Relationship Id="rId183" Type="http://schemas.openxmlformats.org/officeDocument/2006/relationships/image" Target="../media/image1676.png"/><Relationship Id="rId213" Type="http://schemas.openxmlformats.org/officeDocument/2006/relationships/image" Target="../media/image1691.png"/><Relationship Id="rId218" Type="http://schemas.openxmlformats.org/officeDocument/2006/relationships/customXml" Target="../ink/ink2674.xml"/><Relationship Id="rId2" Type="http://schemas.openxmlformats.org/officeDocument/2006/relationships/customXml" Target="../ink/ink2560.xml"/><Relationship Id="rId29" Type="http://schemas.openxmlformats.org/officeDocument/2006/relationships/customXml" Target="../ink/ink2574.xml"/><Relationship Id="rId24" Type="http://schemas.openxmlformats.org/officeDocument/2006/relationships/customXml" Target="../ink/ink2571.xml"/><Relationship Id="rId40" Type="http://schemas.openxmlformats.org/officeDocument/2006/relationships/customXml" Target="../ink/ink2580.xml"/><Relationship Id="rId45" Type="http://schemas.openxmlformats.org/officeDocument/2006/relationships/customXml" Target="../ink/ink2583.xml"/><Relationship Id="rId66" Type="http://schemas.openxmlformats.org/officeDocument/2006/relationships/customXml" Target="../ink/ink2594.xml"/><Relationship Id="rId87" Type="http://schemas.openxmlformats.org/officeDocument/2006/relationships/customXml" Target="../ink/ink2606.xml"/><Relationship Id="rId110" Type="http://schemas.openxmlformats.org/officeDocument/2006/relationships/customXml" Target="../ink/ink2618.xml"/><Relationship Id="rId115" Type="http://schemas.openxmlformats.org/officeDocument/2006/relationships/image" Target="../media/image1644.png"/><Relationship Id="rId131" Type="http://schemas.openxmlformats.org/officeDocument/2006/relationships/customXml" Target="../ink/ink2630.xml"/><Relationship Id="rId136" Type="http://schemas.openxmlformats.org/officeDocument/2006/relationships/image" Target="../media/image1653.png"/><Relationship Id="rId157" Type="http://schemas.openxmlformats.org/officeDocument/2006/relationships/image" Target="../media/image1663.png"/><Relationship Id="rId178" Type="http://schemas.openxmlformats.org/officeDocument/2006/relationships/customXml" Target="../ink/ink2654.xml"/><Relationship Id="rId61" Type="http://schemas.openxmlformats.org/officeDocument/2006/relationships/image" Target="../media/image1619.png"/><Relationship Id="rId82" Type="http://schemas.openxmlformats.org/officeDocument/2006/relationships/customXml" Target="../ink/ink2603.xml"/><Relationship Id="rId152" Type="http://schemas.openxmlformats.org/officeDocument/2006/relationships/customXml" Target="../ink/ink2641.xml"/><Relationship Id="rId173" Type="http://schemas.openxmlformats.org/officeDocument/2006/relationships/image" Target="../media/image1671.png"/><Relationship Id="rId194" Type="http://schemas.openxmlformats.org/officeDocument/2006/relationships/customXml" Target="../ink/ink2662.xml"/><Relationship Id="rId199" Type="http://schemas.openxmlformats.org/officeDocument/2006/relationships/image" Target="../media/image1684.png"/><Relationship Id="rId203" Type="http://schemas.openxmlformats.org/officeDocument/2006/relationships/image" Target="../media/image1686.png"/><Relationship Id="rId208" Type="http://schemas.openxmlformats.org/officeDocument/2006/relationships/customXml" Target="../ink/ink2669.xml"/><Relationship Id="rId229" Type="http://schemas.openxmlformats.org/officeDocument/2006/relationships/image" Target="../media/image1699.png"/><Relationship Id="rId19" Type="http://schemas.openxmlformats.org/officeDocument/2006/relationships/image" Target="../media/image1600.png"/><Relationship Id="rId224" Type="http://schemas.openxmlformats.org/officeDocument/2006/relationships/customXml" Target="../ink/ink2677.xml"/><Relationship Id="rId14" Type="http://schemas.openxmlformats.org/officeDocument/2006/relationships/customXml" Target="../ink/ink2566.xml"/><Relationship Id="rId30" Type="http://schemas.openxmlformats.org/officeDocument/2006/relationships/image" Target="../media/image1605.png"/><Relationship Id="rId35" Type="http://schemas.openxmlformats.org/officeDocument/2006/relationships/image" Target="../media/image1607.png"/><Relationship Id="rId56" Type="http://schemas.openxmlformats.org/officeDocument/2006/relationships/customXml" Target="../ink/ink2589.xml"/><Relationship Id="rId77" Type="http://schemas.openxmlformats.org/officeDocument/2006/relationships/customXml" Target="../ink/ink2600.xml"/><Relationship Id="rId100" Type="http://schemas.openxmlformats.org/officeDocument/2006/relationships/image" Target="../media/image1637.png"/><Relationship Id="rId105" Type="http://schemas.openxmlformats.org/officeDocument/2006/relationships/customXml" Target="../ink/ink2615.xml"/><Relationship Id="rId126" Type="http://schemas.openxmlformats.org/officeDocument/2006/relationships/customXml" Target="../ink/ink2627.xml"/><Relationship Id="rId147" Type="http://schemas.openxmlformats.org/officeDocument/2006/relationships/image" Target="../media/image1658.png"/><Relationship Id="rId168" Type="http://schemas.openxmlformats.org/officeDocument/2006/relationships/customXml" Target="../ink/ink2649.xml"/><Relationship Id="rId8" Type="http://schemas.openxmlformats.org/officeDocument/2006/relationships/customXml" Target="../ink/ink2563.xml"/><Relationship Id="rId51" Type="http://schemas.openxmlformats.org/officeDocument/2006/relationships/image" Target="../media/image1614.png"/><Relationship Id="rId72" Type="http://schemas.openxmlformats.org/officeDocument/2006/relationships/customXml" Target="../ink/ink2597.xml"/><Relationship Id="rId93" Type="http://schemas.openxmlformats.org/officeDocument/2006/relationships/customXml" Target="../ink/ink2609.xml"/><Relationship Id="rId98" Type="http://schemas.openxmlformats.org/officeDocument/2006/relationships/image" Target="../media/image1636.png"/><Relationship Id="rId121" Type="http://schemas.openxmlformats.org/officeDocument/2006/relationships/customXml" Target="../ink/ink2624.xml"/><Relationship Id="rId142" Type="http://schemas.openxmlformats.org/officeDocument/2006/relationships/customXml" Target="../ink/ink2636.xml"/><Relationship Id="rId163" Type="http://schemas.openxmlformats.org/officeDocument/2006/relationships/image" Target="../media/image1666.png"/><Relationship Id="rId184" Type="http://schemas.openxmlformats.org/officeDocument/2006/relationships/customXml" Target="../ink/ink2657.xml"/><Relationship Id="rId189" Type="http://schemas.openxmlformats.org/officeDocument/2006/relationships/image" Target="../media/image1679.png"/><Relationship Id="rId219" Type="http://schemas.openxmlformats.org/officeDocument/2006/relationships/image" Target="../media/image1694.png"/><Relationship Id="rId3" Type="http://schemas.openxmlformats.org/officeDocument/2006/relationships/image" Target="../media/image1593.png"/><Relationship Id="rId214" Type="http://schemas.openxmlformats.org/officeDocument/2006/relationships/customXml" Target="../ink/ink2672.xml"/><Relationship Id="rId25" Type="http://schemas.openxmlformats.org/officeDocument/2006/relationships/image" Target="../media/image1603.png"/><Relationship Id="rId46" Type="http://schemas.openxmlformats.org/officeDocument/2006/relationships/image" Target="../media/image1612.png"/><Relationship Id="rId67" Type="http://schemas.openxmlformats.org/officeDocument/2006/relationships/image" Target="../media/image1622.png"/><Relationship Id="rId116" Type="http://schemas.openxmlformats.org/officeDocument/2006/relationships/customXml" Target="../ink/ink2621.xml"/><Relationship Id="rId137" Type="http://schemas.openxmlformats.org/officeDocument/2006/relationships/customXml" Target="../ink/ink2633.xml"/><Relationship Id="rId158" Type="http://schemas.openxmlformats.org/officeDocument/2006/relationships/customXml" Target="../ink/ink2644.xml"/><Relationship Id="rId20" Type="http://schemas.openxmlformats.org/officeDocument/2006/relationships/customXml" Target="../ink/ink2569.xml"/><Relationship Id="rId41" Type="http://schemas.openxmlformats.org/officeDocument/2006/relationships/customXml" Target="../ink/ink2581.xml"/><Relationship Id="rId62" Type="http://schemas.openxmlformats.org/officeDocument/2006/relationships/customXml" Target="../ink/ink2592.xml"/><Relationship Id="rId83" Type="http://schemas.openxmlformats.org/officeDocument/2006/relationships/image" Target="../media/image1629.png"/><Relationship Id="rId88" Type="http://schemas.openxmlformats.org/officeDocument/2006/relationships/image" Target="../media/image1631.png"/><Relationship Id="rId111" Type="http://schemas.openxmlformats.org/officeDocument/2006/relationships/image" Target="../media/image1642.png"/><Relationship Id="rId132" Type="http://schemas.openxmlformats.org/officeDocument/2006/relationships/image" Target="../media/image1651.png"/><Relationship Id="rId153" Type="http://schemas.openxmlformats.org/officeDocument/2006/relationships/image" Target="../media/image1661.png"/><Relationship Id="rId174" Type="http://schemas.openxmlformats.org/officeDocument/2006/relationships/customXml" Target="../ink/ink2652.xml"/><Relationship Id="rId179" Type="http://schemas.openxmlformats.org/officeDocument/2006/relationships/image" Target="../media/image1674.png"/><Relationship Id="rId195" Type="http://schemas.openxmlformats.org/officeDocument/2006/relationships/image" Target="../media/image1682.png"/><Relationship Id="rId209" Type="http://schemas.openxmlformats.org/officeDocument/2006/relationships/image" Target="../media/image1689.png"/><Relationship Id="rId190" Type="http://schemas.openxmlformats.org/officeDocument/2006/relationships/customXml" Target="../ink/ink2660.xml"/><Relationship Id="rId204" Type="http://schemas.openxmlformats.org/officeDocument/2006/relationships/customXml" Target="../ink/ink2667.xml"/><Relationship Id="rId220" Type="http://schemas.openxmlformats.org/officeDocument/2006/relationships/customXml" Target="../ink/ink2675.xml"/><Relationship Id="rId225" Type="http://schemas.openxmlformats.org/officeDocument/2006/relationships/image" Target="../media/image1697.png"/><Relationship Id="rId15" Type="http://schemas.openxmlformats.org/officeDocument/2006/relationships/image" Target="../media/image1598.png"/><Relationship Id="rId36" Type="http://schemas.openxmlformats.org/officeDocument/2006/relationships/customXml" Target="../ink/ink2578.xml"/><Relationship Id="rId57" Type="http://schemas.openxmlformats.org/officeDocument/2006/relationships/image" Target="../media/image1617.png"/><Relationship Id="rId106" Type="http://schemas.openxmlformats.org/officeDocument/2006/relationships/image" Target="../media/image1640.png"/><Relationship Id="rId127" Type="http://schemas.openxmlformats.org/officeDocument/2006/relationships/image" Target="../media/image1649.png"/><Relationship Id="rId10" Type="http://schemas.openxmlformats.org/officeDocument/2006/relationships/customXml" Target="../ink/ink2564.xml"/><Relationship Id="rId31" Type="http://schemas.openxmlformats.org/officeDocument/2006/relationships/customXml" Target="../ink/ink2575.xml"/><Relationship Id="rId52" Type="http://schemas.openxmlformats.org/officeDocument/2006/relationships/customXml" Target="../ink/ink2587.xml"/><Relationship Id="rId73" Type="http://schemas.openxmlformats.org/officeDocument/2006/relationships/customXml" Target="../ink/ink2598.xml"/><Relationship Id="rId78" Type="http://schemas.openxmlformats.org/officeDocument/2006/relationships/image" Target="../media/image1627.png"/><Relationship Id="rId94" Type="http://schemas.openxmlformats.org/officeDocument/2006/relationships/image" Target="../media/image1634.png"/><Relationship Id="rId99" Type="http://schemas.openxmlformats.org/officeDocument/2006/relationships/customXml" Target="../ink/ink2612.xml"/><Relationship Id="rId101" Type="http://schemas.openxmlformats.org/officeDocument/2006/relationships/customXml" Target="../ink/ink2613.xml"/><Relationship Id="rId122" Type="http://schemas.openxmlformats.org/officeDocument/2006/relationships/image" Target="../media/image1647.png"/><Relationship Id="rId143" Type="http://schemas.openxmlformats.org/officeDocument/2006/relationships/image" Target="../media/image1656.png"/><Relationship Id="rId148" Type="http://schemas.openxmlformats.org/officeDocument/2006/relationships/customXml" Target="../ink/ink2639.xml"/><Relationship Id="rId164" Type="http://schemas.openxmlformats.org/officeDocument/2006/relationships/customXml" Target="../ink/ink2647.xml"/><Relationship Id="rId169" Type="http://schemas.openxmlformats.org/officeDocument/2006/relationships/image" Target="../media/image1669.png"/><Relationship Id="rId185" Type="http://schemas.openxmlformats.org/officeDocument/2006/relationships/image" Target="../media/image1677.png"/><Relationship Id="rId4" Type="http://schemas.openxmlformats.org/officeDocument/2006/relationships/customXml" Target="../ink/ink2561.xml"/><Relationship Id="rId9" Type="http://schemas.openxmlformats.org/officeDocument/2006/relationships/image" Target="../media/image889.png"/><Relationship Id="rId180" Type="http://schemas.openxmlformats.org/officeDocument/2006/relationships/customXml" Target="../ink/ink2655.xml"/><Relationship Id="rId210" Type="http://schemas.openxmlformats.org/officeDocument/2006/relationships/customXml" Target="../ink/ink2670.xml"/><Relationship Id="rId215" Type="http://schemas.openxmlformats.org/officeDocument/2006/relationships/image" Target="../media/image1692.png"/><Relationship Id="rId26" Type="http://schemas.openxmlformats.org/officeDocument/2006/relationships/customXml" Target="../ink/ink2572.xml"/><Relationship Id="rId47" Type="http://schemas.openxmlformats.org/officeDocument/2006/relationships/customXml" Target="../ink/ink2584.xml"/><Relationship Id="rId68" Type="http://schemas.openxmlformats.org/officeDocument/2006/relationships/customXml" Target="../ink/ink2595.xml"/><Relationship Id="rId89" Type="http://schemas.openxmlformats.org/officeDocument/2006/relationships/customXml" Target="../ink/ink2607.xml"/><Relationship Id="rId112" Type="http://schemas.openxmlformats.org/officeDocument/2006/relationships/customXml" Target="../ink/ink2619.xml"/><Relationship Id="rId133" Type="http://schemas.openxmlformats.org/officeDocument/2006/relationships/customXml" Target="../ink/ink2631.xml"/><Relationship Id="rId154" Type="http://schemas.openxmlformats.org/officeDocument/2006/relationships/customXml" Target="../ink/ink2642.xml"/><Relationship Id="rId175" Type="http://schemas.openxmlformats.org/officeDocument/2006/relationships/image" Target="../media/image1672.png"/><Relationship Id="rId196" Type="http://schemas.openxmlformats.org/officeDocument/2006/relationships/customXml" Target="../ink/ink2663.xml"/><Relationship Id="rId200" Type="http://schemas.openxmlformats.org/officeDocument/2006/relationships/customXml" Target="../ink/ink2665.xml"/><Relationship Id="rId16" Type="http://schemas.openxmlformats.org/officeDocument/2006/relationships/customXml" Target="../ink/ink2567.xml"/><Relationship Id="rId221" Type="http://schemas.openxmlformats.org/officeDocument/2006/relationships/image" Target="../media/image1695.png"/><Relationship Id="rId37" Type="http://schemas.openxmlformats.org/officeDocument/2006/relationships/image" Target="../media/image1608.png"/><Relationship Id="rId58" Type="http://schemas.openxmlformats.org/officeDocument/2006/relationships/customXml" Target="../ink/ink2590.xml"/><Relationship Id="rId79" Type="http://schemas.openxmlformats.org/officeDocument/2006/relationships/customXml" Target="../ink/ink2601.xml"/><Relationship Id="rId102" Type="http://schemas.openxmlformats.org/officeDocument/2006/relationships/image" Target="../media/image1638.png"/><Relationship Id="rId123" Type="http://schemas.openxmlformats.org/officeDocument/2006/relationships/customXml" Target="../ink/ink2625.xml"/><Relationship Id="rId144" Type="http://schemas.openxmlformats.org/officeDocument/2006/relationships/customXml" Target="../ink/ink2637.xml"/><Relationship Id="rId90" Type="http://schemas.openxmlformats.org/officeDocument/2006/relationships/image" Target="../media/image1632.png"/><Relationship Id="rId165" Type="http://schemas.openxmlformats.org/officeDocument/2006/relationships/image" Target="../media/image1667.png"/><Relationship Id="rId186" Type="http://schemas.openxmlformats.org/officeDocument/2006/relationships/customXml" Target="../ink/ink2658.xml"/><Relationship Id="rId211" Type="http://schemas.openxmlformats.org/officeDocument/2006/relationships/image" Target="../media/image1690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741.xml"/><Relationship Id="rId299" Type="http://schemas.openxmlformats.org/officeDocument/2006/relationships/image" Target="../media/image1811.png"/><Relationship Id="rId21" Type="http://schemas.openxmlformats.org/officeDocument/2006/relationships/image" Target="../media/image16790.png"/><Relationship Id="rId63" Type="http://schemas.openxmlformats.org/officeDocument/2006/relationships/image" Target="../media/image1700.png"/><Relationship Id="rId159" Type="http://schemas.openxmlformats.org/officeDocument/2006/relationships/customXml" Target="../ink/ink2765.xml"/><Relationship Id="rId324" Type="http://schemas.openxmlformats.org/officeDocument/2006/relationships/customXml" Target="../ink/ink2849.xml"/><Relationship Id="rId366" Type="http://schemas.openxmlformats.org/officeDocument/2006/relationships/customXml" Target="../ink/ink2871.xml"/><Relationship Id="rId531" Type="http://schemas.openxmlformats.org/officeDocument/2006/relationships/customXml" Target="../ink/ink2956.xml"/><Relationship Id="rId170" Type="http://schemas.openxmlformats.org/officeDocument/2006/relationships/image" Target="../media/image1747.png"/><Relationship Id="rId226" Type="http://schemas.openxmlformats.org/officeDocument/2006/relationships/image" Target="../media/image1775.png"/><Relationship Id="rId433" Type="http://schemas.openxmlformats.org/officeDocument/2006/relationships/image" Target="../media/image1875.png"/><Relationship Id="rId268" Type="http://schemas.openxmlformats.org/officeDocument/2006/relationships/image" Target="../media/image1796.png"/><Relationship Id="rId475" Type="http://schemas.openxmlformats.org/officeDocument/2006/relationships/customXml" Target="../ink/ink2928.xml"/><Relationship Id="rId32" Type="http://schemas.openxmlformats.org/officeDocument/2006/relationships/customXml" Target="../ink/ink2695.xml"/><Relationship Id="rId74" Type="http://schemas.openxmlformats.org/officeDocument/2006/relationships/image" Target="../media/image1705.png"/><Relationship Id="rId128" Type="http://schemas.openxmlformats.org/officeDocument/2006/relationships/customXml" Target="../ink/ink2747.xml"/><Relationship Id="rId335" Type="http://schemas.openxmlformats.org/officeDocument/2006/relationships/customXml" Target="../ink/ink2855.xml"/><Relationship Id="rId377" Type="http://schemas.openxmlformats.org/officeDocument/2006/relationships/customXml" Target="../ink/ink2877.xml"/><Relationship Id="rId500" Type="http://schemas.openxmlformats.org/officeDocument/2006/relationships/image" Target="../media/image1907.png"/><Relationship Id="rId5" Type="http://schemas.openxmlformats.org/officeDocument/2006/relationships/image" Target="../media/image16711.png"/><Relationship Id="rId181" Type="http://schemas.openxmlformats.org/officeDocument/2006/relationships/customXml" Target="../ink/ink2776.xml"/><Relationship Id="rId237" Type="http://schemas.openxmlformats.org/officeDocument/2006/relationships/customXml" Target="../ink/ink2804.xml"/><Relationship Id="rId402" Type="http://schemas.openxmlformats.org/officeDocument/2006/relationships/image" Target="../media/image1860.png"/><Relationship Id="rId279" Type="http://schemas.openxmlformats.org/officeDocument/2006/relationships/customXml" Target="../ink/ink2825.xml"/><Relationship Id="rId444" Type="http://schemas.openxmlformats.org/officeDocument/2006/relationships/customXml" Target="../ink/ink2911.xml"/><Relationship Id="rId486" Type="http://schemas.openxmlformats.org/officeDocument/2006/relationships/image" Target="../media/image1900.png"/><Relationship Id="rId43" Type="http://schemas.openxmlformats.org/officeDocument/2006/relationships/image" Target="../media/image16900.png"/><Relationship Id="rId139" Type="http://schemas.openxmlformats.org/officeDocument/2006/relationships/image" Target="../media/image1733.png"/><Relationship Id="rId290" Type="http://schemas.openxmlformats.org/officeDocument/2006/relationships/customXml" Target="../ink/ink2831.xml"/><Relationship Id="rId304" Type="http://schemas.openxmlformats.org/officeDocument/2006/relationships/customXml" Target="../ink/ink2838.xml"/><Relationship Id="rId346" Type="http://schemas.openxmlformats.org/officeDocument/2006/relationships/customXml" Target="../ink/ink2861.xml"/><Relationship Id="rId388" Type="http://schemas.openxmlformats.org/officeDocument/2006/relationships/image" Target="../media/image1853.png"/><Relationship Id="rId511" Type="http://schemas.openxmlformats.org/officeDocument/2006/relationships/customXml" Target="../ink/ink2946.xml"/><Relationship Id="rId85" Type="http://schemas.openxmlformats.org/officeDocument/2006/relationships/customXml" Target="../ink/ink2723.xml"/><Relationship Id="rId150" Type="http://schemas.openxmlformats.org/officeDocument/2006/relationships/image" Target="../media/image1738.png"/><Relationship Id="rId192" Type="http://schemas.openxmlformats.org/officeDocument/2006/relationships/image" Target="../media/image1758.png"/><Relationship Id="rId206" Type="http://schemas.openxmlformats.org/officeDocument/2006/relationships/image" Target="../media/image1765.png"/><Relationship Id="rId413" Type="http://schemas.openxmlformats.org/officeDocument/2006/relationships/image" Target="../media/image1865.png"/><Relationship Id="rId248" Type="http://schemas.openxmlformats.org/officeDocument/2006/relationships/image" Target="../media/image1786.png"/><Relationship Id="rId455" Type="http://schemas.openxmlformats.org/officeDocument/2006/relationships/customXml" Target="../ink/ink2917.xml"/><Relationship Id="rId497" Type="http://schemas.openxmlformats.org/officeDocument/2006/relationships/customXml" Target="../ink/ink2939.xml"/><Relationship Id="rId12" Type="http://schemas.openxmlformats.org/officeDocument/2006/relationships/customXml" Target="../ink/ink2685.xml"/><Relationship Id="rId108" Type="http://schemas.openxmlformats.org/officeDocument/2006/relationships/image" Target="../media/image1720.png"/><Relationship Id="rId315" Type="http://schemas.openxmlformats.org/officeDocument/2006/relationships/image" Target="../media/image1818.png"/><Relationship Id="rId357" Type="http://schemas.openxmlformats.org/officeDocument/2006/relationships/image" Target="../media/image1838.png"/><Relationship Id="rId522" Type="http://schemas.openxmlformats.org/officeDocument/2006/relationships/image" Target="../media/image1918.png"/><Relationship Id="rId54" Type="http://schemas.openxmlformats.org/officeDocument/2006/relationships/customXml" Target="../ink/ink2706.xml"/><Relationship Id="rId96" Type="http://schemas.openxmlformats.org/officeDocument/2006/relationships/customXml" Target="../ink/ink2729.xml"/><Relationship Id="rId161" Type="http://schemas.openxmlformats.org/officeDocument/2006/relationships/customXml" Target="../ink/ink2766.xml"/><Relationship Id="rId217" Type="http://schemas.openxmlformats.org/officeDocument/2006/relationships/customXml" Target="../ink/ink2794.xml"/><Relationship Id="rId399" Type="http://schemas.openxmlformats.org/officeDocument/2006/relationships/customXml" Target="../ink/ink2888.xml"/><Relationship Id="rId259" Type="http://schemas.openxmlformats.org/officeDocument/2006/relationships/customXml" Target="../ink/ink2815.xml"/><Relationship Id="rId424" Type="http://schemas.openxmlformats.org/officeDocument/2006/relationships/customXml" Target="../ink/ink2901.xml"/><Relationship Id="rId466" Type="http://schemas.openxmlformats.org/officeDocument/2006/relationships/image" Target="../media/image1891.png"/><Relationship Id="rId23" Type="http://schemas.openxmlformats.org/officeDocument/2006/relationships/image" Target="../media/image16800.png"/><Relationship Id="rId119" Type="http://schemas.openxmlformats.org/officeDocument/2006/relationships/customXml" Target="../ink/ink2742.xml"/><Relationship Id="rId270" Type="http://schemas.openxmlformats.org/officeDocument/2006/relationships/image" Target="../media/image1797.png"/><Relationship Id="rId326" Type="http://schemas.openxmlformats.org/officeDocument/2006/relationships/image" Target="../media/image1823.png"/><Relationship Id="rId533" Type="http://schemas.openxmlformats.org/officeDocument/2006/relationships/customXml" Target="../ink/ink2957.xml"/><Relationship Id="rId65" Type="http://schemas.openxmlformats.org/officeDocument/2006/relationships/image" Target="../media/image1701.png"/><Relationship Id="rId130" Type="http://schemas.openxmlformats.org/officeDocument/2006/relationships/customXml" Target="../ink/ink2748.xml"/><Relationship Id="rId368" Type="http://schemas.openxmlformats.org/officeDocument/2006/relationships/customXml" Target="../ink/ink2872.xml"/><Relationship Id="rId172" Type="http://schemas.openxmlformats.org/officeDocument/2006/relationships/image" Target="../media/image1748.png"/><Relationship Id="rId228" Type="http://schemas.openxmlformats.org/officeDocument/2006/relationships/image" Target="../media/image1776.png"/><Relationship Id="rId435" Type="http://schemas.openxmlformats.org/officeDocument/2006/relationships/image" Target="../media/image1876.png"/><Relationship Id="rId477" Type="http://schemas.openxmlformats.org/officeDocument/2006/relationships/customXml" Target="../ink/ink2929.xml"/><Relationship Id="rId281" Type="http://schemas.openxmlformats.org/officeDocument/2006/relationships/customXml" Target="../ink/ink2826.xml"/><Relationship Id="rId337" Type="http://schemas.openxmlformats.org/officeDocument/2006/relationships/customXml" Target="../ink/ink2856.xml"/><Relationship Id="rId502" Type="http://schemas.openxmlformats.org/officeDocument/2006/relationships/image" Target="../media/image1908.png"/><Relationship Id="rId34" Type="http://schemas.openxmlformats.org/officeDocument/2006/relationships/customXml" Target="../ink/ink2696.xml"/><Relationship Id="rId76" Type="http://schemas.openxmlformats.org/officeDocument/2006/relationships/image" Target="../media/image1706.png"/><Relationship Id="rId141" Type="http://schemas.openxmlformats.org/officeDocument/2006/relationships/image" Target="../media/image1734.png"/><Relationship Id="rId379" Type="http://schemas.openxmlformats.org/officeDocument/2006/relationships/customXml" Target="../ink/ink2878.xml"/><Relationship Id="rId7" Type="http://schemas.openxmlformats.org/officeDocument/2006/relationships/image" Target="../media/image16720.png"/><Relationship Id="rId183" Type="http://schemas.openxmlformats.org/officeDocument/2006/relationships/customXml" Target="../ink/ink2777.xml"/><Relationship Id="rId239" Type="http://schemas.openxmlformats.org/officeDocument/2006/relationships/customXml" Target="../ink/ink2805.xml"/><Relationship Id="rId390" Type="http://schemas.openxmlformats.org/officeDocument/2006/relationships/image" Target="../media/image1854.png"/><Relationship Id="rId404" Type="http://schemas.openxmlformats.org/officeDocument/2006/relationships/image" Target="../media/image1861.png"/><Relationship Id="rId446" Type="http://schemas.openxmlformats.org/officeDocument/2006/relationships/customXml" Target="../ink/ink2912.xml"/><Relationship Id="rId250" Type="http://schemas.openxmlformats.org/officeDocument/2006/relationships/image" Target="../media/image1787.png"/><Relationship Id="rId292" Type="http://schemas.openxmlformats.org/officeDocument/2006/relationships/customXml" Target="../ink/ink2832.xml"/><Relationship Id="rId306" Type="http://schemas.openxmlformats.org/officeDocument/2006/relationships/customXml" Target="../ink/ink2839.xml"/><Relationship Id="rId488" Type="http://schemas.openxmlformats.org/officeDocument/2006/relationships/image" Target="../media/image1901.png"/><Relationship Id="rId45" Type="http://schemas.openxmlformats.org/officeDocument/2006/relationships/image" Target="../media/image16911.png"/><Relationship Id="rId87" Type="http://schemas.openxmlformats.org/officeDocument/2006/relationships/customXml" Target="../ink/ink2724.xml"/><Relationship Id="rId110" Type="http://schemas.openxmlformats.org/officeDocument/2006/relationships/customXml" Target="../ink/ink2737.xml"/><Relationship Id="rId348" Type="http://schemas.openxmlformats.org/officeDocument/2006/relationships/customXml" Target="../ink/ink2862.xml"/><Relationship Id="rId513" Type="http://schemas.openxmlformats.org/officeDocument/2006/relationships/customXml" Target="../ink/ink2947.xml"/><Relationship Id="rId152" Type="http://schemas.openxmlformats.org/officeDocument/2006/relationships/customXml" Target="../ink/ink2761.xml"/><Relationship Id="rId194" Type="http://schemas.openxmlformats.org/officeDocument/2006/relationships/image" Target="../media/image1759.png"/><Relationship Id="rId208" Type="http://schemas.openxmlformats.org/officeDocument/2006/relationships/image" Target="../media/image1766.png"/><Relationship Id="rId415" Type="http://schemas.openxmlformats.org/officeDocument/2006/relationships/image" Target="../media/image1866.png"/><Relationship Id="rId457" Type="http://schemas.openxmlformats.org/officeDocument/2006/relationships/customXml" Target="../ink/ink2918.xml"/><Relationship Id="rId261" Type="http://schemas.openxmlformats.org/officeDocument/2006/relationships/customXml" Target="../ink/ink2816.xml"/><Relationship Id="rId499" Type="http://schemas.openxmlformats.org/officeDocument/2006/relationships/customXml" Target="../ink/ink2940.xml"/><Relationship Id="rId14" Type="http://schemas.openxmlformats.org/officeDocument/2006/relationships/customXml" Target="../ink/ink2686.xml"/><Relationship Id="rId56" Type="http://schemas.openxmlformats.org/officeDocument/2006/relationships/customXml" Target="../ink/ink2707.xml"/><Relationship Id="rId317" Type="http://schemas.openxmlformats.org/officeDocument/2006/relationships/image" Target="../media/image1819.png"/><Relationship Id="rId359" Type="http://schemas.openxmlformats.org/officeDocument/2006/relationships/image" Target="../media/image1839.png"/><Relationship Id="rId524" Type="http://schemas.openxmlformats.org/officeDocument/2006/relationships/image" Target="../media/image1919.png"/><Relationship Id="rId98" Type="http://schemas.openxmlformats.org/officeDocument/2006/relationships/customXml" Target="../ink/ink2730.xml"/><Relationship Id="rId121" Type="http://schemas.openxmlformats.org/officeDocument/2006/relationships/customXml" Target="../ink/ink2743.xml"/><Relationship Id="rId163" Type="http://schemas.openxmlformats.org/officeDocument/2006/relationships/customXml" Target="../ink/ink2767.xml"/><Relationship Id="rId219" Type="http://schemas.openxmlformats.org/officeDocument/2006/relationships/customXml" Target="../ink/ink2795.xml"/><Relationship Id="rId370" Type="http://schemas.openxmlformats.org/officeDocument/2006/relationships/customXml" Target="../ink/ink2873.xml"/><Relationship Id="rId426" Type="http://schemas.openxmlformats.org/officeDocument/2006/relationships/customXml" Target="../ink/ink2902.xml"/><Relationship Id="rId230" Type="http://schemas.openxmlformats.org/officeDocument/2006/relationships/image" Target="../media/image1777.png"/><Relationship Id="rId468" Type="http://schemas.openxmlformats.org/officeDocument/2006/relationships/image" Target="../media/image1892.png"/><Relationship Id="rId25" Type="http://schemas.openxmlformats.org/officeDocument/2006/relationships/image" Target="../media/image16811.png"/><Relationship Id="rId46" Type="http://schemas.openxmlformats.org/officeDocument/2006/relationships/customXml" Target="../ink/ink2702.xml"/><Relationship Id="rId67" Type="http://schemas.openxmlformats.org/officeDocument/2006/relationships/image" Target="../media/image1702.png"/><Relationship Id="rId272" Type="http://schemas.openxmlformats.org/officeDocument/2006/relationships/image" Target="../media/image1798.png"/><Relationship Id="rId293" Type="http://schemas.openxmlformats.org/officeDocument/2006/relationships/image" Target="../media/image1808.png"/><Relationship Id="rId307" Type="http://schemas.openxmlformats.org/officeDocument/2006/relationships/customXml" Target="../ink/ink2840.xml"/><Relationship Id="rId328" Type="http://schemas.openxmlformats.org/officeDocument/2006/relationships/image" Target="../media/image1824.png"/><Relationship Id="rId349" Type="http://schemas.openxmlformats.org/officeDocument/2006/relationships/image" Target="../media/image1834.png"/><Relationship Id="rId514" Type="http://schemas.openxmlformats.org/officeDocument/2006/relationships/image" Target="../media/image1914.png"/><Relationship Id="rId535" Type="http://schemas.openxmlformats.org/officeDocument/2006/relationships/customXml" Target="../ink/ink2958.xml"/><Relationship Id="rId88" Type="http://schemas.openxmlformats.org/officeDocument/2006/relationships/customXml" Target="../ink/ink2725.xml"/><Relationship Id="rId111" Type="http://schemas.openxmlformats.org/officeDocument/2006/relationships/image" Target="../media/image1721.png"/><Relationship Id="rId132" Type="http://schemas.openxmlformats.org/officeDocument/2006/relationships/image" Target="../media/image1730.png"/><Relationship Id="rId153" Type="http://schemas.openxmlformats.org/officeDocument/2006/relationships/image" Target="../media/image1739.png"/><Relationship Id="rId174" Type="http://schemas.openxmlformats.org/officeDocument/2006/relationships/image" Target="../media/image1749.png"/><Relationship Id="rId195" Type="http://schemas.openxmlformats.org/officeDocument/2006/relationships/customXml" Target="../ink/ink2783.xml"/><Relationship Id="rId209" Type="http://schemas.openxmlformats.org/officeDocument/2006/relationships/customXml" Target="../ink/ink2790.xml"/><Relationship Id="rId360" Type="http://schemas.openxmlformats.org/officeDocument/2006/relationships/customXml" Target="../ink/ink2868.xml"/><Relationship Id="rId381" Type="http://schemas.openxmlformats.org/officeDocument/2006/relationships/customXml" Target="../ink/ink2879.xml"/><Relationship Id="rId416" Type="http://schemas.openxmlformats.org/officeDocument/2006/relationships/customXml" Target="../ink/ink2897.xml"/><Relationship Id="rId220" Type="http://schemas.openxmlformats.org/officeDocument/2006/relationships/image" Target="../media/image1772.png"/><Relationship Id="rId241" Type="http://schemas.openxmlformats.org/officeDocument/2006/relationships/customXml" Target="../ink/ink2806.xml"/><Relationship Id="rId437" Type="http://schemas.openxmlformats.org/officeDocument/2006/relationships/image" Target="../media/image1877.png"/><Relationship Id="rId458" Type="http://schemas.openxmlformats.org/officeDocument/2006/relationships/image" Target="../media/image1887.png"/><Relationship Id="rId479" Type="http://schemas.openxmlformats.org/officeDocument/2006/relationships/customXml" Target="../ink/ink2930.xml"/><Relationship Id="rId15" Type="http://schemas.openxmlformats.org/officeDocument/2006/relationships/image" Target="../media/image16760.png"/><Relationship Id="rId36" Type="http://schemas.openxmlformats.org/officeDocument/2006/relationships/customXml" Target="../ink/ink2697.xml"/><Relationship Id="rId57" Type="http://schemas.openxmlformats.org/officeDocument/2006/relationships/image" Target="../media/image16970.png"/><Relationship Id="rId262" Type="http://schemas.openxmlformats.org/officeDocument/2006/relationships/image" Target="../media/image1793.png"/><Relationship Id="rId283" Type="http://schemas.openxmlformats.org/officeDocument/2006/relationships/customXml" Target="../ink/ink2827.xml"/><Relationship Id="rId318" Type="http://schemas.openxmlformats.org/officeDocument/2006/relationships/customXml" Target="../ink/ink2846.xml"/><Relationship Id="rId339" Type="http://schemas.openxmlformats.org/officeDocument/2006/relationships/customXml" Target="../ink/ink2857.xml"/><Relationship Id="rId490" Type="http://schemas.openxmlformats.org/officeDocument/2006/relationships/image" Target="../media/image1902.png"/><Relationship Id="rId504" Type="http://schemas.openxmlformats.org/officeDocument/2006/relationships/image" Target="../media/image1909.png"/><Relationship Id="rId525" Type="http://schemas.openxmlformats.org/officeDocument/2006/relationships/customXml" Target="../ink/ink2953.xml"/><Relationship Id="rId78" Type="http://schemas.openxmlformats.org/officeDocument/2006/relationships/image" Target="../media/image1707.png"/><Relationship Id="rId99" Type="http://schemas.openxmlformats.org/officeDocument/2006/relationships/image" Target="../media/image1716.png"/><Relationship Id="rId101" Type="http://schemas.openxmlformats.org/officeDocument/2006/relationships/image" Target="../media/image1717.png"/><Relationship Id="rId122" Type="http://schemas.openxmlformats.org/officeDocument/2006/relationships/image" Target="../media/image1726.png"/><Relationship Id="rId143" Type="http://schemas.openxmlformats.org/officeDocument/2006/relationships/image" Target="../media/image1735.png"/><Relationship Id="rId164" Type="http://schemas.openxmlformats.org/officeDocument/2006/relationships/image" Target="../media/image1744.png"/><Relationship Id="rId185" Type="http://schemas.openxmlformats.org/officeDocument/2006/relationships/customXml" Target="../ink/ink2778.xml"/><Relationship Id="rId350" Type="http://schemas.openxmlformats.org/officeDocument/2006/relationships/customXml" Target="../ink/ink2863.xml"/><Relationship Id="rId371" Type="http://schemas.openxmlformats.org/officeDocument/2006/relationships/customXml" Target="../ink/ink2874.xml"/><Relationship Id="rId406" Type="http://schemas.openxmlformats.org/officeDocument/2006/relationships/customXml" Target="../ink/ink2892.xml"/><Relationship Id="rId9" Type="http://schemas.openxmlformats.org/officeDocument/2006/relationships/image" Target="../media/image16730.png"/><Relationship Id="rId210" Type="http://schemas.openxmlformats.org/officeDocument/2006/relationships/image" Target="../media/image1767.png"/><Relationship Id="rId392" Type="http://schemas.openxmlformats.org/officeDocument/2006/relationships/image" Target="../media/image1855.png"/><Relationship Id="rId427" Type="http://schemas.openxmlformats.org/officeDocument/2006/relationships/image" Target="../media/image1872.png"/><Relationship Id="rId448" Type="http://schemas.openxmlformats.org/officeDocument/2006/relationships/customXml" Target="../ink/ink2913.xml"/><Relationship Id="rId469" Type="http://schemas.openxmlformats.org/officeDocument/2006/relationships/customXml" Target="../ink/ink2924.xml"/><Relationship Id="rId26" Type="http://schemas.openxmlformats.org/officeDocument/2006/relationships/customXml" Target="../ink/ink2692.xml"/><Relationship Id="rId231" Type="http://schemas.openxmlformats.org/officeDocument/2006/relationships/customXml" Target="../ink/ink2801.xml"/><Relationship Id="rId252" Type="http://schemas.openxmlformats.org/officeDocument/2006/relationships/image" Target="../media/image1788.png"/><Relationship Id="rId273" Type="http://schemas.openxmlformats.org/officeDocument/2006/relationships/customXml" Target="../ink/ink2822.xml"/><Relationship Id="rId294" Type="http://schemas.openxmlformats.org/officeDocument/2006/relationships/customXml" Target="../ink/ink2833.xml"/><Relationship Id="rId308" Type="http://schemas.openxmlformats.org/officeDocument/2006/relationships/image" Target="../media/image1815.png"/><Relationship Id="rId329" Type="http://schemas.openxmlformats.org/officeDocument/2006/relationships/customXml" Target="../ink/ink2852.xml"/><Relationship Id="rId480" Type="http://schemas.openxmlformats.org/officeDocument/2006/relationships/image" Target="../media/image1897.png"/><Relationship Id="rId515" Type="http://schemas.openxmlformats.org/officeDocument/2006/relationships/customXml" Target="../ink/ink2948.xml"/><Relationship Id="rId536" Type="http://schemas.openxmlformats.org/officeDocument/2006/relationships/image" Target="../media/image1925.png"/><Relationship Id="rId47" Type="http://schemas.openxmlformats.org/officeDocument/2006/relationships/image" Target="../media/image16920.png"/><Relationship Id="rId68" Type="http://schemas.openxmlformats.org/officeDocument/2006/relationships/customXml" Target="../ink/ink2713.xml"/><Relationship Id="rId89" Type="http://schemas.openxmlformats.org/officeDocument/2006/relationships/image" Target="../media/image1711.png"/><Relationship Id="rId112" Type="http://schemas.openxmlformats.org/officeDocument/2006/relationships/customXml" Target="../ink/ink2738.xml"/><Relationship Id="rId133" Type="http://schemas.openxmlformats.org/officeDocument/2006/relationships/customXml" Target="../ink/ink2750.xml"/><Relationship Id="rId154" Type="http://schemas.openxmlformats.org/officeDocument/2006/relationships/customXml" Target="../ink/ink2762.xml"/><Relationship Id="rId175" Type="http://schemas.openxmlformats.org/officeDocument/2006/relationships/customXml" Target="../ink/ink2773.xml"/><Relationship Id="rId340" Type="http://schemas.openxmlformats.org/officeDocument/2006/relationships/image" Target="../media/image1830.png"/><Relationship Id="rId361" Type="http://schemas.openxmlformats.org/officeDocument/2006/relationships/image" Target="../media/image1840.png"/><Relationship Id="rId196" Type="http://schemas.openxmlformats.org/officeDocument/2006/relationships/image" Target="../media/image1760.png"/><Relationship Id="rId200" Type="http://schemas.openxmlformats.org/officeDocument/2006/relationships/image" Target="../media/image1762.png"/><Relationship Id="rId382" Type="http://schemas.openxmlformats.org/officeDocument/2006/relationships/image" Target="../media/image1850.png"/><Relationship Id="rId417" Type="http://schemas.openxmlformats.org/officeDocument/2006/relationships/image" Target="../media/image1867.png"/><Relationship Id="rId438" Type="http://schemas.openxmlformats.org/officeDocument/2006/relationships/customXml" Target="../ink/ink2908.xml"/><Relationship Id="rId459" Type="http://schemas.openxmlformats.org/officeDocument/2006/relationships/customXml" Target="../ink/ink2919.xml"/><Relationship Id="rId16" Type="http://schemas.openxmlformats.org/officeDocument/2006/relationships/customXml" Target="../ink/ink2687.xml"/><Relationship Id="rId221" Type="http://schemas.openxmlformats.org/officeDocument/2006/relationships/customXml" Target="../ink/ink2796.xml"/><Relationship Id="rId242" Type="http://schemas.openxmlformats.org/officeDocument/2006/relationships/image" Target="../media/image1783.png"/><Relationship Id="rId263" Type="http://schemas.openxmlformats.org/officeDocument/2006/relationships/customXml" Target="../ink/ink2817.xml"/><Relationship Id="rId284" Type="http://schemas.openxmlformats.org/officeDocument/2006/relationships/image" Target="../media/image1804.png"/><Relationship Id="rId319" Type="http://schemas.openxmlformats.org/officeDocument/2006/relationships/image" Target="../media/image1820.png"/><Relationship Id="rId470" Type="http://schemas.openxmlformats.org/officeDocument/2006/relationships/image" Target="../media/image1893.png"/><Relationship Id="rId491" Type="http://schemas.openxmlformats.org/officeDocument/2006/relationships/customXml" Target="../ink/ink2936.xml"/><Relationship Id="rId505" Type="http://schemas.openxmlformats.org/officeDocument/2006/relationships/customXml" Target="../ink/ink2943.xml"/><Relationship Id="rId526" Type="http://schemas.openxmlformats.org/officeDocument/2006/relationships/image" Target="../media/image1920.png"/><Relationship Id="rId37" Type="http://schemas.openxmlformats.org/officeDocument/2006/relationships/image" Target="../media/image16870.png"/><Relationship Id="rId58" Type="http://schemas.openxmlformats.org/officeDocument/2006/relationships/customXml" Target="../ink/ink2708.xml"/><Relationship Id="rId79" Type="http://schemas.openxmlformats.org/officeDocument/2006/relationships/customXml" Target="../ink/ink2719.xml"/><Relationship Id="rId102" Type="http://schemas.openxmlformats.org/officeDocument/2006/relationships/customXml" Target="../ink/ink2732.xml"/><Relationship Id="rId123" Type="http://schemas.openxmlformats.org/officeDocument/2006/relationships/customXml" Target="../ink/ink2744.xml"/><Relationship Id="rId144" Type="http://schemas.openxmlformats.org/officeDocument/2006/relationships/customXml" Target="../ink/ink2756.xml"/><Relationship Id="rId330" Type="http://schemas.openxmlformats.org/officeDocument/2006/relationships/image" Target="../media/image1825.png"/><Relationship Id="rId90" Type="http://schemas.openxmlformats.org/officeDocument/2006/relationships/customXml" Target="../ink/ink2726.xml"/><Relationship Id="rId165" Type="http://schemas.openxmlformats.org/officeDocument/2006/relationships/customXml" Target="../ink/ink2768.xml"/><Relationship Id="rId186" Type="http://schemas.openxmlformats.org/officeDocument/2006/relationships/image" Target="../media/image1755.png"/><Relationship Id="rId351" Type="http://schemas.openxmlformats.org/officeDocument/2006/relationships/image" Target="../media/image1835.png"/><Relationship Id="rId372" Type="http://schemas.openxmlformats.org/officeDocument/2006/relationships/image" Target="../media/image1845.png"/><Relationship Id="rId393" Type="http://schemas.openxmlformats.org/officeDocument/2006/relationships/customXml" Target="../ink/ink2885.xml"/><Relationship Id="rId407" Type="http://schemas.openxmlformats.org/officeDocument/2006/relationships/image" Target="../media/image1862.png"/><Relationship Id="rId428" Type="http://schemas.openxmlformats.org/officeDocument/2006/relationships/customXml" Target="../ink/ink2903.xml"/><Relationship Id="rId449" Type="http://schemas.openxmlformats.org/officeDocument/2006/relationships/image" Target="../media/image1883.png"/><Relationship Id="rId211" Type="http://schemas.openxmlformats.org/officeDocument/2006/relationships/customXml" Target="../ink/ink2791.xml"/><Relationship Id="rId232" Type="http://schemas.openxmlformats.org/officeDocument/2006/relationships/image" Target="../media/image1778.png"/><Relationship Id="rId253" Type="http://schemas.openxmlformats.org/officeDocument/2006/relationships/customXml" Target="../ink/ink2812.xml"/><Relationship Id="rId274" Type="http://schemas.openxmlformats.org/officeDocument/2006/relationships/image" Target="../media/image1799.png"/><Relationship Id="rId295" Type="http://schemas.openxmlformats.org/officeDocument/2006/relationships/image" Target="../media/image1809.png"/><Relationship Id="rId309" Type="http://schemas.openxmlformats.org/officeDocument/2006/relationships/customXml" Target="../ink/ink2841.xml"/><Relationship Id="rId460" Type="http://schemas.openxmlformats.org/officeDocument/2006/relationships/image" Target="../media/image1888.png"/><Relationship Id="rId481" Type="http://schemas.openxmlformats.org/officeDocument/2006/relationships/customXml" Target="../ink/ink2931.xml"/><Relationship Id="rId516" Type="http://schemas.openxmlformats.org/officeDocument/2006/relationships/image" Target="../media/image1915.png"/><Relationship Id="rId27" Type="http://schemas.openxmlformats.org/officeDocument/2006/relationships/image" Target="../media/image16820.png"/><Relationship Id="rId48" Type="http://schemas.openxmlformats.org/officeDocument/2006/relationships/customXml" Target="../ink/ink2703.xml"/><Relationship Id="rId69" Type="http://schemas.openxmlformats.org/officeDocument/2006/relationships/image" Target="../media/image1703.png"/><Relationship Id="rId113" Type="http://schemas.openxmlformats.org/officeDocument/2006/relationships/image" Target="../media/image1722.png"/><Relationship Id="rId134" Type="http://schemas.openxmlformats.org/officeDocument/2006/relationships/image" Target="../media/image1731.png"/><Relationship Id="rId320" Type="http://schemas.openxmlformats.org/officeDocument/2006/relationships/customXml" Target="../ink/ink2847.xml"/><Relationship Id="rId80" Type="http://schemas.openxmlformats.org/officeDocument/2006/relationships/customXml" Target="../ink/ink2720.xml"/><Relationship Id="rId155" Type="http://schemas.openxmlformats.org/officeDocument/2006/relationships/image" Target="../media/image1740.png"/><Relationship Id="rId176" Type="http://schemas.openxmlformats.org/officeDocument/2006/relationships/image" Target="../media/image1750.png"/><Relationship Id="rId197" Type="http://schemas.openxmlformats.org/officeDocument/2006/relationships/customXml" Target="../ink/ink2784.xml"/><Relationship Id="rId341" Type="http://schemas.openxmlformats.org/officeDocument/2006/relationships/customXml" Target="../ink/ink2858.xml"/><Relationship Id="rId362" Type="http://schemas.openxmlformats.org/officeDocument/2006/relationships/customXml" Target="../ink/ink2869.xml"/><Relationship Id="rId383" Type="http://schemas.openxmlformats.org/officeDocument/2006/relationships/customXml" Target="../ink/ink2880.xml"/><Relationship Id="rId418" Type="http://schemas.openxmlformats.org/officeDocument/2006/relationships/customXml" Target="../ink/ink2898.xml"/><Relationship Id="rId439" Type="http://schemas.openxmlformats.org/officeDocument/2006/relationships/image" Target="../media/image1878.png"/><Relationship Id="rId201" Type="http://schemas.openxmlformats.org/officeDocument/2006/relationships/customXml" Target="../ink/ink2786.xml"/><Relationship Id="rId222" Type="http://schemas.openxmlformats.org/officeDocument/2006/relationships/image" Target="../media/image1773.png"/><Relationship Id="rId243" Type="http://schemas.openxmlformats.org/officeDocument/2006/relationships/customXml" Target="../ink/ink2807.xml"/><Relationship Id="rId264" Type="http://schemas.openxmlformats.org/officeDocument/2006/relationships/image" Target="../media/image1794.png"/><Relationship Id="rId285" Type="http://schemas.openxmlformats.org/officeDocument/2006/relationships/customXml" Target="../ink/ink2828.xml"/><Relationship Id="rId450" Type="http://schemas.openxmlformats.org/officeDocument/2006/relationships/customXml" Target="../ink/ink2914.xml"/><Relationship Id="rId471" Type="http://schemas.openxmlformats.org/officeDocument/2006/relationships/customXml" Target="../ink/ink2925.xml"/><Relationship Id="rId506" Type="http://schemas.openxmlformats.org/officeDocument/2006/relationships/image" Target="../media/image1910.png"/><Relationship Id="rId17" Type="http://schemas.openxmlformats.org/officeDocument/2006/relationships/image" Target="../media/image16770.png"/><Relationship Id="rId38" Type="http://schemas.openxmlformats.org/officeDocument/2006/relationships/customXml" Target="../ink/ink2698.xml"/><Relationship Id="rId59" Type="http://schemas.openxmlformats.org/officeDocument/2006/relationships/image" Target="../media/image16980.png"/><Relationship Id="rId103" Type="http://schemas.openxmlformats.org/officeDocument/2006/relationships/customXml" Target="../ink/ink2733.xml"/><Relationship Id="rId124" Type="http://schemas.openxmlformats.org/officeDocument/2006/relationships/customXml" Target="../ink/ink2745.xml"/><Relationship Id="rId310" Type="http://schemas.openxmlformats.org/officeDocument/2006/relationships/customXml" Target="../ink/ink2842.xml"/><Relationship Id="rId492" Type="http://schemas.openxmlformats.org/officeDocument/2006/relationships/image" Target="../media/image1903.png"/><Relationship Id="rId527" Type="http://schemas.openxmlformats.org/officeDocument/2006/relationships/customXml" Target="../ink/ink2954.xml"/><Relationship Id="rId70" Type="http://schemas.openxmlformats.org/officeDocument/2006/relationships/customXml" Target="../ink/ink2714.xml"/><Relationship Id="rId91" Type="http://schemas.openxmlformats.org/officeDocument/2006/relationships/image" Target="../media/image1712.png"/><Relationship Id="rId145" Type="http://schemas.openxmlformats.org/officeDocument/2006/relationships/customXml" Target="../ink/ink2757.xml"/><Relationship Id="rId166" Type="http://schemas.openxmlformats.org/officeDocument/2006/relationships/image" Target="../media/image1745.png"/><Relationship Id="rId187" Type="http://schemas.openxmlformats.org/officeDocument/2006/relationships/customXml" Target="../ink/ink2779.xml"/><Relationship Id="rId331" Type="http://schemas.openxmlformats.org/officeDocument/2006/relationships/customXml" Target="../ink/ink2853.xml"/><Relationship Id="rId352" Type="http://schemas.openxmlformats.org/officeDocument/2006/relationships/customXml" Target="../ink/ink2864.xml"/><Relationship Id="rId373" Type="http://schemas.openxmlformats.org/officeDocument/2006/relationships/customXml" Target="../ink/ink2875.xml"/><Relationship Id="rId394" Type="http://schemas.openxmlformats.org/officeDocument/2006/relationships/image" Target="../media/image1856.png"/><Relationship Id="rId408" Type="http://schemas.openxmlformats.org/officeDocument/2006/relationships/customXml" Target="../ink/ink2893.xml"/><Relationship Id="rId429" Type="http://schemas.openxmlformats.org/officeDocument/2006/relationships/image" Target="../media/image187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68.png"/><Relationship Id="rId233" Type="http://schemas.openxmlformats.org/officeDocument/2006/relationships/customXml" Target="../ink/ink2802.xml"/><Relationship Id="rId254" Type="http://schemas.openxmlformats.org/officeDocument/2006/relationships/image" Target="../media/image1789.png"/><Relationship Id="rId440" Type="http://schemas.openxmlformats.org/officeDocument/2006/relationships/customXml" Target="../ink/ink2909.xml"/><Relationship Id="rId28" Type="http://schemas.openxmlformats.org/officeDocument/2006/relationships/customXml" Target="../ink/ink2693.xml"/><Relationship Id="rId49" Type="http://schemas.openxmlformats.org/officeDocument/2006/relationships/image" Target="../media/image16930.png"/><Relationship Id="rId114" Type="http://schemas.openxmlformats.org/officeDocument/2006/relationships/customXml" Target="../ink/ink2739.xml"/><Relationship Id="rId275" Type="http://schemas.openxmlformats.org/officeDocument/2006/relationships/customXml" Target="../ink/ink2823.xml"/><Relationship Id="rId296" Type="http://schemas.openxmlformats.org/officeDocument/2006/relationships/customXml" Target="../ink/ink2834.xml"/><Relationship Id="rId300" Type="http://schemas.openxmlformats.org/officeDocument/2006/relationships/customXml" Target="../ink/ink2836.xml"/><Relationship Id="rId461" Type="http://schemas.openxmlformats.org/officeDocument/2006/relationships/customXml" Target="../ink/ink2920.xml"/><Relationship Id="rId482" Type="http://schemas.openxmlformats.org/officeDocument/2006/relationships/image" Target="../media/image1898.png"/><Relationship Id="rId517" Type="http://schemas.openxmlformats.org/officeDocument/2006/relationships/customXml" Target="../ink/ink2949.xml"/><Relationship Id="rId60" Type="http://schemas.openxmlformats.org/officeDocument/2006/relationships/customXml" Target="../ink/ink2709.xml"/><Relationship Id="rId81" Type="http://schemas.openxmlformats.org/officeDocument/2006/relationships/customXml" Target="../ink/ink2721.xml"/><Relationship Id="rId135" Type="http://schemas.openxmlformats.org/officeDocument/2006/relationships/customXml" Target="../ink/ink2751.xml"/><Relationship Id="rId156" Type="http://schemas.openxmlformats.org/officeDocument/2006/relationships/customXml" Target="../ink/ink2763.xml"/><Relationship Id="rId177" Type="http://schemas.openxmlformats.org/officeDocument/2006/relationships/customXml" Target="../ink/ink2774.xml"/><Relationship Id="rId198" Type="http://schemas.openxmlformats.org/officeDocument/2006/relationships/image" Target="../media/image1761.png"/><Relationship Id="rId321" Type="http://schemas.openxmlformats.org/officeDocument/2006/relationships/image" Target="../media/image1821.png"/><Relationship Id="rId342" Type="http://schemas.openxmlformats.org/officeDocument/2006/relationships/customXml" Target="../ink/ink2859.xml"/><Relationship Id="rId363" Type="http://schemas.openxmlformats.org/officeDocument/2006/relationships/image" Target="../media/image1841.png"/><Relationship Id="rId384" Type="http://schemas.openxmlformats.org/officeDocument/2006/relationships/image" Target="../media/image1851.png"/><Relationship Id="rId419" Type="http://schemas.openxmlformats.org/officeDocument/2006/relationships/image" Target="../media/image1868.png"/><Relationship Id="rId202" Type="http://schemas.openxmlformats.org/officeDocument/2006/relationships/image" Target="../media/image1763.png"/><Relationship Id="rId223" Type="http://schemas.openxmlformats.org/officeDocument/2006/relationships/customXml" Target="../ink/ink2797.xml"/><Relationship Id="rId244" Type="http://schemas.openxmlformats.org/officeDocument/2006/relationships/image" Target="../media/image1784.png"/><Relationship Id="rId430" Type="http://schemas.openxmlformats.org/officeDocument/2006/relationships/customXml" Target="../ink/ink2904.xml"/><Relationship Id="rId18" Type="http://schemas.openxmlformats.org/officeDocument/2006/relationships/customXml" Target="../ink/ink2688.xml"/><Relationship Id="rId39" Type="http://schemas.openxmlformats.org/officeDocument/2006/relationships/image" Target="../media/image16880.png"/><Relationship Id="rId265" Type="http://schemas.openxmlformats.org/officeDocument/2006/relationships/customXml" Target="../ink/ink2818.xml"/><Relationship Id="rId286" Type="http://schemas.openxmlformats.org/officeDocument/2006/relationships/image" Target="../media/image1805.png"/><Relationship Id="rId451" Type="http://schemas.openxmlformats.org/officeDocument/2006/relationships/image" Target="../media/image1884.png"/><Relationship Id="rId472" Type="http://schemas.openxmlformats.org/officeDocument/2006/relationships/customXml" Target="../ink/ink2926.xml"/><Relationship Id="rId493" Type="http://schemas.openxmlformats.org/officeDocument/2006/relationships/customXml" Target="../ink/ink2937.xml"/><Relationship Id="rId507" Type="http://schemas.openxmlformats.org/officeDocument/2006/relationships/customXml" Target="../ink/ink2944.xml"/><Relationship Id="rId528" Type="http://schemas.openxmlformats.org/officeDocument/2006/relationships/image" Target="../media/image1921.png"/><Relationship Id="rId50" Type="http://schemas.openxmlformats.org/officeDocument/2006/relationships/customXml" Target="../ink/ink2704.xml"/><Relationship Id="rId104" Type="http://schemas.openxmlformats.org/officeDocument/2006/relationships/image" Target="../media/image1718.png"/><Relationship Id="rId125" Type="http://schemas.openxmlformats.org/officeDocument/2006/relationships/image" Target="../media/image1727.png"/><Relationship Id="rId146" Type="http://schemas.openxmlformats.org/officeDocument/2006/relationships/image" Target="../media/image1736.png"/><Relationship Id="rId167" Type="http://schemas.openxmlformats.org/officeDocument/2006/relationships/customXml" Target="../ink/ink2769.xml"/><Relationship Id="rId188" Type="http://schemas.openxmlformats.org/officeDocument/2006/relationships/image" Target="../media/image1756.png"/><Relationship Id="rId311" Type="http://schemas.openxmlformats.org/officeDocument/2006/relationships/image" Target="../media/image1816.png"/><Relationship Id="rId332" Type="http://schemas.openxmlformats.org/officeDocument/2006/relationships/image" Target="../media/image1826.png"/><Relationship Id="rId353" Type="http://schemas.openxmlformats.org/officeDocument/2006/relationships/image" Target="../media/image1836.png"/><Relationship Id="rId374" Type="http://schemas.openxmlformats.org/officeDocument/2006/relationships/image" Target="../media/image1846.png"/><Relationship Id="rId395" Type="http://schemas.openxmlformats.org/officeDocument/2006/relationships/customXml" Target="../ink/ink2886.xml"/><Relationship Id="rId409" Type="http://schemas.openxmlformats.org/officeDocument/2006/relationships/image" Target="../media/image1863.png"/><Relationship Id="rId71" Type="http://schemas.openxmlformats.org/officeDocument/2006/relationships/image" Target="../media/image1704.png"/><Relationship Id="rId92" Type="http://schemas.openxmlformats.org/officeDocument/2006/relationships/customXml" Target="../ink/ink2727.xml"/><Relationship Id="rId213" Type="http://schemas.openxmlformats.org/officeDocument/2006/relationships/customXml" Target="../ink/ink2792.xml"/><Relationship Id="rId234" Type="http://schemas.openxmlformats.org/officeDocument/2006/relationships/image" Target="../media/image1779.png"/><Relationship Id="rId420" Type="http://schemas.openxmlformats.org/officeDocument/2006/relationships/customXml" Target="../ink/ink2899.xml"/><Relationship Id="rId2" Type="http://schemas.openxmlformats.org/officeDocument/2006/relationships/customXml" Target="../ink/ink2680.xml"/><Relationship Id="rId29" Type="http://schemas.openxmlformats.org/officeDocument/2006/relationships/image" Target="../media/image16830.png"/><Relationship Id="rId255" Type="http://schemas.openxmlformats.org/officeDocument/2006/relationships/customXml" Target="../ink/ink2813.xml"/><Relationship Id="rId276" Type="http://schemas.openxmlformats.org/officeDocument/2006/relationships/image" Target="../media/image1800.png"/><Relationship Id="rId297" Type="http://schemas.openxmlformats.org/officeDocument/2006/relationships/image" Target="../media/image1810.png"/><Relationship Id="rId441" Type="http://schemas.openxmlformats.org/officeDocument/2006/relationships/image" Target="../media/image1879.png"/><Relationship Id="rId462" Type="http://schemas.openxmlformats.org/officeDocument/2006/relationships/image" Target="../media/image1889.png"/><Relationship Id="rId483" Type="http://schemas.openxmlformats.org/officeDocument/2006/relationships/customXml" Target="../ink/ink2932.xml"/><Relationship Id="rId518" Type="http://schemas.openxmlformats.org/officeDocument/2006/relationships/image" Target="../media/image1916.png"/><Relationship Id="rId40" Type="http://schemas.openxmlformats.org/officeDocument/2006/relationships/customXml" Target="../ink/ink2699.xml"/><Relationship Id="rId115" Type="http://schemas.openxmlformats.org/officeDocument/2006/relationships/image" Target="../media/image1723.png"/><Relationship Id="rId136" Type="http://schemas.openxmlformats.org/officeDocument/2006/relationships/image" Target="../media/image1732.png"/><Relationship Id="rId157" Type="http://schemas.openxmlformats.org/officeDocument/2006/relationships/image" Target="../media/image1741.png"/><Relationship Id="rId178" Type="http://schemas.openxmlformats.org/officeDocument/2006/relationships/image" Target="../media/image1751.png"/><Relationship Id="rId301" Type="http://schemas.openxmlformats.org/officeDocument/2006/relationships/image" Target="../media/image1812.png"/><Relationship Id="rId322" Type="http://schemas.openxmlformats.org/officeDocument/2006/relationships/customXml" Target="../ink/ink2848.xml"/><Relationship Id="rId343" Type="http://schemas.openxmlformats.org/officeDocument/2006/relationships/image" Target="../media/image1831.png"/><Relationship Id="rId364" Type="http://schemas.openxmlformats.org/officeDocument/2006/relationships/customXml" Target="../ink/ink2870.xml"/><Relationship Id="rId61" Type="http://schemas.openxmlformats.org/officeDocument/2006/relationships/image" Target="../media/image16990.png"/><Relationship Id="rId82" Type="http://schemas.openxmlformats.org/officeDocument/2006/relationships/image" Target="../media/image1708.png"/><Relationship Id="rId199" Type="http://schemas.openxmlformats.org/officeDocument/2006/relationships/customXml" Target="../ink/ink2785.xml"/><Relationship Id="rId203" Type="http://schemas.openxmlformats.org/officeDocument/2006/relationships/customXml" Target="../ink/ink2787.xml"/><Relationship Id="rId385" Type="http://schemas.openxmlformats.org/officeDocument/2006/relationships/customXml" Target="../ink/ink2881.xml"/><Relationship Id="rId19" Type="http://schemas.openxmlformats.org/officeDocument/2006/relationships/image" Target="../media/image16780.png"/><Relationship Id="rId224" Type="http://schemas.openxmlformats.org/officeDocument/2006/relationships/image" Target="../media/image1774.png"/><Relationship Id="rId245" Type="http://schemas.openxmlformats.org/officeDocument/2006/relationships/customXml" Target="../ink/ink2808.xml"/><Relationship Id="rId266" Type="http://schemas.openxmlformats.org/officeDocument/2006/relationships/image" Target="../media/image1795.png"/><Relationship Id="rId287" Type="http://schemas.openxmlformats.org/officeDocument/2006/relationships/customXml" Target="../ink/ink2829.xml"/><Relationship Id="rId410" Type="http://schemas.openxmlformats.org/officeDocument/2006/relationships/customXml" Target="../ink/ink2894.xml"/><Relationship Id="rId431" Type="http://schemas.openxmlformats.org/officeDocument/2006/relationships/image" Target="../media/image1874.png"/><Relationship Id="rId452" Type="http://schemas.openxmlformats.org/officeDocument/2006/relationships/customXml" Target="../ink/ink2915.xml"/><Relationship Id="rId473" Type="http://schemas.openxmlformats.org/officeDocument/2006/relationships/customXml" Target="../ink/ink2927.xml"/><Relationship Id="rId494" Type="http://schemas.openxmlformats.org/officeDocument/2006/relationships/image" Target="../media/image1904.png"/><Relationship Id="rId508" Type="http://schemas.openxmlformats.org/officeDocument/2006/relationships/image" Target="../media/image1911.png"/><Relationship Id="rId529" Type="http://schemas.openxmlformats.org/officeDocument/2006/relationships/customXml" Target="../ink/ink2955.xml"/><Relationship Id="rId30" Type="http://schemas.openxmlformats.org/officeDocument/2006/relationships/customXml" Target="../ink/ink2694.xml"/><Relationship Id="rId105" Type="http://schemas.openxmlformats.org/officeDocument/2006/relationships/customXml" Target="../ink/ink2734.xml"/><Relationship Id="rId126" Type="http://schemas.openxmlformats.org/officeDocument/2006/relationships/customXml" Target="../ink/ink2746.xml"/><Relationship Id="rId147" Type="http://schemas.openxmlformats.org/officeDocument/2006/relationships/customXml" Target="../ink/ink2758.xml"/><Relationship Id="rId168" Type="http://schemas.openxmlformats.org/officeDocument/2006/relationships/image" Target="../media/image1746.png"/><Relationship Id="rId312" Type="http://schemas.openxmlformats.org/officeDocument/2006/relationships/customXml" Target="../ink/ink2843.xml"/><Relationship Id="rId333" Type="http://schemas.openxmlformats.org/officeDocument/2006/relationships/customXml" Target="../ink/ink2854.xml"/><Relationship Id="rId354" Type="http://schemas.openxmlformats.org/officeDocument/2006/relationships/customXml" Target="../ink/ink2865.xml"/><Relationship Id="rId51" Type="http://schemas.openxmlformats.org/officeDocument/2006/relationships/image" Target="../media/image16940.png"/><Relationship Id="rId72" Type="http://schemas.openxmlformats.org/officeDocument/2006/relationships/customXml" Target="../ink/ink2715.xml"/><Relationship Id="rId93" Type="http://schemas.openxmlformats.org/officeDocument/2006/relationships/image" Target="../media/image1713.png"/><Relationship Id="rId189" Type="http://schemas.openxmlformats.org/officeDocument/2006/relationships/customXml" Target="../ink/ink2780.xml"/><Relationship Id="rId375" Type="http://schemas.openxmlformats.org/officeDocument/2006/relationships/customXml" Target="../ink/ink2876.xml"/><Relationship Id="rId396" Type="http://schemas.openxmlformats.org/officeDocument/2006/relationships/image" Target="../media/image1857.png"/><Relationship Id="rId3" Type="http://schemas.openxmlformats.org/officeDocument/2006/relationships/image" Target="../media/image16700.png"/><Relationship Id="rId214" Type="http://schemas.openxmlformats.org/officeDocument/2006/relationships/image" Target="../media/image1769.png"/><Relationship Id="rId235" Type="http://schemas.openxmlformats.org/officeDocument/2006/relationships/customXml" Target="../ink/ink2803.xml"/><Relationship Id="rId256" Type="http://schemas.openxmlformats.org/officeDocument/2006/relationships/image" Target="../media/image1790.png"/><Relationship Id="rId277" Type="http://schemas.openxmlformats.org/officeDocument/2006/relationships/customXml" Target="../ink/ink2824.xml"/><Relationship Id="rId298" Type="http://schemas.openxmlformats.org/officeDocument/2006/relationships/customXml" Target="../ink/ink2835.xml"/><Relationship Id="rId400" Type="http://schemas.openxmlformats.org/officeDocument/2006/relationships/image" Target="../media/image1859.png"/><Relationship Id="rId421" Type="http://schemas.openxmlformats.org/officeDocument/2006/relationships/image" Target="../media/image1869.png"/><Relationship Id="rId442" Type="http://schemas.openxmlformats.org/officeDocument/2006/relationships/customXml" Target="../ink/ink2910.xml"/><Relationship Id="rId463" Type="http://schemas.openxmlformats.org/officeDocument/2006/relationships/customXml" Target="../ink/ink2921.xml"/><Relationship Id="rId484" Type="http://schemas.openxmlformats.org/officeDocument/2006/relationships/image" Target="../media/image1899.png"/><Relationship Id="rId519" Type="http://schemas.openxmlformats.org/officeDocument/2006/relationships/customXml" Target="../ink/ink2950.xml"/><Relationship Id="rId116" Type="http://schemas.openxmlformats.org/officeDocument/2006/relationships/customXml" Target="../ink/ink2740.xml"/><Relationship Id="rId137" Type="http://schemas.openxmlformats.org/officeDocument/2006/relationships/customXml" Target="../ink/ink2752.xml"/><Relationship Id="rId158" Type="http://schemas.openxmlformats.org/officeDocument/2006/relationships/customXml" Target="../ink/ink2764.xml"/><Relationship Id="rId302" Type="http://schemas.openxmlformats.org/officeDocument/2006/relationships/customXml" Target="../ink/ink2837.xml"/><Relationship Id="rId323" Type="http://schemas.openxmlformats.org/officeDocument/2006/relationships/image" Target="../media/image1822.png"/><Relationship Id="rId344" Type="http://schemas.openxmlformats.org/officeDocument/2006/relationships/customXml" Target="../ink/ink2860.xml"/><Relationship Id="rId530" Type="http://schemas.openxmlformats.org/officeDocument/2006/relationships/image" Target="../media/image1922.png"/><Relationship Id="rId20" Type="http://schemas.openxmlformats.org/officeDocument/2006/relationships/customXml" Target="../ink/ink2689.xml"/><Relationship Id="rId41" Type="http://schemas.openxmlformats.org/officeDocument/2006/relationships/image" Target="../media/image16890.png"/><Relationship Id="rId62" Type="http://schemas.openxmlformats.org/officeDocument/2006/relationships/customXml" Target="../ink/ink2710.xml"/><Relationship Id="rId83" Type="http://schemas.openxmlformats.org/officeDocument/2006/relationships/customXml" Target="../ink/ink2722.xml"/><Relationship Id="rId179" Type="http://schemas.openxmlformats.org/officeDocument/2006/relationships/customXml" Target="../ink/ink2775.xml"/><Relationship Id="rId365" Type="http://schemas.openxmlformats.org/officeDocument/2006/relationships/image" Target="../media/image1842.png"/><Relationship Id="rId386" Type="http://schemas.openxmlformats.org/officeDocument/2006/relationships/image" Target="../media/image1852.png"/><Relationship Id="rId190" Type="http://schemas.openxmlformats.org/officeDocument/2006/relationships/image" Target="../media/image1757.png"/><Relationship Id="rId204" Type="http://schemas.openxmlformats.org/officeDocument/2006/relationships/image" Target="../media/image1764.png"/><Relationship Id="rId225" Type="http://schemas.openxmlformats.org/officeDocument/2006/relationships/customXml" Target="../ink/ink2798.xml"/><Relationship Id="rId246" Type="http://schemas.openxmlformats.org/officeDocument/2006/relationships/image" Target="../media/image1785.png"/><Relationship Id="rId267" Type="http://schemas.openxmlformats.org/officeDocument/2006/relationships/customXml" Target="../ink/ink2819.xml"/><Relationship Id="rId288" Type="http://schemas.openxmlformats.org/officeDocument/2006/relationships/image" Target="../media/image1806.png"/><Relationship Id="rId411" Type="http://schemas.openxmlformats.org/officeDocument/2006/relationships/image" Target="../media/image1864.png"/><Relationship Id="rId432" Type="http://schemas.openxmlformats.org/officeDocument/2006/relationships/customXml" Target="../ink/ink2905.xml"/><Relationship Id="rId453" Type="http://schemas.openxmlformats.org/officeDocument/2006/relationships/image" Target="../media/image1885.png"/><Relationship Id="rId474" Type="http://schemas.openxmlformats.org/officeDocument/2006/relationships/image" Target="../media/image1894.png"/><Relationship Id="rId509" Type="http://schemas.openxmlformats.org/officeDocument/2006/relationships/customXml" Target="../ink/ink2945.xml"/><Relationship Id="rId106" Type="http://schemas.openxmlformats.org/officeDocument/2006/relationships/image" Target="../media/image1719.png"/><Relationship Id="rId127" Type="http://schemas.openxmlformats.org/officeDocument/2006/relationships/image" Target="../media/image1728.png"/><Relationship Id="rId313" Type="http://schemas.openxmlformats.org/officeDocument/2006/relationships/image" Target="../media/image1817.png"/><Relationship Id="rId495" Type="http://schemas.openxmlformats.org/officeDocument/2006/relationships/customXml" Target="../ink/ink2938.xml"/><Relationship Id="rId10" Type="http://schemas.openxmlformats.org/officeDocument/2006/relationships/customXml" Target="../ink/ink2684.xml"/><Relationship Id="rId31" Type="http://schemas.openxmlformats.org/officeDocument/2006/relationships/image" Target="../media/image16840.png"/><Relationship Id="rId52" Type="http://schemas.openxmlformats.org/officeDocument/2006/relationships/customXml" Target="../ink/ink2705.xml"/><Relationship Id="rId73" Type="http://schemas.openxmlformats.org/officeDocument/2006/relationships/customXml" Target="../ink/ink2716.xml"/><Relationship Id="rId94" Type="http://schemas.openxmlformats.org/officeDocument/2006/relationships/customXml" Target="../ink/ink2728.xml"/><Relationship Id="rId148" Type="http://schemas.openxmlformats.org/officeDocument/2006/relationships/image" Target="../media/image1737.png"/><Relationship Id="rId169" Type="http://schemas.openxmlformats.org/officeDocument/2006/relationships/customXml" Target="../ink/ink2770.xml"/><Relationship Id="rId334" Type="http://schemas.openxmlformats.org/officeDocument/2006/relationships/image" Target="../media/image1827.png"/><Relationship Id="rId355" Type="http://schemas.openxmlformats.org/officeDocument/2006/relationships/image" Target="../media/image1837.png"/><Relationship Id="rId376" Type="http://schemas.openxmlformats.org/officeDocument/2006/relationships/image" Target="../media/image1847.png"/><Relationship Id="rId397" Type="http://schemas.openxmlformats.org/officeDocument/2006/relationships/customXml" Target="../ink/ink2887.xml"/><Relationship Id="rId520" Type="http://schemas.openxmlformats.org/officeDocument/2006/relationships/image" Target="../media/image1917.png"/><Relationship Id="rId4" Type="http://schemas.openxmlformats.org/officeDocument/2006/relationships/customXml" Target="../ink/ink2681.xml"/><Relationship Id="rId180" Type="http://schemas.openxmlformats.org/officeDocument/2006/relationships/image" Target="../media/image1752.png"/><Relationship Id="rId215" Type="http://schemas.openxmlformats.org/officeDocument/2006/relationships/customXml" Target="../ink/ink2793.xml"/><Relationship Id="rId236" Type="http://schemas.openxmlformats.org/officeDocument/2006/relationships/image" Target="../media/image1780.png"/><Relationship Id="rId257" Type="http://schemas.openxmlformats.org/officeDocument/2006/relationships/customXml" Target="../ink/ink2814.xml"/><Relationship Id="rId278" Type="http://schemas.openxmlformats.org/officeDocument/2006/relationships/image" Target="../media/image1801.png"/><Relationship Id="rId401" Type="http://schemas.openxmlformats.org/officeDocument/2006/relationships/customXml" Target="../ink/ink2889.xml"/><Relationship Id="rId422" Type="http://schemas.openxmlformats.org/officeDocument/2006/relationships/customXml" Target="../ink/ink2900.xml"/><Relationship Id="rId443" Type="http://schemas.openxmlformats.org/officeDocument/2006/relationships/image" Target="../media/image1880.png"/><Relationship Id="rId464" Type="http://schemas.openxmlformats.org/officeDocument/2006/relationships/image" Target="../media/image1890.png"/><Relationship Id="rId303" Type="http://schemas.openxmlformats.org/officeDocument/2006/relationships/image" Target="../media/image1813.png"/><Relationship Id="rId485" Type="http://schemas.openxmlformats.org/officeDocument/2006/relationships/customXml" Target="../ink/ink2933.xml"/><Relationship Id="rId42" Type="http://schemas.openxmlformats.org/officeDocument/2006/relationships/customXml" Target="../ink/ink2700.xml"/><Relationship Id="rId84" Type="http://schemas.openxmlformats.org/officeDocument/2006/relationships/image" Target="../media/image1709.png"/><Relationship Id="rId138" Type="http://schemas.openxmlformats.org/officeDocument/2006/relationships/customXml" Target="../ink/ink2753.xml"/><Relationship Id="rId345" Type="http://schemas.openxmlformats.org/officeDocument/2006/relationships/image" Target="../media/image1832.png"/><Relationship Id="rId387" Type="http://schemas.openxmlformats.org/officeDocument/2006/relationships/customXml" Target="../ink/ink2882.xml"/><Relationship Id="rId510" Type="http://schemas.openxmlformats.org/officeDocument/2006/relationships/image" Target="../media/image1912.png"/><Relationship Id="rId191" Type="http://schemas.openxmlformats.org/officeDocument/2006/relationships/customXml" Target="../ink/ink2781.xml"/><Relationship Id="rId205" Type="http://schemas.openxmlformats.org/officeDocument/2006/relationships/customXml" Target="../ink/ink2788.xml"/><Relationship Id="rId247" Type="http://schemas.openxmlformats.org/officeDocument/2006/relationships/customXml" Target="../ink/ink2809.xml"/><Relationship Id="rId412" Type="http://schemas.openxmlformats.org/officeDocument/2006/relationships/customXml" Target="../ink/ink2895.xml"/><Relationship Id="rId107" Type="http://schemas.openxmlformats.org/officeDocument/2006/relationships/customXml" Target="../ink/ink2735.xml"/><Relationship Id="rId289" Type="http://schemas.openxmlformats.org/officeDocument/2006/relationships/customXml" Target="../ink/ink2830.xml"/><Relationship Id="rId454" Type="http://schemas.openxmlformats.org/officeDocument/2006/relationships/customXml" Target="../ink/ink2916.xml"/><Relationship Id="rId496" Type="http://schemas.openxmlformats.org/officeDocument/2006/relationships/image" Target="../media/image1905.png"/><Relationship Id="rId11" Type="http://schemas.openxmlformats.org/officeDocument/2006/relationships/image" Target="../media/image16740.png"/><Relationship Id="rId53" Type="http://schemas.openxmlformats.org/officeDocument/2006/relationships/image" Target="../media/image16950.png"/><Relationship Id="rId149" Type="http://schemas.openxmlformats.org/officeDocument/2006/relationships/customXml" Target="../ink/ink2759.xml"/><Relationship Id="rId314" Type="http://schemas.openxmlformats.org/officeDocument/2006/relationships/customXml" Target="../ink/ink2844.xml"/><Relationship Id="rId356" Type="http://schemas.openxmlformats.org/officeDocument/2006/relationships/customXml" Target="../ink/ink2866.xml"/><Relationship Id="rId398" Type="http://schemas.openxmlformats.org/officeDocument/2006/relationships/image" Target="../media/image1858.png"/><Relationship Id="rId521" Type="http://schemas.openxmlformats.org/officeDocument/2006/relationships/customXml" Target="../ink/ink2951.xml"/><Relationship Id="rId95" Type="http://schemas.openxmlformats.org/officeDocument/2006/relationships/image" Target="../media/image1714.png"/><Relationship Id="rId160" Type="http://schemas.openxmlformats.org/officeDocument/2006/relationships/image" Target="../media/image1742.png"/><Relationship Id="rId216" Type="http://schemas.openxmlformats.org/officeDocument/2006/relationships/image" Target="../media/image1770.png"/><Relationship Id="rId423" Type="http://schemas.openxmlformats.org/officeDocument/2006/relationships/image" Target="../media/image1870.png"/><Relationship Id="rId258" Type="http://schemas.openxmlformats.org/officeDocument/2006/relationships/image" Target="../media/image1791.png"/><Relationship Id="rId465" Type="http://schemas.openxmlformats.org/officeDocument/2006/relationships/customXml" Target="../ink/ink2922.xml"/><Relationship Id="rId22" Type="http://schemas.openxmlformats.org/officeDocument/2006/relationships/customXml" Target="../ink/ink2690.xml"/><Relationship Id="rId64" Type="http://schemas.openxmlformats.org/officeDocument/2006/relationships/customXml" Target="../ink/ink2711.xml"/><Relationship Id="rId118" Type="http://schemas.openxmlformats.org/officeDocument/2006/relationships/image" Target="../media/image1724.png"/><Relationship Id="rId325" Type="http://schemas.openxmlformats.org/officeDocument/2006/relationships/customXml" Target="../ink/ink2850.xml"/><Relationship Id="rId367" Type="http://schemas.openxmlformats.org/officeDocument/2006/relationships/image" Target="../media/image1843.png"/><Relationship Id="rId532" Type="http://schemas.openxmlformats.org/officeDocument/2006/relationships/image" Target="../media/image1923.png"/><Relationship Id="rId171" Type="http://schemas.openxmlformats.org/officeDocument/2006/relationships/customXml" Target="../ink/ink2771.xml"/><Relationship Id="rId227" Type="http://schemas.openxmlformats.org/officeDocument/2006/relationships/customXml" Target="../ink/ink2799.xml"/><Relationship Id="rId269" Type="http://schemas.openxmlformats.org/officeDocument/2006/relationships/customXml" Target="../ink/ink2820.xml"/><Relationship Id="rId434" Type="http://schemas.openxmlformats.org/officeDocument/2006/relationships/customXml" Target="../ink/ink2906.xml"/><Relationship Id="rId476" Type="http://schemas.openxmlformats.org/officeDocument/2006/relationships/image" Target="../media/image1895.png"/><Relationship Id="rId33" Type="http://schemas.openxmlformats.org/officeDocument/2006/relationships/image" Target="../media/image16850.png"/><Relationship Id="rId129" Type="http://schemas.openxmlformats.org/officeDocument/2006/relationships/image" Target="../media/image1729.png"/><Relationship Id="rId280" Type="http://schemas.openxmlformats.org/officeDocument/2006/relationships/image" Target="../media/image1802.png"/><Relationship Id="rId336" Type="http://schemas.openxmlformats.org/officeDocument/2006/relationships/image" Target="../media/image1828.png"/><Relationship Id="rId501" Type="http://schemas.openxmlformats.org/officeDocument/2006/relationships/customXml" Target="../ink/ink2941.xml"/><Relationship Id="rId75" Type="http://schemas.openxmlformats.org/officeDocument/2006/relationships/customXml" Target="../ink/ink2717.xml"/><Relationship Id="rId140" Type="http://schemas.openxmlformats.org/officeDocument/2006/relationships/customXml" Target="../ink/ink2754.xml"/><Relationship Id="rId182" Type="http://schemas.openxmlformats.org/officeDocument/2006/relationships/image" Target="../media/image1753.png"/><Relationship Id="rId378" Type="http://schemas.openxmlformats.org/officeDocument/2006/relationships/image" Target="../media/image1848.png"/><Relationship Id="rId403" Type="http://schemas.openxmlformats.org/officeDocument/2006/relationships/customXml" Target="../ink/ink2890.xml"/><Relationship Id="rId6" Type="http://schemas.openxmlformats.org/officeDocument/2006/relationships/customXml" Target="../ink/ink2682.xml"/><Relationship Id="rId238" Type="http://schemas.openxmlformats.org/officeDocument/2006/relationships/image" Target="../media/image1781.png"/><Relationship Id="rId445" Type="http://schemas.openxmlformats.org/officeDocument/2006/relationships/image" Target="../media/image1881.png"/><Relationship Id="rId487" Type="http://schemas.openxmlformats.org/officeDocument/2006/relationships/customXml" Target="../ink/ink2934.xml"/><Relationship Id="rId291" Type="http://schemas.openxmlformats.org/officeDocument/2006/relationships/image" Target="../media/image1807.png"/><Relationship Id="rId305" Type="http://schemas.openxmlformats.org/officeDocument/2006/relationships/image" Target="../media/image1814.png"/><Relationship Id="rId347" Type="http://schemas.openxmlformats.org/officeDocument/2006/relationships/image" Target="../media/image1833.png"/><Relationship Id="rId512" Type="http://schemas.openxmlformats.org/officeDocument/2006/relationships/image" Target="../media/image1913.png"/><Relationship Id="rId44" Type="http://schemas.openxmlformats.org/officeDocument/2006/relationships/customXml" Target="../ink/ink2701.xml"/><Relationship Id="rId86" Type="http://schemas.openxmlformats.org/officeDocument/2006/relationships/image" Target="../media/image1710.png"/><Relationship Id="rId151" Type="http://schemas.openxmlformats.org/officeDocument/2006/relationships/customXml" Target="../ink/ink2760.xml"/><Relationship Id="rId389" Type="http://schemas.openxmlformats.org/officeDocument/2006/relationships/customXml" Target="../ink/ink2883.xml"/><Relationship Id="rId193" Type="http://schemas.openxmlformats.org/officeDocument/2006/relationships/customXml" Target="../ink/ink2782.xml"/><Relationship Id="rId207" Type="http://schemas.openxmlformats.org/officeDocument/2006/relationships/customXml" Target="../ink/ink2789.xml"/><Relationship Id="rId249" Type="http://schemas.openxmlformats.org/officeDocument/2006/relationships/customXml" Target="../ink/ink2810.xml"/><Relationship Id="rId414" Type="http://schemas.openxmlformats.org/officeDocument/2006/relationships/customXml" Target="../ink/ink2896.xml"/><Relationship Id="rId456" Type="http://schemas.openxmlformats.org/officeDocument/2006/relationships/image" Target="../media/image1886.png"/><Relationship Id="rId498" Type="http://schemas.openxmlformats.org/officeDocument/2006/relationships/image" Target="../media/image1906.png"/><Relationship Id="rId13" Type="http://schemas.openxmlformats.org/officeDocument/2006/relationships/image" Target="../media/image16750.png"/><Relationship Id="rId109" Type="http://schemas.openxmlformats.org/officeDocument/2006/relationships/customXml" Target="../ink/ink2736.xml"/><Relationship Id="rId260" Type="http://schemas.openxmlformats.org/officeDocument/2006/relationships/image" Target="../media/image1792.png"/><Relationship Id="rId316" Type="http://schemas.openxmlformats.org/officeDocument/2006/relationships/customXml" Target="../ink/ink2845.xml"/><Relationship Id="rId523" Type="http://schemas.openxmlformats.org/officeDocument/2006/relationships/customXml" Target="../ink/ink2952.xml"/><Relationship Id="rId55" Type="http://schemas.openxmlformats.org/officeDocument/2006/relationships/image" Target="../media/image16960.png"/><Relationship Id="rId97" Type="http://schemas.openxmlformats.org/officeDocument/2006/relationships/image" Target="../media/image1715.png"/><Relationship Id="rId120" Type="http://schemas.openxmlformats.org/officeDocument/2006/relationships/image" Target="../media/image1725.png"/><Relationship Id="rId358" Type="http://schemas.openxmlformats.org/officeDocument/2006/relationships/customXml" Target="../ink/ink2867.xml"/><Relationship Id="rId162" Type="http://schemas.openxmlformats.org/officeDocument/2006/relationships/image" Target="../media/image1743.png"/><Relationship Id="rId218" Type="http://schemas.openxmlformats.org/officeDocument/2006/relationships/image" Target="../media/image1771.png"/><Relationship Id="rId425" Type="http://schemas.openxmlformats.org/officeDocument/2006/relationships/image" Target="../media/image1871.png"/><Relationship Id="rId467" Type="http://schemas.openxmlformats.org/officeDocument/2006/relationships/customXml" Target="../ink/ink2923.xml"/><Relationship Id="rId271" Type="http://schemas.openxmlformats.org/officeDocument/2006/relationships/customXml" Target="../ink/ink2821.xml"/><Relationship Id="rId24" Type="http://schemas.openxmlformats.org/officeDocument/2006/relationships/customXml" Target="../ink/ink2691.xml"/><Relationship Id="rId66" Type="http://schemas.openxmlformats.org/officeDocument/2006/relationships/customXml" Target="../ink/ink2712.xml"/><Relationship Id="rId131" Type="http://schemas.openxmlformats.org/officeDocument/2006/relationships/customXml" Target="../ink/ink2749.xml"/><Relationship Id="rId327" Type="http://schemas.openxmlformats.org/officeDocument/2006/relationships/customXml" Target="../ink/ink2851.xml"/><Relationship Id="rId369" Type="http://schemas.openxmlformats.org/officeDocument/2006/relationships/image" Target="../media/image1844.png"/><Relationship Id="rId534" Type="http://schemas.openxmlformats.org/officeDocument/2006/relationships/image" Target="../media/image1924.png"/><Relationship Id="rId173" Type="http://schemas.openxmlformats.org/officeDocument/2006/relationships/customXml" Target="../ink/ink2772.xml"/><Relationship Id="rId229" Type="http://schemas.openxmlformats.org/officeDocument/2006/relationships/customXml" Target="../ink/ink2800.xml"/><Relationship Id="rId380" Type="http://schemas.openxmlformats.org/officeDocument/2006/relationships/image" Target="../media/image1849.png"/><Relationship Id="rId436" Type="http://schemas.openxmlformats.org/officeDocument/2006/relationships/customXml" Target="../ink/ink2907.xml"/><Relationship Id="rId240" Type="http://schemas.openxmlformats.org/officeDocument/2006/relationships/image" Target="../media/image1782.png"/><Relationship Id="rId478" Type="http://schemas.openxmlformats.org/officeDocument/2006/relationships/image" Target="../media/image1896.png"/><Relationship Id="rId35" Type="http://schemas.openxmlformats.org/officeDocument/2006/relationships/image" Target="../media/image16860.png"/><Relationship Id="rId77" Type="http://schemas.openxmlformats.org/officeDocument/2006/relationships/customXml" Target="../ink/ink2718.xml"/><Relationship Id="rId100" Type="http://schemas.openxmlformats.org/officeDocument/2006/relationships/customXml" Target="../ink/ink2731.xml"/><Relationship Id="rId282" Type="http://schemas.openxmlformats.org/officeDocument/2006/relationships/image" Target="../media/image1803.png"/><Relationship Id="rId338" Type="http://schemas.openxmlformats.org/officeDocument/2006/relationships/image" Target="../media/image1829.png"/><Relationship Id="rId503" Type="http://schemas.openxmlformats.org/officeDocument/2006/relationships/customXml" Target="../ink/ink2942.xml"/><Relationship Id="rId8" Type="http://schemas.openxmlformats.org/officeDocument/2006/relationships/customXml" Target="../ink/ink2683.xml"/><Relationship Id="rId142" Type="http://schemas.openxmlformats.org/officeDocument/2006/relationships/customXml" Target="../ink/ink2755.xml"/><Relationship Id="rId184" Type="http://schemas.openxmlformats.org/officeDocument/2006/relationships/image" Target="../media/image1754.png"/><Relationship Id="rId391" Type="http://schemas.openxmlformats.org/officeDocument/2006/relationships/customXml" Target="../ink/ink2884.xml"/><Relationship Id="rId405" Type="http://schemas.openxmlformats.org/officeDocument/2006/relationships/customXml" Target="../ink/ink2891.xml"/><Relationship Id="rId447" Type="http://schemas.openxmlformats.org/officeDocument/2006/relationships/image" Target="../media/image1882.png"/><Relationship Id="rId251" Type="http://schemas.openxmlformats.org/officeDocument/2006/relationships/customXml" Target="../ink/ink2811.xml"/><Relationship Id="rId489" Type="http://schemas.openxmlformats.org/officeDocument/2006/relationships/customXml" Target="../ink/ink2935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18.xml"/><Relationship Id="rId299" Type="http://schemas.openxmlformats.org/officeDocument/2006/relationships/image" Target="../media/image1905.png"/><Relationship Id="rId671" Type="http://schemas.openxmlformats.org/officeDocument/2006/relationships/image" Target="../media/image2085.png"/><Relationship Id="rId21" Type="http://schemas.openxmlformats.org/officeDocument/2006/relationships/image" Target="../media/image1770.png"/><Relationship Id="rId63" Type="http://schemas.openxmlformats.org/officeDocument/2006/relationships/image" Target="../media/image1791.png"/><Relationship Id="rId159" Type="http://schemas.openxmlformats.org/officeDocument/2006/relationships/customXml" Target="../ink/ink3040.xml"/><Relationship Id="rId324" Type="http://schemas.openxmlformats.org/officeDocument/2006/relationships/customXml" Target="../ink/ink3125.xml"/><Relationship Id="rId366" Type="http://schemas.openxmlformats.org/officeDocument/2006/relationships/customXml" Target="../ink/ink3146.xml"/><Relationship Id="rId531" Type="http://schemas.openxmlformats.org/officeDocument/2006/relationships/customXml" Target="../ink/ink3231.xml"/><Relationship Id="rId573" Type="http://schemas.openxmlformats.org/officeDocument/2006/relationships/customXml" Target="../ink/ink3253.xml"/><Relationship Id="rId629" Type="http://schemas.openxmlformats.org/officeDocument/2006/relationships/customXml" Target="../ink/ink3281.xml"/><Relationship Id="rId170" Type="http://schemas.openxmlformats.org/officeDocument/2006/relationships/image" Target="../media/image1843.png"/><Relationship Id="rId226" Type="http://schemas.openxmlformats.org/officeDocument/2006/relationships/image" Target="../media/image1870.png"/><Relationship Id="rId433" Type="http://schemas.openxmlformats.org/officeDocument/2006/relationships/customXml" Target="../ink/ink3181.xml"/><Relationship Id="rId268" Type="http://schemas.openxmlformats.org/officeDocument/2006/relationships/customXml" Target="../ink/ink3096.xml"/><Relationship Id="rId475" Type="http://schemas.openxmlformats.org/officeDocument/2006/relationships/image" Target="../media/image1989.png"/><Relationship Id="rId640" Type="http://schemas.openxmlformats.org/officeDocument/2006/relationships/customXml" Target="../ink/ink3287.xml"/><Relationship Id="rId32" Type="http://schemas.openxmlformats.org/officeDocument/2006/relationships/customXml" Target="../ink/ink2974.xml"/><Relationship Id="rId74" Type="http://schemas.openxmlformats.org/officeDocument/2006/relationships/customXml" Target="../ink/ink2995.xml"/><Relationship Id="rId128" Type="http://schemas.openxmlformats.org/officeDocument/2006/relationships/customXml" Target="../ink/ink3024.xml"/><Relationship Id="rId335" Type="http://schemas.openxmlformats.org/officeDocument/2006/relationships/image" Target="../media/image1923.png"/><Relationship Id="rId377" Type="http://schemas.openxmlformats.org/officeDocument/2006/relationships/customXml" Target="../ink/ink3152.xml"/><Relationship Id="rId500" Type="http://schemas.openxmlformats.org/officeDocument/2006/relationships/image" Target="../media/image2001.png"/><Relationship Id="rId542" Type="http://schemas.openxmlformats.org/officeDocument/2006/relationships/customXml" Target="../ink/ink3237.xml"/><Relationship Id="rId584" Type="http://schemas.openxmlformats.org/officeDocument/2006/relationships/image" Target="../media/image2042.png"/><Relationship Id="rId5" Type="http://schemas.openxmlformats.org/officeDocument/2006/relationships/image" Target="../media/image1762.png"/><Relationship Id="rId181" Type="http://schemas.openxmlformats.org/officeDocument/2006/relationships/image" Target="../media/image1848.png"/><Relationship Id="rId237" Type="http://schemas.openxmlformats.org/officeDocument/2006/relationships/customXml" Target="../ink/ink3080.xml"/><Relationship Id="rId402" Type="http://schemas.openxmlformats.org/officeDocument/2006/relationships/customXml" Target="../ink/ink3165.xml"/><Relationship Id="rId279" Type="http://schemas.openxmlformats.org/officeDocument/2006/relationships/image" Target="../media/image1895.png"/><Relationship Id="rId444" Type="http://schemas.openxmlformats.org/officeDocument/2006/relationships/image" Target="../media/image1974.png"/><Relationship Id="rId486" Type="http://schemas.openxmlformats.org/officeDocument/2006/relationships/image" Target="../media/image1994.png"/><Relationship Id="rId651" Type="http://schemas.openxmlformats.org/officeDocument/2006/relationships/image" Target="../media/image2075.png"/><Relationship Id="rId43" Type="http://schemas.openxmlformats.org/officeDocument/2006/relationships/image" Target="../media/image1781.png"/><Relationship Id="rId139" Type="http://schemas.openxmlformats.org/officeDocument/2006/relationships/image" Target="../media/image1828.png"/><Relationship Id="rId290" Type="http://schemas.openxmlformats.org/officeDocument/2006/relationships/customXml" Target="../ink/ink3108.xml"/><Relationship Id="rId304" Type="http://schemas.openxmlformats.org/officeDocument/2006/relationships/customXml" Target="../ink/ink3115.xml"/><Relationship Id="rId346" Type="http://schemas.openxmlformats.org/officeDocument/2006/relationships/customXml" Target="../ink/ink3136.xml"/><Relationship Id="rId388" Type="http://schemas.openxmlformats.org/officeDocument/2006/relationships/image" Target="../media/image1948.png"/><Relationship Id="rId511" Type="http://schemas.openxmlformats.org/officeDocument/2006/relationships/customXml" Target="../ink/ink3221.xml"/><Relationship Id="rId553" Type="http://schemas.openxmlformats.org/officeDocument/2006/relationships/image" Target="../media/image2027.png"/><Relationship Id="rId609" Type="http://schemas.openxmlformats.org/officeDocument/2006/relationships/customXml" Target="../ink/ink3271.xml"/><Relationship Id="rId85" Type="http://schemas.openxmlformats.org/officeDocument/2006/relationships/image" Target="../media/image1802.png"/><Relationship Id="rId150" Type="http://schemas.openxmlformats.org/officeDocument/2006/relationships/image" Target="../media/image1833.png"/><Relationship Id="rId192" Type="http://schemas.openxmlformats.org/officeDocument/2006/relationships/customXml" Target="../ink/ink3057.xml"/><Relationship Id="rId206" Type="http://schemas.openxmlformats.org/officeDocument/2006/relationships/customXml" Target="../ink/ink3064.xml"/><Relationship Id="rId413" Type="http://schemas.openxmlformats.org/officeDocument/2006/relationships/image" Target="../media/image1959.png"/><Relationship Id="rId595" Type="http://schemas.openxmlformats.org/officeDocument/2006/relationships/customXml" Target="../ink/ink3264.xml"/><Relationship Id="rId248" Type="http://schemas.openxmlformats.org/officeDocument/2006/relationships/image" Target="../media/image1881.png"/><Relationship Id="rId455" Type="http://schemas.openxmlformats.org/officeDocument/2006/relationships/image" Target="../media/image1979.png"/><Relationship Id="rId497" Type="http://schemas.openxmlformats.org/officeDocument/2006/relationships/customXml" Target="../ink/ink3214.xml"/><Relationship Id="rId620" Type="http://schemas.openxmlformats.org/officeDocument/2006/relationships/image" Target="../media/image2060.png"/><Relationship Id="rId662" Type="http://schemas.openxmlformats.org/officeDocument/2006/relationships/customXml" Target="../ink/ink3298.xml"/><Relationship Id="rId12" Type="http://schemas.openxmlformats.org/officeDocument/2006/relationships/customXml" Target="../ink/ink2964.xml"/><Relationship Id="rId108" Type="http://schemas.openxmlformats.org/officeDocument/2006/relationships/image" Target="../media/image1814.png"/><Relationship Id="rId315" Type="http://schemas.openxmlformats.org/officeDocument/2006/relationships/image" Target="../media/image1913.png"/><Relationship Id="rId357" Type="http://schemas.openxmlformats.org/officeDocument/2006/relationships/image" Target="../media/image889.png"/><Relationship Id="rId522" Type="http://schemas.openxmlformats.org/officeDocument/2006/relationships/image" Target="../media/image2012.png"/><Relationship Id="rId54" Type="http://schemas.openxmlformats.org/officeDocument/2006/relationships/customXml" Target="../ink/ink2985.xml"/><Relationship Id="rId96" Type="http://schemas.openxmlformats.org/officeDocument/2006/relationships/image" Target="../media/image1808.png"/><Relationship Id="rId161" Type="http://schemas.openxmlformats.org/officeDocument/2006/relationships/customXml" Target="../ink/ink3041.xml"/><Relationship Id="rId217" Type="http://schemas.openxmlformats.org/officeDocument/2006/relationships/customXml" Target="../ink/ink3070.xml"/><Relationship Id="rId399" Type="http://schemas.openxmlformats.org/officeDocument/2006/relationships/image" Target="../media/image1953.png"/><Relationship Id="rId564" Type="http://schemas.openxmlformats.org/officeDocument/2006/relationships/image" Target="../media/image2032.png"/><Relationship Id="rId259" Type="http://schemas.openxmlformats.org/officeDocument/2006/relationships/image" Target="../media/image1886.png"/><Relationship Id="rId424" Type="http://schemas.openxmlformats.org/officeDocument/2006/relationships/customXml" Target="../ink/ink3176.xml"/><Relationship Id="rId466" Type="http://schemas.openxmlformats.org/officeDocument/2006/relationships/customXml" Target="../ink/ink3198.xml"/><Relationship Id="rId631" Type="http://schemas.openxmlformats.org/officeDocument/2006/relationships/image" Target="../media/image2065.png"/><Relationship Id="rId673" Type="http://schemas.openxmlformats.org/officeDocument/2006/relationships/image" Target="../media/image2086.png"/><Relationship Id="rId23" Type="http://schemas.openxmlformats.org/officeDocument/2006/relationships/image" Target="../media/image1771.png"/><Relationship Id="rId119" Type="http://schemas.openxmlformats.org/officeDocument/2006/relationships/customXml" Target="../ink/ink3019.xml"/><Relationship Id="rId270" Type="http://schemas.openxmlformats.org/officeDocument/2006/relationships/customXml" Target="../ink/ink3097.xml"/><Relationship Id="rId326" Type="http://schemas.openxmlformats.org/officeDocument/2006/relationships/customXml" Target="../ink/ink3126.xml"/><Relationship Id="rId533" Type="http://schemas.openxmlformats.org/officeDocument/2006/relationships/customXml" Target="../ink/ink3232.xml"/><Relationship Id="rId65" Type="http://schemas.openxmlformats.org/officeDocument/2006/relationships/image" Target="../media/image1792.png"/><Relationship Id="rId130" Type="http://schemas.openxmlformats.org/officeDocument/2006/relationships/customXml" Target="../ink/ink3025.xml"/><Relationship Id="rId368" Type="http://schemas.openxmlformats.org/officeDocument/2006/relationships/customXml" Target="../ink/ink3147.xml"/><Relationship Id="rId575" Type="http://schemas.openxmlformats.org/officeDocument/2006/relationships/customXml" Target="../ink/ink3254.xml"/><Relationship Id="rId172" Type="http://schemas.openxmlformats.org/officeDocument/2006/relationships/image" Target="../media/image1844.png"/><Relationship Id="rId228" Type="http://schemas.openxmlformats.org/officeDocument/2006/relationships/image" Target="../media/image1871.png"/><Relationship Id="rId435" Type="http://schemas.openxmlformats.org/officeDocument/2006/relationships/customXml" Target="../ink/ink3182.xml"/><Relationship Id="rId477" Type="http://schemas.openxmlformats.org/officeDocument/2006/relationships/image" Target="../media/image1990.png"/><Relationship Id="rId600" Type="http://schemas.openxmlformats.org/officeDocument/2006/relationships/image" Target="../media/image2050.png"/><Relationship Id="rId642" Type="http://schemas.openxmlformats.org/officeDocument/2006/relationships/customXml" Target="../ink/ink3288.xml"/><Relationship Id="rId281" Type="http://schemas.openxmlformats.org/officeDocument/2006/relationships/image" Target="../media/image1896.png"/><Relationship Id="rId337" Type="http://schemas.openxmlformats.org/officeDocument/2006/relationships/image" Target="../media/image1924.png"/><Relationship Id="rId502" Type="http://schemas.openxmlformats.org/officeDocument/2006/relationships/image" Target="../media/image2002.png"/><Relationship Id="rId34" Type="http://schemas.openxmlformats.org/officeDocument/2006/relationships/customXml" Target="../ink/ink2975.xml"/><Relationship Id="rId76" Type="http://schemas.openxmlformats.org/officeDocument/2006/relationships/customXml" Target="../ink/ink2996.xml"/><Relationship Id="rId141" Type="http://schemas.openxmlformats.org/officeDocument/2006/relationships/image" Target="../media/image1829.png"/><Relationship Id="rId379" Type="http://schemas.openxmlformats.org/officeDocument/2006/relationships/customXml" Target="../ink/ink3153.xml"/><Relationship Id="rId544" Type="http://schemas.openxmlformats.org/officeDocument/2006/relationships/customXml" Target="../ink/ink3238.xml"/><Relationship Id="rId586" Type="http://schemas.openxmlformats.org/officeDocument/2006/relationships/image" Target="../media/image2043.png"/><Relationship Id="rId7" Type="http://schemas.openxmlformats.org/officeDocument/2006/relationships/image" Target="../media/image1763.png"/><Relationship Id="rId183" Type="http://schemas.openxmlformats.org/officeDocument/2006/relationships/image" Target="../media/image1849.png"/><Relationship Id="rId239" Type="http://schemas.openxmlformats.org/officeDocument/2006/relationships/customXml" Target="../ink/ink3081.xml"/><Relationship Id="rId390" Type="http://schemas.openxmlformats.org/officeDocument/2006/relationships/image" Target="../media/image1949.png"/><Relationship Id="rId404" Type="http://schemas.openxmlformats.org/officeDocument/2006/relationships/customXml" Target="../ink/ink3166.xml"/><Relationship Id="rId446" Type="http://schemas.openxmlformats.org/officeDocument/2006/relationships/customXml" Target="../ink/ink3188.xml"/><Relationship Id="rId611" Type="http://schemas.openxmlformats.org/officeDocument/2006/relationships/customXml" Target="../ink/ink3272.xml"/><Relationship Id="rId653" Type="http://schemas.openxmlformats.org/officeDocument/2006/relationships/image" Target="../media/image2076.png"/><Relationship Id="rId250" Type="http://schemas.openxmlformats.org/officeDocument/2006/relationships/image" Target="../media/image1882.png"/><Relationship Id="rId292" Type="http://schemas.openxmlformats.org/officeDocument/2006/relationships/customXml" Target="../ink/ink3109.xml"/><Relationship Id="rId306" Type="http://schemas.openxmlformats.org/officeDocument/2006/relationships/customXml" Target="../ink/ink3116.xml"/><Relationship Id="rId488" Type="http://schemas.openxmlformats.org/officeDocument/2006/relationships/image" Target="../media/image1995.png"/><Relationship Id="rId45" Type="http://schemas.openxmlformats.org/officeDocument/2006/relationships/image" Target="../media/image1782.png"/><Relationship Id="rId87" Type="http://schemas.openxmlformats.org/officeDocument/2006/relationships/image" Target="../media/image1803.png"/><Relationship Id="rId110" Type="http://schemas.openxmlformats.org/officeDocument/2006/relationships/customXml" Target="../ink/ink3014.xml"/><Relationship Id="rId348" Type="http://schemas.openxmlformats.org/officeDocument/2006/relationships/customXml" Target="../ink/ink3137.xml"/><Relationship Id="rId513" Type="http://schemas.openxmlformats.org/officeDocument/2006/relationships/customXml" Target="../ink/ink3222.xml"/><Relationship Id="rId555" Type="http://schemas.openxmlformats.org/officeDocument/2006/relationships/customXml" Target="../ink/ink3244.xml"/><Relationship Id="rId597" Type="http://schemas.openxmlformats.org/officeDocument/2006/relationships/customXml" Target="../ink/ink3265.xml"/><Relationship Id="rId152" Type="http://schemas.openxmlformats.org/officeDocument/2006/relationships/image" Target="../media/image1834.png"/><Relationship Id="rId194" Type="http://schemas.openxmlformats.org/officeDocument/2006/relationships/customXml" Target="../ink/ink3058.xml"/><Relationship Id="rId208" Type="http://schemas.openxmlformats.org/officeDocument/2006/relationships/customXml" Target="../ink/ink3065.xml"/><Relationship Id="rId415" Type="http://schemas.openxmlformats.org/officeDocument/2006/relationships/image" Target="../media/image1960.png"/><Relationship Id="rId457" Type="http://schemas.openxmlformats.org/officeDocument/2006/relationships/image" Target="../media/image1980.png"/><Relationship Id="rId622" Type="http://schemas.openxmlformats.org/officeDocument/2006/relationships/image" Target="../media/image2061.png"/><Relationship Id="rId261" Type="http://schemas.openxmlformats.org/officeDocument/2006/relationships/image" Target="../media/image1887.png"/><Relationship Id="rId499" Type="http://schemas.openxmlformats.org/officeDocument/2006/relationships/customXml" Target="../ink/ink3215.xml"/><Relationship Id="rId664" Type="http://schemas.openxmlformats.org/officeDocument/2006/relationships/customXml" Target="../ink/ink3299.xml"/><Relationship Id="rId14" Type="http://schemas.openxmlformats.org/officeDocument/2006/relationships/customXml" Target="../ink/ink2965.xml"/><Relationship Id="rId56" Type="http://schemas.openxmlformats.org/officeDocument/2006/relationships/customXml" Target="../ink/ink2986.xml"/><Relationship Id="rId317" Type="http://schemas.openxmlformats.org/officeDocument/2006/relationships/image" Target="../media/image1914.png"/><Relationship Id="rId359" Type="http://schemas.openxmlformats.org/officeDocument/2006/relationships/image" Target="../media/image1934.png"/><Relationship Id="rId524" Type="http://schemas.openxmlformats.org/officeDocument/2006/relationships/image" Target="../media/image2013.png"/><Relationship Id="rId566" Type="http://schemas.openxmlformats.org/officeDocument/2006/relationships/image" Target="../media/image2033.png"/><Relationship Id="rId98" Type="http://schemas.openxmlformats.org/officeDocument/2006/relationships/image" Target="../media/image1809.png"/><Relationship Id="rId121" Type="http://schemas.openxmlformats.org/officeDocument/2006/relationships/customXml" Target="../ink/ink3020.xml"/><Relationship Id="rId163" Type="http://schemas.openxmlformats.org/officeDocument/2006/relationships/customXml" Target="../ink/ink3042.xml"/><Relationship Id="rId219" Type="http://schemas.openxmlformats.org/officeDocument/2006/relationships/customXml" Target="../ink/ink3071.xml"/><Relationship Id="rId370" Type="http://schemas.openxmlformats.org/officeDocument/2006/relationships/customXml" Target="../ink/ink3148.xml"/><Relationship Id="rId426" Type="http://schemas.openxmlformats.org/officeDocument/2006/relationships/customXml" Target="../ink/ink3177.xml"/><Relationship Id="rId633" Type="http://schemas.openxmlformats.org/officeDocument/2006/relationships/image" Target="../media/image2066.png"/><Relationship Id="rId230" Type="http://schemas.openxmlformats.org/officeDocument/2006/relationships/image" Target="../media/image1872.png"/><Relationship Id="rId468" Type="http://schemas.openxmlformats.org/officeDocument/2006/relationships/customXml" Target="../ink/ink3199.xml"/><Relationship Id="rId675" Type="http://schemas.openxmlformats.org/officeDocument/2006/relationships/image" Target="../media/image2087.png"/><Relationship Id="rId25" Type="http://schemas.openxmlformats.org/officeDocument/2006/relationships/image" Target="../media/image1772.png"/><Relationship Id="rId67" Type="http://schemas.openxmlformats.org/officeDocument/2006/relationships/image" Target="../media/image1793.png"/><Relationship Id="rId272" Type="http://schemas.openxmlformats.org/officeDocument/2006/relationships/customXml" Target="../ink/ink3098.xml"/><Relationship Id="rId328" Type="http://schemas.openxmlformats.org/officeDocument/2006/relationships/customXml" Target="../ink/ink3127.xml"/><Relationship Id="rId535" Type="http://schemas.openxmlformats.org/officeDocument/2006/relationships/customXml" Target="../ink/ink3233.xml"/><Relationship Id="rId577" Type="http://schemas.openxmlformats.org/officeDocument/2006/relationships/customXml" Target="../ink/ink3255.xml"/><Relationship Id="rId132" Type="http://schemas.openxmlformats.org/officeDocument/2006/relationships/customXml" Target="../ink/ink3026.xml"/><Relationship Id="rId174" Type="http://schemas.openxmlformats.org/officeDocument/2006/relationships/customXml" Target="../ink/ink3048.xml"/><Relationship Id="rId381" Type="http://schemas.openxmlformats.org/officeDocument/2006/relationships/customXml" Target="../ink/ink3154.xml"/><Relationship Id="rId602" Type="http://schemas.openxmlformats.org/officeDocument/2006/relationships/image" Target="../media/image2051.png"/><Relationship Id="rId241" Type="http://schemas.openxmlformats.org/officeDocument/2006/relationships/customXml" Target="../ink/ink3082.xml"/><Relationship Id="rId437" Type="http://schemas.openxmlformats.org/officeDocument/2006/relationships/customXml" Target="../ink/ink3183.xml"/><Relationship Id="rId479" Type="http://schemas.openxmlformats.org/officeDocument/2006/relationships/customXml" Target="../ink/ink3205.xml"/><Relationship Id="rId644" Type="http://schemas.openxmlformats.org/officeDocument/2006/relationships/customXml" Target="../ink/ink3289.xml"/><Relationship Id="rId36" Type="http://schemas.openxmlformats.org/officeDocument/2006/relationships/customXml" Target="../ink/ink2976.xml"/><Relationship Id="rId283" Type="http://schemas.openxmlformats.org/officeDocument/2006/relationships/image" Target="../media/image1897.png"/><Relationship Id="rId339" Type="http://schemas.openxmlformats.org/officeDocument/2006/relationships/image" Target="../media/image1925.png"/><Relationship Id="rId490" Type="http://schemas.openxmlformats.org/officeDocument/2006/relationships/image" Target="../media/image1996.png"/><Relationship Id="rId504" Type="http://schemas.openxmlformats.org/officeDocument/2006/relationships/image" Target="../media/image2003.png"/><Relationship Id="rId546" Type="http://schemas.openxmlformats.org/officeDocument/2006/relationships/customXml" Target="../ink/ink3239.xml"/><Relationship Id="rId78" Type="http://schemas.openxmlformats.org/officeDocument/2006/relationships/customXml" Target="../ink/ink2997.xml"/><Relationship Id="rId101" Type="http://schemas.openxmlformats.org/officeDocument/2006/relationships/customXml" Target="../ink/ink3009.xml"/><Relationship Id="rId143" Type="http://schemas.openxmlformats.org/officeDocument/2006/relationships/image" Target="../media/image1830.png"/><Relationship Id="rId185" Type="http://schemas.openxmlformats.org/officeDocument/2006/relationships/image" Target="../media/image1850.png"/><Relationship Id="rId350" Type="http://schemas.openxmlformats.org/officeDocument/2006/relationships/customXml" Target="../ink/ink3138.xml"/><Relationship Id="rId406" Type="http://schemas.openxmlformats.org/officeDocument/2006/relationships/customXml" Target="../ink/ink3167.xml"/><Relationship Id="rId588" Type="http://schemas.openxmlformats.org/officeDocument/2006/relationships/image" Target="../media/image2044.png"/><Relationship Id="rId9" Type="http://schemas.openxmlformats.org/officeDocument/2006/relationships/image" Target="../media/image1764.png"/><Relationship Id="rId210" Type="http://schemas.openxmlformats.org/officeDocument/2006/relationships/image" Target="../media/image1862.png"/><Relationship Id="rId392" Type="http://schemas.openxmlformats.org/officeDocument/2006/relationships/image" Target="../media/image1950.png"/><Relationship Id="rId448" Type="http://schemas.openxmlformats.org/officeDocument/2006/relationships/customXml" Target="../ink/ink3189.xml"/><Relationship Id="rId613" Type="http://schemas.openxmlformats.org/officeDocument/2006/relationships/customXml" Target="../ink/ink3273.xml"/><Relationship Id="rId655" Type="http://schemas.openxmlformats.org/officeDocument/2006/relationships/image" Target="../media/image2077.png"/><Relationship Id="rId252" Type="http://schemas.openxmlformats.org/officeDocument/2006/relationships/image" Target="../media/image1883.png"/><Relationship Id="rId294" Type="http://schemas.openxmlformats.org/officeDocument/2006/relationships/customXml" Target="../ink/ink3110.xml"/><Relationship Id="rId308" Type="http://schemas.openxmlformats.org/officeDocument/2006/relationships/customXml" Target="../ink/ink3117.xml"/><Relationship Id="rId515" Type="http://schemas.openxmlformats.org/officeDocument/2006/relationships/customXml" Target="../ink/ink3223.xml"/><Relationship Id="rId47" Type="http://schemas.openxmlformats.org/officeDocument/2006/relationships/image" Target="../media/image1783.png"/><Relationship Id="rId89" Type="http://schemas.openxmlformats.org/officeDocument/2006/relationships/image" Target="../media/image1804.png"/><Relationship Id="rId112" Type="http://schemas.openxmlformats.org/officeDocument/2006/relationships/customXml" Target="../ink/ink3015.xml"/><Relationship Id="rId154" Type="http://schemas.openxmlformats.org/officeDocument/2006/relationships/image" Target="../media/image1835.png"/><Relationship Id="rId361" Type="http://schemas.openxmlformats.org/officeDocument/2006/relationships/image" Target="../media/image1935.png"/><Relationship Id="rId557" Type="http://schemas.openxmlformats.org/officeDocument/2006/relationships/customXml" Target="../ink/ink3245.xml"/><Relationship Id="rId599" Type="http://schemas.openxmlformats.org/officeDocument/2006/relationships/customXml" Target="../ink/ink3266.xml"/><Relationship Id="rId196" Type="http://schemas.openxmlformats.org/officeDocument/2006/relationships/customXml" Target="../ink/ink3059.xml"/><Relationship Id="rId417" Type="http://schemas.openxmlformats.org/officeDocument/2006/relationships/image" Target="../media/image1961.png"/><Relationship Id="rId459" Type="http://schemas.openxmlformats.org/officeDocument/2006/relationships/image" Target="../media/image1981.png"/><Relationship Id="rId624" Type="http://schemas.openxmlformats.org/officeDocument/2006/relationships/image" Target="../media/image2062.png"/><Relationship Id="rId666" Type="http://schemas.openxmlformats.org/officeDocument/2006/relationships/customXml" Target="../ink/ink3300.xml"/><Relationship Id="rId16" Type="http://schemas.openxmlformats.org/officeDocument/2006/relationships/customXml" Target="../ink/ink2966.xml"/><Relationship Id="rId221" Type="http://schemas.openxmlformats.org/officeDocument/2006/relationships/customXml" Target="../ink/ink3072.xml"/><Relationship Id="rId263" Type="http://schemas.openxmlformats.org/officeDocument/2006/relationships/image" Target="../media/image1888.png"/><Relationship Id="rId319" Type="http://schemas.openxmlformats.org/officeDocument/2006/relationships/image" Target="../media/image1915.png"/><Relationship Id="rId470" Type="http://schemas.openxmlformats.org/officeDocument/2006/relationships/customXml" Target="../ink/ink3200.xml"/><Relationship Id="rId526" Type="http://schemas.openxmlformats.org/officeDocument/2006/relationships/image" Target="../media/image2014.png"/><Relationship Id="rId58" Type="http://schemas.openxmlformats.org/officeDocument/2006/relationships/customXml" Target="../ink/ink2987.xml"/><Relationship Id="rId123" Type="http://schemas.openxmlformats.org/officeDocument/2006/relationships/customXml" Target="../ink/ink3021.xml"/><Relationship Id="rId330" Type="http://schemas.openxmlformats.org/officeDocument/2006/relationships/customXml" Target="../ink/ink3128.xml"/><Relationship Id="rId568" Type="http://schemas.openxmlformats.org/officeDocument/2006/relationships/image" Target="../media/image2034.png"/><Relationship Id="rId165" Type="http://schemas.openxmlformats.org/officeDocument/2006/relationships/customXml" Target="../ink/ink3043.xml"/><Relationship Id="rId372" Type="http://schemas.openxmlformats.org/officeDocument/2006/relationships/customXml" Target="../ink/ink3149.xml"/><Relationship Id="rId428" Type="http://schemas.openxmlformats.org/officeDocument/2006/relationships/customXml" Target="../ink/ink3178.xml"/><Relationship Id="rId635" Type="http://schemas.openxmlformats.org/officeDocument/2006/relationships/image" Target="../media/image2067.png"/><Relationship Id="rId677" Type="http://schemas.openxmlformats.org/officeDocument/2006/relationships/image" Target="../media/image2088.png"/><Relationship Id="rId232" Type="http://schemas.openxmlformats.org/officeDocument/2006/relationships/image" Target="../media/image1873.png"/><Relationship Id="rId274" Type="http://schemas.openxmlformats.org/officeDocument/2006/relationships/customXml" Target="../ink/ink3099.xml"/><Relationship Id="rId481" Type="http://schemas.openxmlformats.org/officeDocument/2006/relationships/customXml" Target="../ink/ink3206.xml"/><Relationship Id="rId27" Type="http://schemas.openxmlformats.org/officeDocument/2006/relationships/image" Target="../media/image1773.png"/><Relationship Id="rId69" Type="http://schemas.openxmlformats.org/officeDocument/2006/relationships/image" Target="../media/image1794.png"/><Relationship Id="rId134" Type="http://schemas.openxmlformats.org/officeDocument/2006/relationships/customXml" Target="../ink/ink3027.xml"/><Relationship Id="rId537" Type="http://schemas.openxmlformats.org/officeDocument/2006/relationships/customXml" Target="../ink/ink3234.xml"/><Relationship Id="rId579" Type="http://schemas.openxmlformats.org/officeDocument/2006/relationships/customXml" Target="../ink/ink3256.xml"/><Relationship Id="rId80" Type="http://schemas.openxmlformats.org/officeDocument/2006/relationships/customXml" Target="../ink/ink2998.xml"/><Relationship Id="rId176" Type="http://schemas.openxmlformats.org/officeDocument/2006/relationships/customXml" Target="../ink/ink3049.xml"/><Relationship Id="rId341" Type="http://schemas.openxmlformats.org/officeDocument/2006/relationships/image" Target="../media/image1926.png"/><Relationship Id="rId383" Type="http://schemas.openxmlformats.org/officeDocument/2006/relationships/customXml" Target="../ink/ink3155.xml"/><Relationship Id="rId439" Type="http://schemas.openxmlformats.org/officeDocument/2006/relationships/customXml" Target="../ink/ink3184.xml"/><Relationship Id="rId590" Type="http://schemas.openxmlformats.org/officeDocument/2006/relationships/image" Target="../media/image2045.png"/><Relationship Id="rId604" Type="http://schemas.openxmlformats.org/officeDocument/2006/relationships/image" Target="../media/image2052.png"/><Relationship Id="rId646" Type="http://schemas.openxmlformats.org/officeDocument/2006/relationships/customXml" Target="../ink/ink3290.xml"/><Relationship Id="rId201" Type="http://schemas.openxmlformats.org/officeDocument/2006/relationships/image" Target="../media/image1858.png"/><Relationship Id="rId243" Type="http://schemas.openxmlformats.org/officeDocument/2006/relationships/customXml" Target="../ink/ink3083.xml"/><Relationship Id="rId285" Type="http://schemas.openxmlformats.org/officeDocument/2006/relationships/image" Target="../media/image1898.png"/><Relationship Id="rId450" Type="http://schemas.openxmlformats.org/officeDocument/2006/relationships/customXml" Target="../ink/ink3190.xml"/><Relationship Id="rId506" Type="http://schemas.openxmlformats.org/officeDocument/2006/relationships/image" Target="../media/image2004.png"/><Relationship Id="rId38" Type="http://schemas.openxmlformats.org/officeDocument/2006/relationships/customXml" Target="../ink/ink2977.xml"/><Relationship Id="rId103" Type="http://schemas.openxmlformats.org/officeDocument/2006/relationships/customXml" Target="../ink/ink3010.xml"/><Relationship Id="rId310" Type="http://schemas.openxmlformats.org/officeDocument/2006/relationships/customXml" Target="../ink/ink3118.xml"/><Relationship Id="rId492" Type="http://schemas.openxmlformats.org/officeDocument/2006/relationships/image" Target="../media/image1997.png"/><Relationship Id="rId548" Type="http://schemas.openxmlformats.org/officeDocument/2006/relationships/customXml" Target="../ink/ink3240.xml"/><Relationship Id="rId91" Type="http://schemas.openxmlformats.org/officeDocument/2006/relationships/image" Target="../media/image1806.png"/><Relationship Id="rId145" Type="http://schemas.openxmlformats.org/officeDocument/2006/relationships/customXml" Target="../ink/ink3033.xml"/><Relationship Id="rId187" Type="http://schemas.openxmlformats.org/officeDocument/2006/relationships/image" Target="../media/image1851.png"/><Relationship Id="rId352" Type="http://schemas.openxmlformats.org/officeDocument/2006/relationships/customXml" Target="../ink/ink3139.xml"/><Relationship Id="rId394" Type="http://schemas.openxmlformats.org/officeDocument/2006/relationships/customXml" Target="../ink/ink3161.xml"/><Relationship Id="rId408" Type="http://schemas.openxmlformats.org/officeDocument/2006/relationships/customXml" Target="../ink/ink3168.xml"/><Relationship Id="rId615" Type="http://schemas.openxmlformats.org/officeDocument/2006/relationships/customXml" Target="../ink/ink3274.xml"/><Relationship Id="rId212" Type="http://schemas.openxmlformats.org/officeDocument/2006/relationships/image" Target="../media/image1863.png"/><Relationship Id="rId254" Type="http://schemas.openxmlformats.org/officeDocument/2006/relationships/image" Target="../media/image1884.png"/><Relationship Id="rId657" Type="http://schemas.openxmlformats.org/officeDocument/2006/relationships/image" Target="../media/image2078.png"/><Relationship Id="rId49" Type="http://schemas.openxmlformats.org/officeDocument/2006/relationships/image" Target="../media/image1784.png"/><Relationship Id="rId114" Type="http://schemas.openxmlformats.org/officeDocument/2006/relationships/image" Target="../media/image1816.png"/><Relationship Id="rId296" Type="http://schemas.openxmlformats.org/officeDocument/2006/relationships/customXml" Target="../ink/ink3111.xml"/><Relationship Id="rId461" Type="http://schemas.openxmlformats.org/officeDocument/2006/relationships/image" Target="../media/image1982.png"/><Relationship Id="rId517" Type="http://schemas.openxmlformats.org/officeDocument/2006/relationships/customXml" Target="../ink/ink3224.xml"/><Relationship Id="rId559" Type="http://schemas.openxmlformats.org/officeDocument/2006/relationships/customXml" Target="../ink/ink3246.xml"/><Relationship Id="rId60" Type="http://schemas.openxmlformats.org/officeDocument/2006/relationships/customXml" Target="../ink/ink2988.xml"/><Relationship Id="rId156" Type="http://schemas.openxmlformats.org/officeDocument/2006/relationships/image" Target="../media/image1836.png"/><Relationship Id="rId198" Type="http://schemas.openxmlformats.org/officeDocument/2006/relationships/customXml" Target="../ink/ink3060.xml"/><Relationship Id="rId321" Type="http://schemas.openxmlformats.org/officeDocument/2006/relationships/image" Target="../media/image1916.png"/><Relationship Id="rId363" Type="http://schemas.openxmlformats.org/officeDocument/2006/relationships/image" Target="../media/image1936.png"/><Relationship Id="rId419" Type="http://schemas.openxmlformats.org/officeDocument/2006/relationships/image" Target="../media/image1962.png"/><Relationship Id="rId570" Type="http://schemas.openxmlformats.org/officeDocument/2006/relationships/image" Target="../media/image2035.png"/><Relationship Id="rId626" Type="http://schemas.openxmlformats.org/officeDocument/2006/relationships/image" Target="../media/image2063.png"/><Relationship Id="rId223" Type="http://schemas.openxmlformats.org/officeDocument/2006/relationships/customXml" Target="../ink/ink3073.xml"/><Relationship Id="rId430" Type="http://schemas.openxmlformats.org/officeDocument/2006/relationships/customXml" Target="../ink/ink3179.xml"/><Relationship Id="rId668" Type="http://schemas.openxmlformats.org/officeDocument/2006/relationships/customXml" Target="../ink/ink3301.xml"/><Relationship Id="rId18" Type="http://schemas.openxmlformats.org/officeDocument/2006/relationships/customXml" Target="../ink/ink2967.xml"/><Relationship Id="rId265" Type="http://schemas.openxmlformats.org/officeDocument/2006/relationships/image" Target="../media/image1889.png"/><Relationship Id="rId472" Type="http://schemas.openxmlformats.org/officeDocument/2006/relationships/customXml" Target="../ink/ink3201.xml"/><Relationship Id="rId528" Type="http://schemas.openxmlformats.org/officeDocument/2006/relationships/image" Target="../media/image2015.png"/><Relationship Id="rId125" Type="http://schemas.openxmlformats.org/officeDocument/2006/relationships/customXml" Target="../ink/ink3022.xml"/><Relationship Id="rId167" Type="http://schemas.openxmlformats.org/officeDocument/2006/relationships/customXml" Target="../ink/ink3044.xml"/><Relationship Id="rId332" Type="http://schemas.openxmlformats.org/officeDocument/2006/relationships/customXml" Target="../ink/ink3129.xml"/><Relationship Id="rId374" Type="http://schemas.openxmlformats.org/officeDocument/2006/relationships/image" Target="../media/image1941.png"/><Relationship Id="rId581" Type="http://schemas.openxmlformats.org/officeDocument/2006/relationships/customXml" Target="../ink/ink3257.xml"/><Relationship Id="rId71" Type="http://schemas.openxmlformats.org/officeDocument/2006/relationships/image" Target="../media/image1795.png"/><Relationship Id="rId92" Type="http://schemas.openxmlformats.org/officeDocument/2006/relationships/customXml" Target="../ink/ink3004.xml"/><Relationship Id="rId213" Type="http://schemas.openxmlformats.org/officeDocument/2006/relationships/customXml" Target="../ink/ink3068.xml"/><Relationship Id="rId234" Type="http://schemas.openxmlformats.org/officeDocument/2006/relationships/image" Target="../media/image1874.png"/><Relationship Id="rId420" Type="http://schemas.openxmlformats.org/officeDocument/2006/relationships/customXml" Target="../ink/ink3174.xml"/><Relationship Id="rId616" Type="http://schemas.openxmlformats.org/officeDocument/2006/relationships/image" Target="../media/image2058.png"/><Relationship Id="rId637" Type="http://schemas.openxmlformats.org/officeDocument/2006/relationships/image" Target="../media/image2068.png"/><Relationship Id="rId658" Type="http://schemas.openxmlformats.org/officeDocument/2006/relationships/customXml" Target="../ink/ink3296.xml"/><Relationship Id="rId679" Type="http://schemas.openxmlformats.org/officeDocument/2006/relationships/image" Target="../media/image2089.png"/><Relationship Id="rId2" Type="http://schemas.openxmlformats.org/officeDocument/2006/relationships/customXml" Target="../ink/ink2959.xml"/><Relationship Id="rId29" Type="http://schemas.openxmlformats.org/officeDocument/2006/relationships/image" Target="../media/image1774.png"/><Relationship Id="rId255" Type="http://schemas.openxmlformats.org/officeDocument/2006/relationships/customXml" Target="../ink/ink3089.xml"/><Relationship Id="rId276" Type="http://schemas.openxmlformats.org/officeDocument/2006/relationships/customXml" Target="../ink/ink3101.xml"/><Relationship Id="rId297" Type="http://schemas.openxmlformats.org/officeDocument/2006/relationships/image" Target="../media/image1904.png"/><Relationship Id="rId441" Type="http://schemas.openxmlformats.org/officeDocument/2006/relationships/customXml" Target="../ink/ink3185.xml"/><Relationship Id="rId462" Type="http://schemas.openxmlformats.org/officeDocument/2006/relationships/customXml" Target="../ink/ink3196.xml"/><Relationship Id="rId483" Type="http://schemas.openxmlformats.org/officeDocument/2006/relationships/customXml" Target="../ink/ink3207.xml"/><Relationship Id="rId518" Type="http://schemas.openxmlformats.org/officeDocument/2006/relationships/image" Target="../media/image2010.png"/><Relationship Id="rId539" Type="http://schemas.openxmlformats.org/officeDocument/2006/relationships/customXml" Target="../ink/ink3235.xml"/><Relationship Id="rId40" Type="http://schemas.openxmlformats.org/officeDocument/2006/relationships/customXml" Target="../ink/ink2978.xml"/><Relationship Id="rId115" Type="http://schemas.openxmlformats.org/officeDocument/2006/relationships/customXml" Target="../ink/ink3017.xml"/><Relationship Id="rId136" Type="http://schemas.openxmlformats.org/officeDocument/2006/relationships/customXml" Target="../ink/ink3028.xml"/><Relationship Id="rId157" Type="http://schemas.openxmlformats.org/officeDocument/2006/relationships/customXml" Target="../ink/ink3039.xml"/><Relationship Id="rId178" Type="http://schemas.openxmlformats.org/officeDocument/2006/relationships/customXml" Target="../ink/ink3050.xml"/><Relationship Id="rId301" Type="http://schemas.openxmlformats.org/officeDocument/2006/relationships/image" Target="../media/image1906.png"/><Relationship Id="rId322" Type="http://schemas.openxmlformats.org/officeDocument/2006/relationships/customXml" Target="../ink/ink3124.xml"/><Relationship Id="rId343" Type="http://schemas.openxmlformats.org/officeDocument/2006/relationships/image" Target="../media/image1927.png"/><Relationship Id="rId364" Type="http://schemas.openxmlformats.org/officeDocument/2006/relationships/customXml" Target="../ink/ink3145.xml"/><Relationship Id="rId550" Type="http://schemas.openxmlformats.org/officeDocument/2006/relationships/customXml" Target="../ink/ink3241.xml"/><Relationship Id="rId61" Type="http://schemas.openxmlformats.org/officeDocument/2006/relationships/image" Target="../media/image1790.png"/><Relationship Id="rId82" Type="http://schemas.openxmlformats.org/officeDocument/2006/relationships/customXml" Target="../ink/ink2999.xml"/><Relationship Id="rId199" Type="http://schemas.openxmlformats.org/officeDocument/2006/relationships/image" Target="../media/image1857.png"/><Relationship Id="rId203" Type="http://schemas.openxmlformats.org/officeDocument/2006/relationships/image" Target="../media/image1859.png"/><Relationship Id="rId385" Type="http://schemas.openxmlformats.org/officeDocument/2006/relationships/customXml" Target="../ink/ink3156.xml"/><Relationship Id="rId571" Type="http://schemas.openxmlformats.org/officeDocument/2006/relationships/customXml" Target="../ink/ink3252.xml"/><Relationship Id="rId592" Type="http://schemas.openxmlformats.org/officeDocument/2006/relationships/image" Target="../media/image2046.png"/><Relationship Id="rId606" Type="http://schemas.openxmlformats.org/officeDocument/2006/relationships/image" Target="../media/image2053.png"/><Relationship Id="rId627" Type="http://schemas.openxmlformats.org/officeDocument/2006/relationships/customXml" Target="../ink/ink3280.xml"/><Relationship Id="rId648" Type="http://schemas.openxmlformats.org/officeDocument/2006/relationships/customXml" Target="../ink/ink3291.xml"/><Relationship Id="rId669" Type="http://schemas.openxmlformats.org/officeDocument/2006/relationships/image" Target="../media/image2084.png"/><Relationship Id="rId19" Type="http://schemas.openxmlformats.org/officeDocument/2006/relationships/image" Target="../media/image1769.png"/><Relationship Id="rId224" Type="http://schemas.openxmlformats.org/officeDocument/2006/relationships/image" Target="../media/image1869.png"/><Relationship Id="rId245" Type="http://schemas.openxmlformats.org/officeDocument/2006/relationships/customXml" Target="../ink/ink3084.xml"/><Relationship Id="rId266" Type="http://schemas.openxmlformats.org/officeDocument/2006/relationships/customXml" Target="../ink/ink3095.xml"/><Relationship Id="rId287" Type="http://schemas.openxmlformats.org/officeDocument/2006/relationships/image" Target="../media/image1899.png"/><Relationship Id="rId410" Type="http://schemas.openxmlformats.org/officeDocument/2006/relationships/customXml" Target="../ink/ink3169.xml"/><Relationship Id="rId431" Type="http://schemas.openxmlformats.org/officeDocument/2006/relationships/customXml" Target="../ink/ink3180.xml"/><Relationship Id="rId452" Type="http://schemas.openxmlformats.org/officeDocument/2006/relationships/customXml" Target="../ink/ink3191.xml"/><Relationship Id="rId473" Type="http://schemas.openxmlformats.org/officeDocument/2006/relationships/image" Target="../media/image1988.png"/><Relationship Id="rId494" Type="http://schemas.openxmlformats.org/officeDocument/2006/relationships/image" Target="../media/image1998.png"/><Relationship Id="rId508" Type="http://schemas.openxmlformats.org/officeDocument/2006/relationships/image" Target="../media/image2005.png"/><Relationship Id="rId529" Type="http://schemas.openxmlformats.org/officeDocument/2006/relationships/customXml" Target="../ink/ink3230.xml"/><Relationship Id="rId680" Type="http://schemas.openxmlformats.org/officeDocument/2006/relationships/customXml" Target="../ink/ink3307.xml"/><Relationship Id="rId30" Type="http://schemas.openxmlformats.org/officeDocument/2006/relationships/customXml" Target="../ink/ink2973.xml"/><Relationship Id="rId105" Type="http://schemas.openxmlformats.org/officeDocument/2006/relationships/customXml" Target="../ink/ink3011.xml"/><Relationship Id="rId126" Type="http://schemas.openxmlformats.org/officeDocument/2006/relationships/image" Target="../media/image1822.png"/><Relationship Id="rId147" Type="http://schemas.openxmlformats.org/officeDocument/2006/relationships/customXml" Target="../ink/ink3034.xml"/><Relationship Id="rId168" Type="http://schemas.openxmlformats.org/officeDocument/2006/relationships/image" Target="../media/image1842.png"/><Relationship Id="rId312" Type="http://schemas.openxmlformats.org/officeDocument/2006/relationships/customXml" Target="../ink/ink3119.xml"/><Relationship Id="rId333" Type="http://schemas.openxmlformats.org/officeDocument/2006/relationships/image" Target="../media/image1922.png"/><Relationship Id="rId354" Type="http://schemas.openxmlformats.org/officeDocument/2006/relationships/customXml" Target="../ink/ink3140.xml"/><Relationship Id="rId540" Type="http://schemas.openxmlformats.org/officeDocument/2006/relationships/customXml" Target="../ink/ink3236.xml"/><Relationship Id="rId51" Type="http://schemas.openxmlformats.org/officeDocument/2006/relationships/image" Target="../media/image1785.png"/><Relationship Id="rId72" Type="http://schemas.openxmlformats.org/officeDocument/2006/relationships/customXml" Target="../ink/ink2994.xml"/><Relationship Id="rId93" Type="http://schemas.openxmlformats.org/officeDocument/2006/relationships/customXml" Target="../ink/ink3005.xml"/><Relationship Id="rId189" Type="http://schemas.openxmlformats.org/officeDocument/2006/relationships/image" Target="../media/image1852.png"/><Relationship Id="rId375" Type="http://schemas.openxmlformats.org/officeDocument/2006/relationships/customXml" Target="../ink/ink3151.xml"/><Relationship Id="rId396" Type="http://schemas.openxmlformats.org/officeDocument/2006/relationships/customXml" Target="../ink/ink3162.xml"/><Relationship Id="rId561" Type="http://schemas.openxmlformats.org/officeDocument/2006/relationships/customXml" Target="../ink/ink3247.xml"/><Relationship Id="rId582" Type="http://schemas.openxmlformats.org/officeDocument/2006/relationships/image" Target="../media/image2041.png"/><Relationship Id="rId617" Type="http://schemas.openxmlformats.org/officeDocument/2006/relationships/customXml" Target="../ink/ink3275.xml"/><Relationship Id="rId638" Type="http://schemas.openxmlformats.org/officeDocument/2006/relationships/customXml" Target="../ink/ink3286.xml"/><Relationship Id="rId659" Type="http://schemas.openxmlformats.org/officeDocument/2006/relationships/image" Target="../media/image2079.png"/><Relationship Id="rId3" Type="http://schemas.openxmlformats.org/officeDocument/2006/relationships/image" Target="../media/image1761.png"/><Relationship Id="rId214" Type="http://schemas.openxmlformats.org/officeDocument/2006/relationships/image" Target="../media/image1864.png"/><Relationship Id="rId235" Type="http://schemas.openxmlformats.org/officeDocument/2006/relationships/customXml" Target="../ink/ink3079.xml"/><Relationship Id="rId256" Type="http://schemas.openxmlformats.org/officeDocument/2006/relationships/image" Target="../media/image1885.png"/><Relationship Id="rId277" Type="http://schemas.openxmlformats.org/officeDocument/2006/relationships/image" Target="../media/image1894.png"/><Relationship Id="rId298" Type="http://schemas.openxmlformats.org/officeDocument/2006/relationships/customXml" Target="../ink/ink3112.xml"/><Relationship Id="rId400" Type="http://schemas.openxmlformats.org/officeDocument/2006/relationships/customXml" Target="../ink/ink3164.xml"/><Relationship Id="rId421" Type="http://schemas.openxmlformats.org/officeDocument/2006/relationships/image" Target="../media/image1963.png"/><Relationship Id="rId442" Type="http://schemas.openxmlformats.org/officeDocument/2006/relationships/image" Target="../media/image1973.png"/><Relationship Id="rId463" Type="http://schemas.openxmlformats.org/officeDocument/2006/relationships/image" Target="../media/image1983.png"/><Relationship Id="rId484" Type="http://schemas.openxmlformats.org/officeDocument/2006/relationships/image" Target="../media/image1993.png"/><Relationship Id="rId519" Type="http://schemas.openxmlformats.org/officeDocument/2006/relationships/customXml" Target="../ink/ink3225.xml"/><Relationship Id="rId670" Type="http://schemas.openxmlformats.org/officeDocument/2006/relationships/customXml" Target="../ink/ink3302.xml"/><Relationship Id="rId116" Type="http://schemas.openxmlformats.org/officeDocument/2006/relationships/image" Target="../media/image1817.png"/><Relationship Id="rId137" Type="http://schemas.openxmlformats.org/officeDocument/2006/relationships/image" Target="../media/image1827.png"/><Relationship Id="rId158" Type="http://schemas.openxmlformats.org/officeDocument/2006/relationships/image" Target="../media/image1837.png"/><Relationship Id="rId302" Type="http://schemas.openxmlformats.org/officeDocument/2006/relationships/customXml" Target="../ink/ink3114.xml"/><Relationship Id="rId323" Type="http://schemas.openxmlformats.org/officeDocument/2006/relationships/image" Target="../media/image1917.png"/><Relationship Id="rId344" Type="http://schemas.openxmlformats.org/officeDocument/2006/relationships/customXml" Target="../ink/ink3135.xml"/><Relationship Id="rId530" Type="http://schemas.openxmlformats.org/officeDocument/2006/relationships/image" Target="../media/image2016.png"/><Relationship Id="rId20" Type="http://schemas.openxmlformats.org/officeDocument/2006/relationships/customXml" Target="../ink/ink2968.xml"/><Relationship Id="rId41" Type="http://schemas.openxmlformats.org/officeDocument/2006/relationships/image" Target="../media/image1780.png"/><Relationship Id="rId62" Type="http://schemas.openxmlformats.org/officeDocument/2006/relationships/customXml" Target="../ink/ink2989.xml"/><Relationship Id="rId83" Type="http://schemas.openxmlformats.org/officeDocument/2006/relationships/image" Target="../media/image1801.png"/><Relationship Id="rId179" Type="http://schemas.openxmlformats.org/officeDocument/2006/relationships/image" Target="../media/image1847.png"/><Relationship Id="rId365" Type="http://schemas.openxmlformats.org/officeDocument/2006/relationships/image" Target="../media/image1937.png"/><Relationship Id="rId386" Type="http://schemas.openxmlformats.org/officeDocument/2006/relationships/image" Target="../media/image1947.png"/><Relationship Id="rId551" Type="http://schemas.openxmlformats.org/officeDocument/2006/relationships/image" Target="../media/image2026.png"/><Relationship Id="rId572" Type="http://schemas.openxmlformats.org/officeDocument/2006/relationships/image" Target="../media/image2036.png"/><Relationship Id="rId593" Type="http://schemas.openxmlformats.org/officeDocument/2006/relationships/customXml" Target="../ink/ink3263.xml"/><Relationship Id="rId607" Type="http://schemas.openxmlformats.org/officeDocument/2006/relationships/customXml" Target="../ink/ink3270.xml"/><Relationship Id="rId628" Type="http://schemas.openxmlformats.org/officeDocument/2006/relationships/image" Target="../media/image2064.png"/><Relationship Id="rId649" Type="http://schemas.openxmlformats.org/officeDocument/2006/relationships/image" Target="../media/image2074.png"/><Relationship Id="rId190" Type="http://schemas.openxmlformats.org/officeDocument/2006/relationships/customXml" Target="../ink/ink3056.xml"/><Relationship Id="rId204" Type="http://schemas.openxmlformats.org/officeDocument/2006/relationships/customXml" Target="../ink/ink3063.xml"/><Relationship Id="rId225" Type="http://schemas.openxmlformats.org/officeDocument/2006/relationships/customXml" Target="../ink/ink3074.xml"/><Relationship Id="rId246" Type="http://schemas.openxmlformats.org/officeDocument/2006/relationships/image" Target="../media/image1880.png"/><Relationship Id="rId267" Type="http://schemas.openxmlformats.org/officeDocument/2006/relationships/image" Target="../media/image1890.png"/><Relationship Id="rId288" Type="http://schemas.openxmlformats.org/officeDocument/2006/relationships/customXml" Target="../ink/ink3107.xml"/><Relationship Id="rId411" Type="http://schemas.openxmlformats.org/officeDocument/2006/relationships/image" Target="../media/image1638.png"/><Relationship Id="rId432" Type="http://schemas.openxmlformats.org/officeDocument/2006/relationships/image" Target="../media/image1968.png"/><Relationship Id="rId453" Type="http://schemas.openxmlformats.org/officeDocument/2006/relationships/image" Target="../media/image1978.png"/><Relationship Id="rId474" Type="http://schemas.openxmlformats.org/officeDocument/2006/relationships/customXml" Target="../ink/ink3202.xml"/><Relationship Id="rId509" Type="http://schemas.openxmlformats.org/officeDocument/2006/relationships/customXml" Target="../ink/ink3220.xml"/><Relationship Id="rId660" Type="http://schemas.openxmlformats.org/officeDocument/2006/relationships/customXml" Target="../ink/ink3297.xml"/><Relationship Id="rId106" Type="http://schemas.openxmlformats.org/officeDocument/2006/relationships/image" Target="../media/image1813.png"/><Relationship Id="rId127" Type="http://schemas.openxmlformats.org/officeDocument/2006/relationships/customXml" Target="../ink/ink3023.xml"/><Relationship Id="rId313" Type="http://schemas.openxmlformats.org/officeDocument/2006/relationships/image" Target="../media/image1912.png"/><Relationship Id="rId495" Type="http://schemas.openxmlformats.org/officeDocument/2006/relationships/customXml" Target="../ink/ink3213.xml"/><Relationship Id="rId681" Type="http://schemas.openxmlformats.org/officeDocument/2006/relationships/image" Target="../media/image2090.png"/><Relationship Id="rId10" Type="http://schemas.openxmlformats.org/officeDocument/2006/relationships/customXml" Target="../ink/ink2963.xml"/><Relationship Id="rId31" Type="http://schemas.openxmlformats.org/officeDocument/2006/relationships/image" Target="../media/image1775.png"/><Relationship Id="rId52" Type="http://schemas.openxmlformats.org/officeDocument/2006/relationships/customXml" Target="../ink/ink2984.xml"/><Relationship Id="rId73" Type="http://schemas.openxmlformats.org/officeDocument/2006/relationships/image" Target="../media/image1796.png"/><Relationship Id="rId94" Type="http://schemas.openxmlformats.org/officeDocument/2006/relationships/image" Target="../media/image1807.png"/><Relationship Id="rId148" Type="http://schemas.openxmlformats.org/officeDocument/2006/relationships/image" Target="../media/image1832.png"/><Relationship Id="rId169" Type="http://schemas.openxmlformats.org/officeDocument/2006/relationships/customXml" Target="../ink/ink3045.xml"/><Relationship Id="rId334" Type="http://schemas.openxmlformats.org/officeDocument/2006/relationships/customXml" Target="../ink/ink3130.xml"/><Relationship Id="rId355" Type="http://schemas.openxmlformats.org/officeDocument/2006/relationships/image" Target="../media/image1933.png"/><Relationship Id="rId376" Type="http://schemas.openxmlformats.org/officeDocument/2006/relationships/image" Target="../media/image1942.png"/><Relationship Id="rId397" Type="http://schemas.openxmlformats.org/officeDocument/2006/relationships/image" Target="../media/image1952.png"/><Relationship Id="rId520" Type="http://schemas.openxmlformats.org/officeDocument/2006/relationships/image" Target="../media/image2011.png"/><Relationship Id="rId541" Type="http://schemas.openxmlformats.org/officeDocument/2006/relationships/image" Target="../media/image2021.png"/><Relationship Id="rId562" Type="http://schemas.openxmlformats.org/officeDocument/2006/relationships/image" Target="../media/image2031.png"/><Relationship Id="rId583" Type="http://schemas.openxmlformats.org/officeDocument/2006/relationships/customXml" Target="../ink/ink3258.xml"/><Relationship Id="rId618" Type="http://schemas.openxmlformats.org/officeDocument/2006/relationships/image" Target="../media/image2059.png"/><Relationship Id="rId639" Type="http://schemas.openxmlformats.org/officeDocument/2006/relationships/image" Target="../media/image2069.png"/><Relationship Id="rId4" Type="http://schemas.openxmlformats.org/officeDocument/2006/relationships/customXml" Target="../ink/ink2960.xml"/><Relationship Id="rId180" Type="http://schemas.openxmlformats.org/officeDocument/2006/relationships/customXml" Target="../ink/ink3051.xml"/><Relationship Id="rId215" Type="http://schemas.openxmlformats.org/officeDocument/2006/relationships/customXml" Target="../ink/ink3069.xml"/><Relationship Id="rId236" Type="http://schemas.openxmlformats.org/officeDocument/2006/relationships/image" Target="../media/image1875.png"/><Relationship Id="rId257" Type="http://schemas.openxmlformats.org/officeDocument/2006/relationships/customXml" Target="../ink/ink3090.xml"/><Relationship Id="rId278" Type="http://schemas.openxmlformats.org/officeDocument/2006/relationships/customXml" Target="../ink/ink3102.xml"/><Relationship Id="rId401" Type="http://schemas.openxmlformats.org/officeDocument/2006/relationships/image" Target="../media/image1954.png"/><Relationship Id="rId422" Type="http://schemas.openxmlformats.org/officeDocument/2006/relationships/customXml" Target="../ink/ink3175.xml"/><Relationship Id="rId443" Type="http://schemas.openxmlformats.org/officeDocument/2006/relationships/customXml" Target="../ink/ink3186.xml"/><Relationship Id="rId464" Type="http://schemas.openxmlformats.org/officeDocument/2006/relationships/customXml" Target="../ink/ink3197.xml"/><Relationship Id="rId650" Type="http://schemas.openxmlformats.org/officeDocument/2006/relationships/customXml" Target="../ink/ink3292.xml"/><Relationship Id="rId303" Type="http://schemas.openxmlformats.org/officeDocument/2006/relationships/image" Target="../media/image1907.png"/><Relationship Id="rId485" Type="http://schemas.openxmlformats.org/officeDocument/2006/relationships/customXml" Target="../ink/ink3208.xml"/><Relationship Id="rId42" Type="http://schemas.openxmlformats.org/officeDocument/2006/relationships/customXml" Target="../ink/ink2979.xml"/><Relationship Id="rId84" Type="http://schemas.openxmlformats.org/officeDocument/2006/relationships/customXml" Target="../ink/ink3000.xml"/><Relationship Id="rId138" Type="http://schemas.openxmlformats.org/officeDocument/2006/relationships/customXml" Target="../ink/ink3029.xml"/><Relationship Id="rId345" Type="http://schemas.openxmlformats.org/officeDocument/2006/relationships/image" Target="../media/image1928.png"/><Relationship Id="rId387" Type="http://schemas.openxmlformats.org/officeDocument/2006/relationships/customXml" Target="../ink/ink3157.xml"/><Relationship Id="rId510" Type="http://schemas.openxmlformats.org/officeDocument/2006/relationships/image" Target="../media/image2006.png"/><Relationship Id="rId552" Type="http://schemas.openxmlformats.org/officeDocument/2006/relationships/customXml" Target="../ink/ink3242.xml"/><Relationship Id="rId594" Type="http://schemas.openxmlformats.org/officeDocument/2006/relationships/image" Target="../media/image2047.png"/><Relationship Id="rId608" Type="http://schemas.openxmlformats.org/officeDocument/2006/relationships/image" Target="../media/image2054.png"/><Relationship Id="rId191" Type="http://schemas.openxmlformats.org/officeDocument/2006/relationships/image" Target="../media/image1853.png"/><Relationship Id="rId205" Type="http://schemas.openxmlformats.org/officeDocument/2006/relationships/image" Target="../media/image1860.png"/><Relationship Id="rId247" Type="http://schemas.openxmlformats.org/officeDocument/2006/relationships/customXml" Target="../ink/ink3085.xml"/><Relationship Id="rId412" Type="http://schemas.openxmlformats.org/officeDocument/2006/relationships/customXml" Target="../ink/ink3170.xml"/><Relationship Id="rId107" Type="http://schemas.openxmlformats.org/officeDocument/2006/relationships/customXml" Target="../ink/ink3012.xml"/><Relationship Id="rId289" Type="http://schemas.openxmlformats.org/officeDocument/2006/relationships/image" Target="../media/image1900.png"/><Relationship Id="rId454" Type="http://schemas.openxmlformats.org/officeDocument/2006/relationships/customXml" Target="../ink/ink3192.xml"/><Relationship Id="rId496" Type="http://schemas.openxmlformats.org/officeDocument/2006/relationships/image" Target="../media/image1999.png"/><Relationship Id="rId661" Type="http://schemas.openxmlformats.org/officeDocument/2006/relationships/image" Target="../media/image2080.png"/><Relationship Id="rId11" Type="http://schemas.openxmlformats.org/officeDocument/2006/relationships/image" Target="../media/image1765.png"/><Relationship Id="rId53" Type="http://schemas.openxmlformats.org/officeDocument/2006/relationships/image" Target="../media/image1786.png"/><Relationship Id="rId149" Type="http://schemas.openxmlformats.org/officeDocument/2006/relationships/customXml" Target="../ink/ink3035.xml"/><Relationship Id="rId314" Type="http://schemas.openxmlformats.org/officeDocument/2006/relationships/customXml" Target="../ink/ink3120.xml"/><Relationship Id="rId356" Type="http://schemas.openxmlformats.org/officeDocument/2006/relationships/customXml" Target="../ink/ink3141.xml"/><Relationship Id="rId398" Type="http://schemas.openxmlformats.org/officeDocument/2006/relationships/customXml" Target="../ink/ink3163.xml"/><Relationship Id="rId521" Type="http://schemas.openxmlformats.org/officeDocument/2006/relationships/customXml" Target="../ink/ink3226.xml"/><Relationship Id="rId563" Type="http://schemas.openxmlformats.org/officeDocument/2006/relationships/customXml" Target="../ink/ink3248.xml"/><Relationship Id="rId619" Type="http://schemas.openxmlformats.org/officeDocument/2006/relationships/customXml" Target="../ink/ink3276.xml"/><Relationship Id="rId95" Type="http://schemas.openxmlformats.org/officeDocument/2006/relationships/customXml" Target="../ink/ink3006.xml"/><Relationship Id="rId160" Type="http://schemas.openxmlformats.org/officeDocument/2006/relationships/image" Target="../media/image1838.png"/><Relationship Id="rId216" Type="http://schemas.openxmlformats.org/officeDocument/2006/relationships/image" Target="../media/image1865.png"/><Relationship Id="rId423" Type="http://schemas.openxmlformats.org/officeDocument/2006/relationships/image" Target="../media/image1964.png"/><Relationship Id="rId258" Type="http://schemas.openxmlformats.org/officeDocument/2006/relationships/customXml" Target="../ink/ink3091.xml"/><Relationship Id="rId465" Type="http://schemas.openxmlformats.org/officeDocument/2006/relationships/image" Target="../media/image1984.png"/><Relationship Id="rId630" Type="http://schemas.openxmlformats.org/officeDocument/2006/relationships/customXml" Target="../ink/ink3282.xml"/><Relationship Id="rId672" Type="http://schemas.openxmlformats.org/officeDocument/2006/relationships/customXml" Target="../ink/ink3303.xml"/><Relationship Id="rId22" Type="http://schemas.openxmlformats.org/officeDocument/2006/relationships/customXml" Target="../ink/ink2969.xml"/><Relationship Id="rId64" Type="http://schemas.openxmlformats.org/officeDocument/2006/relationships/customXml" Target="../ink/ink2990.xml"/><Relationship Id="rId118" Type="http://schemas.openxmlformats.org/officeDocument/2006/relationships/image" Target="../media/image1818.png"/><Relationship Id="rId325" Type="http://schemas.openxmlformats.org/officeDocument/2006/relationships/image" Target="../media/image1918.png"/><Relationship Id="rId367" Type="http://schemas.openxmlformats.org/officeDocument/2006/relationships/image" Target="../media/image1938.png"/><Relationship Id="rId532" Type="http://schemas.openxmlformats.org/officeDocument/2006/relationships/image" Target="../media/image2017.png"/><Relationship Id="rId574" Type="http://schemas.openxmlformats.org/officeDocument/2006/relationships/image" Target="../media/image2037.png"/><Relationship Id="rId171" Type="http://schemas.openxmlformats.org/officeDocument/2006/relationships/customXml" Target="../ink/ink3046.xml"/><Relationship Id="rId227" Type="http://schemas.openxmlformats.org/officeDocument/2006/relationships/customXml" Target="../ink/ink3075.xml"/><Relationship Id="rId269" Type="http://schemas.openxmlformats.org/officeDocument/2006/relationships/image" Target="../media/image1891.png"/><Relationship Id="rId434" Type="http://schemas.openxmlformats.org/officeDocument/2006/relationships/image" Target="../media/image1969.png"/><Relationship Id="rId476" Type="http://schemas.openxmlformats.org/officeDocument/2006/relationships/customXml" Target="../ink/ink3203.xml"/><Relationship Id="rId641" Type="http://schemas.openxmlformats.org/officeDocument/2006/relationships/image" Target="../media/image2070.png"/><Relationship Id="rId33" Type="http://schemas.openxmlformats.org/officeDocument/2006/relationships/image" Target="../media/image1776.png"/><Relationship Id="rId129" Type="http://schemas.openxmlformats.org/officeDocument/2006/relationships/image" Target="../media/image1823.png"/><Relationship Id="rId280" Type="http://schemas.openxmlformats.org/officeDocument/2006/relationships/customXml" Target="../ink/ink3103.xml"/><Relationship Id="rId336" Type="http://schemas.openxmlformats.org/officeDocument/2006/relationships/customXml" Target="../ink/ink3131.xml"/><Relationship Id="rId501" Type="http://schemas.openxmlformats.org/officeDocument/2006/relationships/customXml" Target="../ink/ink3216.xml"/><Relationship Id="rId543" Type="http://schemas.openxmlformats.org/officeDocument/2006/relationships/image" Target="../media/image2022.png"/><Relationship Id="rId75" Type="http://schemas.openxmlformats.org/officeDocument/2006/relationships/image" Target="../media/image1797.png"/><Relationship Id="rId140" Type="http://schemas.openxmlformats.org/officeDocument/2006/relationships/customXml" Target="../ink/ink3030.xml"/><Relationship Id="rId182" Type="http://schemas.openxmlformats.org/officeDocument/2006/relationships/customXml" Target="../ink/ink3052.xml"/><Relationship Id="rId378" Type="http://schemas.openxmlformats.org/officeDocument/2006/relationships/image" Target="../media/image1943.png"/><Relationship Id="rId403" Type="http://schemas.openxmlformats.org/officeDocument/2006/relationships/image" Target="../media/image1955.png"/><Relationship Id="rId585" Type="http://schemas.openxmlformats.org/officeDocument/2006/relationships/customXml" Target="../ink/ink3259.xml"/><Relationship Id="rId6" Type="http://schemas.openxmlformats.org/officeDocument/2006/relationships/customXml" Target="../ink/ink2961.xml"/><Relationship Id="rId238" Type="http://schemas.openxmlformats.org/officeDocument/2006/relationships/image" Target="../media/image1876.png"/><Relationship Id="rId445" Type="http://schemas.openxmlformats.org/officeDocument/2006/relationships/customXml" Target="../ink/ink3187.xml"/><Relationship Id="rId487" Type="http://schemas.openxmlformats.org/officeDocument/2006/relationships/customXml" Target="../ink/ink3209.xml"/><Relationship Id="rId610" Type="http://schemas.openxmlformats.org/officeDocument/2006/relationships/image" Target="../media/image2055.png"/><Relationship Id="rId652" Type="http://schemas.openxmlformats.org/officeDocument/2006/relationships/customXml" Target="../ink/ink3293.xml"/><Relationship Id="rId291" Type="http://schemas.openxmlformats.org/officeDocument/2006/relationships/image" Target="../media/image1901.png"/><Relationship Id="rId305" Type="http://schemas.openxmlformats.org/officeDocument/2006/relationships/image" Target="../media/image1908.png"/><Relationship Id="rId347" Type="http://schemas.openxmlformats.org/officeDocument/2006/relationships/image" Target="../media/image1929.png"/><Relationship Id="rId512" Type="http://schemas.openxmlformats.org/officeDocument/2006/relationships/image" Target="../media/image2007.png"/><Relationship Id="rId44" Type="http://schemas.openxmlformats.org/officeDocument/2006/relationships/customXml" Target="../ink/ink2980.xml"/><Relationship Id="rId86" Type="http://schemas.openxmlformats.org/officeDocument/2006/relationships/customXml" Target="../ink/ink3001.xml"/><Relationship Id="rId151" Type="http://schemas.openxmlformats.org/officeDocument/2006/relationships/customXml" Target="../ink/ink3036.xml"/><Relationship Id="rId389" Type="http://schemas.openxmlformats.org/officeDocument/2006/relationships/customXml" Target="../ink/ink3158.xml"/><Relationship Id="rId554" Type="http://schemas.openxmlformats.org/officeDocument/2006/relationships/customXml" Target="../ink/ink3243.xml"/><Relationship Id="rId596" Type="http://schemas.openxmlformats.org/officeDocument/2006/relationships/image" Target="../media/image2048.png"/><Relationship Id="rId193" Type="http://schemas.openxmlformats.org/officeDocument/2006/relationships/image" Target="../media/image1854.png"/><Relationship Id="rId207" Type="http://schemas.openxmlformats.org/officeDocument/2006/relationships/image" Target="../media/image1861.png"/><Relationship Id="rId249" Type="http://schemas.openxmlformats.org/officeDocument/2006/relationships/customXml" Target="../ink/ink3086.xml"/><Relationship Id="rId414" Type="http://schemas.openxmlformats.org/officeDocument/2006/relationships/customXml" Target="../ink/ink3171.xml"/><Relationship Id="rId456" Type="http://schemas.openxmlformats.org/officeDocument/2006/relationships/customXml" Target="../ink/ink3193.xml"/><Relationship Id="rId498" Type="http://schemas.openxmlformats.org/officeDocument/2006/relationships/image" Target="../media/image2000.png"/><Relationship Id="rId621" Type="http://schemas.openxmlformats.org/officeDocument/2006/relationships/customXml" Target="../ink/ink3277.xml"/><Relationship Id="rId663" Type="http://schemas.openxmlformats.org/officeDocument/2006/relationships/image" Target="../media/image2081.png"/><Relationship Id="rId13" Type="http://schemas.openxmlformats.org/officeDocument/2006/relationships/image" Target="../media/image1766.png"/><Relationship Id="rId109" Type="http://schemas.openxmlformats.org/officeDocument/2006/relationships/customXml" Target="../ink/ink3013.xml"/><Relationship Id="rId260" Type="http://schemas.openxmlformats.org/officeDocument/2006/relationships/customXml" Target="../ink/ink3092.xml"/><Relationship Id="rId316" Type="http://schemas.openxmlformats.org/officeDocument/2006/relationships/customXml" Target="../ink/ink3121.xml"/><Relationship Id="rId523" Type="http://schemas.openxmlformats.org/officeDocument/2006/relationships/customXml" Target="../ink/ink3227.xml"/><Relationship Id="rId55" Type="http://schemas.openxmlformats.org/officeDocument/2006/relationships/image" Target="../media/image1787.png"/><Relationship Id="rId97" Type="http://schemas.openxmlformats.org/officeDocument/2006/relationships/customXml" Target="../ink/ink3007.xml"/><Relationship Id="rId120" Type="http://schemas.openxmlformats.org/officeDocument/2006/relationships/image" Target="../media/image1819.png"/><Relationship Id="rId358" Type="http://schemas.openxmlformats.org/officeDocument/2006/relationships/customXml" Target="../ink/ink3142.xml"/><Relationship Id="rId565" Type="http://schemas.openxmlformats.org/officeDocument/2006/relationships/customXml" Target="../ink/ink3249.xml"/><Relationship Id="rId162" Type="http://schemas.openxmlformats.org/officeDocument/2006/relationships/image" Target="../media/image1839.png"/><Relationship Id="rId218" Type="http://schemas.openxmlformats.org/officeDocument/2006/relationships/image" Target="../media/image1866.png"/><Relationship Id="rId425" Type="http://schemas.openxmlformats.org/officeDocument/2006/relationships/image" Target="../media/image1965.png"/><Relationship Id="rId467" Type="http://schemas.openxmlformats.org/officeDocument/2006/relationships/image" Target="../media/image1985.png"/><Relationship Id="rId632" Type="http://schemas.openxmlformats.org/officeDocument/2006/relationships/customXml" Target="../ink/ink3283.xml"/><Relationship Id="rId271" Type="http://schemas.openxmlformats.org/officeDocument/2006/relationships/image" Target="../media/image1892.png"/><Relationship Id="rId674" Type="http://schemas.openxmlformats.org/officeDocument/2006/relationships/customXml" Target="../ink/ink3304.xml"/><Relationship Id="rId24" Type="http://schemas.openxmlformats.org/officeDocument/2006/relationships/customXml" Target="../ink/ink2970.xml"/><Relationship Id="rId66" Type="http://schemas.openxmlformats.org/officeDocument/2006/relationships/customXml" Target="../ink/ink2991.xml"/><Relationship Id="rId131" Type="http://schemas.openxmlformats.org/officeDocument/2006/relationships/image" Target="../media/image1824.png"/><Relationship Id="rId327" Type="http://schemas.openxmlformats.org/officeDocument/2006/relationships/image" Target="../media/image1919.png"/><Relationship Id="rId369" Type="http://schemas.openxmlformats.org/officeDocument/2006/relationships/image" Target="../media/image1939.png"/><Relationship Id="rId534" Type="http://schemas.openxmlformats.org/officeDocument/2006/relationships/image" Target="../media/image2018.png"/><Relationship Id="rId576" Type="http://schemas.openxmlformats.org/officeDocument/2006/relationships/image" Target="../media/image2038.png"/><Relationship Id="rId173" Type="http://schemas.openxmlformats.org/officeDocument/2006/relationships/customXml" Target="../ink/ink3047.xml"/><Relationship Id="rId229" Type="http://schemas.openxmlformats.org/officeDocument/2006/relationships/customXml" Target="../ink/ink3076.xml"/><Relationship Id="rId380" Type="http://schemas.openxmlformats.org/officeDocument/2006/relationships/image" Target="../media/image1944.png"/><Relationship Id="rId436" Type="http://schemas.openxmlformats.org/officeDocument/2006/relationships/image" Target="../media/image1970.png"/><Relationship Id="rId601" Type="http://schemas.openxmlformats.org/officeDocument/2006/relationships/customXml" Target="../ink/ink3267.xml"/><Relationship Id="rId643" Type="http://schemas.openxmlformats.org/officeDocument/2006/relationships/image" Target="../media/image2071.png"/><Relationship Id="rId240" Type="http://schemas.openxmlformats.org/officeDocument/2006/relationships/image" Target="../media/image1877.png"/><Relationship Id="rId478" Type="http://schemas.openxmlformats.org/officeDocument/2006/relationships/customXml" Target="../ink/ink3204.xml"/><Relationship Id="rId35" Type="http://schemas.openxmlformats.org/officeDocument/2006/relationships/image" Target="../media/image1777.png"/><Relationship Id="rId77" Type="http://schemas.openxmlformats.org/officeDocument/2006/relationships/image" Target="../media/image1798.png"/><Relationship Id="rId100" Type="http://schemas.openxmlformats.org/officeDocument/2006/relationships/image" Target="../media/image1810.png"/><Relationship Id="rId282" Type="http://schemas.openxmlformats.org/officeDocument/2006/relationships/customXml" Target="../ink/ink3104.xml"/><Relationship Id="rId338" Type="http://schemas.openxmlformats.org/officeDocument/2006/relationships/customXml" Target="../ink/ink3132.xml"/><Relationship Id="rId503" Type="http://schemas.openxmlformats.org/officeDocument/2006/relationships/customXml" Target="../ink/ink3217.xml"/><Relationship Id="rId545" Type="http://schemas.openxmlformats.org/officeDocument/2006/relationships/image" Target="../media/image2023.png"/><Relationship Id="rId587" Type="http://schemas.openxmlformats.org/officeDocument/2006/relationships/customXml" Target="../ink/ink3260.xml"/><Relationship Id="rId8" Type="http://schemas.openxmlformats.org/officeDocument/2006/relationships/customXml" Target="../ink/ink2962.xml"/><Relationship Id="rId142" Type="http://schemas.openxmlformats.org/officeDocument/2006/relationships/customXml" Target="../ink/ink3031.xml"/><Relationship Id="rId184" Type="http://schemas.openxmlformats.org/officeDocument/2006/relationships/customXml" Target="../ink/ink3053.xml"/><Relationship Id="rId391" Type="http://schemas.openxmlformats.org/officeDocument/2006/relationships/customXml" Target="../ink/ink3159.xml"/><Relationship Id="rId405" Type="http://schemas.openxmlformats.org/officeDocument/2006/relationships/image" Target="../media/image1956.png"/><Relationship Id="rId447" Type="http://schemas.openxmlformats.org/officeDocument/2006/relationships/image" Target="../media/image1975.png"/><Relationship Id="rId612" Type="http://schemas.openxmlformats.org/officeDocument/2006/relationships/image" Target="../media/image2056.png"/><Relationship Id="rId251" Type="http://schemas.openxmlformats.org/officeDocument/2006/relationships/customXml" Target="../ink/ink3087.xml"/><Relationship Id="rId489" Type="http://schemas.openxmlformats.org/officeDocument/2006/relationships/customXml" Target="../ink/ink3210.xml"/><Relationship Id="rId654" Type="http://schemas.openxmlformats.org/officeDocument/2006/relationships/customXml" Target="../ink/ink3294.xml"/><Relationship Id="rId46" Type="http://schemas.openxmlformats.org/officeDocument/2006/relationships/customXml" Target="../ink/ink2981.xml"/><Relationship Id="rId293" Type="http://schemas.openxmlformats.org/officeDocument/2006/relationships/image" Target="../media/image1902.png"/><Relationship Id="rId307" Type="http://schemas.openxmlformats.org/officeDocument/2006/relationships/image" Target="../media/image1909.png"/><Relationship Id="rId349" Type="http://schemas.openxmlformats.org/officeDocument/2006/relationships/image" Target="../media/image1930.png"/><Relationship Id="rId514" Type="http://schemas.openxmlformats.org/officeDocument/2006/relationships/image" Target="../media/image2008.png"/><Relationship Id="rId556" Type="http://schemas.openxmlformats.org/officeDocument/2006/relationships/image" Target="../media/image2028.png"/><Relationship Id="rId88" Type="http://schemas.openxmlformats.org/officeDocument/2006/relationships/customXml" Target="../ink/ink3002.xml"/><Relationship Id="rId111" Type="http://schemas.openxmlformats.org/officeDocument/2006/relationships/image" Target="../media/image1815.png"/><Relationship Id="rId153" Type="http://schemas.openxmlformats.org/officeDocument/2006/relationships/customXml" Target="../ink/ink3037.xml"/><Relationship Id="rId195" Type="http://schemas.openxmlformats.org/officeDocument/2006/relationships/image" Target="../media/image1855.png"/><Relationship Id="rId209" Type="http://schemas.openxmlformats.org/officeDocument/2006/relationships/customXml" Target="../ink/ink3066.xml"/><Relationship Id="rId360" Type="http://schemas.openxmlformats.org/officeDocument/2006/relationships/customXml" Target="../ink/ink3143.xml"/><Relationship Id="rId416" Type="http://schemas.openxmlformats.org/officeDocument/2006/relationships/customXml" Target="../ink/ink3172.xml"/><Relationship Id="rId598" Type="http://schemas.openxmlformats.org/officeDocument/2006/relationships/image" Target="../media/image2049.png"/><Relationship Id="rId220" Type="http://schemas.openxmlformats.org/officeDocument/2006/relationships/image" Target="../media/image1867.png"/><Relationship Id="rId458" Type="http://schemas.openxmlformats.org/officeDocument/2006/relationships/customXml" Target="../ink/ink3194.xml"/><Relationship Id="rId623" Type="http://schemas.openxmlformats.org/officeDocument/2006/relationships/customXml" Target="../ink/ink3278.xml"/><Relationship Id="rId665" Type="http://schemas.openxmlformats.org/officeDocument/2006/relationships/image" Target="../media/image2082.png"/><Relationship Id="rId15" Type="http://schemas.openxmlformats.org/officeDocument/2006/relationships/image" Target="../media/image1767.png"/><Relationship Id="rId57" Type="http://schemas.openxmlformats.org/officeDocument/2006/relationships/image" Target="../media/image1788.png"/><Relationship Id="rId262" Type="http://schemas.openxmlformats.org/officeDocument/2006/relationships/customXml" Target="../ink/ink3093.xml"/><Relationship Id="rId318" Type="http://schemas.openxmlformats.org/officeDocument/2006/relationships/customXml" Target="../ink/ink3122.xml"/><Relationship Id="rId525" Type="http://schemas.openxmlformats.org/officeDocument/2006/relationships/customXml" Target="../ink/ink3228.xml"/><Relationship Id="rId567" Type="http://schemas.openxmlformats.org/officeDocument/2006/relationships/customXml" Target="../ink/ink3250.xml"/><Relationship Id="rId99" Type="http://schemas.openxmlformats.org/officeDocument/2006/relationships/customXml" Target="../ink/ink3008.xml"/><Relationship Id="rId122" Type="http://schemas.openxmlformats.org/officeDocument/2006/relationships/image" Target="../media/image1820.png"/><Relationship Id="rId164" Type="http://schemas.openxmlformats.org/officeDocument/2006/relationships/image" Target="../media/image1840.png"/><Relationship Id="rId371" Type="http://schemas.openxmlformats.org/officeDocument/2006/relationships/image" Target="../media/image1940.png"/><Relationship Id="rId427" Type="http://schemas.openxmlformats.org/officeDocument/2006/relationships/image" Target="../media/image1966.png"/><Relationship Id="rId469" Type="http://schemas.openxmlformats.org/officeDocument/2006/relationships/image" Target="../media/image1986.png"/><Relationship Id="rId634" Type="http://schemas.openxmlformats.org/officeDocument/2006/relationships/customXml" Target="../ink/ink3284.xml"/><Relationship Id="rId676" Type="http://schemas.openxmlformats.org/officeDocument/2006/relationships/customXml" Target="../ink/ink3305.xml"/><Relationship Id="rId26" Type="http://schemas.openxmlformats.org/officeDocument/2006/relationships/customXml" Target="../ink/ink2971.xml"/><Relationship Id="rId231" Type="http://schemas.openxmlformats.org/officeDocument/2006/relationships/customXml" Target="../ink/ink3077.xml"/><Relationship Id="rId273" Type="http://schemas.openxmlformats.org/officeDocument/2006/relationships/image" Target="../media/image1893.png"/><Relationship Id="rId329" Type="http://schemas.openxmlformats.org/officeDocument/2006/relationships/image" Target="../media/image1920.png"/><Relationship Id="rId480" Type="http://schemas.openxmlformats.org/officeDocument/2006/relationships/image" Target="../media/image1991.png"/><Relationship Id="rId536" Type="http://schemas.openxmlformats.org/officeDocument/2006/relationships/image" Target="../media/image2019.png"/><Relationship Id="rId68" Type="http://schemas.openxmlformats.org/officeDocument/2006/relationships/customXml" Target="../ink/ink2992.xml"/><Relationship Id="rId133" Type="http://schemas.openxmlformats.org/officeDocument/2006/relationships/image" Target="../media/image1825.png"/><Relationship Id="rId175" Type="http://schemas.openxmlformats.org/officeDocument/2006/relationships/image" Target="../media/image1845.png"/><Relationship Id="rId340" Type="http://schemas.openxmlformats.org/officeDocument/2006/relationships/customXml" Target="../ink/ink3133.xml"/><Relationship Id="rId578" Type="http://schemas.openxmlformats.org/officeDocument/2006/relationships/image" Target="../media/image2039.png"/><Relationship Id="rId200" Type="http://schemas.openxmlformats.org/officeDocument/2006/relationships/customXml" Target="../ink/ink3061.xml"/><Relationship Id="rId382" Type="http://schemas.openxmlformats.org/officeDocument/2006/relationships/image" Target="../media/image1945.png"/><Relationship Id="rId438" Type="http://schemas.openxmlformats.org/officeDocument/2006/relationships/image" Target="../media/image1971.png"/><Relationship Id="rId603" Type="http://schemas.openxmlformats.org/officeDocument/2006/relationships/customXml" Target="../ink/ink3268.xml"/><Relationship Id="rId645" Type="http://schemas.openxmlformats.org/officeDocument/2006/relationships/image" Target="../media/image2072.png"/><Relationship Id="rId242" Type="http://schemas.openxmlformats.org/officeDocument/2006/relationships/image" Target="../media/image1878.png"/><Relationship Id="rId284" Type="http://schemas.openxmlformats.org/officeDocument/2006/relationships/customXml" Target="../ink/ink3105.xml"/><Relationship Id="rId491" Type="http://schemas.openxmlformats.org/officeDocument/2006/relationships/customXml" Target="../ink/ink3211.xml"/><Relationship Id="rId505" Type="http://schemas.openxmlformats.org/officeDocument/2006/relationships/customXml" Target="../ink/ink3218.xml"/><Relationship Id="rId37" Type="http://schemas.openxmlformats.org/officeDocument/2006/relationships/image" Target="../media/image1778.png"/><Relationship Id="rId79" Type="http://schemas.openxmlformats.org/officeDocument/2006/relationships/image" Target="../media/image1799.png"/><Relationship Id="rId102" Type="http://schemas.openxmlformats.org/officeDocument/2006/relationships/image" Target="../media/image1811.png"/><Relationship Id="rId144" Type="http://schemas.openxmlformats.org/officeDocument/2006/relationships/customXml" Target="../ink/ink3032.xml"/><Relationship Id="rId547" Type="http://schemas.openxmlformats.org/officeDocument/2006/relationships/image" Target="../media/image2024.png"/><Relationship Id="rId589" Type="http://schemas.openxmlformats.org/officeDocument/2006/relationships/customXml" Target="../ink/ink3261.xml"/><Relationship Id="rId90" Type="http://schemas.openxmlformats.org/officeDocument/2006/relationships/customXml" Target="../ink/ink3003.xml"/><Relationship Id="rId186" Type="http://schemas.openxmlformats.org/officeDocument/2006/relationships/customXml" Target="../ink/ink3054.xml"/><Relationship Id="rId351" Type="http://schemas.openxmlformats.org/officeDocument/2006/relationships/image" Target="../media/image1931.png"/><Relationship Id="rId393" Type="http://schemas.openxmlformats.org/officeDocument/2006/relationships/customXml" Target="../ink/ink3160.xml"/><Relationship Id="rId407" Type="http://schemas.openxmlformats.org/officeDocument/2006/relationships/image" Target="../media/image1957.png"/><Relationship Id="rId449" Type="http://schemas.openxmlformats.org/officeDocument/2006/relationships/image" Target="../media/image1976.png"/><Relationship Id="rId614" Type="http://schemas.openxmlformats.org/officeDocument/2006/relationships/image" Target="../media/image2057.png"/><Relationship Id="rId656" Type="http://schemas.openxmlformats.org/officeDocument/2006/relationships/customXml" Target="../ink/ink3295.xml"/><Relationship Id="rId211" Type="http://schemas.openxmlformats.org/officeDocument/2006/relationships/customXml" Target="../ink/ink3067.xml"/><Relationship Id="rId253" Type="http://schemas.openxmlformats.org/officeDocument/2006/relationships/customXml" Target="../ink/ink3088.xml"/><Relationship Id="rId295" Type="http://schemas.openxmlformats.org/officeDocument/2006/relationships/image" Target="../media/image1903.png"/><Relationship Id="rId309" Type="http://schemas.openxmlformats.org/officeDocument/2006/relationships/image" Target="../media/image1910.png"/><Relationship Id="rId460" Type="http://schemas.openxmlformats.org/officeDocument/2006/relationships/customXml" Target="../ink/ink3195.xml"/><Relationship Id="rId516" Type="http://schemas.openxmlformats.org/officeDocument/2006/relationships/image" Target="../media/image2009.png"/><Relationship Id="rId48" Type="http://schemas.openxmlformats.org/officeDocument/2006/relationships/customXml" Target="../ink/ink2982.xml"/><Relationship Id="rId113" Type="http://schemas.openxmlformats.org/officeDocument/2006/relationships/customXml" Target="../ink/ink3016.xml"/><Relationship Id="rId320" Type="http://schemas.openxmlformats.org/officeDocument/2006/relationships/customXml" Target="../ink/ink3123.xml"/><Relationship Id="rId558" Type="http://schemas.openxmlformats.org/officeDocument/2006/relationships/image" Target="../media/image2029.png"/><Relationship Id="rId155" Type="http://schemas.openxmlformats.org/officeDocument/2006/relationships/customXml" Target="../ink/ink3038.xml"/><Relationship Id="rId197" Type="http://schemas.openxmlformats.org/officeDocument/2006/relationships/image" Target="../media/image1856.png"/><Relationship Id="rId362" Type="http://schemas.openxmlformats.org/officeDocument/2006/relationships/customXml" Target="../ink/ink3144.xml"/><Relationship Id="rId418" Type="http://schemas.openxmlformats.org/officeDocument/2006/relationships/customXml" Target="../ink/ink3173.xml"/><Relationship Id="rId625" Type="http://schemas.openxmlformats.org/officeDocument/2006/relationships/customXml" Target="../ink/ink3279.xml"/><Relationship Id="rId222" Type="http://schemas.openxmlformats.org/officeDocument/2006/relationships/image" Target="../media/image1868.png"/><Relationship Id="rId264" Type="http://schemas.openxmlformats.org/officeDocument/2006/relationships/customXml" Target="../ink/ink3094.xml"/><Relationship Id="rId471" Type="http://schemas.openxmlformats.org/officeDocument/2006/relationships/image" Target="../media/image1987.png"/><Relationship Id="rId667" Type="http://schemas.openxmlformats.org/officeDocument/2006/relationships/image" Target="../media/image2083.png"/><Relationship Id="rId17" Type="http://schemas.openxmlformats.org/officeDocument/2006/relationships/image" Target="../media/image1768.png"/><Relationship Id="rId59" Type="http://schemas.openxmlformats.org/officeDocument/2006/relationships/image" Target="../media/image1789.png"/><Relationship Id="rId124" Type="http://schemas.openxmlformats.org/officeDocument/2006/relationships/image" Target="../media/image1821.png"/><Relationship Id="rId527" Type="http://schemas.openxmlformats.org/officeDocument/2006/relationships/customXml" Target="../ink/ink3229.xml"/><Relationship Id="rId569" Type="http://schemas.openxmlformats.org/officeDocument/2006/relationships/customXml" Target="../ink/ink3251.xml"/><Relationship Id="rId70" Type="http://schemas.openxmlformats.org/officeDocument/2006/relationships/customXml" Target="../ink/ink2993.xml"/><Relationship Id="rId166" Type="http://schemas.openxmlformats.org/officeDocument/2006/relationships/image" Target="../media/image1841.png"/><Relationship Id="rId331" Type="http://schemas.openxmlformats.org/officeDocument/2006/relationships/image" Target="../media/image1921.png"/><Relationship Id="rId373" Type="http://schemas.openxmlformats.org/officeDocument/2006/relationships/customXml" Target="../ink/ink3150.xml"/><Relationship Id="rId429" Type="http://schemas.openxmlformats.org/officeDocument/2006/relationships/image" Target="../media/image1967.png"/><Relationship Id="rId580" Type="http://schemas.openxmlformats.org/officeDocument/2006/relationships/image" Target="../media/image2040.png"/><Relationship Id="rId636" Type="http://schemas.openxmlformats.org/officeDocument/2006/relationships/customXml" Target="../ink/ink3285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3078.xml"/><Relationship Id="rId440" Type="http://schemas.openxmlformats.org/officeDocument/2006/relationships/image" Target="../media/image1972.png"/><Relationship Id="rId678" Type="http://schemas.openxmlformats.org/officeDocument/2006/relationships/customXml" Target="../ink/ink3306.xml"/><Relationship Id="rId28" Type="http://schemas.openxmlformats.org/officeDocument/2006/relationships/customXml" Target="../ink/ink2972.xml"/><Relationship Id="rId275" Type="http://schemas.openxmlformats.org/officeDocument/2006/relationships/customXml" Target="../ink/ink3100.xml"/><Relationship Id="rId300" Type="http://schemas.openxmlformats.org/officeDocument/2006/relationships/customXml" Target="../ink/ink3113.xml"/><Relationship Id="rId482" Type="http://schemas.openxmlformats.org/officeDocument/2006/relationships/image" Target="../media/image1992.png"/><Relationship Id="rId538" Type="http://schemas.openxmlformats.org/officeDocument/2006/relationships/image" Target="../media/image2020.png"/><Relationship Id="rId81" Type="http://schemas.openxmlformats.org/officeDocument/2006/relationships/image" Target="../media/image1800.png"/><Relationship Id="rId135" Type="http://schemas.openxmlformats.org/officeDocument/2006/relationships/image" Target="../media/image1826.png"/><Relationship Id="rId177" Type="http://schemas.openxmlformats.org/officeDocument/2006/relationships/image" Target="../media/image1846.png"/><Relationship Id="rId342" Type="http://schemas.openxmlformats.org/officeDocument/2006/relationships/customXml" Target="../ink/ink3134.xml"/><Relationship Id="rId384" Type="http://schemas.openxmlformats.org/officeDocument/2006/relationships/image" Target="../media/image1946.png"/><Relationship Id="rId591" Type="http://schemas.openxmlformats.org/officeDocument/2006/relationships/customXml" Target="../ink/ink3262.xml"/><Relationship Id="rId605" Type="http://schemas.openxmlformats.org/officeDocument/2006/relationships/customXml" Target="../ink/ink3269.xml"/><Relationship Id="rId202" Type="http://schemas.openxmlformats.org/officeDocument/2006/relationships/customXml" Target="../ink/ink3062.xml"/><Relationship Id="rId244" Type="http://schemas.openxmlformats.org/officeDocument/2006/relationships/image" Target="../media/image1879.png"/><Relationship Id="rId647" Type="http://schemas.openxmlformats.org/officeDocument/2006/relationships/image" Target="../media/image2073.png"/><Relationship Id="rId39" Type="http://schemas.openxmlformats.org/officeDocument/2006/relationships/image" Target="../media/image1779.png"/><Relationship Id="rId286" Type="http://schemas.openxmlformats.org/officeDocument/2006/relationships/customXml" Target="../ink/ink3106.xml"/><Relationship Id="rId451" Type="http://schemas.openxmlformats.org/officeDocument/2006/relationships/image" Target="../media/image1977.png"/><Relationship Id="rId493" Type="http://schemas.openxmlformats.org/officeDocument/2006/relationships/customXml" Target="../ink/ink3212.xml"/><Relationship Id="rId507" Type="http://schemas.openxmlformats.org/officeDocument/2006/relationships/customXml" Target="../ink/ink3219.xml"/><Relationship Id="rId549" Type="http://schemas.openxmlformats.org/officeDocument/2006/relationships/image" Target="../media/image2025.png"/><Relationship Id="rId50" Type="http://schemas.openxmlformats.org/officeDocument/2006/relationships/customXml" Target="../ink/ink2983.xml"/><Relationship Id="rId104" Type="http://schemas.openxmlformats.org/officeDocument/2006/relationships/image" Target="../media/image1812.png"/><Relationship Id="rId146" Type="http://schemas.openxmlformats.org/officeDocument/2006/relationships/image" Target="../media/image1831.png"/><Relationship Id="rId188" Type="http://schemas.openxmlformats.org/officeDocument/2006/relationships/customXml" Target="../ink/ink3055.xml"/><Relationship Id="rId311" Type="http://schemas.openxmlformats.org/officeDocument/2006/relationships/image" Target="../media/image1911.png"/><Relationship Id="rId353" Type="http://schemas.openxmlformats.org/officeDocument/2006/relationships/image" Target="../media/image1932.png"/><Relationship Id="rId395" Type="http://schemas.openxmlformats.org/officeDocument/2006/relationships/image" Target="../media/image1951.png"/><Relationship Id="rId409" Type="http://schemas.openxmlformats.org/officeDocument/2006/relationships/image" Target="../media/image1958.png"/><Relationship Id="rId560" Type="http://schemas.openxmlformats.org/officeDocument/2006/relationships/image" Target="../media/image2030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367.xml"/><Relationship Id="rId299" Type="http://schemas.openxmlformats.org/officeDocument/2006/relationships/image" Target="../media/image1905.png"/><Relationship Id="rId21" Type="http://schemas.openxmlformats.org/officeDocument/2006/relationships/image" Target="../media/image1770.png"/><Relationship Id="rId63" Type="http://schemas.openxmlformats.org/officeDocument/2006/relationships/image" Target="../media/image1791.png"/><Relationship Id="rId159" Type="http://schemas.openxmlformats.org/officeDocument/2006/relationships/customXml" Target="../ink/ink3389.xml"/><Relationship Id="rId324" Type="http://schemas.openxmlformats.org/officeDocument/2006/relationships/customXml" Target="../ink/ink3474.xml"/><Relationship Id="rId366" Type="http://schemas.openxmlformats.org/officeDocument/2006/relationships/customXml" Target="../ink/ink3495.xml"/><Relationship Id="rId531" Type="http://schemas.openxmlformats.org/officeDocument/2006/relationships/customXml" Target="../ink/ink3580.xml"/><Relationship Id="rId170" Type="http://schemas.openxmlformats.org/officeDocument/2006/relationships/image" Target="../media/image1843.png"/><Relationship Id="rId226" Type="http://schemas.openxmlformats.org/officeDocument/2006/relationships/image" Target="../media/image1870.png"/><Relationship Id="rId433" Type="http://schemas.openxmlformats.org/officeDocument/2006/relationships/image" Target="../media/image2132.png"/><Relationship Id="rId268" Type="http://schemas.openxmlformats.org/officeDocument/2006/relationships/customXml" Target="../ink/ink3445.xml"/><Relationship Id="rId475" Type="http://schemas.openxmlformats.org/officeDocument/2006/relationships/customXml" Target="../ink/ink3552.xml"/><Relationship Id="rId32" Type="http://schemas.openxmlformats.org/officeDocument/2006/relationships/customXml" Target="../ink/ink3323.xml"/><Relationship Id="rId74" Type="http://schemas.openxmlformats.org/officeDocument/2006/relationships/customXml" Target="../ink/ink3344.xml"/><Relationship Id="rId128" Type="http://schemas.openxmlformats.org/officeDocument/2006/relationships/customXml" Target="../ink/ink3373.xml"/><Relationship Id="rId335" Type="http://schemas.openxmlformats.org/officeDocument/2006/relationships/image" Target="../media/image1923.png"/><Relationship Id="rId377" Type="http://schemas.openxmlformats.org/officeDocument/2006/relationships/customXml" Target="../ink/ink3501.xml"/><Relationship Id="rId500" Type="http://schemas.openxmlformats.org/officeDocument/2006/relationships/image" Target="../media/image2164.png"/><Relationship Id="rId5" Type="http://schemas.openxmlformats.org/officeDocument/2006/relationships/image" Target="../media/image1762.png"/><Relationship Id="rId181" Type="http://schemas.openxmlformats.org/officeDocument/2006/relationships/image" Target="../media/image1848.png"/><Relationship Id="rId237" Type="http://schemas.openxmlformats.org/officeDocument/2006/relationships/customXml" Target="../ink/ink3429.xml"/><Relationship Id="rId402" Type="http://schemas.openxmlformats.org/officeDocument/2006/relationships/image" Target="../media/image2118.png"/><Relationship Id="rId279" Type="http://schemas.openxmlformats.org/officeDocument/2006/relationships/image" Target="../media/image1895.png"/><Relationship Id="rId444" Type="http://schemas.openxmlformats.org/officeDocument/2006/relationships/image" Target="../media/image2137.png"/><Relationship Id="rId486" Type="http://schemas.openxmlformats.org/officeDocument/2006/relationships/image" Target="../media/image2157.png"/><Relationship Id="rId43" Type="http://schemas.openxmlformats.org/officeDocument/2006/relationships/image" Target="../media/image1781.png"/><Relationship Id="rId139" Type="http://schemas.openxmlformats.org/officeDocument/2006/relationships/image" Target="../media/image1828.png"/><Relationship Id="rId290" Type="http://schemas.openxmlformats.org/officeDocument/2006/relationships/customXml" Target="../ink/ink3457.xml"/><Relationship Id="rId304" Type="http://schemas.openxmlformats.org/officeDocument/2006/relationships/customXml" Target="../ink/ink3464.xml"/><Relationship Id="rId346" Type="http://schemas.openxmlformats.org/officeDocument/2006/relationships/customXml" Target="../ink/ink3485.xml"/><Relationship Id="rId388" Type="http://schemas.openxmlformats.org/officeDocument/2006/relationships/image" Target="../media/image2111.png"/><Relationship Id="rId511" Type="http://schemas.openxmlformats.org/officeDocument/2006/relationships/customXml" Target="../ink/ink3570.xml"/><Relationship Id="rId85" Type="http://schemas.openxmlformats.org/officeDocument/2006/relationships/image" Target="../media/image1802.png"/><Relationship Id="rId150" Type="http://schemas.openxmlformats.org/officeDocument/2006/relationships/image" Target="../media/image1833.png"/><Relationship Id="rId192" Type="http://schemas.openxmlformats.org/officeDocument/2006/relationships/customXml" Target="../ink/ink3406.xml"/><Relationship Id="rId206" Type="http://schemas.openxmlformats.org/officeDocument/2006/relationships/customXml" Target="../ink/ink3413.xml"/><Relationship Id="rId413" Type="http://schemas.openxmlformats.org/officeDocument/2006/relationships/image" Target="../media/image2123.png"/><Relationship Id="rId248" Type="http://schemas.openxmlformats.org/officeDocument/2006/relationships/image" Target="../media/image1881.png"/><Relationship Id="rId455" Type="http://schemas.openxmlformats.org/officeDocument/2006/relationships/customXml" Target="../ink/ink3541.xml"/><Relationship Id="rId497" Type="http://schemas.openxmlformats.org/officeDocument/2006/relationships/customXml" Target="../ink/ink3563.xml"/><Relationship Id="rId12" Type="http://schemas.openxmlformats.org/officeDocument/2006/relationships/customXml" Target="../ink/ink3313.xml"/><Relationship Id="rId108" Type="http://schemas.openxmlformats.org/officeDocument/2006/relationships/image" Target="../media/image1814.png"/><Relationship Id="rId315" Type="http://schemas.openxmlformats.org/officeDocument/2006/relationships/image" Target="../media/image1913.png"/><Relationship Id="rId357" Type="http://schemas.openxmlformats.org/officeDocument/2006/relationships/image" Target="../media/image2009.png"/><Relationship Id="rId522" Type="http://schemas.openxmlformats.org/officeDocument/2006/relationships/image" Target="../media/image2175.png"/><Relationship Id="rId54" Type="http://schemas.openxmlformats.org/officeDocument/2006/relationships/customXml" Target="../ink/ink3334.xml"/><Relationship Id="rId96" Type="http://schemas.openxmlformats.org/officeDocument/2006/relationships/image" Target="../media/image1808.png"/><Relationship Id="rId161" Type="http://schemas.openxmlformats.org/officeDocument/2006/relationships/customXml" Target="../ink/ink3390.xml"/><Relationship Id="rId217" Type="http://schemas.openxmlformats.org/officeDocument/2006/relationships/customXml" Target="../ink/ink3419.xml"/><Relationship Id="rId399" Type="http://schemas.openxmlformats.org/officeDocument/2006/relationships/customXml" Target="../ink/ink3512.xml"/><Relationship Id="rId259" Type="http://schemas.openxmlformats.org/officeDocument/2006/relationships/image" Target="../media/image1886.png"/><Relationship Id="rId424" Type="http://schemas.openxmlformats.org/officeDocument/2006/relationships/customXml" Target="../ink/ink3525.xml"/><Relationship Id="rId466" Type="http://schemas.openxmlformats.org/officeDocument/2006/relationships/customXml" Target="../ink/ink3547.xml"/><Relationship Id="rId23" Type="http://schemas.openxmlformats.org/officeDocument/2006/relationships/image" Target="../media/image1771.png"/><Relationship Id="rId119" Type="http://schemas.openxmlformats.org/officeDocument/2006/relationships/customXml" Target="../ink/ink3368.xml"/><Relationship Id="rId270" Type="http://schemas.openxmlformats.org/officeDocument/2006/relationships/customXml" Target="../ink/ink3446.xml"/><Relationship Id="rId326" Type="http://schemas.openxmlformats.org/officeDocument/2006/relationships/customXml" Target="../ink/ink3475.xml"/><Relationship Id="rId533" Type="http://schemas.openxmlformats.org/officeDocument/2006/relationships/customXml" Target="../ink/ink3581.xml"/><Relationship Id="rId65" Type="http://schemas.openxmlformats.org/officeDocument/2006/relationships/image" Target="../media/image1792.png"/><Relationship Id="rId130" Type="http://schemas.openxmlformats.org/officeDocument/2006/relationships/customXml" Target="../ink/ink3374.xml"/><Relationship Id="rId368" Type="http://schemas.openxmlformats.org/officeDocument/2006/relationships/customXml" Target="../ink/ink3496.xml"/><Relationship Id="rId172" Type="http://schemas.openxmlformats.org/officeDocument/2006/relationships/image" Target="../media/image1844.png"/><Relationship Id="rId228" Type="http://schemas.openxmlformats.org/officeDocument/2006/relationships/image" Target="../media/image1871.png"/><Relationship Id="rId435" Type="http://schemas.openxmlformats.org/officeDocument/2006/relationships/image" Target="../media/image2133.png"/><Relationship Id="rId477" Type="http://schemas.openxmlformats.org/officeDocument/2006/relationships/customXml" Target="../ink/ink3553.xml"/><Relationship Id="rId281" Type="http://schemas.openxmlformats.org/officeDocument/2006/relationships/image" Target="../media/image1896.png"/><Relationship Id="rId337" Type="http://schemas.openxmlformats.org/officeDocument/2006/relationships/image" Target="../media/image1924.png"/><Relationship Id="rId502" Type="http://schemas.openxmlformats.org/officeDocument/2006/relationships/image" Target="../media/image2165.png"/><Relationship Id="rId34" Type="http://schemas.openxmlformats.org/officeDocument/2006/relationships/customXml" Target="../ink/ink3324.xml"/><Relationship Id="rId76" Type="http://schemas.openxmlformats.org/officeDocument/2006/relationships/customXml" Target="../ink/ink3345.xml"/><Relationship Id="rId141" Type="http://schemas.openxmlformats.org/officeDocument/2006/relationships/image" Target="../media/image1829.png"/><Relationship Id="rId379" Type="http://schemas.openxmlformats.org/officeDocument/2006/relationships/customXml" Target="../ink/ink3502.xml"/><Relationship Id="rId7" Type="http://schemas.openxmlformats.org/officeDocument/2006/relationships/image" Target="../media/image1763.png"/><Relationship Id="rId183" Type="http://schemas.openxmlformats.org/officeDocument/2006/relationships/image" Target="../media/image1849.png"/><Relationship Id="rId239" Type="http://schemas.openxmlformats.org/officeDocument/2006/relationships/customXml" Target="../ink/ink3430.xml"/><Relationship Id="rId390" Type="http://schemas.openxmlformats.org/officeDocument/2006/relationships/image" Target="../media/image2112.png"/><Relationship Id="rId404" Type="http://schemas.openxmlformats.org/officeDocument/2006/relationships/image" Target="../media/image2119.png"/><Relationship Id="rId446" Type="http://schemas.openxmlformats.org/officeDocument/2006/relationships/image" Target="../media/image2138.png"/><Relationship Id="rId250" Type="http://schemas.openxmlformats.org/officeDocument/2006/relationships/image" Target="../media/image1882.png"/><Relationship Id="rId292" Type="http://schemas.openxmlformats.org/officeDocument/2006/relationships/customXml" Target="../ink/ink3458.xml"/><Relationship Id="rId306" Type="http://schemas.openxmlformats.org/officeDocument/2006/relationships/customXml" Target="../ink/ink3465.xml"/><Relationship Id="rId488" Type="http://schemas.openxmlformats.org/officeDocument/2006/relationships/image" Target="../media/image2158.png"/><Relationship Id="rId45" Type="http://schemas.openxmlformats.org/officeDocument/2006/relationships/image" Target="../media/image1782.png"/><Relationship Id="rId87" Type="http://schemas.openxmlformats.org/officeDocument/2006/relationships/image" Target="../media/image1803.png"/><Relationship Id="rId110" Type="http://schemas.openxmlformats.org/officeDocument/2006/relationships/customXml" Target="../ink/ink3363.xml"/><Relationship Id="rId348" Type="http://schemas.openxmlformats.org/officeDocument/2006/relationships/customXml" Target="../ink/ink3486.xml"/><Relationship Id="rId513" Type="http://schemas.openxmlformats.org/officeDocument/2006/relationships/customXml" Target="../ink/ink3571.xml"/><Relationship Id="rId152" Type="http://schemas.openxmlformats.org/officeDocument/2006/relationships/image" Target="../media/image1834.png"/><Relationship Id="rId194" Type="http://schemas.openxmlformats.org/officeDocument/2006/relationships/customXml" Target="../ink/ink3407.xml"/><Relationship Id="rId208" Type="http://schemas.openxmlformats.org/officeDocument/2006/relationships/customXml" Target="../ink/ink3414.xml"/><Relationship Id="rId415" Type="http://schemas.openxmlformats.org/officeDocument/2006/relationships/image" Target="../media/image2124.png"/><Relationship Id="rId457" Type="http://schemas.openxmlformats.org/officeDocument/2006/relationships/image" Target="../media/image2143.png"/><Relationship Id="rId261" Type="http://schemas.openxmlformats.org/officeDocument/2006/relationships/image" Target="../media/image1887.png"/><Relationship Id="rId499" Type="http://schemas.openxmlformats.org/officeDocument/2006/relationships/customXml" Target="../ink/ink3564.xml"/><Relationship Id="rId14" Type="http://schemas.openxmlformats.org/officeDocument/2006/relationships/customXml" Target="../ink/ink3314.xml"/><Relationship Id="rId56" Type="http://schemas.openxmlformats.org/officeDocument/2006/relationships/customXml" Target="../ink/ink3335.xml"/><Relationship Id="rId317" Type="http://schemas.openxmlformats.org/officeDocument/2006/relationships/image" Target="../media/image1914.png"/><Relationship Id="rId359" Type="http://schemas.openxmlformats.org/officeDocument/2006/relationships/image" Target="../media/image2097.png"/><Relationship Id="rId524" Type="http://schemas.openxmlformats.org/officeDocument/2006/relationships/image" Target="../media/image2176.png"/><Relationship Id="rId98" Type="http://schemas.openxmlformats.org/officeDocument/2006/relationships/image" Target="../media/image1809.png"/><Relationship Id="rId121" Type="http://schemas.openxmlformats.org/officeDocument/2006/relationships/customXml" Target="../ink/ink3369.xml"/><Relationship Id="rId163" Type="http://schemas.openxmlformats.org/officeDocument/2006/relationships/customXml" Target="../ink/ink3391.xml"/><Relationship Id="rId219" Type="http://schemas.openxmlformats.org/officeDocument/2006/relationships/customXml" Target="../ink/ink3420.xml"/><Relationship Id="rId370" Type="http://schemas.openxmlformats.org/officeDocument/2006/relationships/customXml" Target="../ink/ink3497.xml"/><Relationship Id="rId426" Type="http://schemas.openxmlformats.org/officeDocument/2006/relationships/customXml" Target="../ink/ink3526.xml"/><Relationship Id="rId230" Type="http://schemas.openxmlformats.org/officeDocument/2006/relationships/image" Target="../media/image1872.png"/><Relationship Id="rId468" Type="http://schemas.openxmlformats.org/officeDocument/2006/relationships/customXml" Target="../ink/ink3548.xml"/><Relationship Id="rId25" Type="http://schemas.openxmlformats.org/officeDocument/2006/relationships/image" Target="../media/image1772.png"/><Relationship Id="rId46" Type="http://schemas.openxmlformats.org/officeDocument/2006/relationships/customXml" Target="../ink/ink3330.xml"/><Relationship Id="rId67" Type="http://schemas.openxmlformats.org/officeDocument/2006/relationships/image" Target="../media/image1793.png"/><Relationship Id="rId272" Type="http://schemas.openxmlformats.org/officeDocument/2006/relationships/customXml" Target="../ink/ink3447.xml"/><Relationship Id="rId293" Type="http://schemas.openxmlformats.org/officeDocument/2006/relationships/image" Target="../media/image1902.png"/><Relationship Id="rId307" Type="http://schemas.openxmlformats.org/officeDocument/2006/relationships/image" Target="../media/image1909.png"/><Relationship Id="rId328" Type="http://schemas.openxmlformats.org/officeDocument/2006/relationships/customXml" Target="../ink/ink3476.xml"/><Relationship Id="rId349" Type="http://schemas.openxmlformats.org/officeDocument/2006/relationships/image" Target="../media/image2093.png"/><Relationship Id="rId514" Type="http://schemas.openxmlformats.org/officeDocument/2006/relationships/image" Target="../media/image2171.png"/><Relationship Id="rId535" Type="http://schemas.openxmlformats.org/officeDocument/2006/relationships/customXml" Target="../ink/ink3582.xml"/><Relationship Id="rId88" Type="http://schemas.openxmlformats.org/officeDocument/2006/relationships/customXml" Target="../ink/ink3351.xml"/><Relationship Id="rId111" Type="http://schemas.openxmlformats.org/officeDocument/2006/relationships/image" Target="../media/image1815.png"/><Relationship Id="rId132" Type="http://schemas.openxmlformats.org/officeDocument/2006/relationships/customXml" Target="../ink/ink3375.xml"/><Relationship Id="rId153" Type="http://schemas.openxmlformats.org/officeDocument/2006/relationships/customXml" Target="../ink/ink3386.xml"/><Relationship Id="rId174" Type="http://schemas.openxmlformats.org/officeDocument/2006/relationships/customXml" Target="../ink/ink3397.xml"/><Relationship Id="rId195" Type="http://schemas.openxmlformats.org/officeDocument/2006/relationships/image" Target="../media/image1855.png"/><Relationship Id="rId209" Type="http://schemas.openxmlformats.org/officeDocument/2006/relationships/customXml" Target="../ink/ink3415.xml"/><Relationship Id="rId360" Type="http://schemas.openxmlformats.org/officeDocument/2006/relationships/customXml" Target="../ink/ink3492.xml"/><Relationship Id="rId381" Type="http://schemas.openxmlformats.org/officeDocument/2006/relationships/customXml" Target="../ink/ink3503.xml"/><Relationship Id="rId416" Type="http://schemas.openxmlformats.org/officeDocument/2006/relationships/customXml" Target="../ink/ink3521.xml"/><Relationship Id="rId220" Type="http://schemas.openxmlformats.org/officeDocument/2006/relationships/image" Target="../media/image1867.png"/><Relationship Id="rId241" Type="http://schemas.openxmlformats.org/officeDocument/2006/relationships/customXml" Target="../ink/ink3431.xml"/><Relationship Id="rId437" Type="http://schemas.openxmlformats.org/officeDocument/2006/relationships/image" Target="../media/image2134.png"/><Relationship Id="rId458" Type="http://schemas.openxmlformats.org/officeDocument/2006/relationships/customXml" Target="../ink/ink3543.xml"/><Relationship Id="rId479" Type="http://schemas.openxmlformats.org/officeDocument/2006/relationships/customXml" Target="../ink/ink3554.xml"/><Relationship Id="rId15" Type="http://schemas.openxmlformats.org/officeDocument/2006/relationships/image" Target="../media/image1767.png"/><Relationship Id="rId36" Type="http://schemas.openxmlformats.org/officeDocument/2006/relationships/customXml" Target="../ink/ink3325.xml"/><Relationship Id="rId57" Type="http://schemas.openxmlformats.org/officeDocument/2006/relationships/image" Target="../media/image1788.png"/><Relationship Id="rId262" Type="http://schemas.openxmlformats.org/officeDocument/2006/relationships/customXml" Target="../ink/ink3442.xml"/><Relationship Id="rId283" Type="http://schemas.openxmlformats.org/officeDocument/2006/relationships/image" Target="../media/image1897.png"/><Relationship Id="rId318" Type="http://schemas.openxmlformats.org/officeDocument/2006/relationships/customXml" Target="../ink/ink3471.xml"/><Relationship Id="rId339" Type="http://schemas.openxmlformats.org/officeDocument/2006/relationships/image" Target="../media/image1925.png"/><Relationship Id="rId490" Type="http://schemas.openxmlformats.org/officeDocument/2006/relationships/image" Target="../media/image2159.png"/><Relationship Id="rId504" Type="http://schemas.openxmlformats.org/officeDocument/2006/relationships/image" Target="../media/image2166.png"/><Relationship Id="rId525" Type="http://schemas.openxmlformats.org/officeDocument/2006/relationships/customXml" Target="../ink/ink3577.xml"/><Relationship Id="rId78" Type="http://schemas.openxmlformats.org/officeDocument/2006/relationships/customXml" Target="../ink/ink3346.xml"/><Relationship Id="rId99" Type="http://schemas.openxmlformats.org/officeDocument/2006/relationships/customXml" Target="../ink/ink3357.xml"/><Relationship Id="rId101" Type="http://schemas.openxmlformats.org/officeDocument/2006/relationships/customXml" Target="../ink/ink3358.xml"/><Relationship Id="rId122" Type="http://schemas.openxmlformats.org/officeDocument/2006/relationships/image" Target="../media/image1820.png"/><Relationship Id="rId143" Type="http://schemas.openxmlformats.org/officeDocument/2006/relationships/image" Target="../media/image1830.png"/><Relationship Id="rId164" Type="http://schemas.openxmlformats.org/officeDocument/2006/relationships/image" Target="../media/image1840.png"/><Relationship Id="rId185" Type="http://schemas.openxmlformats.org/officeDocument/2006/relationships/image" Target="../media/image1850.png"/><Relationship Id="rId350" Type="http://schemas.openxmlformats.org/officeDocument/2006/relationships/customXml" Target="../ink/ink3487.xml"/><Relationship Id="rId371" Type="http://schemas.openxmlformats.org/officeDocument/2006/relationships/image" Target="../media/image2103.png"/><Relationship Id="rId406" Type="http://schemas.openxmlformats.org/officeDocument/2006/relationships/image" Target="../media/image2120.png"/><Relationship Id="rId9" Type="http://schemas.openxmlformats.org/officeDocument/2006/relationships/image" Target="../media/image1764.png"/><Relationship Id="rId210" Type="http://schemas.openxmlformats.org/officeDocument/2006/relationships/image" Target="../media/image1862.png"/><Relationship Id="rId392" Type="http://schemas.openxmlformats.org/officeDocument/2006/relationships/image" Target="../media/image2113.png"/><Relationship Id="rId427" Type="http://schemas.openxmlformats.org/officeDocument/2006/relationships/image" Target="../media/image2129.png"/><Relationship Id="rId448" Type="http://schemas.openxmlformats.org/officeDocument/2006/relationships/image" Target="../media/image2139.png"/><Relationship Id="rId469" Type="http://schemas.openxmlformats.org/officeDocument/2006/relationships/image" Target="../media/image2149.png"/><Relationship Id="rId26" Type="http://schemas.openxmlformats.org/officeDocument/2006/relationships/customXml" Target="../ink/ink3320.xml"/><Relationship Id="rId231" Type="http://schemas.openxmlformats.org/officeDocument/2006/relationships/customXml" Target="../ink/ink3426.xml"/><Relationship Id="rId252" Type="http://schemas.openxmlformats.org/officeDocument/2006/relationships/image" Target="../media/image1883.png"/><Relationship Id="rId273" Type="http://schemas.openxmlformats.org/officeDocument/2006/relationships/image" Target="../media/image1893.png"/><Relationship Id="rId294" Type="http://schemas.openxmlformats.org/officeDocument/2006/relationships/customXml" Target="../ink/ink3459.xml"/><Relationship Id="rId308" Type="http://schemas.openxmlformats.org/officeDocument/2006/relationships/customXml" Target="../ink/ink3466.xml"/><Relationship Id="rId329" Type="http://schemas.openxmlformats.org/officeDocument/2006/relationships/image" Target="../media/image1920.png"/><Relationship Id="rId480" Type="http://schemas.openxmlformats.org/officeDocument/2006/relationships/image" Target="../media/image2154.png"/><Relationship Id="rId515" Type="http://schemas.openxmlformats.org/officeDocument/2006/relationships/customXml" Target="../ink/ink3572.xml"/><Relationship Id="rId536" Type="http://schemas.openxmlformats.org/officeDocument/2006/relationships/image" Target="../media/image2182.png"/><Relationship Id="rId47" Type="http://schemas.openxmlformats.org/officeDocument/2006/relationships/image" Target="../media/image1783.png"/><Relationship Id="rId68" Type="http://schemas.openxmlformats.org/officeDocument/2006/relationships/customXml" Target="../ink/ink3341.xml"/><Relationship Id="rId89" Type="http://schemas.openxmlformats.org/officeDocument/2006/relationships/image" Target="../media/image1804.png"/><Relationship Id="rId112" Type="http://schemas.openxmlformats.org/officeDocument/2006/relationships/customXml" Target="../ink/ink3364.xml"/><Relationship Id="rId133" Type="http://schemas.openxmlformats.org/officeDocument/2006/relationships/image" Target="../media/image1825.png"/><Relationship Id="rId154" Type="http://schemas.openxmlformats.org/officeDocument/2006/relationships/image" Target="../media/image1835.png"/><Relationship Id="rId175" Type="http://schemas.openxmlformats.org/officeDocument/2006/relationships/image" Target="../media/image1845.png"/><Relationship Id="rId340" Type="http://schemas.openxmlformats.org/officeDocument/2006/relationships/customXml" Target="../ink/ink3482.xml"/><Relationship Id="rId361" Type="http://schemas.openxmlformats.org/officeDocument/2006/relationships/image" Target="../media/image2098.png"/><Relationship Id="rId196" Type="http://schemas.openxmlformats.org/officeDocument/2006/relationships/customXml" Target="../ink/ink3408.xml"/><Relationship Id="rId200" Type="http://schemas.openxmlformats.org/officeDocument/2006/relationships/customXml" Target="../ink/ink3410.xml"/><Relationship Id="rId382" Type="http://schemas.openxmlformats.org/officeDocument/2006/relationships/image" Target="../media/image2108.png"/><Relationship Id="rId417" Type="http://schemas.openxmlformats.org/officeDocument/2006/relationships/image" Target="../media/image2125.png"/><Relationship Id="rId438" Type="http://schemas.openxmlformats.org/officeDocument/2006/relationships/customXml" Target="../ink/ink3532.xml"/><Relationship Id="rId459" Type="http://schemas.openxmlformats.org/officeDocument/2006/relationships/image" Target="../media/image2144.png"/><Relationship Id="rId16" Type="http://schemas.openxmlformats.org/officeDocument/2006/relationships/customXml" Target="../ink/ink3315.xml"/><Relationship Id="rId221" Type="http://schemas.openxmlformats.org/officeDocument/2006/relationships/customXml" Target="../ink/ink3421.xml"/><Relationship Id="rId242" Type="http://schemas.openxmlformats.org/officeDocument/2006/relationships/image" Target="../media/image1878.png"/><Relationship Id="rId263" Type="http://schemas.openxmlformats.org/officeDocument/2006/relationships/image" Target="../media/image1888.png"/><Relationship Id="rId284" Type="http://schemas.openxmlformats.org/officeDocument/2006/relationships/customXml" Target="../ink/ink3454.xml"/><Relationship Id="rId319" Type="http://schemas.openxmlformats.org/officeDocument/2006/relationships/image" Target="../media/image1915.png"/><Relationship Id="rId470" Type="http://schemas.openxmlformats.org/officeDocument/2006/relationships/customXml" Target="../ink/ink3549.xml"/><Relationship Id="rId491" Type="http://schemas.openxmlformats.org/officeDocument/2006/relationships/customXml" Target="../ink/ink3560.xml"/><Relationship Id="rId505" Type="http://schemas.openxmlformats.org/officeDocument/2006/relationships/customXml" Target="../ink/ink3567.xml"/><Relationship Id="rId526" Type="http://schemas.openxmlformats.org/officeDocument/2006/relationships/image" Target="../media/image2177.png"/><Relationship Id="rId37" Type="http://schemas.openxmlformats.org/officeDocument/2006/relationships/image" Target="../media/image1778.png"/><Relationship Id="rId58" Type="http://schemas.openxmlformats.org/officeDocument/2006/relationships/customXml" Target="../ink/ink3336.xml"/><Relationship Id="rId79" Type="http://schemas.openxmlformats.org/officeDocument/2006/relationships/image" Target="../media/image1799.png"/><Relationship Id="rId102" Type="http://schemas.openxmlformats.org/officeDocument/2006/relationships/image" Target="../media/image1811.png"/><Relationship Id="rId123" Type="http://schemas.openxmlformats.org/officeDocument/2006/relationships/customXml" Target="../ink/ink3370.xml"/><Relationship Id="rId144" Type="http://schemas.openxmlformats.org/officeDocument/2006/relationships/customXml" Target="../ink/ink3381.xml"/><Relationship Id="rId330" Type="http://schemas.openxmlformats.org/officeDocument/2006/relationships/customXml" Target="../ink/ink3477.xml"/><Relationship Id="rId90" Type="http://schemas.openxmlformats.org/officeDocument/2006/relationships/customXml" Target="../ink/ink3352.xml"/><Relationship Id="rId165" Type="http://schemas.openxmlformats.org/officeDocument/2006/relationships/customXml" Target="../ink/ink3392.xml"/><Relationship Id="rId186" Type="http://schemas.openxmlformats.org/officeDocument/2006/relationships/customXml" Target="../ink/ink3403.xml"/><Relationship Id="rId351" Type="http://schemas.openxmlformats.org/officeDocument/2006/relationships/image" Target="../media/image2094.png"/><Relationship Id="rId372" Type="http://schemas.openxmlformats.org/officeDocument/2006/relationships/customXml" Target="../ink/ink3498.xml"/><Relationship Id="rId393" Type="http://schemas.openxmlformats.org/officeDocument/2006/relationships/customXml" Target="../ink/ink3509.xml"/><Relationship Id="rId407" Type="http://schemas.openxmlformats.org/officeDocument/2006/relationships/customXml" Target="../ink/ink3516.xml"/><Relationship Id="rId428" Type="http://schemas.openxmlformats.org/officeDocument/2006/relationships/customXml" Target="../ink/ink3527.xml"/><Relationship Id="rId449" Type="http://schemas.openxmlformats.org/officeDocument/2006/relationships/customXml" Target="../ink/ink3538.xml"/><Relationship Id="rId211" Type="http://schemas.openxmlformats.org/officeDocument/2006/relationships/customXml" Target="../ink/ink3416.xml"/><Relationship Id="rId232" Type="http://schemas.openxmlformats.org/officeDocument/2006/relationships/image" Target="../media/image1873.png"/><Relationship Id="rId253" Type="http://schemas.openxmlformats.org/officeDocument/2006/relationships/customXml" Target="../ink/ink3437.xml"/><Relationship Id="rId274" Type="http://schemas.openxmlformats.org/officeDocument/2006/relationships/customXml" Target="../ink/ink3448.xml"/><Relationship Id="rId295" Type="http://schemas.openxmlformats.org/officeDocument/2006/relationships/image" Target="../media/image1903.png"/><Relationship Id="rId309" Type="http://schemas.openxmlformats.org/officeDocument/2006/relationships/image" Target="../media/image1910.png"/><Relationship Id="rId460" Type="http://schemas.openxmlformats.org/officeDocument/2006/relationships/customXml" Target="../ink/ink3544.xml"/><Relationship Id="rId481" Type="http://schemas.openxmlformats.org/officeDocument/2006/relationships/customXml" Target="../ink/ink3555.xml"/><Relationship Id="rId516" Type="http://schemas.openxmlformats.org/officeDocument/2006/relationships/image" Target="../media/image2172.png"/><Relationship Id="rId27" Type="http://schemas.openxmlformats.org/officeDocument/2006/relationships/image" Target="../media/image1773.png"/><Relationship Id="rId48" Type="http://schemas.openxmlformats.org/officeDocument/2006/relationships/customXml" Target="../ink/ink3331.xml"/><Relationship Id="rId69" Type="http://schemas.openxmlformats.org/officeDocument/2006/relationships/image" Target="../media/image1794.png"/><Relationship Id="rId113" Type="http://schemas.openxmlformats.org/officeDocument/2006/relationships/customXml" Target="../ink/ink3365.xml"/><Relationship Id="rId134" Type="http://schemas.openxmlformats.org/officeDocument/2006/relationships/customXml" Target="../ink/ink3376.xml"/><Relationship Id="rId320" Type="http://schemas.openxmlformats.org/officeDocument/2006/relationships/customXml" Target="../ink/ink3472.xml"/><Relationship Id="rId80" Type="http://schemas.openxmlformats.org/officeDocument/2006/relationships/customXml" Target="../ink/ink3347.xml"/><Relationship Id="rId155" Type="http://schemas.openxmlformats.org/officeDocument/2006/relationships/customXml" Target="../ink/ink3387.xml"/><Relationship Id="rId176" Type="http://schemas.openxmlformats.org/officeDocument/2006/relationships/customXml" Target="../ink/ink3398.xml"/><Relationship Id="rId197" Type="http://schemas.openxmlformats.org/officeDocument/2006/relationships/image" Target="../media/image1856.png"/><Relationship Id="rId341" Type="http://schemas.openxmlformats.org/officeDocument/2006/relationships/image" Target="../media/image20890.png"/><Relationship Id="rId362" Type="http://schemas.openxmlformats.org/officeDocument/2006/relationships/customXml" Target="../ink/ink3493.xml"/><Relationship Id="rId383" Type="http://schemas.openxmlformats.org/officeDocument/2006/relationships/customXml" Target="../ink/ink3504.xml"/><Relationship Id="rId418" Type="http://schemas.openxmlformats.org/officeDocument/2006/relationships/customXml" Target="../ink/ink3522.xml"/><Relationship Id="rId439" Type="http://schemas.openxmlformats.org/officeDocument/2006/relationships/customXml" Target="../ink/ink3533.xml"/><Relationship Id="rId201" Type="http://schemas.openxmlformats.org/officeDocument/2006/relationships/image" Target="../media/image1858.png"/><Relationship Id="rId222" Type="http://schemas.openxmlformats.org/officeDocument/2006/relationships/image" Target="../media/image1868.png"/><Relationship Id="rId243" Type="http://schemas.openxmlformats.org/officeDocument/2006/relationships/customXml" Target="../ink/ink3432.xml"/><Relationship Id="rId264" Type="http://schemas.openxmlformats.org/officeDocument/2006/relationships/customXml" Target="../ink/ink3443.xml"/><Relationship Id="rId285" Type="http://schemas.openxmlformats.org/officeDocument/2006/relationships/image" Target="../media/image1898.png"/><Relationship Id="rId450" Type="http://schemas.openxmlformats.org/officeDocument/2006/relationships/image" Target="../media/image2140.png"/><Relationship Id="rId471" Type="http://schemas.openxmlformats.org/officeDocument/2006/relationships/customXml" Target="../ink/ink3550.xml"/><Relationship Id="rId506" Type="http://schemas.openxmlformats.org/officeDocument/2006/relationships/image" Target="../media/image2167.png"/><Relationship Id="rId17" Type="http://schemas.openxmlformats.org/officeDocument/2006/relationships/image" Target="../media/image1768.png"/><Relationship Id="rId38" Type="http://schemas.openxmlformats.org/officeDocument/2006/relationships/customXml" Target="../ink/ink3326.xml"/><Relationship Id="rId59" Type="http://schemas.openxmlformats.org/officeDocument/2006/relationships/image" Target="../media/image1789.png"/><Relationship Id="rId103" Type="http://schemas.openxmlformats.org/officeDocument/2006/relationships/customXml" Target="../ink/ink3359.xml"/><Relationship Id="rId124" Type="http://schemas.openxmlformats.org/officeDocument/2006/relationships/image" Target="../media/image1821.png"/><Relationship Id="rId310" Type="http://schemas.openxmlformats.org/officeDocument/2006/relationships/customXml" Target="../ink/ink3467.xml"/><Relationship Id="rId492" Type="http://schemas.openxmlformats.org/officeDocument/2006/relationships/image" Target="../media/image2160.png"/><Relationship Id="rId527" Type="http://schemas.openxmlformats.org/officeDocument/2006/relationships/customXml" Target="../ink/ink3578.xml"/><Relationship Id="rId70" Type="http://schemas.openxmlformats.org/officeDocument/2006/relationships/customXml" Target="../ink/ink3342.xml"/><Relationship Id="rId91" Type="http://schemas.openxmlformats.org/officeDocument/2006/relationships/image" Target="../media/image1806.png"/><Relationship Id="rId145" Type="http://schemas.openxmlformats.org/officeDocument/2006/relationships/customXml" Target="../ink/ink3382.xml"/><Relationship Id="rId166" Type="http://schemas.openxmlformats.org/officeDocument/2006/relationships/image" Target="../media/image1841.png"/><Relationship Id="rId187" Type="http://schemas.openxmlformats.org/officeDocument/2006/relationships/image" Target="../media/image1851.png"/><Relationship Id="rId331" Type="http://schemas.openxmlformats.org/officeDocument/2006/relationships/image" Target="../media/image1921.png"/><Relationship Id="rId352" Type="http://schemas.openxmlformats.org/officeDocument/2006/relationships/customXml" Target="../ink/ink3488.xml"/><Relationship Id="rId373" Type="http://schemas.openxmlformats.org/officeDocument/2006/relationships/customXml" Target="../ink/ink3499.xml"/><Relationship Id="rId394" Type="http://schemas.openxmlformats.org/officeDocument/2006/relationships/image" Target="../media/image2114.png"/><Relationship Id="rId408" Type="http://schemas.openxmlformats.org/officeDocument/2006/relationships/customXml" Target="../ink/ink3517.xml"/><Relationship Id="rId429" Type="http://schemas.openxmlformats.org/officeDocument/2006/relationships/image" Target="../media/image2130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63.png"/><Relationship Id="rId233" Type="http://schemas.openxmlformats.org/officeDocument/2006/relationships/customXml" Target="../ink/ink3427.xml"/><Relationship Id="rId254" Type="http://schemas.openxmlformats.org/officeDocument/2006/relationships/image" Target="../media/image1884.png"/><Relationship Id="rId440" Type="http://schemas.openxmlformats.org/officeDocument/2006/relationships/image" Target="../media/image2135.png"/><Relationship Id="rId28" Type="http://schemas.openxmlformats.org/officeDocument/2006/relationships/customXml" Target="../ink/ink3321.xml"/><Relationship Id="rId49" Type="http://schemas.openxmlformats.org/officeDocument/2006/relationships/image" Target="../media/image1784.png"/><Relationship Id="rId114" Type="http://schemas.openxmlformats.org/officeDocument/2006/relationships/image" Target="../media/image1816.png"/><Relationship Id="rId275" Type="http://schemas.openxmlformats.org/officeDocument/2006/relationships/customXml" Target="../ink/ink3449.xml"/><Relationship Id="rId296" Type="http://schemas.openxmlformats.org/officeDocument/2006/relationships/customXml" Target="../ink/ink3460.xml"/><Relationship Id="rId300" Type="http://schemas.openxmlformats.org/officeDocument/2006/relationships/customXml" Target="../ink/ink3462.xml"/><Relationship Id="rId461" Type="http://schemas.openxmlformats.org/officeDocument/2006/relationships/image" Target="../media/image2145.png"/><Relationship Id="rId482" Type="http://schemas.openxmlformats.org/officeDocument/2006/relationships/image" Target="../media/image2155.png"/><Relationship Id="rId517" Type="http://schemas.openxmlformats.org/officeDocument/2006/relationships/customXml" Target="../ink/ink3573.xml"/><Relationship Id="rId60" Type="http://schemas.openxmlformats.org/officeDocument/2006/relationships/customXml" Target="../ink/ink3337.xml"/><Relationship Id="rId81" Type="http://schemas.openxmlformats.org/officeDocument/2006/relationships/image" Target="../media/image1800.png"/><Relationship Id="rId135" Type="http://schemas.openxmlformats.org/officeDocument/2006/relationships/image" Target="../media/image1826.png"/><Relationship Id="rId156" Type="http://schemas.openxmlformats.org/officeDocument/2006/relationships/image" Target="../media/image1836.png"/><Relationship Id="rId177" Type="http://schemas.openxmlformats.org/officeDocument/2006/relationships/image" Target="../media/image1846.png"/><Relationship Id="rId198" Type="http://schemas.openxmlformats.org/officeDocument/2006/relationships/customXml" Target="../ink/ink3409.xml"/><Relationship Id="rId321" Type="http://schemas.openxmlformats.org/officeDocument/2006/relationships/image" Target="../media/image1916.png"/><Relationship Id="rId342" Type="http://schemas.openxmlformats.org/officeDocument/2006/relationships/customXml" Target="../ink/ink3483.xml"/><Relationship Id="rId363" Type="http://schemas.openxmlformats.org/officeDocument/2006/relationships/image" Target="../media/image2099.png"/><Relationship Id="rId384" Type="http://schemas.openxmlformats.org/officeDocument/2006/relationships/image" Target="../media/image2109.png"/><Relationship Id="rId419" Type="http://schemas.openxmlformats.org/officeDocument/2006/relationships/image" Target="../media/image2126.png"/><Relationship Id="rId202" Type="http://schemas.openxmlformats.org/officeDocument/2006/relationships/customXml" Target="../ink/ink3411.xml"/><Relationship Id="rId223" Type="http://schemas.openxmlformats.org/officeDocument/2006/relationships/customXml" Target="../ink/ink3422.xml"/><Relationship Id="rId244" Type="http://schemas.openxmlformats.org/officeDocument/2006/relationships/image" Target="../media/image1879.png"/><Relationship Id="rId430" Type="http://schemas.openxmlformats.org/officeDocument/2006/relationships/customXml" Target="../ink/ink3528.xml"/><Relationship Id="rId18" Type="http://schemas.openxmlformats.org/officeDocument/2006/relationships/customXml" Target="../ink/ink3316.xml"/><Relationship Id="rId39" Type="http://schemas.openxmlformats.org/officeDocument/2006/relationships/image" Target="../media/image1779.png"/><Relationship Id="rId265" Type="http://schemas.openxmlformats.org/officeDocument/2006/relationships/image" Target="../media/image1889.png"/><Relationship Id="rId286" Type="http://schemas.openxmlformats.org/officeDocument/2006/relationships/customXml" Target="../ink/ink3455.xml"/><Relationship Id="rId451" Type="http://schemas.openxmlformats.org/officeDocument/2006/relationships/customXml" Target="../ink/ink3539.xml"/><Relationship Id="rId472" Type="http://schemas.openxmlformats.org/officeDocument/2006/relationships/image" Target="../media/image2150.png"/><Relationship Id="rId493" Type="http://schemas.openxmlformats.org/officeDocument/2006/relationships/customXml" Target="../ink/ink3561.xml"/><Relationship Id="rId507" Type="http://schemas.openxmlformats.org/officeDocument/2006/relationships/customXml" Target="../ink/ink3568.xml"/><Relationship Id="rId528" Type="http://schemas.openxmlformats.org/officeDocument/2006/relationships/image" Target="../media/image2178.png"/><Relationship Id="rId50" Type="http://schemas.openxmlformats.org/officeDocument/2006/relationships/customXml" Target="../ink/ink3332.xml"/><Relationship Id="rId104" Type="http://schemas.openxmlformats.org/officeDocument/2006/relationships/image" Target="../media/image1812.png"/><Relationship Id="rId125" Type="http://schemas.openxmlformats.org/officeDocument/2006/relationships/customXml" Target="../ink/ink3371.xml"/><Relationship Id="rId146" Type="http://schemas.openxmlformats.org/officeDocument/2006/relationships/image" Target="../media/image1831.png"/><Relationship Id="rId167" Type="http://schemas.openxmlformats.org/officeDocument/2006/relationships/customXml" Target="../ink/ink3393.xml"/><Relationship Id="rId188" Type="http://schemas.openxmlformats.org/officeDocument/2006/relationships/customXml" Target="../ink/ink3404.xml"/><Relationship Id="rId311" Type="http://schemas.openxmlformats.org/officeDocument/2006/relationships/image" Target="../media/image1911.png"/><Relationship Id="rId332" Type="http://schemas.openxmlformats.org/officeDocument/2006/relationships/customXml" Target="../ink/ink3478.xml"/><Relationship Id="rId353" Type="http://schemas.openxmlformats.org/officeDocument/2006/relationships/image" Target="../media/image2095.png"/><Relationship Id="rId374" Type="http://schemas.openxmlformats.org/officeDocument/2006/relationships/image" Target="../media/image2104.png"/><Relationship Id="rId395" Type="http://schemas.openxmlformats.org/officeDocument/2006/relationships/customXml" Target="../ink/ink3510.xml"/><Relationship Id="rId409" Type="http://schemas.openxmlformats.org/officeDocument/2006/relationships/image" Target="../media/image2121.png"/><Relationship Id="rId71" Type="http://schemas.openxmlformats.org/officeDocument/2006/relationships/image" Target="../media/image1795.png"/><Relationship Id="rId92" Type="http://schemas.openxmlformats.org/officeDocument/2006/relationships/customXml" Target="../ink/ink3353.xml"/><Relationship Id="rId213" Type="http://schemas.openxmlformats.org/officeDocument/2006/relationships/customXml" Target="../ink/ink3417.xml"/><Relationship Id="rId234" Type="http://schemas.openxmlformats.org/officeDocument/2006/relationships/image" Target="../media/image1874.png"/><Relationship Id="rId420" Type="http://schemas.openxmlformats.org/officeDocument/2006/relationships/customXml" Target="../ink/ink3523.xml"/><Relationship Id="rId2" Type="http://schemas.openxmlformats.org/officeDocument/2006/relationships/customXml" Target="../ink/ink3308.xml"/><Relationship Id="rId29" Type="http://schemas.openxmlformats.org/officeDocument/2006/relationships/image" Target="../media/image1774.png"/><Relationship Id="rId255" Type="http://schemas.openxmlformats.org/officeDocument/2006/relationships/customXml" Target="../ink/ink3438.xml"/><Relationship Id="rId276" Type="http://schemas.openxmlformats.org/officeDocument/2006/relationships/customXml" Target="../ink/ink3450.xml"/><Relationship Id="rId297" Type="http://schemas.openxmlformats.org/officeDocument/2006/relationships/image" Target="../media/image1904.png"/><Relationship Id="rId441" Type="http://schemas.openxmlformats.org/officeDocument/2006/relationships/customXml" Target="../ink/ink3534.xml"/><Relationship Id="rId462" Type="http://schemas.openxmlformats.org/officeDocument/2006/relationships/customXml" Target="../ink/ink3545.xml"/><Relationship Id="rId483" Type="http://schemas.openxmlformats.org/officeDocument/2006/relationships/customXml" Target="../ink/ink3556.xml"/><Relationship Id="rId518" Type="http://schemas.openxmlformats.org/officeDocument/2006/relationships/image" Target="../media/image2173.png"/><Relationship Id="rId40" Type="http://schemas.openxmlformats.org/officeDocument/2006/relationships/customXml" Target="../ink/ink3327.xml"/><Relationship Id="rId115" Type="http://schemas.openxmlformats.org/officeDocument/2006/relationships/customXml" Target="../ink/ink3366.xml"/><Relationship Id="rId136" Type="http://schemas.openxmlformats.org/officeDocument/2006/relationships/customXml" Target="../ink/ink3377.xml"/><Relationship Id="rId157" Type="http://schemas.openxmlformats.org/officeDocument/2006/relationships/customXml" Target="../ink/ink3388.xml"/><Relationship Id="rId178" Type="http://schemas.openxmlformats.org/officeDocument/2006/relationships/customXml" Target="../ink/ink3399.xml"/><Relationship Id="rId301" Type="http://schemas.openxmlformats.org/officeDocument/2006/relationships/image" Target="../media/image1906.png"/><Relationship Id="rId322" Type="http://schemas.openxmlformats.org/officeDocument/2006/relationships/customXml" Target="../ink/ink3473.xml"/><Relationship Id="rId343" Type="http://schemas.openxmlformats.org/officeDocument/2006/relationships/image" Target="../media/image20900.png"/><Relationship Id="rId364" Type="http://schemas.openxmlformats.org/officeDocument/2006/relationships/customXml" Target="../ink/ink3494.xml"/><Relationship Id="rId61" Type="http://schemas.openxmlformats.org/officeDocument/2006/relationships/image" Target="../media/image1790.png"/><Relationship Id="rId82" Type="http://schemas.openxmlformats.org/officeDocument/2006/relationships/customXml" Target="../ink/ink3348.xml"/><Relationship Id="rId199" Type="http://schemas.openxmlformats.org/officeDocument/2006/relationships/image" Target="../media/image1857.png"/><Relationship Id="rId203" Type="http://schemas.openxmlformats.org/officeDocument/2006/relationships/image" Target="../media/image1859.png"/><Relationship Id="rId385" Type="http://schemas.openxmlformats.org/officeDocument/2006/relationships/customXml" Target="../ink/ink3505.xml"/><Relationship Id="rId19" Type="http://schemas.openxmlformats.org/officeDocument/2006/relationships/image" Target="../media/image1769.png"/><Relationship Id="rId224" Type="http://schemas.openxmlformats.org/officeDocument/2006/relationships/image" Target="../media/image1869.png"/><Relationship Id="rId245" Type="http://schemas.openxmlformats.org/officeDocument/2006/relationships/customXml" Target="../ink/ink3433.xml"/><Relationship Id="rId266" Type="http://schemas.openxmlformats.org/officeDocument/2006/relationships/customXml" Target="../ink/ink3444.xml"/><Relationship Id="rId287" Type="http://schemas.openxmlformats.org/officeDocument/2006/relationships/image" Target="../media/image1899.png"/><Relationship Id="rId410" Type="http://schemas.openxmlformats.org/officeDocument/2006/relationships/customXml" Target="../ink/ink3518.xml"/><Relationship Id="rId431" Type="http://schemas.openxmlformats.org/officeDocument/2006/relationships/image" Target="../media/image2131.png"/><Relationship Id="rId452" Type="http://schemas.openxmlformats.org/officeDocument/2006/relationships/image" Target="../media/image2141.png"/><Relationship Id="rId473" Type="http://schemas.openxmlformats.org/officeDocument/2006/relationships/customXml" Target="../ink/ink3551.xml"/><Relationship Id="rId494" Type="http://schemas.openxmlformats.org/officeDocument/2006/relationships/image" Target="../media/image2161.png"/><Relationship Id="rId508" Type="http://schemas.openxmlformats.org/officeDocument/2006/relationships/image" Target="../media/image2168.png"/><Relationship Id="rId529" Type="http://schemas.openxmlformats.org/officeDocument/2006/relationships/customXml" Target="../ink/ink3579.xml"/><Relationship Id="rId30" Type="http://schemas.openxmlformats.org/officeDocument/2006/relationships/customXml" Target="../ink/ink3322.xml"/><Relationship Id="rId105" Type="http://schemas.openxmlformats.org/officeDocument/2006/relationships/customXml" Target="../ink/ink3360.xml"/><Relationship Id="rId126" Type="http://schemas.openxmlformats.org/officeDocument/2006/relationships/image" Target="../media/image1822.png"/><Relationship Id="rId147" Type="http://schemas.openxmlformats.org/officeDocument/2006/relationships/customXml" Target="../ink/ink3383.xml"/><Relationship Id="rId168" Type="http://schemas.openxmlformats.org/officeDocument/2006/relationships/image" Target="../media/image1842.png"/><Relationship Id="rId312" Type="http://schemas.openxmlformats.org/officeDocument/2006/relationships/customXml" Target="../ink/ink3468.xml"/><Relationship Id="rId333" Type="http://schemas.openxmlformats.org/officeDocument/2006/relationships/image" Target="../media/image1922.png"/><Relationship Id="rId354" Type="http://schemas.openxmlformats.org/officeDocument/2006/relationships/customXml" Target="../ink/ink3489.xml"/><Relationship Id="rId51" Type="http://schemas.openxmlformats.org/officeDocument/2006/relationships/image" Target="../media/image1785.png"/><Relationship Id="rId72" Type="http://schemas.openxmlformats.org/officeDocument/2006/relationships/customXml" Target="../ink/ink3343.xml"/><Relationship Id="rId93" Type="http://schemas.openxmlformats.org/officeDocument/2006/relationships/customXml" Target="../ink/ink3354.xml"/><Relationship Id="rId189" Type="http://schemas.openxmlformats.org/officeDocument/2006/relationships/image" Target="../media/image1852.png"/><Relationship Id="rId375" Type="http://schemas.openxmlformats.org/officeDocument/2006/relationships/customXml" Target="../ink/ink3500.xml"/><Relationship Id="rId396" Type="http://schemas.openxmlformats.org/officeDocument/2006/relationships/image" Target="../media/image2115.png"/><Relationship Id="rId3" Type="http://schemas.openxmlformats.org/officeDocument/2006/relationships/image" Target="../media/image1761.png"/><Relationship Id="rId214" Type="http://schemas.openxmlformats.org/officeDocument/2006/relationships/image" Target="../media/image1864.png"/><Relationship Id="rId235" Type="http://schemas.openxmlformats.org/officeDocument/2006/relationships/customXml" Target="../ink/ink3428.xml"/><Relationship Id="rId256" Type="http://schemas.openxmlformats.org/officeDocument/2006/relationships/image" Target="../media/image1885.png"/><Relationship Id="rId277" Type="http://schemas.openxmlformats.org/officeDocument/2006/relationships/image" Target="../media/image1894.png"/><Relationship Id="rId298" Type="http://schemas.openxmlformats.org/officeDocument/2006/relationships/customXml" Target="../ink/ink3461.xml"/><Relationship Id="rId400" Type="http://schemas.openxmlformats.org/officeDocument/2006/relationships/image" Target="../media/image2117.png"/><Relationship Id="rId421" Type="http://schemas.openxmlformats.org/officeDocument/2006/relationships/image" Target="../media/image2127.png"/><Relationship Id="rId442" Type="http://schemas.openxmlformats.org/officeDocument/2006/relationships/image" Target="../media/image2136.png"/><Relationship Id="rId463" Type="http://schemas.openxmlformats.org/officeDocument/2006/relationships/image" Target="../media/image2146.png"/><Relationship Id="rId484" Type="http://schemas.openxmlformats.org/officeDocument/2006/relationships/image" Target="../media/image2156.png"/><Relationship Id="rId519" Type="http://schemas.openxmlformats.org/officeDocument/2006/relationships/customXml" Target="../ink/ink3574.xml"/><Relationship Id="rId116" Type="http://schemas.openxmlformats.org/officeDocument/2006/relationships/image" Target="../media/image1817.png"/><Relationship Id="rId137" Type="http://schemas.openxmlformats.org/officeDocument/2006/relationships/image" Target="../media/image1827.png"/><Relationship Id="rId158" Type="http://schemas.openxmlformats.org/officeDocument/2006/relationships/image" Target="../media/image1837.png"/><Relationship Id="rId302" Type="http://schemas.openxmlformats.org/officeDocument/2006/relationships/customXml" Target="../ink/ink3463.xml"/><Relationship Id="rId323" Type="http://schemas.openxmlformats.org/officeDocument/2006/relationships/image" Target="../media/image1917.png"/><Relationship Id="rId344" Type="http://schemas.openxmlformats.org/officeDocument/2006/relationships/customXml" Target="../ink/ink3484.xml"/><Relationship Id="rId530" Type="http://schemas.openxmlformats.org/officeDocument/2006/relationships/image" Target="../media/image2179.png"/><Relationship Id="rId20" Type="http://schemas.openxmlformats.org/officeDocument/2006/relationships/customXml" Target="../ink/ink3317.xml"/><Relationship Id="rId41" Type="http://schemas.openxmlformats.org/officeDocument/2006/relationships/image" Target="../media/image1780.png"/><Relationship Id="rId62" Type="http://schemas.openxmlformats.org/officeDocument/2006/relationships/customXml" Target="../ink/ink3338.xml"/><Relationship Id="rId83" Type="http://schemas.openxmlformats.org/officeDocument/2006/relationships/image" Target="../media/image1801.png"/><Relationship Id="rId179" Type="http://schemas.openxmlformats.org/officeDocument/2006/relationships/image" Target="../media/image1847.png"/><Relationship Id="rId365" Type="http://schemas.openxmlformats.org/officeDocument/2006/relationships/image" Target="../media/image2100.png"/><Relationship Id="rId386" Type="http://schemas.openxmlformats.org/officeDocument/2006/relationships/image" Target="../media/image2110.png"/><Relationship Id="rId190" Type="http://schemas.openxmlformats.org/officeDocument/2006/relationships/customXml" Target="../ink/ink3405.xml"/><Relationship Id="rId204" Type="http://schemas.openxmlformats.org/officeDocument/2006/relationships/customXml" Target="../ink/ink3412.xml"/><Relationship Id="rId225" Type="http://schemas.openxmlformats.org/officeDocument/2006/relationships/customXml" Target="../ink/ink3423.xml"/><Relationship Id="rId246" Type="http://schemas.openxmlformats.org/officeDocument/2006/relationships/image" Target="../media/image1880.png"/><Relationship Id="rId267" Type="http://schemas.openxmlformats.org/officeDocument/2006/relationships/image" Target="../media/image1890.png"/><Relationship Id="rId288" Type="http://schemas.openxmlformats.org/officeDocument/2006/relationships/customXml" Target="../ink/ink3456.xml"/><Relationship Id="rId411" Type="http://schemas.openxmlformats.org/officeDocument/2006/relationships/image" Target="../media/image2122.png"/><Relationship Id="rId432" Type="http://schemas.openxmlformats.org/officeDocument/2006/relationships/customXml" Target="../ink/ink3529.xml"/><Relationship Id="rId453" Type="http://schemas.openxmlformats.org/officeDocument/2006/relationships/customXml" Target="../ink/ink3540.xml"/><Relationship Id="rId474" Type="http://schemas.openxmlformats.org/officeDocument/2006/relationships/image" Target="../media/image2151.png"/><Relationship Id="rId509" Type="http://schemas.openxmlformats.org/officeDocument/2006/relationships/customXml" Target="../ink/ink3569.xml"/><Relationship Id="rId106" Type="http://schemas.openxmlformats.org/officeDocument/2006/relationships/image" Target="../media/image1813.png"/><Relationship Id="rId127" Type="http://schemas.openxmlformats.org/officeDocument/2006/relationships/customXml" Target="../ink/ink3372.xml"/><Relationship Id="rId313" Type="http://schemas.openxmlformats.org/officeDocument/2006/relationships/image" Target="../media/image1912.png"/><Relationship Id="rId495" Type="http://schemas.openxmlformats.org/officeDocument/2006/relationships/customXml" Target="../ink/ink3562.xml"/><Relationship Id="rId10" Type="http://schemas.openxmlformats.org/officeDocument/2006/relationships/customXml" Target="../ink/ink3312.xml"/><Relationship Id="rId31" Type="http://schemas.openxmlformats.org/officeDocument/2006/relationships/image" Target="../media/image1775.png"/><Relationship Id="rId52" Type="http://schemas.openxmlformats.org/officeDocument/2006/relationships/customXml" Target="../ink/ink3333.xml"/><Relationship Id="rId73" Type="http://schemas.openxmlformats.org/officeDocument/2006/relationships/image" Target="../media/image1796.png"/><Relationship Id="rId94" Type="http://schemas.openxmlformats.org/officeDocument/2006/relationships/image" Target="../media/image1807.png"/><Relationship Id="rId148" Type="http://schemas.openxmlformats.org/officeDocument/2006/relationships/image" Target="../media/image1832.png"/><Relationship Id="rId169" Type="http://schemas.openxmlformats.org/officeDocument/2006/relationships/customXml" Target="../ink/ink3394.xml"/><Relationship Id="rId334" Type="http://schemas.openxmlformats.org/officeDocument/2006/relationships/customXml" Target="../ink/ink3479.xml"/><Relationship Id="rId355" Type="http://schemas.openxmlformats.org/officeDocument/2006/relationships/image" Target="../media/image2096.png"/><Relationship Id="rId376" Type="http://schemas.openxmlformats.org/officeDocument/2006/relationships/image" Target="../media/image2105.png"/><Relationship Id="rId397" Type="http://schemas.openxmlformats.org/officeDocument/2006/relationships/customXml" Target="../ink/ink3511.xml"/><Relationship Id="rId520" Type="http://schemas.openxmlformats.org/officeDocument/2006/relationships/image" Target="../media/image2174.png"/><Relationship Id="rId4" Type="http://schemas.openxmlformats.org/officeDocument/2006/relationships/customXml" Target="../ink/ink3309.xml"/><Relationship Id="rId180" Type="http://schemas.openxmlformats.org/officeDocument/2006/relationships/customXml" Target="../ink/ink3400.xml"/><Relationship Id="rId215" Type="http://schemas.openxmlformats.org/officeDocument/2006/relationships/customXml" Target="../ink/ink3418.xml"/><Relationship Id="rId236" Type="http://schemas.openxmlformats.org/officeDocument/2006/relationships/image" Target="../media/image1875.png"/><Relationship Id="rId257" Type="http://schemas.openxmlformats.org/officeDocument/2006/relationships/customXml" Target="../ink/ink3439.xml"/><Relationship Id="rId278" Type="http://schemas.openxmlformats.org/officeDocument/2006/relationships/customXml" Target="../ink/ink3451.xml"/><Relationship Id="rId401" Type="http://schemas.openxmlformats.org/officeDocument/2006/relationships/customXml" Target="../ink/ink3513.xml"/><Relationship Id="rId422" Type="http://schemas.openxmlformats.org/officeDocument/2006/relationships/customXml" Target="../ink/ink3524.xml"/><Relationship Id="rId443" Type="http://schemas.openxmlformats.org/officeDocument/2006/relationships/customXml" Target="../ink/ink3535.xml"/><Relationship Id="rId464" Type="http://schemas.openxmlformats.org/officeDocument/2006/relationships/customXml" Target="../ink/ink3546.xml"/><Relationship Id="rId303" Type="http://schemas.openxmlformats.org/officeDocument/2006/relationships/image" Target="../media/image1907.png"/><Relationship Id="rId485" Type="http://schemas.openxmlformats.org/officeDocument/2006/relationships/customXml" Target="../ink/ink3557.xml"/><Relationship Id="rId42" Type="http://schemas.openxmlformats.org/officeDocument/2006/relationships/customXml" Target="../ink/ink3328.xml"/><Relationship Id="rId84" Type="http://schemas.openxmlformats.org/officeDocument/2006/relationships/customXml" Target="../ink/ink3349.xml"/><Relationship Id="rId138" Type="http://schemas.openxmlformats.org/officeDocument/2006/relationships/customXml" Target="../ink/ink3378.xml"/><Relationship Id="rId345" Type="http://schemas.openxmlformats.org/officeDocument/2006/relationships/image" Target="../media/image2091.png"/><Relationship Id="rId387" Type="http://schemas.openxmlformats.org/officeDocument/2006/relationships/customXml" Target="../ink/ink3506.xml"/><Relationship Id="rId510" Type="http://schemas.openxmlformats.org/officeDocument/2006/relationships/image" Target="../media/image2169.png"/><Relationship Id="rId191" Type="http://schemas.openxmlformats.org/officeDocument/2006/relationships/image" Target="../media/image1853.png"/><Relationship Id="rId205" Type="http://schemas.openxmlformats.org/officeDocument/2006/relationships/image" Target="../media/image1860.png"/><Relationship Id="rId247" Type="http://schemas.openxmlformats.org/officeDocument/2006/relationships/customXml" Target="../ink/ink3434.xml"/><Relationship Id="rId412" Type="http://schemas.openxmlformats.org/officeDocument/2006/relationships/customXml" Target="../ink/ink3519.xml"/><Relationship Id="rId107" Type="http://schemas.openxmlformats.org/officeDocument/2006/relationships/customXml" Target="../ink/ink3361.xml"/><Relationship Id="rId289" Type="http://schemas.openxmlformats.org/officeDocument/2006/relationships/image" Target="../media/image1900.png"/><Relationship Id="rId454" Type="http://schemas.openxmlformats.org/officeDocument/2006/relationships/image" Target="../media/image2142.png"/><Relationship Id="rId496" Type="http://schemas.openxmlformats.org/officeDocument/2006/relationships/image" Target="../media/image2162.png"/><Relationship Id="rId11" Type="http://schemas.openxmlformats.org/officeDocument/2006/relationships/image" Target="../media/image1765.png"/><Relationship Id="rId53" Type="http://schemas.openxmlformats.org/officeDocument/2006/relationships/image" Target="../media/image1786.png"/><Relationship Id="rId149" Type="http://schemas.openxmlformats.org/officeDocument/2006/relationships/customXml" Target="../ink/ink3384.xml"/><Relationship Id="rId314" Type="http://schemas.openxmlformats.org/officeDocument/2006/relationships/customXml" Target="../ink/ink3469.xml"/><Relationship Id="rId356" Type="http://schemas.openxmlformats.org/officeDocument/2006/relationships/customXml" Target="../ink/ink3490.xml"/><Relationship Id="rId398" Type="http://schemas.openxmlformats.org/officeDocument/2006/relationships/image" Target="../media/image2116.png"/><Relationship Id="rId521" Type="http://schemas.openxmlformats.org/officeDocument/2006/relationships/customXml" Target="../ink/ink3575.xml"/><Relationship Id="rId95" Type="http://schemas.openxmlformats.org/officeDocument/2006/relationships/customXml" Target="../ink/ink3355.xml"/><Relationship Id="rId160" Type="http://schemas.openxmlformats.org/officeDocument/2006/relationships/image" Target="../media/image1838.png"/><Relationship Id="rId216" Type="http://schemas.openxmlformats.org/officeDocument/2006/relationships/image" Target="../media/image1865.png"/><Relationship Id="rId423" Type="http://schemas.openxmlformats.org/officeDocument/2006/relationships/image" Target="../media/image2052.png"/><Relationship Id="rId258" Type="http://schemas.openxmlformats.org/officeDocument/2006/relationships/customXml" Target="../ink/ink3440.xml"/><Relationship Id="rId465" Type="http://schemas.openxmlformats.org/officeDocument/2006/relationships/image" Target="../media/image2147.png"/><Relationship Id="rId22" Type="http://schemas.openxmlformats.org/officeDocument/2006/relationships/customXml" Target="../ink/ink3318.xml"/><Relationship Id="rId64" Type="http://schemas.openxmlformats.org/officeDocument/2006/relationships/customXml" Target="../ink/ink3339.xml"/><Relationship Id="rId118" Type="http://schemas.openxmlformats.org/officeDocument/2006/relationships/image" Target="../media/image1818.png"/><Relationship Id="rId325" Type="http://schemas.openxmlformats.org/officeDocument/2006/relationships/image" Target="../media/image1918.png"/><Relationship Id="rId367" Type="http://schemas.openxmlformats.org/officeDocument/2006/relationships/image" Target="../media/image2101.png"/><Relationship Id="rId532" Type="http://schemas.openxmlformats.org/officeDocument/2006/relationships/image" Target="../media/image2180.png"/><Relationship Id="rId171" Type="http://schemas.openxmlformats.org/officeDocument/2006/relationships/customXml" Target="../ink/ink3395.xml"/><Relationship Id="rId227" Type="http://schemas.openxmlformats.org/officeDocument/2006/relationships/customXml" Target="../ink/ink3424.xml"/><Relationship Id="rId269" Type="http://schemas.openxmlformats.org/officeDocument/2006/relationships/image" Target="../media/image1891.png"/><Relationship Id="rId434" Type="http://schemas.openxmlformats.org/officeDocument/2006/relationships/customXml" Target="../ink/ink3530.xml"/><Relationship Id="rId476" Type="http://schemas.openxmlformats.org/officeDocument/2006/relationships/image" Target="../media/image2152.png"/><Relationship Id="rId33" Type="http://schemas.openxmlformats.org/officeDocument/2006/relationships/image" Target="../media/image1776.png"/><Relationship Id="rId129" Type="http://schemas.openxmlformats.org/officeDocument/2006/relationships/image" Target="../media/image1823.png"/><Relationship Id="rId280" Type="http://schemas.openxmlformats.org/officeDocument/2006/relationships/customXml" Target="../ink/ink3452.xml"/><Relationship Id="rId336" Type="http://schemas.openxmlformats.org/officeDocument/2006/relationships/customXml" Target="../ink/ink3480.xml"/><Relationship Id="rId501" Type="http://schemas.openxmlformats.org/officeDocument/2006/relationships/customXml" Target="../ink/ink3565.xml"/><Relationship Id="rId75" Type="http://schemas.openxmlformats.org/officeDocument/2006/relationships/image" Target="../media/image1797.png"/><Relationship Id="rId140" Type="http://schemas.openxmlformats.org/officeDocument/2006/relationships/customXml" Target="../ink/ink3379.xml"/><Relationship Id="rId182" Type="http://schemas.openxmlformats.org/officeDocument/2006/relationships/customXml" Target="../ink/ink3401.xml"/><Relationship Id="rId378" Type="http://schemas.openxmlformats.org/officeDocument/2006/relationships/image" Target="../media/image2106.png"/><Relationship Id="rId403" Type="http://schemas.openxmlformats.org/officeDocument/2006/relationships/customXml" Target="../ink/ink3514.xml"/><Relationship Id="rId6" Type="http://schemas.openxmlformats.org/officeDocument/2006/relationships/customXml" Target="../ink/ink3310.xml"/><Relationship Id="rId238" Type="http://schemas.openxmlformats.org/officeDocument/2006/relationships/image" Target="../media/image1876.png"/><Relationship Id="rId445" Type="http://schemas.openxmlformats.org/officeDocument/2006/relationships/customXml" Target="../ink/ink3536.xml"/><Relationship Id="rId487" Type="http://schemas.openxmlformats.org/officeDocument/2006/relationships/customXml" Target="../ink/ink3558.xml"/><Relationship Id="rId291" Type="http://schemas.openxmlformats.org/officeDocument/2006/relationships/image" Target="../media/image1901.png"/><Relationship Id="rId305" Type="http://schemas.openxmlformats.org/officeDocument/2006/relationships/image" Target="../media/image1908.png"/><Relationship Id="rId347" Type="http://schemas.openxmlformats.org/officeDocument/2006/relationships/image" Target="../media/image2092.png"/><Relationship Id="rId512" Type="http://schemas.openxmlformats.org/officeDocument/2006/relationships/image" Target="../media/image2170.png"/><Relationship Id="rId44" Type="http://schemas.openxmlformats.org/officeDocument/2006/relationships/customXml" Target="../ink/ink3329.xml"/><Relationship Id="rId86" Type="http://schemas.openxmlformats.org/officeDocument/2006/relationships/customXml" Target="../ink/ink3350.xml"/><Relationship Id="rId151" Type="http://schemas.openxmlformats.org/officeDocument/2006/relationships/customXml" Target="../ink/ink3385.xml"/><Relationship Id="rId389" Type="http://schemas.openxmlformats.org/officeDocument/2006/relationships/customXml" Target="../ink/ink3507.xml"/><Relationship Id="rId193" Type="http://schemas.openxmlformats.org/officeDocument/2006/relationships/image" Target="../media/image1854.png"/><Relationship Id="rId207" Type="http://schemas.openxmlformats.org/officeDocument/2006/relationships/image" Target="../media/image1861.png"/><Relationship Id="rId249" Type="http://schemas.openxmlformats.org/officeDocument/2006/relationships/customXml" Target="../ink/ink3435.xml"/><Relationship Id="rId414" Type="http://schemas.openxmlformats.org/officeDocument/2006/relationships/customXml" Target="../ink/ink3520.xml"/><Relationship Id="rId456" Type="http://schemas.openxmlformats.org/officeDocument/2006/relationships/customXml" Target="../ink/ink3542.xml"/><Relationship Id="rId498" Type="http://schemas.openxmlformats.org/officeDocument/2006/relationships/image" Target="../media/image2163.png"/><Relationship Id="rId13" Type="http://schemas.openxmlformats.org/officeDocument/2006/relationships/image" Target="../media/image1766.png"/><Relationship Id="rId109" Type="http://schemas.openxmlformats.org/officeDocument/2006/relationships/customXml" Target="../ink/ink3362.xml"/><Relationship Id="rId260" Type="http://schemas.openxmlformats.org/officeDocument/2006/relationships/customXml" Target="../ink/ink3441.xml"/><Relationship Id="rId316" Type="http://schemas.openxmlformats.org/officeDocument/2006/relationships/customXml" Target="../ink/ink3470.xml"/><Relationship Id="rId523" Type="http://schemas.openxmlformats.org/officeDocument/2006/relationships/customXml" Target="../ink/ink3576.xml"/><Relationship Id="rId55" Type="http://schemas.openxmlformats.org/officeDocument/2006/relationships/image" Target="../media/image1787.png"/><Relationship Id="rId97" Type="http://schemas.openxmlformats.org/officeDocument/2006/relationships/customXml" Target="../ink/ink3356.xml"/><Relationship Id="rId120" Type="http://schemas.openxmlformats.org/officeDocument/2006/relationships/image" Target="../media/image1819.png"/><Relationship Id="rId358" Type="http://schemas.openxmlformats.org/officeDocument/2006/relationships/customXml" Target="../ink/ink3491.xml"/><Relationship Id="rId162" Type="http://schemas.openxmlformats.org/officeDocument/2006/relationships/image" Target="../media/image1839.png"/><Relationship Id="rId218" Type="http://schemas.openxmlformats.org/officeDocument/2006/relationships/image" Target="../media/image1866.png"/><Relationship Id="rId425" Type="http://schemas.openxmlformats.org/officeDocument/2006/relationships/image" Target="../media/image2128.png"/><Relationship Id="rId467" Type="http://schemas.openxmlformats.org/officeDocument/2006/relationships/image" Target="../media/image2148.png"/><Relationship Id="rId271" Type="http://schemas.openxmlformats.org/officeDocument/2006/relationships/image" Target="../media/image1892.png"/><Relationship Id="rId24" Type="http://schemas.openxmlformats.org/officeDocument/2006/relationships/customXml" Target="../ink/ink3319.xml"/><Relationship Id="rId66" Type="http://schemas.openxmlformats.org/officeDocument/2006/relationships/customXml" Target="../ink/ink3340.xml"/><Relationship Id="rId131" Type="http://schemas.openxmlformats.org/officeDocument/2006/relationships/image" Target="../media/image1824.png"/><Relationship Id="rId327" Type="http://schemas.openxmlformats.org/officeDocument/2006/relationships/image" Target="../media/image1919.png"/><Relationship Id="rId369" Type="http://schemas.openxmlformats.org/officeDocument/2006/relationships/image" Target="../media/image2102.png"/><Relationship Id="rId534" Type="http://schemas.openxmlformats.org/officeDocument/2006/relationships/image" Target="../media/image2181.png"/><Relationship Id="rId173" Type="http://schemas.openxmlformats.org/officeDocument/2006/relationships/customXml" Target="../ink/ink3396.xml"/><Relationship Id="rId229" Type="http://schemas.openxmlformats.org/officeDocument/2006/relationships/customXml" Target="../ink/ink3425.xml"/><Relationship Id="rId380" Type="http://schemas.openxmlformats.org/officeDocument/2006/relationships/image" Target="../media/image2107.png"/><Relationship Id="rId436" Type="http://schemas.openxmlformats.org/officeDocument/2006/relationships/customXml" Target="../ink/ink3531.xml"/><Relationship Id="rId240" Type="http://schemas.openxmlformats.org/officeDocument/2006/relationships/image" Target="../media/image1877.png"/><Relationship Id="rId478" Type="http://schemas.openxmlformats.org/officeDocument/2006/relationships/image" Target="../media/image2153.png"/><Relationship Id="rId35" Type="http://schemas.openxmlformats.org/officeDocument/2006/relationships/image" Target="../media/image1777.png"/><Relationship Id="rId77" Type="http://schemas.openxmlformats.org/officeDocument/2006/relationships/image" Target="../media/image1798.png"/><Relationship Id="rId100" Type="http://schemas.openxmlformats.org/officeDocument/2006/relationships/image" Target="../media/image1810.png"/><Relationship Id="rId282" Type="http://schemas.openxmlformats.org/officeDocument/2006/relationships/customXml" Target="../ink/ink3453.xml"/><Relationship Id="rId338" Type="http://schemas.openxmlformats.org/officeDocument/2006/relationships/customXml" Target="../ink/ink3481.xml"/><Relationship Id="rId503" Type="http://schemas.openxmlformats.org/officeDocument/2006/relationships/customXml" Target="../ink/ink3566.xml"/><Relationship Id="rId8" Type="http://schemas.openxmlformats.org/officeDocument/2006/relationships/customXml" Target="../ink/ink3311.xml"/><Relationship Id="rId142" Type="http://schemas.openxmlformats.org/officeDocument/2006/relationships/customXml" Target="../ink/ink3380.xml"/><Relationship Id="rId184" Type="http://schemas.openxmlformats.org/officeDocument/2006/relationships/customXml" Target="../ink/ink3402.xml"/><Relationship Id="rId391" Type="http://schemas.openxmlformats.org/officeDocument/2006/relationships/customXml" Target="../ink/ink3508.xml"/><Relationship Id="rId405" Type="http://schemas.openxmlformats.org/officeDocument/2006/relationships/customXml" Target="../ink/ink3515.xml"/><Relationship Id="rId447" Type="http://schemas.openxmlformats.org/officeDocument/2006/relationships/customXml" Target="../ink/ink3537.xml"/><Relationship Id="rId251" Type="http://schemas.openxmlformats.org/officeDocument/2006/relationships/customXml" Target="../ink/ink3436.xml"/><Relationship Id="rId489" Type="http://schemas.openxmlformats.org/officeDocument/2006/relationships/customXml" Target="../ink/ink355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642.xml"/><Relationship Id="rId299" Type="http://schemas.openxmlformats.org/officeDocument/2006/relationships/image" Target="../media/image1905.png"/><Relationship Id="rId21" Type="http://schemas.openxmlformats.org/officeDocument/2006/relationships/image" Target="../media/image1770.png"/><Relationship Id="rId63" Type="http://schemas.openxmlformats.org/officeDocument/2006/relationships/image" Target="../media/image1791.png"/><Relationship Id="rId159" Type="http://schemas.openxmlformats.org/officeDocument/2006/relationships/customXml" Target="../ink/ink3664.xml"/><Relationship Id="rId324" Type="http://schemas.openxmlformats.org/officeDocument/2006/relationships/customXml" Target="../ink/ink3749.xml"/><Relationship Id="rId366" Type="http://schemas.openxmlformats.org/officeDocument/2006/relationships/customXml" Target="../ink/ink3770.xml"/><Relationship Id="rId170" Type="http://schemas.openxmlformats.org/officeDocument/2006/relationships/image" Target="../media/image1843.png"/><Relationship Id="rId191" Type="http://schemas.openxmlformats.org/officeDocument/2006/relationships/image" Target="../media/image1853.png"/><Relationship Id="rId205" Type="http://schemas.openxmlformats.org/officeDocument/2006/relationships/image" Target="../media/image1860.png"/><Relationship Id="rId226" Type="http://schemas.openxmlformats.org/officeDocument/2006/relationships/image" Target="../media/image1870.png"/><Relationship Id="rId247" Type="http://schemas.openxmlformats.org/officeDocument/2006/relationships/customXml" Target="../ink/ink3709.xml"/><Relationship Id="rId107" Type="http://schemas.openxmlformats.org/officeDocument/2006/relationships/customXml" Target="../ink/ink3636.xml"/><Relationship Id="rId268" Type="http://schemas.openxmlformats.org/officeDocument/2006/relationships/customXml" Target="../ink/ink3720.xml"/><Relationship Id="rId289" Type="http://schemas.openxmlformats.org/officeDocument/2006/relationships/image" Target="../media/image1900.png"/><Relationship Id="rId11" Type="http://schemas.openxmlformats.org/officeDocument/2006/relationships/image" Target="../media/image1765.png"/><Relationship Id="rId32" Type="http://schemas.openxmlformats.org/officeDocument/2006/relationships/customXml" Target="../ink/ink3598.xml"/><Relationship Id="rId53" Type="http://schemas.openxmlformats.org/officeDocument/2006/relationships/image" Target="../media/image1786.png"/><Relationship Id="rId74" Type="http://schemas.openxmlformats.org/officeDocument/2006/relationships/customXml" Target="../ink/ink3619.xml"/><Relationship Id="rId128" Type="http://schemas.openxmlformats.org/officeDocument/2006/relationships/customXml" Target="../ink/ink3648.xml"/><Relationship Id="rId149" Type="http://schemas.openxmlformats.org/officeDocument/2006/relationships/customXml" Target="../ink/ink3659.xml"/><Relationship Id="rId314" Type="http://schemas.openxmlformats.org/officeDocument/2006/relationships/customXml" Target="../ink/ink3744.xml"/><Relationship Id="rId335" Type="http://schemas.openxmlformats.org/officeDocument/2006/relationships/image" Target="../media/image1923.png"/><Relationship Id="rId356" Type="http://schemas.openxmlformats.org/officeDocument/2006/relationships/customXml" Target="../ink/ink3765.xml"/><Relationship Id="rId377" Type="http://schemas.openxmlformats.org/officeDocument/2006/relationships/image" Target="../media/image2199.png"/><Relationship Id="rId5" Type="http://schemas.openxmlformats.org/officeDocument/2006/relationships/image" Target="../media/image1762.png"/><Relationship Id="rId95" Type="http://schemas.openxmlformats.org/officeDocument/2006/relationships/customXml" Target="../ink/ink3630.xml"/><Relationship Id="rId160" Type="http://schemas.openxmlformats.org/officeDocument/2006/relationships/image" Target="../media/image1838.png"/><Relationship Id="rId181" Type="http://schemas.openxmlformats.org/officeDocument/2006/relationships/image" Target="../media/image1848.png"/><Relationship Id="rId216" Type="http://schemas.openxmlformats.org/officeDocument/2006/relationships/image" Target="../media/image1865.png"/><Relationship Id="rId237" Type="http://schemas.openxmlformats.org/officeDocument/2006/relationships/customXml" Target="../ink/ink3704.xml"/><Relationship Id="rId258" Type="http://schemas.openxmlformats.org/officeDocument/2006/relationships/customXml" Target="../ink/ink3715.xml"/><Relationship Id="rId279" Type="http://schemas.openxmlformats.org/officeDocument/2006/relationships/image" Target="../media/image1895.png"/><Relationship Id="rId22" Type="http://schemas.openxmlformats.org/officeDocument/2006/relationships/customXml" Target="../ink/ink3593.xml"/><Relationship Id="rId43" Type="http://schemas.openxmlformats.org/officeDocument/2006/relationships/image" Target="../media/image1781.png"/><Relationship Id="rId64" Type="http://schemas.openxmlformats.org/officeDocument/2006/relationships/customXml" Target="../ink/ink3614.xml"/><Relationship Id="rId118" Type="http://schemas.openxmlformats.org/officeDocument/2006/relationships/image" Target="../media/image1818.png"/><Relationship Id="rId139" Type="http://schemas.openxmlformats.org/officeDocument/2006/relationships/image" Target="../media/image1828.png"/><Relationship Id="rId290" Type="http://schemas.openxmlformats.org/officeDocument/2006/relationships/customXml" Target="../ink/ink3732.xml"/><Relationship Id="rId304" Type="http://schemas.openxmlformats.org/officeDocument/2006/relationships/customXml" Target="../ink/ink3739.xml"/><Relationship Id="rId325" Type="http://schemas.openxmlformats.org/officeDocument/2006/relationships/image" Target="../media/image1918.png"/><Relationship Id="rId346" Type="http://schemas.openxmlformats.org/officeDocument/2006/relationships/customXml" Target="../ink/ink3760.xml"/><Relationship Id="rId367" Type="http://schemas.openxmlformats.org/officeDocument/2006/relationships/image" Target="../media/image2194.png"/><Relationship Id="rId388" Type="http://schemas.openxmlformats.org/officeDocument/2006/relationships/customXml" Target="../ink/ink3781.xml"/><Relationship Id="rId85" Type="http://schemas.openxmlformats.org/officeDocument/2006/relationships/image" Target="../media/image1802.png"/><Relationship Id="rId150" Type="http://schemas.openxmlformats.org/officeDocument/2006/relationships/image" Target="../media/image1833.png"/><Relationship Id="rId171" Type="http://schemas.openxmlformats.org/officeDocument/2006/relationships/customXml" Target="../ink/ink3670.xml"/><Relationship Id="rId192" Type="http://schemas.openxmlformats.org/officeDocument/2006/relationships/customXml" Target="../ink/ink3681.xml"/><Relationship Id="rId206" Type="http://schemas.openxmlformats.org/officeDocument/2006/relationships/customXml" Target="../ink/ink3688.xml"/><Relationship Id="rId227" Type="http://schemas.openxmlformats.org/officeDocument/2006/relationships/customXml" Target="../ink/ink3699.xml"/><Relationship Id="rId248" Type="http://schemas.openxmlformats.org/officeDocument/2006/relationships/image" Target="../media/image1881.png"/><Relationship Id="rId269" Type="http://schemas.openxmlformats.org/officeDocument/2006/relationships/image" Target="../media/image1891.png"/><Relationship Id="rId12" Type="http://schemas.openxmlformats.org/officeDocument/2006/relationships/customXml" Target="../ink/ink3588.xml"/><Relationship Id="rId33" Type="http://schemas.openxmlformats.org/officeDocument/2006/relationships/image" Target="../media/image1776.png"/><Relationship Id="rId108" Type="http://schemas.openxmlformats.org/officeDocument/2006/relationships/image" Target="../media/image1814.png"/><Relationship Id="rId129" Type="http://schemas.openxmlformats.org/officeDocument/2006/relationships/image" Target="../media/image1823.png"/><Relationship Id="rId280" Type="http://schemas.openxmlformats.org/officeDocument/2006/relationships/customXml" Target="../ink/ink3727.xml"/><Relationship Id="rId315" Type="http://schemas.openxmlformats.org/officeDocument/2006/relationships/image" Target="../media/image1913.png"/><Relationship Id="rId336" Type="http://schemas.openxmlformats.org/officeDocument/2006/relationships/customXml" Target="../ink/ink3755.xml"/><Relationship Id="rId357" Type="http://schemas.openxmlformats.org/officeDocument/2006/relationships/image" Target="../media/image2189.png"/><Relationship Id="rId54" Type="http://schemas.openxmlformats.org/officeDocument/2006/relationships/customXml" Target="../ink/ink3609.xml"/><Relationship Id="rId75" Type="http://schemas.openxmlformats.org/officeDocument/2006/relationships/image" Target="../media/image1797.png"/><Relationship Id="rId96" Type="http://schemas.openxmlformats.org/officeDocument/2006/relationships/image" Target="../media/image1808.png"/><Relationship Id="rId140" Type="http://schemas.openxmlformats.org/officeDocument/2006/relationships/customXml" Target="../ink/ink3654.xml"/><Relationship Id="rId161" Type="http://schemas.openxmlformats.org/officeDocument/2006/relationships/customXml" Target="../ink/ink3665.xml"/><Relationship Id="rId182" Type="http://schemas.openxmlformats.org/officeDocument/2006/relationships/customXml" Target="../ink/ink3676.xml"/><Relationship Id="rId217" Type="http://schemas.openxmlformats.org/officeDocument/2006/relationships/customXml" Target="../ink/ink3694.xml"/><Relationship Id="rId378" Type="http://schemas.openxmlformats.org/officeDocument/2006/relationships/customXml" Target="../ink/ink3776.xml"/><Relationship Id="rId6" Type="http://schemas.openxmlformats.org/officeDocument/2006/relationships/customXml" Target="../ink/ink3585.xml"/><Relationship Id="rId238" Type="http://schemas.openxmlformats.org/officeDocument/2006/relationships/image" Target="../media/image1876.png"/><Relationship Id="rId259" Type="http://schemas.openxmlformats.org/officeDocument/2006/relationships/image" Target="../media/image1886.png"/><Relationship Id="rId23" Type="http://schemas.openxmlformats.org/officeDocument/2006/relationships/image" Target="../media/image1771.png"/><Relationship Id="rId119" Type="http://schemas.openxmlformats.org/officeDocument/2006/relationships/customXml" Target="../ink/ink3643.xml"/><Relationship Id="rId270" Type="http://schemas.openxmlformats.org/officeDocument/2006/relationships/customXml" Target="../ink/ink3721.xml"/><Relationship Id="rId291" Type="http://schemas.openxmlformats.org/officeDocument/2006/relationships/image" Target="../media/image1901.png"/><Relationship Id="rId305" Type="http://schemas.openxmlformats.org/officeDocument/2006/relationships/image" Target="../media/image1908.png"/><Relationship Id="rId326" Type="http://schemas.openxmlformats.org/officeDocument/2006/relationships/customXml" Target="../ink/ink3750.xml"/><Relationship Id="rId347" Type="http://schemas.openxmlformats.org/officeDocument/2006/relationships/image" Target="../media/image2184.png"/><Relationship Id="rId44" Type="http://schemas.openxmlformats.org/officeDocument/2006/relationships/customXml" Target="../ink/ink3604.xml"/><Relationship Id="rId65" Type="http://schemas.openxmlformats.org/officeDocument/2006/relationships/image" Target="../media/image1792.png"/><Relationship Id="rId86" Type="http://schemas.openxmlformats.org/officeDocument/2006/relationships/customXml" Target="../ink/ink3625.xml"/><Relationship Id="rId130" Type="http://schemas.openxmlformats.org/officeDocument/2006/relationships/customXml" Target="../ink/ink3649.xml"/><Relationship Id="rId151" Type="http://schemas.openxmlformats.org/officeDocument/2006/relationships/customXml" Target="../ink/ink3660.xml"/><Relationship Id="rId368" Type="http://schemas.openxmlformats.org/officeDocument/2006/relationships/customXml" Target="../ink/ink3771.xml"/><Relationship Id="rId389" Type="http://schemas.openxmlformats.org/officeDocument/2006/relationships/image" Target="../media/image2205.png"/><Relationship Id="rId172" Type="http://schemas.openxmlformats.org/officeDocument/2006/relationships/image" Target="../media/image1844.png"/><Relationship Id="rId193" Type="http://schemas.openxmlformats.org/officeDocument/2006/relationships/image" Target="../media/image1854.png"/><Relationship Id="rId207" Type="http://schemas.openxmlformats.org/officeDocument/2006/relationships/image" Target="../media/image1861.png"/><Relationship Id="rId228" Type="http://schemas.openxmlformats.org/officeDocument/2006/relationships/image" Target="../media/image1871.png"/><Relationship Id="rId249" Type="http://schemas.openxmlformats.org/officeDocument/2006/relationships/customXml" Target="../ink/ink3710.xml"/><Relationship Id="rId13" Type="http://schemas.openxmlformats.org/officeDocument/2006/relationships/image" Target="../media/image1766.png"/><Relationship Id="rId109" Type="http://schemas.openxmlformats.org/officeDocument/2006/relationships/customXml" Target="../ink/ink3637.xml"/><Relationship Id="rId260" Type="http://schemas.openxmlformats.org/officeDocument/2006/relationships/customXml" Target="../ink/ink3716.xml"/><Relationship Id="rId281" Type="http://schemas.openxmlformats.org/officeDocument/2006/relationships/image" Target="../media/image1896.png"/><Relationship Id="rId316" Type="http://schemas.openxmlformats.org/officeDocument/2006/relationships/customXml" Target="../ink/ink3745.xml"/><Relationship Id="rId337" Type="http://schemas.openxmlformats.org/officeDocument/2006/relationships/image" Target="../media/image1924.png"/><Relationship Id="rId34" Type="http://schemas.openxmlformats.org/officeDocument/2006/relationships/customXml" Target="../ink/ink3599.xml"/><Relationship Id="rId55" Type="http://schemas.openxmlformats.org/officeDocument/2006/relationships/image" Target="../media/image1787.png"/><Relationship Id="rId76" Type="http://schemas.openxmlformats.org/officeDocument/2006/relationships/customXml" Target="../ink/ink3620.xml"/><Relationship Id="rId97" Type="http://schemas.openxmlformats.org/officeDocument/2006/relationships/customXml" Target="../ink/ink3631.xml"/><Relationship Id="rId120" Type="http://schemas.openxmlformats.org/officeDocument/2006/relationships/image" Target="../media/image1819.png"/><Relationship Id="rId141" Type="http://schemas.openxmlformats.org/officeDocument/2006/relationships/image" Target="../media/image1829.png"/><Relationship Id="rId358" Type="http://schemas.openxmlformats.org/officeDocument/2006/relationships/customXml" Target="../ink/ink3766.xml"/><Relationship Id="rId379" Type="http://schemas.openxmlformats.org/officeDocument/2006/relationships/image" Target="../media/image2200.png"/><Relationship Id="rId7" Type="http://schemas.openxmlformats.org/officeDocument/2006/relationships/image" Target="../media/image1763.png"/><Relationship Id="rId162" Type="http://schemas.openxmlformats.org/officeDocument/2006/relationships/image" Target="../media/image1839.png"/><Relationship Id="rId183" Type="http://schemas.openxmlformats.org/officeDocument/2006/relationships/image" Target="../media/image1849.png"/><Relationship Id="rId218" Type="http://schemas.openxmlformats.org/officeDocument/2006/relationships/image" Target="../media/image1866.png"/><Relationship Id="rId239" Type="http://schemas.openxmlformats.org/officeDocument/2006/relationships/customXml" Target="../ink/ink3705.xml"/><Relationship Id="rId390" Type="http://schemas.openxmlformats.org/officeDocument/2006/relationships/customXml" Target="../ink/ink3782.xml"/><Relationship Id="rId250" Type="http://schemas.openxmlformats.org/officeDocument/2006/relationships/image" Target="../media/image1882.png"/><Relationship Id="rId271" Type="http://schemas.openxmlformats.org/officeDocument/2006/relationships/image" Target="../media/image1892.png"/><Relationship Id="rId292" Type="http://schemas.openxmlformats.org/officeDocument/2006/relationships/customXml" Target="../ink/ink3733.xml"/><Relationship Id="rId306" Type="http://schemas.openxmlformats.org/officeDocument/2006/relationships/customXml" Target="../ink/ink3740.xml"/><Relationship Id="rId24" Type="http://schemas.openxmlformats.org/officeDocument/2006/relationships/customXml" Target="../ink/ink3594.xml"/><Relationship Id="rId45" Type="http://schemas.openxmlformats.org/officeDocument/2006/relationships/image" Target="../media/image1782.png"/><Relationship Id="rId66" Type="http://schemas.openxmlformats.org/officeDocument/2006/relationships/customXml" Target="../ink/ink3615.xml"/><Relationship Id="rId87" Type="http://schemas.openxmlformats.org/officeDocument/2006/relationships/image" Target="../media/image1803.png"/><Relationship Id="rId110" Type="http://schemas.openxmlformats.org/officeDocument/2006/relationships/customXml" Target="../ink/ink3638.xml"/><Relationship Id="rId131" Type="http://schemas.openxmlformats.org/officeDocument/2006/relationships/image" Target="../media/image1824.png"/><Relationship Id="rId327" Type="http://schemas.openxmlformats.org/officeDocument/2006/relationships/image" Target="../media/image1919.png"/><Relationship Id="rId348" Type="http://schemas.openxmlformats.org/officeDocument/2006/relationships/customXml" Target="../ink/ink3761.xml"/><Relationship Id="rId369" Type="http://schemas.openxmlformats.org/officeDocument/2006/relationships/image" Target="../media/image2195.png"/><Relationship Id="rId152" Type="http://schemas.openxmlformats.org/officeDocument/2006/relationships/image" Target="../media/image1834.png"/><Relationship Id="rId173" Type="http://schemas.openxmlformats.org/officeDocument/2006/relationships/customXml" Target="../ink/ink3671.xml"/><Relationship Id="rId194" Type="http://schemas.openxmlformats.org/officeDocument/2006/relationships/customXml" Target="../ink/ink3682.xml"/><Relationship Id="rId208" Type="http://schemas.openxmlformats.org/officeDocument/2006/relationships/customXml" Target="../ink/ink3689.xml"/><Relationship Id="rId229" Type="http://schemas.openxmlformats.org/officeDocument/2006/relationships/customXml" Target="../ink/ink3700.xml"/><Relationship Id="rId380" Type="http://schemas.openxmlformats.org/officeDocument/2006/relationships/customXml" Target="../ink/ink3777.xml"/><Relationship Id="rId240" Type="http://schemas.openxmlformats.org/officeDocument/2006/relationships/image" Target="../media/image1877.png"/><Relationship Id="rId261" Type="http://schemas.openxmlformats.org/officeDocument/2006/relationships/image" Target="../media/image1887.png"/><Relationship Id="rId14" Type="http://schemas.openxmlformats.org/officeDocument/2006/relationships/customXml" Target="../ink/ink3589.xml"/><Relationship Id="rId35" Type="http://schemas.openxmlformats.org/officeDocument/2006/relationships/image" Target="../media/image1777.png"/><Relationship Id="rId56" Type="http://schemas.openxmlformats.org/officeDocument/2006/relationships/customXml" Target="../ink/ink3610.xml"/><Relationship Id="rId77" Type="http://schemas.openxmlformats.org/officeDocument/2006/relationships/image" Target="../media/image1798.png"/><Relationship Id="rId100" Type="http://schemas.openxmlformats.org/officeDocument/2006/relationships/image" Target="../media/image1810.png"/><Relationship Id="rId282" Type="http://schemas.openxmlformats.org/officeDocument/2006/relationships/customXml" Target="../ink/ink3728.xml"/><Relationship Id="rId317" Type="http://schemas.openxmlformats.org/officeDocument/2006/relationships/image" Target="../media/image1914.png"/><Relationship Id="rId338" Type="http://schemas.openxmlformats.org/officeDocument/2006/relationships/customXml" Target="../ink/ink3756.xml"/><Relationship Id="rId359" Type="http://schemas.openxmlformats.org/officeDocument/2006/relationships/image" Target="../media/image2190.png"/><Relationship Id="rId8" Type="http://schemas.openxmlformats.org/officeDocument/2006/relationships/customXml" Target="../ink/ink3586.xml"/><Relationship Id="rId98" Type="http://schemas.openxmlformats.org/officeDocument/2006/relationships/image" Target="../media/image1809.png"/><Relationship Id="rId121" Type="http://schemas.openxmlformats.org/officeDocument/2006/relationships/customXml" Target="../ink/ink3644.xml"/><Relationship Id="rId142" Type="http://schemas.openxmlformats.org/officeDocument/2006/relationships/customXml" Target="../ink/ink3655.xml"/><Relationship Id="rId163" Type="http://schemas.openxmlformats.org/officeDocument/2006/relationships/customXml" Target="../ink/ink3666.xml"/><Relationship Id="rId184" Type="http://schemas.openxmlformats.org/officeDocument/2006/relationships/customXml" Target="../ink/ink3677.xml"/><Relationship Id="rId219" Type="http://schemas.openxmlformats.org/officeDocument/2006/relationships/customXml" Target="../ink/ink3695.xml"/><Relationship Id="rId370" Type="http://schemas.openxmlformats.org/officeDocument/2006/relationships/customXml" Target="../ink/ink3772.xml"/><Relationship Id="rId391" Type="http://schemas.openxmlformats.org/officeDocument/2006/relationships/image" Target="../media/image2206.png"/><Relationship Id="rId230" Type="http://schemas.openxmlformats.org/officeDocument/2006/relationships/image" Target="../media/image1872.png"/><Relationship Id="rId251" Type="http://schemas.openxmlformats.org/officeDocument/2006/relationships/customXml" Target="../ink/ink3711.xml"/><Relationship Id="rId25" Type="http://schemas.openxmlformats.org/officeDocument/2006/relationships/image" Target="../media/image1772.png"/><Relationship Id="rId46" Type="http://schemas.openxmlformats.org/officeDocument/2006/relationships/customXml" Target="../ink/ink3605.xml"/><Relationship Id="rId67" Type="http://schemas.openxmlformats.org/officeDocument/2006/relationships/image" Target="../media/image1793.png"/><Relationship Id="rId272" Type="http://schemas.openxmlformats.org/officeDocument/2006/relationships/customXml" Target="../ink/ink3722.xml"/><Relationship Id="rId293" Type="http://schemas.openxmlformats.org/officeDocument/2006/relationships/image" Target="../media/image1902.png"/><Relationship Id="rId307" Type="http://schemas.openxmlformats.org/officeDocument/2006/relationships/image" Target="../media/image1909.png"/><Relationship Id="rId328" Type="http://schemas.openxmlformats.org/officeDocument/2006/relationships/customXml" Target="../ink/ink3751.xml"/><Relationship Id="rId349" Type="http://schemas.openxmlformats.org/officeDocument/2006/relationships/image" Target="../media/image2185.png"/><Relationship Id="rId88" Type="http://schemas.openxmlformats.org/officeDocument/2006/relationships/customXml" Target="../ink/ink3626.xml"/><Relationship Id="rId111" Type="http://schemas.openxmlformats.org/officeDocument/2006/relationships/image" Target="../media/image1815.png"/><Relationship Id="rId132" Type="http://schemas.openxmlformats.org/officeDocument/2006/relationships/customXml" Target="../ink/ink3650.xml"/><Relationship Id="rId153" Type="http://schemas.openxmlformats.org/officeDocument/2006/relationships/customXml" Target="../ink/ink3661.xml"/><Relationship Id="rId174" Type="http://schemas.openxmlformats.org/officeDocument/2006/relationships/customXml" Target="../ink/ink3672.xml"/><Relationship Id="rId195" Type="http://schemas.openxmlformats.org/officeDocument/2006/relationships/image" Target="../media/image1855.png"/><Relationship Id="rId209" Type="http://schemas.openxmlformats.org/officeDocument/2006/relationships/customXml" Target="../ink/ink3690.xml"/><Relationship Id="rId360" Type="http://schemas.openxmlformats.org/officeDocument/2006/relationships/customXml" Target="../ink/ink3767.xml"/><Relationship Id="rId381" Type="http://schemas.openxmlformats.org/officeDocument/2006/relationships/image" Target="../media/image2201.png"/><Relationship Id="rId220" Type="http://schemas.openxmlformats.org/officeDocument/2006/relationships/image" Target="../media/image1867.png"/><Relationship Id="rId241" Type="http://schemas.openxmlformats.org/officeDocument/2006/relationships/customXml" Target="../ink/ink3706.xml"/><Relationship Id="rId15" Type="http://schemas.openxmlformats.org/officeDocument/2006/relationships/image" Target="../media/image1767.png"/><Relationship Id="rId36" Type="http://schemas.openxmlformats.org/officeDocument/2006/relationships/customXml" Target="../ink/ink3600.xml"/><Relationship Id="rId57" Type="http://schemas.openxmlformats.org/officeDocument/2006/relationships/image" Target="../media/image1788.png"/><Relationship Id="rId262" Type="http://schemas.openxmlformats.org/officeDocument/2006/relationships/customXml" Target="../ink/ink3717.xml"/><Relationship Id="rId283" Type="http://schemas.openxmlformats.org/officeDocument/2006/relationships/image" Target="../media/image1897.png"/><Relationship Id="rId318" Type="http://schemas.openxmlformats.org/officeDocument/2006/relationships/customXml" Target="../ink/ink3746.xml"/><Relationship Id="rId339" Type="http://schemas.openxmlformats.org/officeDocument/2006/relationships/image" Target="../media/image1925.png"/><Relationship Id="rId78" Type="http://schemas.openxmlformats.org/officeDocument/2006/relationships/customXml" Target="../ink/ink3621.xml"/><Relationship Id="rId99" Type="http://schemas.openxmlformats.org/officeDocument/2006/relationships/customXml" Target="../ink/ink3632.xml"/><Relationship Id="rId101" Type="http://schemas.openxmlformats.org/officeDocument/2006/relationships/customXml" Target="../ink/ink3633.xml"/><Relationship Id="rId122" Type="http://schemas.openxmlformats.org/officeDocument/2006/relationships/image" Target="../media/image1820.png"/><Relationship Id="rId143" Type="http://schemas.openxmlformats.org/officeDocument/2006/relationships/image" Target="../media/image1830.png"/><Relationship Id="rId164" Type="http://schemas.openxmlformats.org/officeDocument/2006/relationships/image" Target="../media/image1840.png"/><Relationship Id="rId185" Type="http://schemas.openxmlformats.org/officeDocument/2006/relationships/image" Target="../media/image1850.png"/><Relationship Id="rId350" Type="http://schemas.openxmlformats.org/officeDocument/2006/relationships/customXml" Target="../ink/ink3762.xml"/><Relationship Id="rId371" Type="http://schemas.openxmlformats.org/officeDocument/2006/relationships/image" Target="../media/image2196.png"/><Relationship Id="rId9" Type="http://schemas.openxmlformats.org/officeDocument/2006/relationships/image" Target="../media/image1764.png"/><Relationship Id="rId210" Type="http://schemas.openxmlformats.org/officeDocument/2006/relationships/image" Target="../media/image1862.png"/><Relationship Id="rId392" Type="http://schemas.openxmlformats.org/officeDocument/2006/relationships/customXml" Target="../ink/ink3783.xml"/><Relationship Id="rId26" Type="http://schemas.openxmlformats.org/officeDocument/2006/relationships/customXml" Target="../ink/ink3595.xml"/><Relationship Id="rId231" Type="http://schemas.openxmlformats.org/officeDocument/2006/relationships/customXml" Target="../ink/ink3701.xml"/><Relationship Id="rId252" Type="http://schemas.openxmlformats.org/officeDocument/2006/relationships/image" Target="../media/image1883.png"/><Relationship Id="rId273" Type="http://schemas.openxmlformats.org/officeDocument/2006/relationships/image" Target="../media/image1893.png"/><Relationship Id="rId294" Type="http://schemas.openxmlformats.org/officeDocument/2006/relationships/customXml" Target="../ink/ink3734.xml"/><Relationship Id="rId308" Type="http://schemas.openxmlformats.org/officeDocument/2006/relationships/customXml" Target="../ink/ink3741.xml"/><Relationship Id="rId329" Type="http://schemas.openxmlformats.org/officeDocument/2006/relationships/image" Target="../media/image1920.png"/><Relationship Id="rId47" Type="http://schemas.openxmlformats.org/officeDocument/2006/relationships/image" Target="../media/image1783.png"/><Relationship Id="rId68" Type="http://schemas.openxmlformats.org/officeDocument/2006/relationships/customXml" Target="../ink/ink3616.xml"/><Relationship Id="rId89" Type="http://schemas.openxmlformats.org/officeDocument/2006/relationships/image" Target="../media/image1804.png"/><Relationship Id="rId112" Type="http://schemas.openxmlformats.org/officeDocument/2006/relationships/customXml" Target="../ink/ink3639.xml"/><Relationship Id="rId133" Type="http://schemas.openxmlformats.org/officeDocument/2006/relationships/image" Target="../media/image1825.png"/><Relationship Id="rId154" Type="http://schemas.openxmlformats.org/officeDocument/2006/relationships/image" Target="../media/image1835.png"/><Relationship Id="rId175" Type="http://schemas.openxmlformats.org/officeDocument/2006/relationships/image" Target="../media/image1845.png"/><Relationship Id="rId340" Type="http://schemas.openxmlformats.org/officeDocument/2006/relationships/customXml" Target="../ink/ink3757.xml"/><Relationship Id="rId361" Type="http://schemas.openxmlformats.org/officeDocument/2006/relationships/image" Target="../media/image2191.png"/><Relationship Id="rId196" Type="http://schemas.openxmlformats.org/officeDocument/2006/relationships/customXml" Target="../ink/ink3683.xml"/><Relationship Id="rId200" Type="http://schemas.openxmlformats.org/officeDocument/2006/relationships/customXml" Target="../ink/ink3685.xml"/><Relationship Id="rId382" Type="http://schemas.openxmlformats.org/officeDocument/2006/relationships/customXml" Target="../ink/ink3778.xml"/><Relationship Id="rId16" Type="http://schemas.openxmlformats.org/officeDocument/2006/relationships/customXml" Target="../ink/ink3590.xml"/><Relationship Id="rId221" Type="http://schemas.openxmlformats.org/officeDocument/2006/relationships/customXml" Target="../ink/ink3696.xml"/><Relationship Id="rId242" Type="http://schemas.openxmlformats.org/officeDocument/2006/relationships/image" Target="../media/image1878.png"/><Relationship Id="rId263" Type="http://schemas.openxmlformats.org/officeDocument/2006/relationships/image" Target="../media/image1888.png"/><Relationship Id="rId284" Type="http://schemas.openxmlformats.org/officeDocument/2006/relationships/customXml" Target="../ink/ink3729.xml"/><Relationship Id="rId319" Type="http://schemas.openxmlformats.org/officeDocument/2006/relationships/image" Target="../media/image1915.png"/><Relationship Id="rId37" Type="http://schemas.openxmlformats.org/officeDocument/2006/relationships/image" Target="../media/image1778.png"/><Relationship Id="rId58" Type="http://schemas.openxmlformats.org/officeDocument/2006/relationships/customXml" Target="../ink/ink3611.xml"/><Relationship Id="rId79" Type="http://schemas.openxmlformats.org/officeDocument/2006/relationships/image" Target="../media/image1799.png"/><Relationship Id="rId102" Type="http://schemas.openxmlformats.org/officeDocument/2006/relationships/image" Target="../media/image1811.png"/><Relationship Id="rId123" Type="http://schemas.openxmlformats.org/officeDocument/2006/relationships/customXml" Target="../ink/ink3645.xml"/><Relationship Id="rId144" Type="http://schemas.openxmlformats.org/officeDocument/2006/relationships/customXml" Target="../ink/ink3656.xml"/><Relationship Id="rId330" Type="http://schemas.openxmlformats.org/officeDocument/2006/relationships/customXml" Target="../ink/ink3752.xml"/><Relationship Id="rId90" Type="http://schemas.openxmlformats.org/officeDocument/2006/relationships/customXml" Target="../ink/ink3627.xml"/><Relationship Id="rId165" Type="http://schemas.openxmlformats.org/officeDocument/2006/relationships/customXml" Target="../ink/ink3667.xml"/><Relationship Id="rId186" Type="http://schemas.openxmlformats.org/officeDocument/2006/relationships/customXml" Target="../ink/ink3678.xml"/><Relationship Id="rId351" Type="http://schemas.openxmlformats.org/officeDocument/2006/relationships/image" Target="../media/image2186.png"/><Relationship Id="rId372" Type="http://schemas.openxmlformats.org/officeDocument/2006/relationships/customXml" Target="../ink/ink3773.xml"/><Relationship Id="rId393" Type="http://schemas.openxmlformats.org/officeDocument/2006/relationships/image" Target="../media/image2207.png"/><Relationship Id="rId211" Type="http://schemas.openxmlformats.org/officeDocument/2006/relationships/customXml" Target="../ink/ink3691.xml"/><Relationship Id="rId232" Type="http://schemas.openxmlformats.org/officeDocument/2006/relationships/image" Target="../media/image1873.png"/><Relationship Id="rId253" Type="http://schemas.openxmlformats.org/officeDocument/2006/relationships/customXml" Target="../ink/ink3712.xml"/><Relationship Id="rId274" Type="http://schemas.openxmlformats.org/officeDocument/2006/relationships/customXml" Target="../ink/ink3723.xml"/><Relationship Id="rId295" Type="http://schemas.openxmlformats.org/officeDocument/2006/relationships/image" Target="../media/image1903.png"/><Relationship Id="rId309" Type="http://schemas.openxmlformats.org/officeDocument/2006/relationships/image" Target="../media/image1910.png"/><Relationship Id="rId27" Type="http://schemas.openxmlformats.org/officeDocument/2006/relationships/image" Target="../media/image1773.png"/><Relationship Id="rId48" Type="http://schemas.openxmlformats.org/officeDocument/2006/relationships/customXml" Target="../ink/ink3606.xml"/><Relationship Id="rId69" Type="http://schemas.openxmlformats.org/officeDocument/2006/relationships/image" Target="../media/image1794.png"/><Relationship Id="rId113" Type="http://schemas.openxmlformats.org/officeDocument/2006/relationships/customXml" Target="../ink/ink3640.xml"/><Relationship Id="rId134" Type="http://schemas.openxmlformats.org/officeDocument/2006/relationships/customXml" Target="../ink/ink3651.xml"/><Relationship Id="rId320" Type="http://schemas.openxmlformats.org/officeDocument/2006/relationships/customXml" Target="../ink/ink3747.xml"/><Relationship Id="rId80" Type="http://schemas.openxmlformats.org/officeDocument/2006/relationships/customXml" Target="../ink/ink3622.xml"/><Relationship Id="rId155" Type="http://schemas.openxmlformats.org/officeDocument/2006/relationships/customXml" Target="../ink/ink3662.xml"/><Relationship Id="rId176" Type="http://schemas.openxmlformats.org/officeDocument/2006/relationships/customXml" Target="../ink/ink3673.xml"/><Relationship Id="rId197" Type="http://schemas.openxmlformats.org/officeDocument/2006/relationships/image" Target="../media/image1856.png"/><Relationship Id="rId341" Type="http://schemas.openxmlformats.org/officeDocument/2006/relationships/image" Target="../media/image21811.png"/><Relationship Id="rId362" Type="http://schemas.openxmlformats.org/officeDocument/2006/relationships/customXml" Target="../ink/ink3768.xml"/><Relationship Id="rId383" Type="http://schemas.openxmlformats.org/officeDocument/2006/relationships/image" Target="../media/image2202.png"/><Relationship Id="rId201" Type="http://schemas.openxmlformats.org/officeDocument/2006/relationships/image" Target="../media/image1858.png"/><Relationship Id="rId222" Type="http://schemas.openxmlformats.org/officeDocument/2006/relationships/image" Target="../media/image1868.png"/><Relationship Id="rId243" Type="http://schemas.openxmlformats.org/officeDocument/2006/relationships/customXml" Target="../ink/ink3707.xml"/><Relationship Id="rId264" Type="http://schemas.openxmlformats.org/officeDocument/2006/relationships/customXml" Target="../ink/ink3718.xml"/><Relationship Id="rId285" Type="http://schemas.openxmlformats.org/officeDocument/2006/relationships/image" Target="../media/image1898.png"/><Relationship Id="rId17" Type="http://schemas.openxmlformats.org/officeDocument/2006/relationships/image" Target="../media/image1768.png"/><Relationship Id="rId38" Type="http://schemas.openxmlformats.org/officeDocument/2006/relationships/customXml" Target="../ink/ink3601.xml"/><Relationship Id="rId59" Type="http://schemas.openxmlformats.org/officeDocument/2006/relationships/image" Target="../media/image1789.png"/><Relationship Id="rId103" Type="http://schemas.openxmlformats.org/officeDocument/2006/relationships/customXml" Target="../ink/ink3634.xml"/><Relationship Id="rId124" Type="http://schemas.openxmlformats.org/officeDocument/2006/relationships/image" Target="../media/image1821.png"/><Relationship Id="rId310" Type="http://schemas.openxmlformats.org/officeDocument/2006/relationships/customXml" Target="../ink/ink3742.xml"/><Relationship Id="rId70" Type="http://schemas.openxmlformats.org/officeDocument/2006/relationships/customXml" Target="../ink/ink3617.xml"/><Relationship Id="rId91" Type="http://schemas.openxmlformats.org/officeDocument/2006/relationships/image" Target="../media/image1806.png"/><Relationship Id="rId145" Type="http://schemas.openxmlformats.org/officeDocument/2006/relationships/customXml" Target="../ink/ink3657.xml"/><Relationship Id="rId166" Type="http://schemas.openxmlformats.org/officeDocument/2006/relationships/image" Target="../media/image1841.png"/><Relationship Id="rId187" Type="http://schemas.openxmlformats.org/officeDocument/2006/relationships/image" Target="../media/image1851.png"/><Relationship Id="rId331" Type="http://schemas.openxmlformats.org/officeDocument/2006/relationships/image" Target="../media/image1921.png"/><Relationship Id="rId352" Type="http://schemas.openxmlformats.org/officeDocument/2006/relationships/customXml" Target="../ink/ink3763.xml"/><Relationship Id="rId373" Type="http://schemas.openxmlformats.org/officeDocument/2006/relationships/image" Target="../media/image2197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63.png"/><Relationship Id="rId233" Type="http://schemas.openxmlformats.org/officeDocument/2006/relationships/customXml" Target="../ink/ink3702.xml"/><Relationship Id="rId254" Type="http://schemas.openxmlformats.org/officeDocument/2006/relationships/image" Target="../media/image1884.png"/><Relationship Id="rId28" Type="http://schemas.openxmlformats.org/officeDocument/2006/relationships/customXml" Target="../ink/ink3596.xml"/><Relationship Id="rId49" Type="http://schemas.openxmlformats.org/officeDocument/2006/relationships/image" Target="../media/image1784.png"/><Relationship Id="rId114" Type="http://schemas.openxmlformats.org/officeDocument/2006/relationships/image" Target="../media/image1816.png"/><Relationship Id="rId275" Type="http://schemas.openxmlformats.org/officeDocument/2006/relationships/customXml" Target="../ink/ink3724.xml"/><Relationship Id="rId296" Type="http://schemas.openxmlformats.org/officeDocument/2006/relationships/customXml" Target="../ink/ink3735.xml"/><Relationship Id="rId300" Type="http://schemas.openxmlformats.org/officeDocument/2006/relationships/customXml" Target="../ink/ink3737.xml"/><Relationship Id="rId60" Type="http://schemas.openxmlformats.org/officeDocument/2006/relationships/customXml" Target="../ink/ink3612.xml"/><Relationship Id="rId81" Type="http://schemas.openxmlformats.org/officeDocument/2006/relationships/image" Target="../media/image1800.png"/><Relationship Id="rId135" Type="http://schemas.openxmlformats.org/officeDocument/2006/relationships/image" Target="../media/image1826.png"/><Relationship Id="rId156" Type="http://schemas.openxmlformats.org/officeDocument/2006/relationships/image" Target="../media/image1836.png"/><Relationship Id="rId177" Type="http://schemas.openxmlformats.org/officeDocument/2006/relationships/image" Target="../media/image1846.png"/><Relationship Id="rId198" Type="http://schemas.openxmlformats.org/officeDocument/2006/relationships/customXml" Target="../ink/ink3684.xml"/><Relationship Id="rId321" Type="http://schemas.openxmlformats.org/officeDocument/2006/relationships/image" Target="../media/image1916.png"/><Relationship Id="rId342" Type="http://schemas.openxmlformats.org/officeDocument/2006/relationships/customXml" Target="../ink/ink3758.xml"/><Relationship Id="rId363" Type="http://schemas.openxmlformats.org/officeDocument/2006/relationships/image" Target="../media/image2192.png"/><Relationship Id="rId384" Type="http://schemas.openxmlformats.org/officeDocument/2006/relationships/customXml" Target="../ink/ink3779.xml"/><Relationship Id="rId202" Type="http://schemas.openxmlformats.org/officeDocument/2006/relationships/customXml" Target="../ink/ink3686.xml"/><Relationship Id="rId223" Type="http://schemas.openxmlformats.org/officeDocument/2006/relationships/customXml" Target="../ink/ink3697.xml"/><Relationship Id="rId244" Type="http://schemas.openxmlformats.org/officeDocument/2006/relationships/image" Target="../media/image1879.png"/><Relationship Id="rId18" Type="http://schemas.openxmlformats.org/officeDocument/2006/relationships/customXml" Target="../ink/ink3591.xml"/><Relationship Id="rId39" Type="http://schemas.openxmlformats.org/officeDocument/2006/relationships/image" Target="../media/image1779.png"/><Relationship Id="rId265" Type="http://schemas.openxmlformats.org/officeDocument/2006/relationships/image" Target="../media/image1889.png"/><Relationship Id="rId286" Type="http://schemas.openxmlformats.org/officeDocument/2006/relationships/customXml" Target="../ink/ink3730.xml"/><Relationship Id="rId50" Type="http://schemas.openxmlformats.org/officeDocument/2006/relationships/customXml" Target="../ink/ink3607.xml"/><Relationship Id="rId104" Type="http://schemas.openxmlformats.org/officeDocument/2006/relationships/image" Target="../media/image1812.png"/><Relationship Id="rId125" Type="http://schemas.openxmlformats.org/officeDocument/2006/relationships/customXml" Target="../ink/ink3646.xml"/><Relationship Id="rId146" Type="http://schemas.openxmlformats.org/officeDocument/2006/relationships/image" Target="../media/image1831.png"/><Relationship Id="rId167" Type="http://schemas.openxmlformats.org/officeDocument/2006/relationships/customXml" Target="../ink/ink3668.xml"/><Relationship Id="rId188" Type="http://schemas.openxmlformats.org/officeDocument/2006/relationships/customXml" Target="../ink/ink3679.xml"/><Relationship Id="rId311" Type="http://schemas.openxmlformats.org/officeDocument/2006/relationships/image" Target="../media/image1911.png"/><Relationship Id="rId332" Type="http://schemas.openxmlformats.org/officeDocument/2006/relationships/customXml" Target="../ink/ink3753.xml"/><Relationship Id="rId353" Type="http://schemas.openxmlformats.org/officeDocument/2006/relationships/image" Target="../media/image2187.png"/><Relationship Id="rId374" Type="http://schemas.openxmlformats.org/officeDocument/2006/relationships/customXml" Target="../ink/ink3774.xml"/><Relationship Id="rId71" Type="http://schemas.openxmlformats.org/officeDocument/2006/relationships/image" Target="../media/image1795.png"/><Relationship Id="rId92" Type="http://schemas.openxmlformats.org/officeDocument/2006/relationships/customXml" Target="../ink/ink3628.xml"/><Relationship Id="rId213" Type="http://schemas.openxmlformats.org/officeDocument/2006/relationships/customXml" Target="../ink/ink3692.xml"/><Relationship Id="rId234" Type="http://schemas.openxmlformats.org/officeDocument/2006/relationships/image" Target="../media/image1874.png"/><Relationship Id="rId2" Type="http://schemas.openxmlformats.org/officeDocument/2006/relationships/customXml" Target="../ink/ink3583.xml"/><Relationship Id="rId29" Type="http://schemas.openxmlformats.org/officeDocument/2006/relationships/image" Target="../media/image1774.png"/><Relationship Id="rId255" Type="http://schemas.openxmlformats.org/officeDocument/2006/relationships/customXml" Target="../ink/ink3713.xml"/><Relationship Id="rId276" Type="http://schemas.openxmlformats.org/officeDocument/2006/relationships/customXml" Target="../ink/ink3725.xml"/><Relationship Id="rId297" Type="http://schemas.openxmlformats.org/officeDocument/2006/relationships/image" Target="../media/image1904.png"/><Relationship Id="rId40" Type="http://schemas.openxmlformats.org/officeDocument/2006/relationships/customXml" Target="../ink/ink3602.xml"/><Relationship Id="rId115" Type="http://schemas.openxmlformats.org/officeDocument/2006/relationships/customXml" Target="../ink/ink3641.xml"/><Relationship Id="rId136" Type="http://schemas.openxmlformats.org/officeDocument/2006/relationships/customXml" Target="../ink/ink3652.xml"/><Relationship Id="rId157" Type="http://schemas.openxmlformats.org/officeDocument/2006/relationships/customXml" Target="../ink/ink3663.xml"/><Relationship Id="rId178" Type="http://schemas.openxmlformats.org/officeDocument/2006/relationships/customXml" Target="../ink/ink3674.xml"/><Relationship Id="rId301" Type="http://schemas.openxmlformats.org/officeDocument/2006/relationships/image" Target="../media/image1906.png"/><Relationship Id="rId322" Type="http://schemas.openxmlformats.org/officeDocument/2006/relationships/customXml" Target="../ink/ink3748.xml"/><Relationship Id="rId343" Type="http://schemas.openxmlformats.org/officeDocument/2006/relationships/image" Target="../media/image21820.png"/><Relationship Id="rId364" Type="http://schemas.openxmlformats.org/officeDocument/2006/relationships/customXml" Target="../ink/ink3769.xml"/><Relationship Id="rId61" Type="http://schemas.openxmlformats.org/officeDocument/2006/relationships/image" Target="../media/image1790.png"/><Relationship Id="rId82" Type="http://schemas.openxmlformats.org/officeDocument/2006/relationships/customXml" Target="../ink/ink3623.xml"/><Relationship Id="rId199" Type="http://schemas.openxmlformats.org/officeDocument/2006/relationships/image" Target="../media/image1857.png"/><Relationship Id="rId203" Type="http://schemas.openxmlformats.org/officeDocument/2006/relationships/image" Target="../media/image1859.png"/><Relationship Id="rId385" Type="http://schemas.openxmlformats.org/officeDocument/2006/relationships/image" Target="../media/image2203.png"/><Relationship Id="rId19" Type="http://schemas.openxmlformats.org/officeDocument/2006/relationships/image" Target="../media/image1769.png"/><Relationship Id="rId224" Type="http://schemas.openxmlformats.org/officeDocument/2006/relationships/image" Target="../media/image1869.png"/><Relationship Id="rId245" Type="http://schemas.openxmlformats.org/officeDocument/2006/relationships/customXml" Target="../ink/ink3708.xml"/><Relationship Id="rId266" Type="http://schemas.openxmlformats.org/officeDocument/2006/relationships/customXml" Target="../ink/ink3719.xml"/><Relationship Id="rId287" Type="http://schemas.openxmlformats.org/officeDocument/2006/relationships/image" Target="../media/image1899.png"/><Relationship Id="rId30" Type="http://schemas.openxmlformats.org/officeDocument/2006/relationships/customXml" Target="../ink/ink3597.xml"/><Relationship Id="rId105" Type="http://schemas.openxmlformats.org/officeDocument/2006/relationships/customXml" Target="../ink/ink3635.xml"/><Relationship Id="rId126" Type="http://schemas.openxmlformats.org/officeDocument/2006/relationships/image" Target="../media/image1822.png"/><Relationship Id="rId147" Type="http://schemas.openxmlformats.org/officeDocument/2006/relationships/customXml" Target="../ink/ink3658.xml"/><Relationship Id="rId168" Type="http://schemas.openxmlformats.org/officeDocument/2006/relationships/image" Target="../media/image1842.png"/><Relationship Id="rId312" Type="http://schemas.openxmlformats.org/officeDocument/2006/relationships/customXml" Target="../ink/ink3743.xml"/><Relationship Id="rId333" Type="http://schemas.openxmlformats.org/officeDocument/2006/relationships/image" Target="../media/image1922.png"/><Relationship Id="rId354" Type="http://schemas.openxmlformats.org/officeDocument/2006/relationships/customXml" Target="../ink/ink3764.xml"/><Relationship Id="rId51" Type="http://schemas.openxmlformats.org/officeDocument/2006/relationships/image" Target="../media/image1785.png"/><Relationship Id="rId72" Type="http://schemas.openxmlformats.org/officeDocument/2006/relationships/customXml" Target="../ink/ink3618.xml"/><Relationship Id="rId93" Type="http://schemas.openxmlformats.org/officeDocument/2006/relationships/customXml" Target="../ink/ink3629.xml"/><Relationship Id="rId189" Type="http://schemas.openxmlformats.org/officeDocument/2006/relationships/image" Target="../media/image1852.png"/><Relationship Id="rId375" Type="http://schemas.openxmlformats.org/officeDocument/2006/relationships/image" Target="../media/image2198.png"/><Relationship Id="rId3" Type="http://schemas.openxmlformats.org/officeDocument/2006/relationships/image" Target="../media/image1761.png"/><Relationship Id="rId214" Type="http://schemas.openxmlformats.org/officeDocument/2006/relationships/image" Target="../media/image1864.png"/><Relationship Id="rId235" Type="http://schemas.openxmlformats.org/officeDocument/2006/relationships/customXml" Target="../ink/ink3703.xml"/><Relationship Id="rId256" Type="http://schemas.openxmlformats.org/officeDocument/2006/relationships/image" Target="../media/image1885.png"/><Relationship Id="rId277" Type="http://schemas.openxmlformats.org/officeDocument/2006/relationships/image" Target="../media/image1894.png"/><Relationship Id="rId298" Type="http://schemas.openxmlformats.org/officeDocument/2006/relationships/customXml" Target="../ink/ink3736.xml"/><Relationship Id="rId116" Type="http://schemas.openxmlformats.org/officeDocument/2006/relationships/image" Target="../media/image1817.png"/><Relationship Id="rId137" Type="http://schemas.openxmlformats.org/officeDocument/2006/relationships/image" Target="../media/image1827.png"/><Relationship Id="rId158" Type="http://schemas.openxmlformats.org/officeDocument/2006/relationships/image" Target="../media/image1837.png"/><Relationship Id="rId302" Type="http://schemas.openxmlformats.org/officeDocument/2006/relationships/customXml" Target="../ink/ink3738.xml"/><Relationship Id="rId323" Type="http://schemas.openxmlformats.org/officeDocument/2006/relationships/image" Target="../media/image1917.png"/><Relationship Id="rId344" Type="http://schemas.openxmlformats.org/officeDocument/2006/relationships/customXml" Target="../ink/ink3759.xml"/><Relationship Id="rId20" Type="http://schemas.openxmlformats.org/officeDocument/2006/relationships/customXml" Target="../ink/ink3592.xml"/><Relationship Id="rId41" Type="http://schemas.openxmlformats.org/officeDocument/2006/relationships/image" Target="../media/image1780.png"/><Relationship Id="rId62" Type="http://schemas.openxmlformats.org/officeDocument/2006/relationships/customXml" Target="../ink/ink3613.xml"/><Relationship Id="rId83" Type="http://schemas.openxmlformats.org/officeDocument/2006/relationships/image" Target="../media/image1801.png"/><Relationship Id="rId179" Type="http://schemas.openxmlformats.org/officeDocument/2006/relationships/image" Target="../media/image1847.png"/><Relationship Id="rId365" Type="http://schemas.openxmlformats.org/officeDocument/2006/relationships/image" Target="../media/image2193.png"/><Relationship Id="rId386" Type="http://schemas.openxmlformats.org/officeDocument/2006/relationships/customXml" Target="../ink/ink3780.xml"/><Relationship Id="rId190" Type="http://schemas.openxmlformats.org/officeDocument/2006/relationships/customXml" Target="../ink/ink3680.xml"/><Relationship Id="rId204" Type="http://schemas.openxmlformats.org/officeDocument/2006/relationships/customXml" Target="../ink/ink3687.xml"/><Relationship Id="rId225" Type="http://schemas.openxmlformats.org/officeDocument/2006/relationships/customXml" Target="../ink/ink3698.xml"/><Relationship Id="rId246" Type="http://schemas.openxmlformats.org/officeDocument/2006/relationships/image" Target="../media/image1880.png"/><Relationship Id="rId267" Type="http://schemas.openxmlformats.org/officeDocument/2006/relationships/image" Target="../media/image1890.png"/><Relationship Id="rId288" Type="http://schemas.openxmlformats.org/officeDocument/2006/relationships/customXml" Target="../ink/ink3731.xml"/><Relationship Id="rId106" Type="http://schemas.openxmlformats.org/officeDocument/2006/relationships/image" Target="../media/image1813.png"/><Relationship Id="rId127" Type="http://schemas.openxmlformats.org/officeDocument/2006/relationships/customXml" Target="../ink/ink3647.xml"/><Relationship Id="rId313" Type="http://schemas.openxmlformats.org/officeDocument/2006/relationships/image" Target="../media/image1912.png"/><Relationship Id="rId10" Type="http://schemas.openxmlformats.org/officeDocument/2006/relationships/customXml" Target="../ink/ink3587.xml"/><Relationship Id="rId31" Type="http://schemas.openxmlformats.org/officeDocument/2006/relationships/image" Target="../media/image1775.png"/><Relationship Id="rId52" Type="http://schemas.openxmlformats.org/officeDocument/2006/relationships/customXml" Target="../ink/ink3608.xml"/><Relationship Id="rId73" Type="http://schemas.openxmlformats.org/officeDocument/2006/relationships/image" Target="../media/image1796.png"/><Relationship Id="rId94" Type="http://schemas.openxmlformats.org/officeDocument/2006/relationships/image" Target="../media/image1807.png"/><Relationship Id="rId148" Type="http://schemas.openxmlformats.org/officeDocument/2006/relationships/image" Target="../media/image1832.png"/><Relationship Id="rId169" Type="http://schemas.openxmlformats.org/officeDocument/2006/relationships/customXml" Target="../ink/ink3669.xml"/><Relationship Id="rId334" Type="http://schemas.openxmlformats.org/officeDocument/2006/relationships/customXml" Target="../ink/ink3754.xml"/><Relationship Id="rId355" Type="http://schemas.openxmlformats.org/officeDocument/2006/relationships/image" Target="../media/image2188.png"/><Relationship Id="rId376" Type="http://schemas.openxmlformats.org/officeDocument/2006/relationships/customXml" Target="../ink/ink3775.xml"/><Relationship Id="rId4" Type="http://schemas.openxmlformats.org/officeDocument/2006/relationships/customXml" Target="../ink/ink3584.xml"/><Relationship Id="rId180" Type="http://schemas.openxmlformats.org/officeDocument/2006/relationships/customXml" Target="../ink/ink3675.xml"/><Relationship Id="rId215" Type="http://schemas.openxmlformats.org/officeDocument/2006/relationships/customXml" Target="../ink/ink3693.xml"/><Relationship Id="rId236" Type="http://schemas.openxmlformats.org/officeDocument/2006/relationships/image" Target="../media/image1875.png"/><Relationship Id="rId257" Type="http://schemas.openxmlformats.org/officeDocument/2006/relationships/customXml" Target="../ink/ink3714.xml"/><Relationship Id="rId278" Type="http://schemas.openxmlformats.org/officeDocument/2006/relationships/customXml" Target="../ink/ink3726.xml"/><Relationship Id="rId303" Type="http://schemas.openxmlformats.org/officeDocument/2006/relationships/image" Target="../media/image1907.png"/><Relationship Id="rId42" Type="http://schemas.openxmlformats.org/officeDocument/2006/relationships/customXml" Target="../ink/ink3603.xml"/><Relationship Id="rId84" Type="http://schemas.openxmlformats.org/officeDocument/2006/relationships/customXml" Target="../ink/ink3624.xml"/><Relationship Id="rId138" Type="http://schemas.openxmlformats.org/officeDocument/2006/relationships/customXml" Target="../ink/ink3653.xml"/><Relationship Id="rId345" Type="http://schemas.openxmlformats.org/officeDocument/2006/relationships/image" Target="../media/image2183.png"/><Relationship Id="rId387" Type="http://schemas.openxmlformats.org/officeDocument/2006/relationships/image" Target="../media/image2204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8.png"/><Relationship Id="rId21" Type="http://schemas.openxmlformats.org/officeDocument/2006/relationships/image" Target="../media/image170.png"/><Relationship Id="rId42" Type="http://schemas.openxmlformats.org/officeDocument/2006/relationships/customXml" Target="../ink/ink184.xml"/><Relationship Id="rId63" Type="http://schemas.openxmlformats.org/officeDocument/2006/relationships/image" Target="../media/image191.png"/><Relationship Id="rId84" Type="http://schemas.openxmlformats.org/officeDocument/2006/relationships/customXml" Target="../ink/ink205.xml"/><Relationship Id="rId138" Type="http://schemas.openxmlformats.org/officeDocument/2006/relationships/customXml" Target="../ink/ink232.xml"/><Relationship Id="rId159" Type="http://schemas.openxmlformats.org/officeDocument/2006/relationships/image" Target="../media/image239.png"/><Relationship Id="rId170" Type="http://schemas.openxmlformats.org/officeDocument/2006/relationships/customXml" Target="../ink/ink248.xml"/><Relationship Id="rId191" Type="http://schemas.openxmlformats.org/officeDocument/2006/relationships/image" Target="../media/image255.png"/><Relationship Id="rId205" Type="http://schemas.openxmlformats.org/officeDocument/2006/relationships/image" Target="../media/image262.png"/><Relationship Id="rId107" Type="http://schemas.openxmlformats.org/officeDocument/2006/relationships/image" Target="../media/image213.png"/><Relationship Id="rId11" Type="http://schemas.openxmlformats.org/officeDocument/2006/relationships/image" Target="../media/image165.png"/><Relationship Id="rId32" Type="http://schemas.openxmlformats.org/officeDocument/2006/relationships/customXml" Target="../ink/ink179.xml"/><Relationship Id="rId37" Type="http://schemas.openxmlformats.org/officeDocument/2006/relationships/image" Target="../media/image178.png"/><Relationship Id="rId53" Type="http://schemas.openxmlformats.org/officeDocument/2006/relationships/image" Target="../media/image186.png"/><Relationship Id="rId58" Type="http://schemas.openxmlformats.org/officeDocument/2006/relationships/customXml" Target="../ink/ink192.xml"/><Relationship Id="rId74" Type="http://schemas.openxmlformats.org/officeDocument/2006/relationships/customXml" Target="../ink/ink200.xml"/><Relationship Id="rId79" Type="http://schemas.openxmlformats.org/officeDocument/2006/relationships/image" Target="../media/image199.png"/><Relationship Id="rId102" Type="http://schemas.openxmlformats.org/officeDocument/2006/relationships/customXml" Target="../ink/ink214.xml"/><Relationship Id="rId123" Type="http://schemas.openxmlformats.org/officeDocument/2006/relationships/image" Target="../media/image221.png"/><Relationship Id="rId128" Type="http://schemas.openxmlformats.org/officeDocument/2006/relationships/customXml" Target="../ink/ink227.xml"/><Relationship Id="rId144" Type="http://schemas.openxmlformats.org/officeDocument/2006/relationships/customXml" Target="../ink/ink235.xml"/><Relationship Id="rId149" Type="http://schemas.openxmlformats.org/officeDocument/2006/relationships/image" Target="../media/image234.png"/><Relationship Id="rId5" Type="http://schemas.openxmlformats.org/officeDocument/2006/relationships/image" Target="../media/image162.png"/><Relationship Id="rId90" Type="http://schemas.openxmlformats.org/officeDocument/2006/relationships/customXml" Target="../ink/ink208.xml"/><Relationship Id="rId95" Type="http://schemas.openxmlformats.org/officeDocument/2006/relationships/image" Target="../media/image207.png"/><Relationship Id="rId160" Type="http://schemas.openxmlformats.org/officeDocument/2006/relationships/customXml" Target="../ink/ink243.xml"/><Relationship Id="rId165" Type="http://schemas.openxmlformats.org/officeDocument/2006/relationships/image" Target="../media/image242.png"/><Relationship Id="rId181" Type="http://schemas.openxmlformats.org/officeDocument/2006/relationships/image" Target="../media/image250.png"/><Relationship Id="rId186" Type="http://schemas.openxmlformats.org/officeDocument/2006/relationships/customXml" Target="../ink/ink256.xml"/><Relationship Id="rId211" Type="http://schemas.openxmlformats.org/officeDocument/2006/relationships/image" Target="../media/image265.png"/><Relationship Id="rId22" Type="http://schemas.openxmlformats.org/officeDocument/2006/relationships/customXml" Target="../ink/ink174.xml"/><Relationship Id="rId27" Type="http://schemas.openxmlformats.org/officeDocument/2006/relationships/image" Target="../media/image173.png"/><Relationship Id="rId43" Type="http://schemas.openxmlformats.org/officeDocument/2006/relationships/image" Target="../media/image181.png"/><Relationship Id="rId48" Type="http://schemas.openxmlformats.org/officeDocument/2006/relationships/customXml" Target="../ink/ink187.xml"/><Relationship Id="rId64" Type="http://schemas.openxmlformats.org/officeDocument/2006/relationships/customXml" Target="../ink/ink195.xml"/><Relationship Id="rId69" Type="http://schemas.openxmlformats.org/officeDocument/2006/relationships/image" Target="../media/image194.png"/><Relationship Id="rId113" Type="http://schemas.openxmlformats.org/officeDocument/2006/relationships/image" Target="../media/image216.png"/><Relationship Id="rId118" Type="http://schemas.openxmlformats.org/officeDocument/2006/relationships/customXml" Target="../ink/ink222.xml"/><Relationship Id="rId134" Type="http://schemas.openxmlformats.org/officeDocument/2006/relationships/customXml" Target="../ink/ink230.xml"/><Relationship Id="rId139" Type="http://schemas.openxmlformats.org/officeDocument/2006/relationships/image" Target="../media/image229.png"/><Relationship Id="rId80" Type="http://schemas.openxmlformats.org/officeDocument/2006/relationships/customXml" Target="../ink/ink203.xml"/><Relationship Id="rId85" Type="http://schemas.openxmlformats.org/officeDocument/2006/relationships/image" Target="../media/image202.png"/><Relationship Id="rId150" Type="http://schemas.openxmlformats.org/officeDocument/2006/relationships/customXml" Target="../ink/ink238.xml"/><Relationship Id="rId155" Type="http://schemas.openxmlformats.org/officeDocument/2006/relationships/image" Target="../media/image237.png"/><Relationship Id="rId171" Type="http://schemas.openxmlformats.org/officeDocument/2006/relationships/image" Target="../media/image245.png"/><Relationship Id="rId176" Type="http://schemas.openxmlformats.org/officeDocument/2006/relationships/customXml" Target="../ink/ink251.xml"/><Relationship Id="rId192" Type="http://schemas.openxmlformats.org/officeDocument/2006/relationships/customXml" Target="../ink/ink259.xml"/><Relationship Id="rId197" Type="http://schemas.openxmlformats.org/officeDocument/2006/relationships/image" Target="../media/image258.png"/><Relationship Id="rId206" Type="http://schemas.openxmlformats.org/officeDocument/2006/relationships/customXml" Target="../ink/ink266.xml"/><Relationship Id="rId201" Type="http://schemas.openxmlformats.org/officeDocument/2006/relationships/image" Target="../media/image260.png"/><Relationship Id="rId12" Type="http://schemas.openxmlformats.org/officeDocument/2006/relationships/customXml" Target="../ink/ink169.xml"/><Relationship Id="rId17" Type="http://schemas.openxmlformats.org/officeDocument/2006/relationships/image" Target="../media/image168.png"/><Relationship Id="rId33" Type="http://schemas.openxmlformats.org/officeDocument/2006/relationships/image" Target="../media/image176.png"/><Relationship Id="rId38" Type="http://schemas.openxmlformats.org/officeDocument/2006/relationships/customXml" Target="../ink/ink182.xml"/><Relationship Id="rId59" Type="http://schemas.openxmlformats.org/officeDocument/2006/relationships/image" Target="../media/image189.png"/><Relationship Id="rId103" Type="http://schemas.openxmlformats.org/officeDocument/2006/relationships/image" Target="../media/image211.png"/><Relationship Id="rId108" Type="http://schemas.openxmlformats.org/officeDocument/2006/relationships/customXml" Target="../ink/ink217.xml"/><Relationship Id="rId124" Type="http://schemas.openxmlformats.org/officeDocument/2006/relationships/customXml" Target="../ink/ink225.xml"/><Relationship Id="rId129" Type="http://schemas.openxmlformats.org/officeDocument/2006/relationships/image" Target="../media/image224.png"/><Relationship Id="rId54" Type="http://schemas.openxmlformats.org/officeDocument/2006/relationships/customXml" Target="../ink/ink190.xml"/><Relationship Id="rId70" Type="http://schemas.openxmlformats.org/officeDocument/2006/relationships/customXml" Target="../ink/ink198.xml"/><Relationship Id="rId75" Type="http://schemas.openxmlformats.org/officeDocument/2006/relationships/image" Target="../media/image197.png"/><Relationship Id="rId91" Type="http://schemas.openxmlformats.org/officeDocument/2006/relationships/image" Target="../media/image205.png"/><Relationship Id="rId96" Type="http://schemas.openxmlformats.org/officeDocument/2006/relationships/customXml" Target="../ink/ink211.xml"/><Relationship Id="rId140" Type="http://schemas.openxmlformats.org/officeDocument/2006/relationships/customXml" Target="../ink/ink233.xml"/><Relationship Id="rId145" Type="http://schemas.openxmlformats.org/officeDocument/2006/relationships/image" Target="../media/image232.png"/><Relationship Id="rId161" Type="http://schemas.openxmlformats.org/officeDocument/2006/relationships/image" Target="../media/image240.png"/><Relationship Id="rId166" Type="http://schemas.openxmlformats.org/officeDocument/2006/relationships/customXml" Target="../ink/ink246.xml"/><Relationship Id="rId182" Type="http://schemas.openxmlformats.org/officeDocument/2006/relationships/customXml" Target="../ink/ink254.xml"/><Relationship Id="rId187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6.xml"/><Relationship Id="rId212" Type="http://schemas.openxmlformats.org/officeDocument/2006/relationships/customXml" Target="../ink/ink269.xml"/><Relationship Id="rId23" Type="http://schemas.openxmlformats.org/officeDocument/2006/relationships/image" Target="../media/image171.png"/><Relationship Id="rId28" Type="http://schemas.openxmlformats.org/officeDocument/2006/relationships/customXml" Target="../ink/ink177.xml"/><Relationship Id="rId49" Type="http://schemas.openxmlformats.org/officeDocument/2006/relationships/image" Target="../media/image184.png"/><Relationship Id="rId114" Type="http://schemas.openxmlformats.org/officeDocument/2006/relationships/customXml" Target="../ink/ink220.xml"/><Relationship Id="rId119" Type="http://schemas.openxmlformats.org/officeDocument/2006/relationships/image" Target="../media/image219.png"/><Relationship Id="rId44" Type="http://schemas.openxmlformats.org/officeDocument/2006/relationships/customXml" Target="../ink/ink185.xml"/><Relationship Id="rId60" Type="http://schemas.openxmlformats.org/officeDocument/2006/relationships/customXml" Target="../ink/ink193.xml"/><Relationship Id="rId65" Type="http://schemas.openxmlformats.org/officeDocument/2006/relationships/image" Target="../media/image192.png"/><Relationship Id="rId81" Type="http://schemas.openxmlformats.org/officeDocument/2006/relationships/image" Target="../media/image200.png"/><Relationship Id="rId86" Type="http://schemas.openxmlformats.org/officeDocument/2006/relationships/customXml" Target="../ink/ink206.xml"/><Relationship Id="rId130" Type="http://schemas.openxmlformats.org/officeDocument/2006/relationships/customXml" Target="../ink/ink228.xml"/><Relationship Id="rId135" Type="http://schemas.openxmlformats.org/officeDocument/2006/relationships/image" Target="../media/image227.png"/><Relationship Id="rId151" Type="http://schemas.openxmlformats.org/officeDocument/2006/relationships/image" Target="../media/image235.png"/><Relationship Id="rId156" Type="http://schemas.openxmlformats.org/officeDocument/2006/relationships/customXml" Target="../ink/ink241.xml"/><Relationship Id="rId177" Type="http://schemas.openxmlformats.org/officeDocument/2006/relationships/image" Target="../media/image248.png"/><Relationship Id="rId198" Type="http://schemas.openxmlformats.org/officeDocument/2006/relationships/customXml" Target="../ink/ink262.xml"/><Relationship Id="rId172" Type="http://schemas.openxmlformats.org/officeDocument/2006/relationships/customXml" Target="../ink/ink249.xml"/><Relationship Id="rId193" Type="http://schemas.openxmlformats.org/officeDocument/2006/relationships/image" Target="../media/image256.png"/><Relationship Id="rId202" Type="http://schemas.openxmlformats.org/officeDocument/2006/relationships/customXml" Target="../ink/ink264.xml"/><Relationship Id="rId207" Type="http://schemas.openxmlformats.org/officeDocument/2006/relationships/image" Target="../media/image263.png"/><Relationship Id="rId13" Type="http://schemas.openxmlformats.org/officeDocument/2006/relationships/image" Target="../media/image166.png"/><Relationship Id="rId18" Type="http://schemas.openxmlformats.org/officeDocument/2006/relationships/customXml" Target="../ink/ink172.xml"/><Relationship Id="rId39" Type="http://schemas.openxmlformats.org/officeDocument/2006/relationships/image" Target="../media/image179.png"/><Relationship Id="rId109" Type="http://schemas.openxmlformats.org/officeDocument/2006/relationships/image" Target="../media/image214.png"/><Relationship Id="rId34" Type="http://schemas.openxmlformats.org/officeDocument/2006/relationships/customXml" Target="../ink/ink180.xml"/><Relationship Id="rId50" Type="http://schemas.openxmlformats.org/officeDocument/2006/relationships/customXml" Target="../ink/ink188.xml"/><Relationship Id="rId55" Type="http://schemas.openxmlformats.org/officeDocument/2006/relationships/image" Target="../media/image187.png"/><Relationship Id="rId76" Type="http://schemas.openxmlformats.org/officeDocument/2006/relationships/customXml" Target="../ink/ink201.xml"/><Relationship Id="rId97" Type="http://schemas.openxmlformats.org/officeDocument/2006/relationships/image" Target="../media/image208.png"/><Relationship Id="rId104" Type="http://schemas.openxmlformats.org/officeDocument/2006/relationships/customXml" Target="../ink/ink215.xml"/><Relationship Id="rId120" Type="http://schemas.openxmlformats.org/officeDocument/2006/relationships/customXml" Target="../ink/ink223.xml"/><Relationship Id="rId125" Type="http://schemas.openxmlformats.org/officeDocument/2006/relationships/image" Target="../media/image222.png"/><Relationship Id="rId141" Type="http://schemas.openxmlformats.org/officeDocument/2006/relationships/image" Target="../media/image230.png"/><Relationship Id="rId146" Type="http://schemas.openxmlformats.org/officeDocument/2006/relationships/customXml" Target="../ink/ink236.xml"/><Relationship Id="rId167" Type="http://schemas.openxmlformats.org/officeDocument/2006/relationships/image" Target="../media/image243.png"/><Relationship Id="rId188" Type="http://schemas.openxmlformats.org/officeDocument/2006/relationships/customXml" Target="../ink/ink257.xml"/><Relationship Id="rId7" Type="http://schemas.openxmlformats.org/officeDocument/2006/relationships/image" Target="../media/image163.png"/><Relationship Id="rId71" Type="http://schemas.openxmlformats.org/officeDocument/2006/relationships/image" Target="../media/image195.png"/><Relationship Id="rId92" Type="http://schemas.openxmlformats.org/officeDocument/2006/relationships/customXml" Target="../ink/ink209.xml"/><Relationship Id="rId162" Type="http://schemas.openxmlformats.org/officeDocument/2006/relationships/customXml" Target="../ink/ink244.xml"/><Relationship Id="rId183" Type="http://schemas.openxmlformats.org/officeDocument/2006/relationships/image" Target="../media/image251.png"/><Relationship Id="rId213" Type="http://schemas.openxmlformats.org/officeDocument/2006/relationships/image" Target="../media/image266.png"/><Relationship Id="rId2" Type="http://schemas.openxmlformats.org/officeDocument/2006/relationships/customXml" Target="../ink/ink164.xml"/><Relationship Id="rId29" Type="http://schemas.openxmlformats.org/officeDocument/2006/relationships/image" Target="../media/image174.png"/><Relationship Id="rId24" Type="http://schemas.openxmlformats.org/officeDocument/2006/relationships/customXml" Target="../ink/ink175.xml"/><Relationship Id="rId40" Type="http://schemas.openxmlformats.org/officeDocument/2006/relationships/customXml" Target="../ink/ink183.xml"/><Relationship Id="rId45" Type="http://schemas.openxmlformats.org/officeDocument/2006/relationships/image" Target="../media/image182.png"/><Relationship Id="rId66" Type="http://schemas.openxmlformats.org/officeDocument/2006/relationships/customXml" Target="../ink/ink196.xml"/><Relationship Id="rId87" Type="http://schemas.openxmlformats.org/officeDocument/2006/relationships/image" Target="../media/image203.png"/><Relationship Id="rId110" Type="http://schemas.openxmlformats.org/officeDocument/2006/relationships/customXml" Target="../ink/ink218.xml"/><Relationship Id="rId115" Type="http://schemas.openxmlformats.org/officeDocument/2006/relationships/image" Target="../media/image217.png"/><Relationship Id="rId131" Type="http://schemas.openxmlformats.org/officeDocument/2006/relationships/image" Target="../media/image225.png"/><Relationship Id="rId136" Type="http://schemas.openxmlformats.org/officeDocument/2006/relationships/customXml" Target="../ink/ink231.xml"/><Relationship Id="rId157" Type="http://schemas.openxmlformats.org/officeDocument/2006/relationships/image" Target="../media/image238.png"/><Relationship Id="rId178" Type="http://schemas.openxmlformats.org/officeDocument/2006/relationships/customXml" Target="../ink/ink252.xml"/><Relationship Id="rId61" Type="http://schemas.openxmlformats.org/officeDocument/2006/relationships/image" Target="../media/image190.png"/><Relationship Id="rId82" Type="http://schemas.openxmlformats.org/officeDocument/2006/relationships/customXml" Target="../ink/ink204.xml"/><Relationship Id="rId152" Type="http://schemas.openxmlformats.org/officeDocument/2006/relationships/customXml" Target="../ink/ink239.xml"/><Relationship Id="rId173" Type="http://schemas.openxmlformats.org/officeDocument/2006/relationships/image" Target="../media/image246.png"/><Relationship Id="rId194" Type="http://schemas.openxmlformats.org/officeDocument/2006/relationships/customXml" Target="../ink/ink260.xml"/><Relationship Id="rId199" Type="http://schemas.openxmlformats.org/officeDocument/2006/relationships/image" Target="../media/image259.png"/><Relationship Id="rId203" Type="http://schemas.openxmlformats.org/officeDocument/2006/relationships/image" Target="../media/image261.png"/><Relationship Id="rId208" Type="http://schemas.openxmlformats.org/officeDocument/2006/relationships/customXml" Target="../ink/ink267.xml"/><Relationship Id="rId19" Type="http://schemas.openxmlformats.org/officeDocument/2006/relationships/image" Target="../media/image169.png"/><Relationship Id="rId14" Type="http://schemas.openxmlformats.org/officeDocument/2006/relationships/customXml" Target="../ink/ink170.xml"/><Relationship Id="rId30" Type="http://schemas.openxmlformats.org/officeDocument/2006/relationships/customXml" Target="../ink/ink178.xml"/><Relationship Id="rId35" Type="http://schemas.openxmlformats.org/officeDocument/2006/relationships/image" Target="../media/image177.png"/><Relationship Id="rId56" Type="http://schemas.openxmlformats.org/officeDocument/2006/relationships/customXml" Target="../ink/ink191.xml"/><Relationship Id="rId77" Type="http://schemas.openxmlformats.org/officeDocument/2006/relationships/image" Target="../media/image198.png"/><Relationship Id="rId100" Type="http://schemas.openxmlformats.org/officeDocument/2006/relationships/customXml" Target="../ink/ink213.xml"/><Relationship Id="rId105" Type="http://schemas.openxmlformats.org/officeDocument/2006/relationships/image" Target="../media/image212.png"/><Relationship Id="rId126" Type="http://schemas.openxmlformats.org/officeDocument/2006/relationships/customXml" Target="../ink/ink226.xml"/><Relationship Id="rId147" Type="http://schemas.openxmlformats.org/officeDocument/2006/relationships/image" Target="../media/image233.png"/><Relationship Id="rId168" Type="http://schemas.openxmlformats.org/officeDocument/2006/relationships/customXml" Target="../ink/ink247.xml"/><Relationship Id="rId8" Type="http://schemas.openxmlformats.org/officeDocument/2006/relationships/customXml" Target="../ink/ink167.xml"/><Relationship Id="rId51" Type="http://schemas.openxmlformats.org/officeDocument/2006/relationships/image" Target="../media/image185.png"/><Relationship Id="rId72" Type="http://schemas.openxmlformats.org/officeDocument/2006/relationships/customXml" Target="../ink/ink199.xml"/><Relationship Id="rId93" Type="http://schemas.openxmlformats.org/officeDocument/2006/relationships/image" Target="../media/image206.png"/><Relationship Id="rId98" Type="http://schemas.openxmlformats.org/officeDocument/2006/relationships/customXml" Target="../ink/ink212.xml"/><Relationship Id="rId121" Type="http://schemas.openxmlformats.org/officeDocument/2006/relationships/image" Target="../media/image220.png"/><Relationship Id="rId142" Type="http://schemas.openxmlformats.org/officeDocument/2006/relationships/customXml" Target="../ink/ink234.xml"/><Relationship Id="rId163" Type="http://schemas.openxmlformats.org/officeDocument/2006/relationships/image" Target="../media/image241.png"/><Relationship Id="rId184" Type="http://schemas.openxmlformats.org/officeDocument/2006/relationships/customXml" Target="../ink/ink255.xml"/><Relationship Id="rId189" Type="http://schemas.openxmlformats.org/officeDocument/2006/relationships/image" Target="../media/image254.png"/><Relationship Id="rId3" Type="http://schemas.openxmlformats.org/officeDocument/2006/relationships/image" Target="../media/image161.png"/><Relationship Id="rId214" Type="http://schemas.openxmlformats.org/officeDocument/2006/relationships/customXml" Target="../ink/ink270.xml"/><Relationship Id="rId25" Type="http://schemas.openxmlformats.org/officeDocument/2006/relationships/image" Target="../media/image172.png"/><Relationship Id="rId46" Type="http://schemas.openxmlformats.org/officeDocument/2006/relationships/customXml" Target="../ink/ink186.xml"/><Relationship Id="rId67" Type="http://schemas.openxmlformats.org/officeDocument/2006/relationships/image" Target="../media/image193.png"/><Relationship Id="rId116" Type="http://schemas.openxmlformats.org/officeDocument/2006/relationships/customXml" Target="../ink/ink221.xml"/><Relationship Id="rId137" Type="http://schemas.openxmlformats.org/officeDocument/2006/relationships/image" Target="../media/image228.png"/><Relationship Id="rId158" Type="http://schemas.openxmlformats.org/officeDocument/2006/relationships/customXml" Target="../ink/ink242.xml"/><Relationship Id="rId20" Type="http://schemas.openxmlformats.org/officeDocument/2006/relationships/customXml" Target="../ink/ink173.xml"/><Relationship Id="rId41" Type="http://schemas.openxmlformats.org/officeDocument/2006/relationships/image" Target="../media/image180.png"/><Relationship Id="rId62" Type="http://schemas.openxmlformats.org/officeDocument/2006/relationships/customXml" Target="../ink/ink194.xml"/><Relationship Id="rId83" Type="http://schemas.openxmlformats.org/officeDocument/2006/relationships/image" Target="../media/image201.png"/><Relationship Id="rId88" Type="http://schemas.openxmlformats.org/officeDocument/2006/relationships/customXml" Target="../ink/ink207.xml"/><Relationship Id="rId111" Type="http://schemas.openxmlformats.org/officeDocument/2006/relationships/image" Target="../media/image215.png"/><Relationship Id="rId132" Type="http://schemas.openxmlformats.org/officeDocument/2006/relationships/customXml" Target="../ink/ink229.xml"/><Relationship Id="rId153" Type="http://schemas.openxmlformats.org/officeDocument/2006/relationships/image" Target="../media/image236.png"/><Relationship Id="rId174" Type="http://schemas.openxmlformats.org/officeDocument/2006/relationships/customXml" Target="../ink/ink250.xml"/><Relationship Id="rId179" Type="http://schemas.openxmlformats.org/officeDocument/2006/relationships/image" Target="../media/image249.png"/><Relationship Id="rId195" Type="http://schemas.openxmlformats.org/officeDocument/2006/relationships/image" Target="../media/image257.png"/><Relationship Id="rId209" Type="http://schemas.openxmlformats.org/officeDocument/2006/relationships/image" Target="../media/image264.png"/><Relationship Id="rId190" Type="http://schemas.openxmlformats.org/officeDocument/2006/relationships/customXml" Target="../ink/ink258.xml"/><Relationship Id="rId204" Type="http://schemas.openxmlformats.org/officeDocument/2006/relationships/customXml" Target="../ink/ink265.xml"/><Relationship Id="rId15" Type="http://schemas.openxmlformats.org/officeDocument/2006/relationships/image" Target="../media/image167.png"/><Relationship Id="rId36" Type="http://schemas.openxmlformats.org/officeDocument/2006/relationships/customXml" Target="../ink/ink181.xml"/><Relationship Id="rId57" Type="http://schemas.openxmlformats.org/officeDocument/2006/relationships/image" Target="../media/image188.png"/><Relationship Id="rId106" Type="http://schemas.openxmlformats.org/officeDocument/2006/relationships/customXml" Target="../ink/ink216.xml"/><Relationship Id="rId127" Type="http://schemas.openxmlformats.org/officeDocument/2006/relationships/image" Target="../media/image223.png"/><Relationship Id="rId10" Type="http://schemas.openxmlformats.org/officeDocument/2006/relationships/customXml" Target="../ink/ink168.xml"/><Relationship Id="rId31" Type="http://schemas.openxmlformats.org/officeDocument/2006/relationships/image" Target="../media/image175.png"/><Relationship Id="rId52" Type="http://schemas.openxmlformats.org/officeDocument/2006/relationships/customXml" Target="../ink/ink189.xml"/><Relationship Id="rId73" Type="http://schemas.openxmlformats.org/officeDocument/2006/relationships/image" Target="../media/image196.png"/><Relationship Id="rId78" Type="http://schemas.openxmlformats.org/officeDocument/2006/relationships/customXml" Target="../ink/ink202.xml"/><Relationship Id="rId94" Type="http://schemas.openxmlformats.org/officeDocument/2006/relationships/customXml" Target="../ink/ink210.xml"/><Relationship Id="rId99" Type="http://schemas.openxmlformats.org/officeDocument/2006/relationships/image" Target="../media/image209.png"/><Relationship Id="rId101" Type="http://schemas.openxmlformats.org/officeDocument/2006/relationships/image" Target="../media/image210.png"/><Relationship Id="rId122" Type="http://schemas.openxmlformats.org/officeDocument/2006/relationships/customXml" Target="../ink/ink224.xml"/><Relationship Id="rId143" Type="http://schemas.openxmlformats.org/officeDocument/2006/relationships/image" Target="../media/image231.png"/><Relationship Id="rId148" Type="http://schemas.openxmlformats.org/officeDocument/2006/relationships/customXml" Target="../ink/ink237.xml"/><Relationship Id="rId164" Type="http://schemas.openxmlformats.org/officeDocument/2006/relationships/customXml" Target="../ink/ink245.xml"/><Relationship Id="rId169" Type="http://schemas.openxmlformats.org/officeDocument/2006/relationships/image" Target="../media/image244.png"/><Relationship Id="rId185" Type="http://schemas.openxmlformats.org/officeDocument/2006/relationships/image" Target="../media/image252.png"/><Relationship Id="rId4" Type="http://schemas.openxmlformats.org/officeDocument/2006/relationships/customXml" Target="../ink/ink165.xml"/><Relationship Id="rId9" Type="http://schemas.openxmlformats.org/officeDocument/2006/relationships/image" Target="../media/image164.png"/><Relationship Id="rId180" Type="http://schemas.openxmlformats.org/officeDocument/2006/relationships/customXml" Target="../ink/ink253.xml"/><Relationship Id="rId210" Type="http://schemas.openxmlformats.org/officeDocument/2006/relationships/customXml" Target="../ink/ink268.xml"/><Relationship Id="rId215" Type="http://schemas.openxmlformats.org/officeDocument/2006/relationships/image" Target="../media/image267.png"/><Relationship Id="rId26" Type="http://schemas.openxmlformats.org/officeDocument/2006/relationships/customXml" Target="../ink/ink176.xml"/><Relationship Id="rId47" Type="http://schemas.openxmlformats.org/officeDocument/2006/relationships/image" Target="../media/image183.png"/><Relationship Id="rId68" Type="http://schemas.openxmlformats.org/officeDocument/2006/relationships/customXml" Target="../ink/ink197.xml"/><Relationship Id="rId89" Type="http://schemas.openxmlformats.org/officeDocument/2006/relationships/image" Target="../media/image204.png"/><Relationship Id="rId112" Type="http://schemas.openxmlformats.org/officeDocument/2006/relationships/customXml" Target="../ink/ink219.xml"/><Relationship Id="rId133" Type="http://schemas.openxmlformats.org/officeDocument/2006/relationships/image" Target="../media/image226.png"/><Relationship Id="rId154" Type="http://schemas.openxmlformats.org/officeDocument/2006/relationships/customXml" Target="../ink/ink240.xml"/><Relationship Id="rId175" Type="http://schemas.openxmlformats.org/officeDocument/2006/relationships/image" Target="../media/image247.png"/><Relationship Id="rId196" Type="http://schemas.openxmlformats.org/officeDocument/2006/relationships/customXml" Target="../ink/ink261.xml"/><Relationship Id="rId200" Type="http://schemas.openxmlformats.org/officeDocument/2006/relationships/customXml" Target="../ink/ink263.xml"/><Relationship Id="rId16" Type="http://schemas.openxmlformats.org/officeDocument/2006/relationships/customXml" Target="../ink/ink171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63.png"/><Relationship Id="rId21" Type="http://schemas.openxmlformats.org/officeDocument/2006/relationships/image" Target="../media/image2215.png"/><Relationship Id="rId42" Type="http://schemas.openxmlformats.org/officeDocument/2006/relationships/customXml" Target="../ink/ink3804.xml"/><Relationship Id="rId63" Type="http://schemas.openxmlformats.org/officeDocument/2006/relationships/image" Target="../media/image2236.png"/><Relationship Id="rId84" Type="http://schemas.openxmlformats.org/officeDocument/2006/relationships/customXml" Target="../ink/ink3825.xml"/><Relationship Id="rId138" Type="http://schemas.openxmlformats.org/officeDocument/2006/relationships/customXml" Target="../ink/ink3852.xml"/><Relationship Id="rId159" Type="http://schemas.openxmlformats.org/officeDocument/2006/relationships/image" Target="../media/image2284.png"/><Relationship Id="rId170" Type="http://schemas.openxmlformats.org/officeDocument/2006/relationships/customXml" Target="../ink/ink3868.xml"/><Relationship Id="rId191" Type="http://schemas.openxmlformats.org/officeDocument/2006/relationships/image" Target="../media/image2300.png"/><Relationship Id="rId205" Type="http://schemas.openxmlformats.org/officeDocument/2006/relationships/image" Target="../media/image2307.png"/><Relationship Id="rId16" Type="http://schemas.openxmlformats.org/officeDocument/2006/relationships/customXml" Target="../ink/ink3791.xml"/><Relationship Id="rId107" Type="http://schemas.openxmlformats.org/officeDocument/2006/relationships/image" Target="../media/image2258.png"/><Relationship Id="rId11" Type="http://schemas.openxmlformats.org/officeDocument/2006/relationships/image" Target="../media/image2210.png"/><Relationship Id="rId32" Type="http://schemas.openxmlformats.org/officeDocument/2006/relationships/customXml" Target="../ink/ink3799.xml"/><Relationship Id="rId37" Type="http://schemas.openxmlformats.org/officeDocument/2006/relationships/image" Target="../media/image2223.png"/><Relationship Id="rId53" Type="http://schemas.openxmlformats.org/officeDocument/2006/relationships/image" Target="../media/image2231.png"/><Relationship Id="rId58" Type="http://schemas.openxmlformats.org/officeDocument/2006/relationships/customXml" Target="../ink/ink3812.xml"/><Relationship Id="rId74" Type="http://schemas.openxmlformats.org/officeDocument/2006/relationships/customXml" Target="../ink/ink3820.xml"/><Relationship Id="rId79" Type="http://schemas.openxmlformats.org/officeDocument/2006/relationships/image" Target="../media/image2244.png"/><Relationship Id="rId102" Type="http://schemas.openxmlformats.org/officeDocument/2006/relationships/customXml" Target="../ink/ink3834.xml"/><Relationship Id="rId123" Type="http://schemas.openxmlformats.org/officeDocument/2006/relationships/image" Target="../media/image2266.png"/><Relationship Id="rId128" Type="http://schemas.openxmlformats.org/officeDocument/2006/relationships/customXml" Target="../ink/ink3847.xml"/><Relationship Id="rId144" Type="http://schemas.openxmlformats.org/officeDocument/2006/relationships/customXml" Target="../ink/ink3855.xml"/><Relationship Id="rId149" Type="http://schemas.openxmlformats.org/officeDocument/2006/relationships/image" Target="../media/image2279.png"/><Relationship Id="rId5" Type="http://schemas.openxmlformats.org/officeDocument/2006/relationships/image" Target="../media/image22070.png"/><Relationship Id="rId90" Type="http://schemas.openxmlformats.org/officeDocument/2006/relationships/customXml" Target="../ink/ink3828.xml"/><Relationship Id="rId95" Type="http://schemas.openxmlformats.org/officeDocument/2006/relationships/image" Target="../media/image2252.png"/><Relationship Id="rId160" Type="http://schemas.openxmlformats.org/officeDocument/2006/relationships/customXml" Target="../ink/ink3863.xml"/><Relationship Id="rId165" Type="http://schemas.openxmlformats.org/officeDocument/2006/relationships/image" Target="../media/image2287.png"/><Relationship Id="rId181" Type="http://schemas.openxmlformats.org/officeDocument/2006/relationships/image" Target="../media/image2295.png"/><Relationship Id="rId186" Type="http://schemas.openxmlformats.org/officeDocument/2006/relationships/customXml" Target="../ink/ink3876.xml"/><Relationship Id="rId22" Type="http://schemas.openxmlformats.org/officeDocument/2006/relationships/customXml" Target="../ink/ink3794.xml"/><Relationship Id="rId27" Type="http://schemas.openxmlformats.org/officeDocument/2006/relationships/image" Target="../media/image2218.png"/><Relationship Id="rId43" Type="http://schemas.openxmlformats.org/officeDocument/2006/relationships/image" Target="../media/image2226.png"/><Relationship Id="rId48" Type="http://schemas.openxmlformats.org/officeDocument/2006/relationships/customXml" Target="../ink/ink3807.xml"/><Relationship Id="rId64" Type="http://schemas.openxmlformats.org/officeDocument/2006/relationships/customXml" Target="../ink/ink3815.xml"/><Relationship Id="rId69" Type="http://schemas.openxmlformats.org/officeDocument/2006/relationships/image" Target="../media/image2239.png"/><Relationship Id="rId113" Type="http://schemas.openxmlformats.org/officeDocument/2006/relationships/image" Target="../media/image2261.png"/><Relationship Id="rId118" Type="http://schemas.openxmlformats.org/officeDocument/2006/relationships/customXml" Target="../ink/ink3842.xml"/><Relationship Id="rId134" Type="http://schemas.openxmlformats.org/officeDocument/2006/relationships/customXml" Target="../ink/ink3850.xml"/><Relationship Id="rId139" Type="http://schemas.openxmlformats.org/officeDocument/2006/relationships/image" Target="../media/image2274.png"/><Relationship Id="rId80" Type="http://schemas.openxmlformats.org/officeDocument/2006/relationships/customXml" Target="../ink/ink3823.xml"/><Relationship Id="rId85" Type="http://schemas.openxmlformats.org/officeDocument/2006/relationships/image" Target="../media/image2247.png"/><Relationship Id="rId150" Type="http://schemas.openxmlformats.org/officeDocument/2006/relationships/customXml" Target="../ink/ink3858.xml"/><Relationship Id="rId155" Type="http://schemas.openxmlformats.org/officeDocument/2006/relationships/image" Target="../media/image2282.png"/><Relationship Id="rId171" Type="http://schemas.openxmlformats.org/officeDocument/2006/relationships/image" Target="../media/image2290.png"/><Relationship Id="rId176" Type="http://schemas.openxmlformats.org/officeDocument/2006/relationships/customXml" Target="../ink/ink3871.xml"/><Relationship Id="rId192" Type="http://schemas.openxmlformats.org/officeDocument/2006/relationships/customXml" Target="../ink/ink3879.xml"/><Relationship Id="rId197" Type="http://schemas.openxmlformats.org/officeDocument/2006/relationships/image" Target="../media/image2303.png"/><Relationship Id="rId201" Type="http://schemas.openxmlformats.org/officeDocument/2006/relationships/image" Target="../media/image2305.png"/><Relationship Id="rId12" Type="http://schemas.openxmlformats.org/officeDocument/2006/relationships/customXml" Target="../ink/ink3789.xml"/><Relationship Id="rId17" Type="http://schemas.openxmlformats.org/officeDocument/2006/relationships/image" Target="../media/image2213.png"/><Relationship Id="rId33" Type="http://schemas.openxmlformats.org/officeDocument/2006/relationships/image" Target="../media/image2221.png"/><Relationship Id="rId38" Type="http://schemas.openxmlformats.org/officeDocument/2006/relationships/customXml" Target="../ink/ink3802.xml"/><Relationship Id="rId59" Type="http://schemas.openxmlformats.org/officeDocument/2006/relationships/image" Target="../media/image2234.png"/><Relationship Id="rId103" Type="http://schemas.openxmlformats.org/officeDocument/2006/relationships/image" Target="../media/image2256.png"/><Relationship Id="rId108" Type="http://schemas.openxmlformats.org/officeDocument/2006/relationships/customXml" Target="../ink/ink3837.xml"/><Relationship Id="rId124" Type="http://schemas.openxmlformats.org/officeDocument/2006/relationships/customXml" Target="../ink/ink3845.xml"/><Relationship Id="rId129" Type="http://schemas.openxmlformats.org/officeDocument/2006/relationships/image" Target="../media/image2269.png"/><Relationship Id="rId54" Type="http://schemas.openxmlformats.org/officeDocument/2006/relationships/customXml" Target="../ink/ink3810.xml"/><Relationship Id="rId70" Type="http://schemas.openxmlformats.org/officeDocument/2006/relationships/customXml" Target="../ink/ink3818.xml"/><Relationship Id="rId75" Type="http://schemas.openxmlformats.org/officeDocument/2006/relationships/image" Target="../media/image2242.png"/><Relationship Id="rId91" Type="http://schemas.openxmlformats.org/officeDocument/2006/relationships/image" Target="../media/image2250.png"/><Relationship Id="rId96" Type="http://schemas.openxmlformats.org/officeDocument/2006/relationships/customXml" Target="../ink/ink3831.xml"/><Relationship Id="rId140" Type="http://schemas.openxmlformats.org/officeDocument/2006/relationships/customXml" Target="../ink/ink3853.xml"/><Relationship Id="rId145" Type="http://schemas.openxmlformats.org/officeDocument/2006/relationships/image" Target="../media/image2277.png"/><Relationship Id="rId161" Type="http://schemas.openxmlformats.org/officeDocument/2006/relationships/image" Target="../media/image2285.png"/><Relationship Id="rId166" Type="http://schemas.openxmlformats.org/officeDocument/2006/relationships/customXml" Target="../ink/ink3866.xml"/><Relationship Id="rId182" Type="http://schemas.openxmlformats.org/officeDocument/2006/relationships/customXml" Target="../ink/ink3874.xml"/><Relationship Id="rId187" Type="http://schemas.openxmlformats.org/officeDocument/2006/relationships/image" Target="../media/image22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86.xml"/><Relationship Id="rId23" Type="http://schemas.openxmlformats.org/officeDocument/2006/relationships/image" Target="../media/image2216.png"/><Relationship Id="rId28" Type="http://schemas.openxmlformats.org/officeDocument/2006/relationships/customXml" Target="../ink/ink3797.xml"/><Relationship Id="rId49" Type="http://schemas.openxmlformats.org/officeDocument/2006/relationships/image" Target="../media/image2229.png"/><Relationship Id="rId114" Type="http://schemas.openxmlformats.org/officeDocument/2006/relationships/customXml" Target="../ink/ink3840.xml"/><Relationship Id="rId119" Type="http://schemas.openxmlformats.org/officeDocument/2006/relationships/image" Target="../media/image2264.png"/><Relationship Id="rId44" Type="http://schemas.openxmlformats.org/officeDocument/2006/relationships/customXml" Target="../ink/ink3805.xml"/><Relationship Id="rId60" Type="http://schemas.openxmlformats.org/officeDocument/2006/relationships/customXml" Target="../ink/ink3813.xml"/><Relationship Id="rId65" Type="http://schemas.openxmlformats.org/officeDocument/2006/relationships/image" Target="../media/image2237.png"/><Relationship Id="rId81" Type="http://schemas.openxmlformats.org/officeDocument/2006/relationships/image" Target="../media/image2245.png"/><Relationship Id="rId86" Type="http://schemas.openxmlformats.org/officeDocument/2006/relationships/customXml" Target="../ink/ink3826.xml"/><Relationship Id="rId130" Type="http://schemas.openxmlformats.org/officeDocument/2006/relationships/customXml" Target="../ink/ink3848.xml"/><Relationship Id="rId135" Type="http://schemas.openxmlformats.org/officeDocument/2006/relationships/image" Target="../media/image2272.png"/><Relationship Id="rId151" Type="http://schemas.openxmlformats.org/officeDocument/2006/relationships/image" Target="../media/image2280.png"/><Relationship Id="rId156" Type="http://schemas.openxmlformats.org/officeDocument/2006/relationships/customXml" Target="../ink/ink3861.xml"/><Relationship Id="rId177" Type="http://schemas.openxmlformats.org/officeDocument/2006/relationships/image" Target="../media/image2293.png"/><Relationship Id="rId198" Type="http://schemas.openxmlformats.org/officeDocument/2006/relationships/customXml" Target="../ink/ink3882.xml"/><Relationship Id="rId172" Type="http://schemas.openxmlformats.org/officeDocument/2006/relationships/customXml" Target="../ink/ink3869.xml"/><Relationship Id="rId193" Type="http://schemas.openxmlformats.org/officeDocument/2006/relationships/image" Target="../media/image2301.png"/><Relationship Id="rId202" Type="http://schemas.openxmlformats.org/officeDocument/2006/relationships/customXml" Target="../ink/ink3884.xml"/><Relationship Id="rId13" Type="http://schemas.openxmlformats.org/officeDocument/2006/relationships/image" Target="../media/image2211.png"/><Relationship Id="rId18" Type="http://schemas.openxmlformats.org/officeDocument/2006/relationships/customXml" Target="../ink/ink3792.xml"/><Relationship Id="rId39" Type="http://schemas.openxmlformats.org/officeDocument/2006/relationships/image" Target="../media/image2224.png"/><Relationship Id="rId109" Type="http://schemas.openxmlformats.org/officeDocument/2006/relationships/image" Target="../media/image2259.png"/><Relationship Id="rId34" Type="http://schemas.openxmlformats.org/officeDocument/2006/relationships/customXml" Target="../ink/ink3800.xml"/><Relationship Id="rId50" Type="http://schemas.openxmlformats.org/officeDocument/2006/relationships/customXml" Target="../ink/ink3808.xml"/><Relationship Id="rId55" Type="http://schemas.openxmlformats.org/officeDocument/2006/relationships/image" Target="../media/image2232.png"/><Relationship Id="rId76" Type="http://schemas.openxmlformats.org/officeDocument/2006/relationships/customXml" Target="../ink/ink3821.xml"/><Relationship Id="rId97" Type="http://schemas.openxmlformats.org/officeDocument/2006/relationships/image" Target="../media/image2253.png"/><Relationship Id="rId104" Type="http://schemas.openxmlformats.org/officeDocument/2006/relationships/customXml" Target="../ink/ink3835.xml"/><Relationship Id="rId120" Type="http://schemas.openxmlformats.org/officeDocument/2006/relationships/customXml" Target="../ink/ink3843.xml"/><Relationship Id="rId125" Type="http://schemas.openxmlformats.org/officeDocument/2006/relationships/image" Target="../media/image2267.png"/><Relationship Id="rId141" Type="http://schemas.openxmlformats.org/officeDocument/2006/relationships/image" Target="../media/image2275.png"/><Relationship Id="rId146" Type="http://schemas.openxmlformats.org/officeDocument/2006/relationships/customXml" Target="../ink/ink3856.xml"/><Relationship Id="rId167" Type="http://schemas.openxmlformats.org/officeDocument/2006/relationships/image" Target="../media/image2288.png"/><Relationship Id="rId188" Type="http://schemas.openxmlformats.org/officeDocument/2006/relationships/customXml" Target="../ink/ink3877.xml"/><Relationship Id="rId7" Type="http://schemas.openxmlformats.org/officeDocument/2006/relationships/image" Target="../media/image2208.png"/><Relationship Id="rId71" Type="http://schemas.openxmlformats.org/officeDocument/2006/relationships/image" Target="../media/image2240.png"/><Relationship Id="rId92" Type="http://schemas.openxmlformats.org/officeDocument/2006/relationships/customXml" Target="../ink/ink3829.xml"/><Relationship Id="rId162" Type="http://schemas.openxmlformats.org/officeDocument/2006/relationships/customXml" Target="../ink/ink3864.xml"/><Relationship Id="rId183" Type="http://schemas.openxmlformats.org/officeDocument/2006/relationships/image" Target="../media/image2296.png"/><Relationship Id="rId2" Type="http://schemas.openxmlformats.org/officeDocument/2006/relationships/customXml" Target="../ink/ink3784.xml"/><Relationship Id="rId29" Type="http://schemas.openxmlformats.org/officeDocument/2006/relationships/image" Target="../media/image2219.png"/><Relationship Id="rId24" Type="http://schemas.openxmlformats.org/officeDocument/2006/relationships/customXml" Target="../ink/ink3795.xml"/><Relationship Id="rId40" Type="http://schemas.openxmlformats.org/officeDocument/2006/relationships/customXml" Target="../ink/ink3803.xml"/><Relationship Id="rId45" Type="http://schemas.openxmlformats.org/officeDocument/2006/relationships/image" Target="../media/image2227.png"/><Relationship Id="rId66" Type="http://schemas.openxmlformats.org/officeDocument/2006/relationships/customXml" Target="../ink/ink3816.xml"/><Relationship Id="rId87" Type="http://schemas.openxmlformats.org/officeDocument/2006/relationships/image" Target="../media/image2248.png"/><Relationship Id="rId110" Type="http://schemas.openxmlformats.org/officeDocument/2006/relationships/customXml" Target="../ink/ink3838.xml"/><Relationship Id="rId115" Type="http://schemas.openxmlformats.org/officeDocument/2006/relationships/image" Target="../media/image2262.png"/><Relationship Id="rId131" Type="http://schemas.openxmlformats.org/officeDocument/2006/relationships/image" Target="../media/image2270.png"/><Relationship Id="rId136" Type="http://schemas.openxmlformats.org/officeDocument/2006/relationships/customXml" Target="../ink/ink3851.xml"/><Relationship Id="rId157" Type="http://schemas.openxmlformats.org/officeDocument/2006/relationships/image" Target="../media/image2283.png"/><Relationship Id="rId178" Type="http://schemas.openxmlformats.org/officeDocument/2006/relationships/customXml" Target="../ink/ink3872.xml"/><Relationship Id="rId61" Type="http://schemas.openxmlformats.org/officeDocument/2006/relationships/image" Target="../media/image2235.png"/><Relationship Id="rId82" Type="http://schemas.openxmlformats.org/officeDocument/2006/relationships/customXml" Target="../ink/ink3824.xml"/><Relationship Id="rId152" Type="http://schemas.openxmlformats.org/officeDocument/2006/relationships/customXml" Target="../ink/ink3859.xml"/><Relationship Id="rId173" Type="http://schemas.openxmlformats.org/officeDocument/2006/relationships/image" Target="../media/image2291.png"/><Relationship Id="rId194" Type="http://schemas.openxmlformats.org/officeDocument/2006/relationships/customXml" Target="../ink/ink3880.xml"/><Relationship Id="rId199" Type="http://schemas.openxmlformats.org/officeDocument/2006/relationships/image" Target="../media/image2304.png"/><Relationship Id="rId203" Type="http://schemas.openxmlformats.org/officeDocument/2006/relationships/image" Target="../media/image2306.png"/><Relationship Id="rId19" Type="http://schemas.openxmlformats.org/officeDocument/2006/relationships/image" Target="../media/image2214.png"/><Relationship Id="rId14" Type="http://schemas.openxmlformats.org/officeDocument/2006/relationships/customXml" Target="../ink/ink3790.xml"/><Relationship Id="rId30" Type="http://schemas.openxmlformats.org/officeDocument/2006/relationships/customXml" Target="../ink/ink3798.xml"/><Relationship Id="rId35" Type="http://schemas.openxmlformats.org/officeDocument/2006/relationships/image" Target="../media/image2222.png"/><Relationship Id="rId56" Type="http://schemas.openxmlformats.org/officeDocument/2006/relationships/customXml" Target="../ink/ink3811.xml"/><Relationship Id="rId77" Type="http://schemas.openxmlformats.org/officeDocument/2006/relationships/image" Target="../media/image2243.png"/><Relationship Id="rId100" Type="http://schemas.openxmlformats.org/officeDocument/2006/relationships/customXml" Target="../ink/ink3833.xml"/><Relationship Id="rId105" Type="http://schemas.openxmlformats.org/officeDocument/2006/relationships/image" Target="../media/image2257.png"/><Relationship Id="rId126" Type="http://schemas.openxmlformats.org/officeDocument/2006/relationships/customXml" Target="../ink/ink3846.xml"/><Relationship Id="rId147" Type="http://schemas.openxmlformats.org/officeDocument/2006/relationships/image" Target="../media/image2278.png"/><Relationship Id="rId168" Type="http://schemas.openxmlformats.org/officeDocument/2006/relationships/customXml" Target="../ink/ink3867.xml"/><Relationship Id="rId8" Type="http://schemas.openxmlformats.org/officeDocument/2006/relationships/customXml" Target="../ink/ink3787.xml"/><Relationship Id="rId51" Type="http://schemas.openxmlformats.org/officeDocument/2006/relationships/image" Target="../media/image2230.png"/><Relationship Id="rId72" Type="http://schemas.openxmlformats.org/officeDocument/2006/relationships/customXml" Target="../ink/ink3819.xml"/><Relationship Id="rId93" Type="http://schemas.openxmlformats.org/officeDocument/2006/relationships/image" Target="../media/image2251.png"/><Relationship Id="rId98" Type="http://schemas.openxmlformats.org/officeDocument/2006/relationships/customXml" Target="../ink/ink3832.xml"/><Relationship Id="rId121" Type="http://schemas.openxmlformats.org/officeDocument/2006/relationships/image" Target="../media/image2265.png"/><Relationship Id="rId142" Type="http://schemas.openxmlformats.org/officeDocument/2006/relationships/customXml" Target="../ink/ink3854.xml"/><Relationship Id="rId163" Type="http://schemas.openxmlformats.org/officeDocument/2006/relationships/image" Target="../media/image2286.png"/><Relationship Id="rId184" Type="http://schemas.openxmlformats.org/officeDocument/2006/relationships/customXml" Target="../ink/ink3875.xml"/><Relationship Id="rId189" Type="http://schemas.openxmlformats.org/officeDocument/2006/relationships/image" Target="../media/image2299.png"/><Relationship Id="rId3" Type="http://schemas.openxmlformats.org/officeDocument/2006/relationships/image" Target="../media/image22060.png"/><Relationship Id="rId25" Type="http://schemas.openxmlformats.org/officeDocument/2006/relationships/image" Target="../media/image2217.png"/><Relationship Id="rId46" Type="http://schemas.openxmlformats.org/officeDocument/2006/relationships/customXml" Target="../ink/ink3806.xml"/><Relationship Id="rId67" Type="http://schemas.openxmlformats.org/officeDocument/2006/relationships/image" Target="../media/image2238.png"/><Relationship Id="rId116" Type="http://schemas.openxmlformats.org/officeDocument/2006/relationships/customXml" Target="../ink/ink3841.xml"/><Relationship Id="rId137" Type="http://schemas.openxmlformats.org/officeDocument/2006/relationships/image" Target="../media/image2273.png"/><Relationship Id="rId158" Type="http://schemas.openxmlformats.org/officeDocument/2006/relationships/customXml" Target="../ink/ink3862.xml"/><Relationship Id="rId20" Type="http://schemas.openxmlformats.org/officeDocument/2006/relationships/customXml" Target="../ink/ink3793.xml"/><Relationship Id="rId41" Type="http://schemas.openxmlformats.org/officeDocument/2006/relationships/image" Target="../media/image2225.png"/><Relationship Id="rId62" Type="http://schemas.openxmlformats.org/officeDocument/2006/relationships/customXml" Target="../ink/ink3814.xml"/><Relationship Id="rId83" Type="http://schemas.openxmlformats.org/officeDocument/2006/relationships/image" Target="../media/image2246.png"/><Relationship Id="rId88" Type="http://schemas.openxmlformats.org/officeDocument/2006/relationships/customXml" Target="../ink/ink3827.xml"/><Relationship Id="rId111" Type="http://schemas.openxmlformats.org/officeDocument/2006/relationships/image" Target="../media/image2260.png"/><Relationship Id="rId132" Type="http://schemas.openxmlformats.org/officeDocument/2006/relationships/customXml" Target="../ink/ink3849.xml"/><Relationship Id="rId153" Type="http://schemas.openxmlformats.org/officeDocument/2006/relationships/image" Target="../media/image2281.png"/><Relationship Id="rId174" Type="http://schemas.openxmlformats.org/officeDocument/2006/relationships/customXml" Target="../ink/ink3870.xml"/><Relationship Id="rId179" Type="http://schemas.openxmlformats.org/officeDocument/2006/relationships/image" Target="../media/image2294.png"/><Relationship Id="rId195" Type="http://schemas.openxmlformats.org/officeDocument/2006/relationships/image" Target="../media/image2302.png"/><Relationship Id="rId190" Type="http://schemas.openxmlformats.org/officeDocument/2006/relationships/customXml" Target="../ink/ink3878.xml"/><Relationship Id="rId204" Type="http://schemas.openxmlformats.org/officeDocument/2006/relationships/customXml" Target="../ink/ink3885.xml"/><Relationship Id="rId15" Type="http://schemas.openxmlformats.org/officeDocument/2006/relationships/image" Target="../media/image2212.png"/><Relationship Id="rId36" Type="http://schemas.openxmlformats.org/officeDocument/2006/relationships/customXml" Target="../ink/ink3801.xml"/><Relationship Id="rId57" Type="http://schemas.openxmlformats.org/officeDocument/2006/relationships/image" Target="../media/image2233.png"/><Relationship Id="rId106" Type="http://schemas.openxmlformats.org/officeDocument/2006/relationships/customXml" Target="../ink/ink3836.xml"/><Relationship Id="rId127" Type="http://schemas.openxmlformats.org/officeDocument/2006/relationships/image" Target="../media/image2268.png"/><Relationship Id="rId10" Type="http://schemas.openxmlformats.org/officeDocument/2006/relationships/customXml" Target="../ink/ink3788.xml"/><Relationship Id="rId31" Type="http://schemas.openxmlformats.org/officeDocument/2006/relationships/image" Target="../media/image2220.png"/><Relationship Id="rId52" Type="http://schemas.openxmlformats.org/officeDocument/2006/relationships/customXml" Target="../ink/ink3809.xml"/><Relationship Id="rId73" Type="http://schemas.openxmlformats.org/officeDocument/2006/relationships/image" Target="../media/image2241.png"/><Relationship Id="rId78" Type="http://schemas.openxmlformats.org/officeDocument/2006/relationships/customXml" Target="../ink/ink3822.xml"/><Relationship Id="rId94" Type="http://schemas.openxmlformats.org/officeDocument/2006/relationships/customXml" Target="../ink/ink3830.xml"/><Relationship Id="rId99" Type="http://schemas.openxmlformats.org/officeDocument/2006/relationships/image" Target="../media/image2254.png"/><Relationship Id="rId101" Type="http://schemas.openxmlformats.org/officeDocument/2006/relationships/image" Target="../media/image2255.png"/><Relationship Id="rId122" Type="http://schemas.openxmlformats.org/officeDocument/2006/relationships/customXml" Target="../ink/ink3844.xml"/><Relationship Id="rId143" Type="http://schemas.openxmlformats.org/officeDocument/2006/relationships/image" Target="../media/image2276.png"/><Relationship Id="rId148" Type="http://schemas.openxmlformats.org/officeDocument/2006/relationships/customXml" Target="../ink/ink3857.xml"/><Relationship Id="rId164" Type="http://schemas.openxmlformats.org/officeDocument/2006/relationships/customXml" Target="../ink/ink3865.xml"/><Relationship Id="rId169" Type="http://schemas.openxmlformats.org/officeDocument/2006/relationships/image" Target="../media/image2289.png"/><Relationship Id="rId185" Type="http://schemas.openxmlformats.org/officeDocument/2006/relationships/image" Target="../media/image2297.png"/><Relationship Id="rId4" Type="http://schemas.openxmlformats.org/officeDocument/2006/relationships/customXml" Target="../ink/ink3785.xml"/><Relationship Id="rId9" Type="http://schemas.openxmlformats.org/officeDocument/2006/relationships/image" Target="../media/image2209.png"/><Relationship Id="rId180" Type="http://schemas.openxmlformats.org/officeDocument/2006/relationships/customXml" Target="../ink/ink3873.xml"/><Relationship Id="rId26" Type="http://schemas.openxmlformats.org/officeDocument/2006/relationships/customXml" Target="../ink/ink3796.xml"/><Relationship Id="rId47" Type="http://schemas.openxmlformats.org/officeDocument/2006/relationships/image" Target="../media/image2228.png"/><Relationship Id="rId68" Type="http://schemas.openxmlformats.org/officeDocument/2006/relationships/customXml" Target="../ink/ink3817.xml"/><Relationship Id="rId89" Type="http://schemas.openxmlformats.org/officeDocument/2006/relationships/image" Target="../media/image2249.png"/><Relationship Id="rId112" Type="http://schemas.openxmlformats.org/officeDocument/2006/relationships/customXml" Target="../ink/ink3839.xml"/><Relationship Id="rId133" Type="http://schemas.openxmlformats.org/officeDocument/2006/relationships/image" Target="../media/image2271.png"/><Relationship Id="rId154" Type="http://schemas.openxmlformats.org/officeDocument/2006/relationships/customXml" Target="../ink/ink3860.xml"/><Relationship Id="rId175" Type="http://schemas.openxmlformats.org/officeDocument/2006/relationships/image" Target="../media/image2292.png"/><Relationship Id="rId196" Type="http://schemas.openxmlformats.org/officeDocument/2006/relationships/customXml" Target="../ink/ink3881.xml"/><Relationship Id="rId200" Type="http://schemas.openxmlformats.org/officeDocument/2006/relationships/customXml" Target="../ink/ink3883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98.xml"/><Relationship Id="rId117" Type="http://schemas.openxmlformats.org/officeDocument/2006/relationships/image" Target="../media/image2364.png"/><Relationship Id="rId21" Type="http://schemas.openxmlformats.org/officeDocument/2006/relationships/image" Target="../media/image2316.png"/><Relationship Id="rId42" Type="http://schemas.openxmlformats.org/officeDocument/2006/relationships/customXml" Target="../ink/ink3906.xml"/><Relationship Id="rId47" Type="http://schemas.openxmlformats.org/officeDocument/2006/relationships/image" Target="../media/image2329.png"/><Relationship Id="rId63" Type="http://schemas.openxmlformats.org/officeDocument/2006/relationships/image" Target="../media/image2337.png"/><Relationship Id="rId68" Type="http://schemas.openxmlformats.org/officeDocument/2006/relationships/customXml" Target="../ink/ink3919.xml"/><Relationship Id="rId84" Type="http://schemas.openxmlformats.org/officeDocument/2006/relationships/customXml" Target="../ink/ink3927.xml"/><Relationship Id="rId89" Type="http://schemas.openxmlformats.org/officeDocument/2006/relationships/image" Target="../media/image2350.png"/><Relationship Id="rId112" Type="http://schemas.openxmlformats.org/officeDocument/2006/relationships/customXml" Target="../ink/ink3941.xml"/><Relationship Id="rId133" Type="http://schemas.openxmlformats.org/officeDocument/2006/relationships/image" Target="../media/image2372.png"/><Relationship Id="rId138" Type="http://schemas.openxmlformats.org/officeDocument/2006/relationships/customXml" Target="../ink/ink3954.xml"/><Relationship Id="rId16" Type="http://schemas.openxmlformats.org/officeDocument/2006/relationships/customXml" Target="../ink/ink3893.xml"/><Relationship Id="rId107" Type="http://schemas.openxmlformats.org/officeDocument/2006/relationships/image" Target="../media/image2359.png"/><Relationship Id="rId11" Type="http://schemas.openxmlformats.org/officeDocument/2006/relationships/image" Target="../media/image2311.png"/><Relationship Id="rId32" Type="http://schemas.openxmlformats.org/officeDocument/2006/relationships/customXml" Target="../ink/ink3901.xml"/><Relationship Id="rId37" Type="http://schemas.openxmlformats.org/officeDocument/2006/relationships/image" Target="../media/image2324.png"/><Relationship Id="rId53" Type="http://schemas.openxmlformats.org/officeDocument/2006/relationships/image" Target="../media/image2332.png"/><Relationship Id="rId58" Type="http://schemas.openxmlformats.org/officeDocument/2006/relationships/customXml" Target="../ink/ink3914.xml"/><Relationship Id="rId74" Type="http://schemas.openxmlformats.org/officeDocument/2006/relationships/customXml" Target="../ink/ink3922.xml"/><Relationship Id="rId79" Type="http://schemas.openxmlformats.org/officeDocument/2006/relationships/image" Target="../media/image2345.png"/><Relationship Id="rId102" Type="http://schemas.openxmlformats.org/officeDocument/2006/relationships/customXml" Target="../ink/ink3936.xml"/><Relationship Id="rId123" Type="http://schemas.openxmlformats.org/officeDocument/2006/relationships/image" Target="../media/image2367.png"/><Relationship Id="rId128" Type="http://schemas.openxmlformats.org/officeDocument/2006/relationships/customXml" Target="../ink/ink3949.xml"/><Relationship Id="rId144" Type="http://schemas.openxmlformats.org/officeDocument/2006/relationships/customXml" Target="../ink/ink3957.xml"/><Relationship Id="rId5" Type="http://schemas.openxmlformats.org/officeDocument/2006/relationships/image" Target="../media/image2308.png"/><Relationship Id="rId90" Type="http://schemas.openxmlformats.org/officeDocument/2006/relationships/customXml" Target="../ink/ink3930.xml"/><Relationship Id="rId95" Type="http://schemas.openxmlformats.org/officeDocument/2006/relationships/image" Target="../media/image2353.png"/><Relationship Id="rId22" Type="http://schemas.openxmlformats.org/officeDocument/2006/relationships/customXml" Target="../ink/ink3896.xml"/><Relationship Id="rId27" Type="http://schemas.openxmlformats.org/officeDocument/2006/relationships/image" Target="../media/image2319.png"/><Relationship Id="rId43" Type="http://schemas.openxmlformats.org/officeDocument/2006/relationships/image" Target="../media/image2327.png"/><Relationship Id="rId48" Type="http://schemas.openxmlformats.org/officeDocument/2006/relationships/customXml" Target="../ink/ink3909.xml"/><Relationship Id="rId64" Type="http://schemas.openxmlformats.org/officeDocument/2006/relationships/customXml" Target="../ink/ink3917.xml"/><Relationship Id="rId69" Type="http://schemas.openxmlformats.org/officeDocument/2006/relationships/image" Target="../media/image2340.png"/><Relationship Id="rId113" Type="http://schemas.openxmlformats.org/officeDocument/2006/relationships/image" Target="../media/image2362.png"/><Relationship Id="rId118" Type="http://schemas.openxmlformats.org/officeDocument/2006/relationships/customXml" Target="../ink/ink3944.xml"/><Relationship Id="rId134" Type="http://schemas.openxmlformats.org/officeDocument/2006/relationships/customXml" Target="../ink/ink3952.xml"/><Relationship Id="rId139" Type="http://schemas.openxmlformats.org/officeDocument/2006/relationships/image" Target="../media/image2375.png"/><Relationship Id="rId80" Type="http://schemas.openxmlformats.org/officeDocument/2006/relationships/customXml" Target="../ink/ink3925.xml"/><Relationship Id="rId85" Type="http://schemas.openxmlformats.org/officeDocument/2006/relationships/image" Target="../media/image2348.png"/><Relationship Id="rId3" Type="http://schemas.openxmlformats.org/officeDocument/2006/relationships/image" Target="../media/image23070.png"/><Relationship Id="rId12" Type="http://schemas.openxmlformats.org/officeDocument/2006/relationships/customXml" Target="../ink/ink3891.xml"/><Relationship Id="rId17" Type="http://schemas.openxmlformats.org/officeDocument/2006/relationships/image" Target="../media/image2314.png"/><Relationship Id="rId25" Type="http://schemas.openxmlformats.org/officeDocument/2006/relationships/image" Target="../media/image2318.png"/><Relationship Id="rId33" Type="http://schemas.openxmlformats.org/officeDocument/2006/relationships/image" Target="../media/image2322.png"/><Relationship Id="rId38" Type="http://schemas.openxmlformats.org/officeDocument/2006/relationships/customXml" Target="../ink/ink3904.xml"/><Relationship Id="rId46" Type="http://schemas.openxmlformats.org/officeDocument/2006/relationships/customXml" Target="../ink/ink3908.xml"/><Relationship Id="rId59" Type="http://schemas.openxmlformats.org/officeDocument/2006/relationships/image" Target="../media/image2335.png"/><Relationship Id="rId67" Type="http://schemas.openxmlformats.org/officeDocument/2006/relationships/image" Target="../media/image2339.png"/><Relationship Id="rId103" Type="http://schemas.openxmlformats.org/officeDocument/2006/relationships/image" Target="../media/image2357.png"/><Relationship Id="rId108" Type="http://schemas.openxmlformats.org/officeDocument/2006/relationships/customXml" Target="../ink/ink3939.xml"/><Relationship Id="rId116" Type="http://schemas.openxmlformats.org/officeDocument/2006/relationships/customXml" Target="../ink/ink3943.xml"/><Relationship Id="rId124" Type="http://schemas.openxmlformats.org/officeDocument/2006/relationships/customXml" Target="../ink/ink3947.xml"/><Relationship Id="rId129" Type="http://schemas.openxmlformats.org/officeDocument/2006/relationships/image" Target="../media/image2370.png"/><Relationship Id="rId137" Type="http://schemas.openxmlformats.org/officeDocument/2006/relationships/image" Target="../media/image2374.png"/><Relationship Id="rId20" Type="http://schemas.openxmlformats.org/officeDocument/2006/relationships/customXml" Target="../ink/ink3895.xml"/><Relationship Id="rId41" Type="http://schemas.openxmlformats.org/officeDocument/2006/relationships/image" Target="../media/image2326.png"/><Relationship Id="rId54" Type="http://schemas.openxmlformats.org/officeDocument/2006/relationships/customXml" Target="../ink/ink3912.xml"/><Relationship Id="rId62" Type="http://schemas.openxmlformats.org/officeDocument/2006/relationships/customXml" Target="../ink/ink3916.xml"/><Relationship Id="rId70" Type="http://schemas.openxmlformats.org/officeDocument/2006/relationships/customXml" Target="../ink/ink3920.xml"/><Relationship Id="rId75" Type="http://schemas.openxmlformats.org/officeDocument/2006/relationships/image" Target="../media/image2343.png"/><Relationship Id="rId83" Type="http://schemas.openxmlformats.org/officeDocument/2006/relationships/image" Target="../media/image2347.png"/><Relationship Id="rId88" Type="http://schemas.openxmlformats.org/officeDocument/2006/relationships/customXml" Target="../ink/ink3929.xml"/><Relationship Id="rId91" Type="http://schemas.openxmlformats.org/officeDocument/2006/relationships/image" Target="../media/image2351.png"/><Relationship Id="rId96" Type="http://schemas.openxmlformats.org/officeDocument/2006/relationships/customXml" Target="../ink/ink3933.xml"/><Relationship Id="rId111" Type="http://schemas.openxmlformats.org/officeDocument/2006/relationships/image" Target="../media/image2361.png"/><Relationship Id="rId132" Type="http://schemas.openxmlformats.org/officeDocument/2006/relationships/customXml" Target="../ink/ink3951.xml"/><Relationship Id="rId140" Type="http://schemas.openxmlformats.org/officeDocument/2006/relationships/customXml" Target="../ink/ink3955.xml"/><Relationship Id="rId145" Type="http://schemas.openxmlformats.org/officeDocument/2006/relationships/image" Target="../media/image23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88.xml"/><Relationship Id="rId15" Type="http://schemas.openxmlformats.org/officeDocument/2006/relationships/image" Target="../media/image2313.png"/><Relationship Id="rId23" Type="http://schemas.openxmlformats.org/officeDocument/2006/relationships/image" Target="../media/image2317.png"/><Relationship Id="rId28" Type="http://schemas.openxmlformats.org/officeDocument/2006/relationships/customXml" Target="../ink/ink3899.xml"/><Relationship Id="rId36" Type="http://schemas.openxmlformats.org/officeDocument/2006/relationships/customXml" Target="../ink/ink3903.xml"/><Relationship Id="rId49" Type="http://schemas.openxmlformats.org/officeDocument/2006/relationships/image" Target="../media/image2330.png"/><Relationship Id="rId57" Type="http://schemas.openxmlformats.org/officeDocument/2006/relationships/image" Target="../media/image2334.png"/><Relationship Id="rId106" Type="http://schemas.openxmlformats.org/officeDocument/2006/relationships/customXml" Target="../ink/ink3938.xml"/><Relationship Id="rId114" Type="http://schemas.openxmlformats.org/officeDocument/2006/relationships/customXml" Target="../ink/ink3942.xml"/><Relationship Id="rId119" Type="http://schemas.openxmlformats.org/officeDocument/2006/relationships/image" Target="../media/image2365.png"/><Relationship Id="rId127" Type="http://schemas.openxmlformats.org/officeDocument/2006/relationships/image" Target="../media/image2369.png"/><Relationship Id="rId10" Type="http://schemas.openxmlformats.org/officeDocument/2006/relationships/customXml" Target="../ink/ink3890.xml"/><Relationship Id="rId31" Type="http://schemas.openxmlformats.org/officeDocument/2006/relationships/image" Target="../media/image2321.png"/><Relationship Id="rId44" Type="http://schemas.openxmlformats.org/officeDocument/2006/relationships/customXml" Target="../ink/ink3907.xml"/><Relationship Id="rId52" Type="http://schemas.openxmlformats.org/officeDocument/2006/relationships/customXml" Target="../ink/ink3911.xml"/><Relationship Id="rId60" Type="http://schemas.openxmlformats.org/officeDocument/2006/relationships/customXml" Target="../ink/ink3915.xml"/><Relationship Id="rId65" Type="http://schemas.openxmlformats.org/officeDocument/2006/relationships/image" Target="../media/image2338.png"/><Relationship Id="rId73" Type="http://schemas.openxmlformats.org/officeDocument/2006/relationships/image" Target="../media/image2342.png"/><Relationship Id="rId78" Type="http://schemas.openxmlformats.org/officeDocument/2006/relationships/customXml" Target="../ink/ink3924.xml"/><Relationship Id="rId81" Type="http://schemas.openxmlformats.org/officeDocument/2006/relationships/image" Target="../media/image2346.png"/><Relationship Id="rId86" Type="http://schemas.openxmlformats.org/officeDocument/2006/relationships/customXml" Target="../ink/ink3928.xml"/><Relationship Id="rId94" Type="http://schemas.openxmlformats.org/officeDocument/2006/relationships/customXml" Target="../ink/ink3932.xml"/><Relationship Id="rId99" Type="http://schemas.openxmlformats.org/officeDocument/2006/relationships/image" Target="../media/image2355.png"/><Relationship Id="rId101" Type="http://schemas.openxmlformats.org/officeDocument/2006/relationships/image" Target="../media/image2356.png"/><Relationship Id="rId122" Type="http://schemas.openxmlformats.org/officeDocument/2006/relationships/customXml" Target="../ink/ink3946.xml"/><Relationship Id="rId130" Type="http://schemas.openxmlformats.org/officeDocument/2006/relationships/customXml" Target="../ink/ink3950.xml"/><Relationship Id="rId135" Type="http://schemas.openxmlformats.org/officeDocument/2006/relationships/image" Target="../media/image2373.png"/><Relationship Id="rId143" Type="http://schemas.openxmlformats.org/officeDocument/2006/relationships/image" Target="../media/image2376.png"/><Relationship Id="rId4" Type="http://schemas.openxmlformats.org/officeDocument/2006/relationships/customXml" Target="../ink/ink3887.xml"/><Relationship Id="rId9" Type="http://schemas.openxmlformats.org/officeDocument/2006/relationships/image" Target="../media/image2310.png"/><Relationship Id="rId13" Type="http://schemas.openxmlformats.org/officeDocument/2006/relationships/image" Target="../media/image2312.png"/><Relationship Id="rId18" Type="http://schemas.openxmlformats.org/officeDocument/2006/relationships/customXml" Target="../ink/ink3894.xml"/><Relationship Id="rId39" Type="http://schemas.openxmlformats.org/officeDocument/2006/relationships/image" Target="../media/image2325.png"/><Relationship Id="rId109" Type="http://schemas.openxmlformats.org/officeDocument/2006/relationships/image" Target="../media/image2360.png"/><Relationship Id="rId34" Type="http://schemas.openxmlformats.org/officeDocument/2006/relationships/customXml" Target="../ink/ink3902.xml"/><Relationship Id="rId50" Type="http://schemas.openxmlformats.org/officeDocument/2006/relationships/customXml" Target="../ink/ink3910.xml"/><Relationship Id="rId55" Type="http://schemas.openxmlformats.org/officeDocument/2006/relationships/image" Target="../media/image2333.png"/><Relationship Id="rId76" Type="http://schemas.openxmlformats.org/officeDocument/2006/relationships/customXml" Target="../ink/ink3923.xml"/><Relationship Id="rId97" Type="http://schemas.openxmlformats.org/officeDocument/2006/relationships/image" Target="../media/image2354.png"/><Relationship Id="rId104" Type="http://schemas.openxmlformats.org/officeDocument/2006/relationships/customXml" Target="../ink/ink3937.xml"/><Relationship Id="rId120" Type="http://schemas.openxmlformats.org/officeDocument/2006/relationships/customXml" Target="../ink/ink3945.xml"/><Relationship Id="rId125" Type="http://schemas.openxmlformats.org/officeDocument/2006/relationships/image" Target="../media/image2368.png"/><Relationship Id="rId141" Type="http://schemas.openxmlformats.org/officeDocument/2006/relationships/image" Target="../media/image16930.png"/><Relationship Id="rId7" Type="http://schemas.openxmlformats.org/officeDocument/2006/relationships/image" Target="../media/image2309.png"/><Relationship Id="rId71" Type="http://schemas.openxmlformats.org/officeDocument/2006/relationships/image" Target="../media/image2341.png"/><Relationship Id="rId92" Type="http://schemas.openxmlformats.org/officeDocument/2006/relationships/customXml" Target="../ink/ink3931.xml"/><Relationship Id="rId2" Type="http://schemas.openxmlformats.org/officeDocument/2006/relationships/customXml" Target="../ink/ink3886.xml"/><Relationship Id="rId29" Type="http://schemas.openxmlformats.org/officeDocument/2006/relationships/image" Target="../media/image2320.png"/><Relationship Id="rId24" Type="http://schemas.openxmlformats.org/officeDocument/2006/relationships/customXml" Target="../ink/ink3897.xml"/><Relationship Id="rId40" Type="http://schemas.openxmlformats.org/officeDocument/2006/relationships/customXml" Target="../ink/ink3905.xml"/><Relationship Id="rId45" Type="http://schemas.openxmlformats.org/officeDocument/2006/relationships/image" Target="../media/image2328.png"/><Relationship Id="rId66" Type="http://schemas.openxmlformats.org/officeDocument/2006/relationships/customXml" Target="../ink/ink3918.xml"/><Relationship Id="rId87" Type="http://schemas.openxmlformats.org/officeDocument/2006/relationships/image" Target="../media/image2349.png"/><Relationship Id="rId110" Type="http://schemas.openxmlformats.org/officeDocument/2006/relationships/customXml" Target="../ink/ink3940.xml"/><Relationship Id="rId115" Type="http://schemas.openxmlformats.org/officeDocument/2006/relationships/image" Target="../media/image2363.png"/><Relationship Id="rId131" Type="http://schemas.openxmlformats.org/officeDocument/2006/relationships/image" Target="../media/image2371.png"/><Relationship Id="rId136" Type="http://schemas.openxmlformats.org/officeDocument/2006/relationships/customXml" Target="../ink/ink3953.xml"/><Relationship Id="rId61" Type="http://schemas.openxmlformats.org/officeDocument/2006/relationships/image" Target="../media/image2336.png"/><Relationship Id="rId82" Type="http://schemas.openxmlformats.org/officeDocument/2006/relationships/customXml" Target="../ink/ink3926.xml"/><Relationship Id="rId19" Type="http://schemas.openxmlformats.org/officeDocument/2006/relationships/image" Target="../media/image2315.png"/><Relationship Id="rId14" Type="http://schemas.openxmlformats.org/officeDocument/2006/relationships/customXml" Target="../ink/ink3892.xml"/><Relationship Id="rId30" Type="http://schemas.openxmlformats.org/officeDocument/2006/relationships/customXml" Target="../ink/ink3900.xml"/><Relationship Id="rId35" Type="http://schemas.openxmlformats.org/officeDocument/2006/relationships/image" Target="../media/image2323.png"/><Relationship Id="rId56" Type="http://schemas.openxmlformats.org/officeDocument/2006/relationships/customXml" Target="../ink/ink3913.xml"/><Relationship Id="rId77" Type="http://schemas.openxmlformats.org/officeDocument/2006/relationships/image" Target="../media/image2344.png"/><Relationship Id="rId100" Type="http://schemas.openxmlformats.org/officeDocument/2006/relationships/customXml" Target="../ink/ink3935.xml"/><Relationship Id="rId105" Type="http://schemas.openxmlformats.org/officeDocument/2006/relationships/image" Target="../media/image2358.png"/><Relationship Id="rId126" Type="http://schemas.openxmlformats.org/officeDocument/2006/relationships/customXml" Target="../ink/ink3948.xml"/><Relationship Id="rId8" Type="http://schemas.openxmlformats.org/officeDocument/2006/relationships/customXml" Target="../ink/ink3889.xml"/><Relationship Id="rId51" Type="http://schemas.openxmlformats.org/officeDocument/2006/relationships/image" Target="../media/image2331.png"/><Relationship Id="rId72" Type="http://schemas.openxmlformats.org/officeDocument/2006/relationships/customXml" Target="../ink/ink3921.xml"/><Relationship Id="rId93" Type="http://schemas.openxmlformats.org/officeDocument/2006/relationships/image" Target="../media/image2352.png"/><Relationship Id="rId98" Type="http://schemas.openxmlformats.org/officeDocument/2006/relationships/customXml" Target="../ink/ink3934.xml"/><Relationship Id="rId121" Type="http://schemas.openxmlformats.org/officeDocument/2006/relationships/image" Target="../media/image2366.png"/><Relationship Id="rId142" Type="http://schemas.openxmlformats.org/officeDocument/2006/relationships/customXml" Target="../ink/ink3956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35.png"/><Relationship Id="rId21" Type="http://schemas.openxmlformats.org/officeDocument/2006/relationships/image" Target="../media/image2387.png"/><Relationship Id="rId42" Type="http://schemas.openxmlformats.org/officeDocument/2006/relationships/customXml" Target="../ink/ink3978.xml"/><Relationship Id="rId63" Type="http://schemas.openxmlformats.org/officeDocument/2006/relationships/image" Target="../media/image2408.png"/><Relationship Id="rId84" Type="http://schemas.openxmlformats.org/officeDocument/2006/relationships/customXml" Target="../ink/ink3999.xml"/><Relationship Id="rId138" Type="http://schemas.openxmlformats.org/officeDocument/2006/relationships/customXml" Target="../ink/ink4026.xml"/><Relationship Id="rId159" Type="http://schemas.openxmlformats.org/officeDocument/2006/relationships/image" Target="../media/image2456.png"/><Relationship Id="rId170" Type="http://schemas.openxmlformats.org/officeDocument/2006/relationships/customXml" Target="../ink/ink4042.xml"/><Relationship Id="rId191" Type="http://schemas.openxmlformats.org/officeDocument/2006/relationships/image" Target="../media/image21.png"/><Relationship Id="rId205" Type="http://schemas.openxmlformats.org/officeDocument/2006/relationships/image" Target="../media/image2478.png"/><Relationship Id="rId226" Type="http://schemas.openxmlformats.org/officeDocument/2006/relationships/customXml" Target="../ink/ink4070.xml"/><Relationship Id="rId247" Type="http://schemas.openxmlformats.org/officeDocument/2006/relationships/image" Target="../media/image2498.png"/><Relationship Id="rId107" Type="http://schemas.openxmlformats.org/officeDocument/2006/relationships/image" Target="../media/image2430.png"/><Relationship Id="rId11" Type="http://schemas.openxmlformats.org/officeDocument/2006/relationships/image" Target="../media/image2382.png"/><Relationship Id="rId32" Type="http://schemas.openxmlformats.org/officeDocument/2006/relationships/customXml" Target="../ink/ink3973.xml"/><Relationship Id="rId53" Type="http://schemas.openxmlformats.org/officeDocument/2006/relationships/image" Target="../media/image2403.png"/><Relationship Id="rId74" Type="http://schemas.openxmlformats.org/officeDocument/2006/relationships/customXml" Target="../ink/ink3994.xml"/><Relationship Id="rId128" Type="http://schemas.openxmlformats.org/officeDocument/2006/relationships/customXml" Target="../ink/ink4021.xml"/><Relationship Id="rId149" Type="http://schemas.openxmlformats.org/officeDocument/2006/relationships/image" Target="../media/image2451.png"/><Relationship Id="rId5" Type="http://schemas.openxmlformats.org/officeDocument/2006/relationships/image" Target="../media/image2379.png"/><Relationship Id="rId95" Type="http://schemas.openxmlformats.org/officeDocument/2006/relationships/image" Target="../media/image2424.png"/><Relationship Id="rId160" Type="http://schemas.openxmlformats.org/officeDocument/2006/relationships/customXml" Target="../ink/ink4037.xml"/><Relationship Id="rId181" Type="http://schemas.openxmlformats.org/officeDocument/2006/relationships/image" Target="../media/image2467.png"/><Relationship Id="rId216" Type="http://schemas.openxmlformats.org/officeDocument/2006/relationships/customXml" Target="../ink/ink4065.xml"/><Relationship Id="rId237" Type="http://schemas.openxmlformats.org/officeDocument/2006/relationships/image" Target="../media/image2494.png"/><Relationship Id="rId22" Type="http://schemas.openxmlformats.org/officeDocument/2006/relationships/customXml" Target="../ink/ink3968.xml"/><Relationship Id="rId43" Type="http://schemas.openxmlformats.org/officeDocument/2006/relationships/image" Target="../media/image2398.png"/><Relationship Id="rId64" Type="http://schemas.openxmlformats.org/officeDocument/2006/relationships/customXml" Target="../ink/ink3989.xml"/><Relationship Id="rId118" Type="http://schemas.openxmlformats.org/officeDocument/2006/relationships/customXml" Target="../ink/ink4016.xml"/><Relationship Id="rId139" Type="http://schemas.openxmlformats.org/officeDocument/2006/relationships/image" Target="../media/image2446.png"/><Relationship Id="rId85" Type="http://schemas.openxmlformats.org/officeDocument/2006/relationships/image" Target="../media/image2419.png"/><Relationship Id="rId150" Type="http://schemas.openxmlformats.org/officeDocument/2006/relationships/customXml" Target="../ink/ink4032.xml"/><Relationship Id="rId171" Type="http://schemas.openxmlformats.org/officeDocument/2006/relationships/image" Target="../media/image2462.png"/><Relationship Id="rId192" Type="http://schemas.openxmlformats.org/officeDocument/2006/relationships/customXml" Target="../ink/ink4053.xml"/><Relationship Id="rId206" Type="http://schemas.openxmlformats.org/officeDocument/2006/relationships/customXml" Target="../ink/ink4060.xml"/><Relationship Id="rId227" Type="http://schemas.openxmlformats.org/officeDocument/2006/relationships/image" Target="../media/image2489.png"/><Relationship Id="rId12" Type="http://schemas.openxmlformats.org/officeDocument/2006/relationships/customXml" Target="../ink/ink3963.xml"/><Relationship Id="rId17" Type="http://schemas.openxmlformats.org/officeDocument/2006/relationships/image" Target="../media/image2385.png"/><Relationship Id="rId33" Type="http://schemas.openxmlformats.org/officeDocument/2006/relationships/image" Target="../media/image2393.png"/><Relationship Id="rId38" Type="http://schemas.openxmlformats.org/officeDocument/2006/relationships/customXml" Target="../ink/ink3976.xml"/><Relationship Id="rId59" Type="http://schemas.openxmlformats.org/officeDocument/2006/relationships/image" Target="../media/image2406.png"/><Relationship Id="rId103" Type="http://schemas.openxmlformats.org/officeDocument/2006/relationships/image" Target="../media/image2428.png"/><Relationship Id="rId108" Type="http://schemas.openxmlformats.org/officeDocument/2006/relationships/customXml" Target="../ink/ink4011.xml"/><Relationship Id="rId124" Type="http://schemas.openxmlformats.org/officeDocument/2006/relationships/customXml" Target="../ink/ink4019.xml"/><Relationship Id="rId129" Type="http://schemas.openxmlformats.org/officeDocument/2006/relationships/image" Target="../media/image2441.png"/><Relationship Id="rId54" Type="http://schemas.openxmlformats.org/officeDocument/2006/relationships/customXml" Target="../ink/ink3984.xml"/><Relationship Id="rId70" Type="http://schemas.openxmlformats.org/officeDocument/2006/relationships/customXml" Target="../ink/ink3992.xml"/><Relationship Id="rId75" Type="http://schemas.openxmlformats.org/officeDocument/2006/relationships/image" Target="../media/image2414.png"/><Relationship Id="rId91" Type="http://schemas.openxmlformats.org/officeDocument/2006/relationships/image" Target="../media/image2422.png"/><Relationship Id="rId96" Type="http://schemas.openxmlformats.org/officeDocument/2006/relationships/customXml" Target="../ink/ink4005.xml"/><Relationship Id="rId140" Type="http://schemas.openxmlformats.org/officeDocument/2006/relationships/customXml" Target="../ink/ink4027.xml"/><Relationship Id="rId145" Type="http://schemas.openxmlformats.org/officeDocument/2006/relationships/image" Target="../media/image2449.png"/><Relationship Id="rId161" Type="http://schemas.openxmlformats.org/officeDocument/2006/relationships/image" Target="../media/image2457.png"/><Relationship Id="rId166" Type="http://schemas.openxmlformats.org/officeDocument/2006/relationships/customXml" Target="../ink/ink4040.xml"/><Relationship Id="rId182" Type="http://schemas.openxmlformats.org/officeDocument/2006/relationships/customXml" Target="../ink/ink4048.xml"/><Relationship Id="rId187" Type="http://schemas.openxmlformats.org/officeDocument/2006/relationships/image" Target="../media/image2470.png"/><Relationship Id="rId217" Type="http://schemas.openxmlformats.org/officeDocument/2006/relationships/image" Target="../media/image248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60.xml"/><Relationship Id="rId212" Type="http://schemas.openxmlformats.org/officeDocument/2006/relationships/customXml" Target="../ink/ink4063.xml"/><Relationship Id="rId233" Type="http://schemas.openxmlformats.org/officeDocument/2006/relationships/image" Target="../media/image2492.png"/><Relationship Id="rId238" Type="http://schemas.openxmlformats.org/officeDocument/2006/relationships/customXml" Target="../ink/ink4076.xml"/><Relationship Id="rId23" Type="http://schemas.openxmlformats.org/officeDocument/2006/relationships/image" Target="../media/image2388.png"/><Relationship Id="rId28" Type="http://schemas.openxmlformats.org/officeDocument/2006/relationships/customXml" Target="../ink/ink3971.xml"/><Relationship Id="rId49" Type="http://schemas.openxmlformats.org/officeDocument/2006/relationships/image" Target="../media/image2401.png"/><Relationship Id="rId114" Type="http://schemas.openxmlformats.org/officeDocument/2006/relationships/customXml" Target="../ink/ink4014.xml"/><Relationship Id="rId119" Type="http://schemas.openxmlformats.org/officeDocument/2006/relationships/image" Target="../media/image2436.png"/><Relationship Id="rId44" Type="http://schemas.openxmlformats.org/officeDocument/2006/relationships/customXml" Target="../ink/ink3979.xml"/><Relationship Id="rId60" Type="http://schemas.openxmlformats.org/officeDocument/2006/relationships/customXml" Target="../ink/ink3987.xml"/><Relationship Id="rId65" Type="http://schemas.openxmlformats.org/officeDocument/2006/relationships/image" Target="../media/image2409.png"/><Relationship Id="rId81" Type="http://schemas.openxmlformats.org/officeDocument/2006/relationships/image" Target="../media/image2417.png"/><Relationship Id="rId86" Type="http://schemas.openxmlformats.org/officeDocument/2006/relationships/customXml" Target="../ink/ink4000.xml"/><Relationship Id="rId130" Type="http://schemas.openxmlformats.org/officeDocument/2006/relationships/customXml" Target="../ink/ink4022.xml"/><Relationship Id="rId135" Type="http://schemas.openxmlformats.org/officeDocument/2006/relationships/image" Target="../media/image2444.png"/><Relationship Id="rId151" Type="http://schemas.openxmlformats.org/officeDocument/2006/relationships/image" Target="../media/image2452.png"/><Relationship Id="rId156" Type="http://schemas.openxmlformats.org/officeDocument/2006/relationships/customXml" Target="../ink/ink4035.xml"/><Relationship Id="rId177" Type="http://schemas.openxmlformats.org/officeDocument/2006/relationships/image" Target="../media/image2465.png"/><Relationship Id="rId198" Type="http://schemas.openxmlformats.org/officeDocument/2006/relationships/customXml" Target="../ink/ink4056.xml"/><Relationship Id="rId172" Type="http://schemas.openxmlformats.org/officeDocument/2006/relationships/customXml" Target="../ink/ink4043.xml"/><Relationship Id="rId193" Type="http://schemas.openxmlformats.org/officeDocument/2006/relationships/image" Target="../media/image2472.png"/><Relationship Id="rId202" Type="http://schemas.openxmlformats.org/officeDocument/2006/relationships/customXml" Target="../ink/ink4058.xml"/><Relationship Id="rId207" Type="http://schemas.openxmlformats.org/officeDocument/2006/relationships/image" Target="../media/image2479.png"/><Relationship Id="rId223" Type="http://schemas.openxmlformats.org/officeDocument/2006/relationships/image" Target="../media/image2487.png"/><Relationship Id="rId228" Type="http://schemas.openxmlformats.org/officeDocument/2006/relationships/customXml" Target="../ink/ink4071.xml"/><Relationship Id="rId244" Type="http://schemas.openxmlformats.org/officeDocument/2006/relationships/customXml" Target="../ink/ink4079.xml"/><Relationship Id="rId13" Type="http://schemas.openxmlformats.org/officeDocument/2006/relationships/image" Target="../media/image2383.png"/><Relationship Id="rId18" Type="http://schemas.openxmlformats.org/officeDocument/2006/relationships/customXml" Target="../ink/ink3966.xml"/><Relationship Id="rId39" Type="http://schemas.openxmlformats.org/officeDocument/2006/relationships/image" Target="../media/image2396.png"/><Relationship Id="rId109" Type="http://schemas.openxmlformats.org/officeDocument/2006/relationships/image" Target="../media/image2431.png"/><Relationship Id="rId34" Type="http://schemas.openxmlformats.org/officeDocument/2006/relationships/customXml" Target="../ink/ink3974.xml"/><Relationship Id="rId50" Type="http://schemas.openxmlformats.org/officeDocument/2006/relationships/customXml" Target="../ink/ink3982.xml"/><Relationship Id="rId55" Type="http://schemas.openxmlformats.org/officeDocument/2006/relationships/image" Target="../media/image2404.png"/><Relationship Id="rId76" Type="http://schemas.openxmlformats.org/officeDocument/2006/relationships/customXml" Target="../ink/ink3995.xml"/><Relationship Id="rId97" Type="http://schemas.openxmlformats.org/officeDocument/2006/relationships/image" Target="../media/image2425.png"/><Relationship Id="rId104" Type="http://schemas.openxmlformats.org/officeDocument/2006/relationships/customXml" Target="../ink/ink4009.xml"/><Relationship Id="rId120" Type="http://schemas.openxmlformats.org/officeDocument/2006/relationships/customXml" Target="../ink/ink4017.xml"/><Relationship Id="rId125" Type="http://schemas.openxmlformats.org/officeDocument/2006/relationships/image" Target="../media/image2439.png"/><Relationship Id="rId141" Type="http://schemas.openxmlformats.org/officeDocument/2006/relationships/image" Target="../media/image2447.png"/><Relationship Id="rId146" Type="http://schemas.openxmlformats.org/officeDocument/2006/relationships/customXml" Target="../ink/ink4030.xml"/><Relationship Id="rId167" Type="http://schemas.openxmlformats.org/officeDocument/2006/relationships/image" Target="../media/image2460.png"/><Relationship Id="rId188" Type="http://schemas.openxmlformats.org/officeDocument/2006/relationships/customXml" Target="../ink/ink4051.xml"/><Relationship Id="rId7" Type="http://schemas.openxmlformats.org/officeDocument/2006/relationships/image" Target="../media/image2380.png"/><Relationship Id="rId71" Type="http://schemas.openxmlformats.org/officeDocument/2006/relationships/image" Target="../media/image2412.png"/><Relationship Id="rId92" Type="http://schemas.openxmlformats.org/officeDocument/2006/relationships/customXml" Target="../ink/ink4003.xml"/><Relationship Id="rId162" Type="http://schemas.openxmlformats.org/officeDocument/2006/relationships/customXml" Target="../ink/ink4038.xml"/><Relationship Id="rId183" Type="http://schemas.openxmlformats.org/officeDocument/2006/relationships/image" Target="../media/image2468.png"/><Relationship Id="rId213" Type="http://schemas.openxmlformats.org/officeDocument/2006/relationships/image" Target="../media/image2482.png"/><Relationship Id="rId218" Type="http://schemas.openxmlformats.org/officeDocument/2006/relationships/customXml" Target="../ink/ink4066.xml"/><Relationship Id="rId234" Type="http://schemas.openxmlformats.org/officeDocument/2006/relationships/customXml" Target="../ink/ink4074.xml"/><Relationship Id="rId239" Type="http://schemas.openxmlformats.org/officeDocument/2006/relationships/image" Target="../media/image2495.png"/><Relationship Id="rId2" Type="http://schemas.openxmlformats.org/officeDocument/2006/relationships/customXml" Target="../ink/ink3958.xml"/><Relationship Id="rId29" Type="http://schemas.openxmlformats.org/officeDocument/2006/relationships/image" Target="../media/image2391.png"/><Relationship Id="rId24" Type="http://schemas.openxmlformats.org/officeDocument/2006/relationships/customXml" Target="../ink/ink3969.xml"/><Relationship Id="rId40" Type="http://schemas.openxmlformats.org/officeDocument/2006/relationships/customXml" Target="../ink/ink3977.xml"/><Relationship Id="rId45" Type="http://schemas.openxmlformats.org/officeDocument/2006/relationships/image" Target="../media/image2399.png"/><Relationship Id="rId66" Type="http://schemas.openxmlformats.org/officeDocument/2006/relationships/customXml" Target="../ink/ink3990.xml"/><Relationship Id="rId87" Type="http://schemas.openxmlformats.org/officeDocument/2006/relationships/image" Target="../media/image2420.png"/><Relationship Id="rId110" Type="http://schemas.openxmlformats.org/officeDocument/2006/relationships/customXml" Target="../ink/ink4012.xml"/><Relationship Id="rId115" Type="http://schemas.openxmlformats.org/officeDocument/2006/relationships/image" Target="../media/image2434.png"/><Relationship Id="rId131" Type="http://schemas.openxmlformats.org/officeDocument/2006/relationships/image" Target="../media/image2442.png"/><Relationship Id="rId136" Type="http://schemas.openxmlformats.org/officeDocument/2006/relationships/customXml" Target="../ink/ink4025.xml"/><Relationship Id="rId157" Type="http://schemas.openxmlformats.org/officeDocument/2006/relationships/image" Target="../media/image2455.png"/><Relationship Id="rId178" Type="http://schemas.openxmlformats.org/officeDocument/2006/relationships/customXml" Target="../ink/ink4046.xml"/><Relationship Id="rId61" Type="http://schemas.openxmlformats.org/officeDocument/2006/relationships/image" Target="../media/image2407.png"/><Relationship Id="rId82" Type="http://schemas.openxmlformats.org/officeDocument/2006/relationships/customXml" Target="../ink/ink3998.xml"/><Relationship Id="rId152" Type="http://schemas.openxmlformats.org/officeDocument/2006/relationships/customXml" Target="../ink/ink4033.xml"/><Relationship Id="rId173" Type="http://schemas.openxmlformats.org/officeDocument/2006/relationships/image" Target="../media/image2463.png"/><Relationship Id="rId194" Type="http://schemas.openxmlformats.org/officeDocument/2006/relationships/customXml" Target="../ink/ink4054.xml"/><Relationship Id="rId199" Type="http://schemas.openxmlformats.org/officeDocument/2006/relationships/image" Target="../media/image2475.png"/><Relationship Id="rId203" Type="http://schemas.openxmlformats.org/officeDocument/2006/relationships/image" Target="../media/image2477.png"/><Relationship Id="rId208" Type="http://schemas.openxmlformats.org/officeDocument/2006/relationships/customXml" Target="../ink/ink4061.xml"/><Relationship Id="rId229" Type="http://schemas.openxmlformats.org/officeDocument/2006/relationships/image" Target="../media/image2490.png"/><Relationship Id="rId19" Type="http://schemas.openxmlformats.org/officeDocument/2006/relationships/image" Target="../media/image2386.png"/><Relationship Id="rId224" Type="http://schemas.openxmlformats.org/officeDocument/2006/relationships/customXml" Target="../ink/ink4069.xml"/><Relationship Id="rId240" Type="http://schemas.openxmlformats.org/officeDocument/2006/relationships/customXml" Target="../ink/ink4077.xml"/><Relationship Id="rId245" Type="http://schemas.openxmlformats.org/officeDocument/2006/relationships/image" Target="../media/image2497.png"/><Relationship Id="rId14" Type="http://schemas.openxmlformats.org/officeDocument/2006/relationships/customXml" Target="../ink/ink3964.xml"/><Relationship Id="rId30" Type="http://schemas.openxmlformats.org/officeDocument/2006/relationships/customXml" Target="../ink/ink3972.xml"/><Relationship Id="rId35" Type="http://schemas.openxmlformats.org/officeDocument/2006/relationships/image" Target="../media/image2394.png"/><Relationship Id="rId56" Type="http://schemas.openxmlformats.org/officeDocument/2006/relationships/customXml" Target="../ink/ink3985.xml"/><Relationship Id="rId77" Type="http://schemas.openxmlformats.org/officeDocument/2006/relationships/image" Target="../media/image2415.png"/><Relationship Id="rId100" Type="http://schemas.openxmlformats.org/officeDocument/2006/relationships/customXml" Target="../ink/ink4007.xml"/><Relationship Id="rId105" Type="http://schemas.openxmlformats.org/officeDocument/2006/relationships/image" Target="../media/image2429.png"/><Relationship Id="rId126" Type="http://schemas.openxmlformats.org/officeDocument/2006/relationships/customXml" Target="../ink/ink4020.xml"/><Relationship Id="rId147" Type="http://schemas.openxmlformats.org/officeDocument/2006/relationships/image" Target="../media/image2450.png"/><Relationship Id="rId168" Type="http://schemas.openxmlformats.org/officeDocument/2006/relationships/customXml" Target="../ink/ink4041.xml"/><Relationship Id="rId8" Type="http://schemas.openxmlformats.org/officeDocument/2006/relationships/customXml" Target="../ink/ink3961.xml"/><Relationship Id="rId51" Type="http://schemas.openxmlformats.org/officeDocument/2006/relationships/image" Target="../media/image2402.png"/><Relationship Id="rId72" Type="http://schemas.openxmlformats.org/officeDocument/2006/relationships/customXml" Target="../ink/ink3993.xml"/><Relationship Id="rId93" Type="http://schemas.openxmlformats.org/officeDocument/2006/relationships/image" Target="../media/image2423.png"/><Relationship Id="rId98" Type="http://schemas.openxmlformats.org/officeDocument/2006/relationships/customXml" Target="../ink/ink4006.xml"/><Relationship Id="rId121" Type="http://schemas.openxmlformats.org/officeDocument/2006/relationships/image" Target="../media/image2437.png"/><Relationship Id="rId142" Type="http://schemas.openxmlformats.org/officeDocument/2006/relationships/customXml" Target="../ink/ink4028.xml"/><Relationship Id="rId163" Type="http://schemas.openxmlformats.org/officeDocument/2006/relationships/image" Target="../media/image2458.png"/><Relationship Id="rId184" Type="http://schemas.openxmlformats.org/officeDocument/2006/relationships/customXml" Target="../ink/ink4049.xml"/><Relationship Id="rId189" Type="http://schemas.openxmlformats.org/officeDocument/2006/relationships/image" Target="../media/image2471.png"/><Relationship Id="rId219" Type="http://schemas.openxmlformats.org/officeDocument/2006/relationships/image" Target="../media/image2485.png"/><Relationship Id="rId3" Type="http://schemas.openxmlformats.org/officeDocument/2006/relationships/image" Target="../media/image2378.png"/><Relationship Id="rId214" Type="http://schemas.openxmlformats.org/officeDocument/2006/relationships/customXml" Target="../ink/ink4064.xml"/><Relationship Id="rId230" Type="http://schemas.openxmlformats.org/officeDocument/2006/relationships/customXml" Target="../ink/ink4072.xml"/><Relationship Id="rId235" Type="http://schemas.openxmlformats.org/officeDocument/2006/relationships/image" Target="../media/image2493.png"/><Relationship Id="rId25" Type="http://schemas.openxmlformats.org/officeDocument/2006/relationships/image" Target="../media/image2389.png"/><Relationship Id="rId46" Type="http://schemas.openxmlformats.org/officeDocument/2006/relationships/customXml" Target="../ink/ink3980.xml"/><Relationship Id="rId67" Type="http://schemas.openxmlformats.org/officeDocument/2006/relationships/image" Target="../media/image2410.png"/><Relationship Id="rId116" Type="http://schemas.openxmlformats.org/officeDocument/2006/relationships/customXml" Target="../ink/ink4015.xml"/><Relationship Id="rId137" Type="http://schemas.openxmlformats.org/officeDocument/2006/relationships/image" Target="../media/image2445.png"/><Relationship Id="rId158" Type="http://schemas.openxmlformats.org/officeDocument/2006/relationships/customXml" Target="../ink/ink4036.xml"/><Relationship Id="rId20" Type="http://schemas.openxmlformats.org/officeDocument/2006/relationships/customXml" Target="../ink/ink3967.xml"/><Relationship Id="rId41" Type="http://schemas.openxmlformats.org/officeDocument/2006/relationships/image" Target="../media/image2397.png"/><Relationship Id="rId62" Type="http://schemas.openxmlformats.org/officeDocument/2006/relationships/customXml" Target="../ink/ink3988.xml"/><Relationship Id="rId83" Type="http://schemas.openxmlformats.org/officeDocument/2006/relationships/image" Target="../media/image2418.png"/><Relationship Id="rId88" Type="http://schemas.openxmlformats.org/officeDocument/2006/relationships/customXml" Target="../ink/ink4001.xml"/><Relationship Id="rId111" Type="http://schemas.openxmlformats.org/officeDocument/2006/relationships/image" Target="../media/image2432.png"/><Relationship Id="rId132" Type="http://schemas.openxmlformats.org/officeDocument/2006/relationships/customXml" Target="../ink/ink4023.xml"/><Relationship Id="rId153" Type="http://schemas.openxmlformats.org/officeDocument/2006/relationships/image" Target="../media/image2453.png"/><Relationship Id="rId174" Type="http://schemas.openxmlformats.org/officeDocument/2006/relationships/customXml" Target="../ink/ink4044.xml"/><Relationship Id="rId179" Type="http://schemas.openxmlformats.org/officeDocument/2006/relationships/image" Target="../media/image2466.png"/><Relationship Id="rId195" Type="http://schemas.openxmlformats.org/officeDocument/2006/relationships/image" Target="../media/image2473.png"/><Relationship Id="rId209" Type="http://schemas.openxmlformats.org/officeDocument/2006/relationships/image" Target="../media/image2480.png"/><Relationship Id="rId190" Type="http://schemas.openxmlformats.org/officeDocument/2006/relationships/customXml" Target="../ink/ink4052.xml"/><Relationship Id="rId204" Type="http://schemas.openxmlformats.org/officeDocument/2006/relationships/customXml" Target="../ink/ink4059.xml"/><Relationship Id="rId220" Type="http://schemas.openxmlformats.org/officeDocument/2006/relationships/customXml" Target="../ink/ink4067.xml"/><Relationship Id="rId225" Type="http://schemas.openxmlformats.org/officeDocument/2006/relationships/image" Target="../media/image2488.png"/><Relationship Id="rId241" Type="http://schemas.openxmlformats.org/officeDocument/2006/relationships/image" Target="../media/image2496.png"/><Relationship Id="rId246" Type="http://schemas.openxmlformats.org/officeDocument/2006/relationships/customXml" Target="../ink/ink4080.xml"/><Relationship Id="rId15" Type="http://schemas.openxmlformats.org/officeDocument/2006/relationships/image" Target="../media/image2384.png"/><Relationship Id="rId36" Type="http://schemas.openxmlformats.org/officeDocument/2006/relationships/customXml" Target="../ink/ink3975.xml"/><Relationship Id="rId57" Type="http://schemas.openxmlformats.org/officeDocument/2006/relationships/image" Target="../media/image2405.png"/><Relationship Id="rId106" Type="http://schemas.openxmlformats.org/officeDocument/2006/relationships/customXml" Target="../ink/ink4010.xml"/><Relationship Id="rId127" Type="http://schemas.openxmlformats.org/officeDocument/2006/relationships/image" Target="../media/image2440.png"/><Relationship Id="rId10" Type="http://schemas.openxmlformats.org/officeDocument/2006/relationships/customXml" Target="../ink/ink3962.xml"/><Relationship Id="rId31" Type="http://schemas.openxmlformats.org/officeDocument/2006/relationships/image" Target="../media/image2392.png"/><Relationship Id="rId52" Type="http://schemas.openxmlformats.org/officeDocument/2006/relationships/customXml" Target="../ink/ink3983.xml"/><Relationship Id="rId73" Type="http://schemas.openxmlformats.org/officeDocument/2006/relationships/image" Target="../media/image2413.png"/><Relationship Id="rId78" Type="http://schemas.openxmlformats.org/officeDocument/2006/relationships/customXml" Target="../ink/ink3996.xml"/><Relationship Id="rId94" Type="http://schemas.openxmlformats.org/officeDocument/2006/relationships/customXml" Target="../ink/ink4004.xml"/><Relationship Id="rId99" Type="http://schemas.openxmlformats.org/officeDocument/2006/relationships/image" Target="../media/image2426.png"/><Relationship Id="rId101" Type="http://schemas.openxmlformats.org/officeDocument/2006/relationships/image" Target="../media/image2427.png"/><Relationship Id="rId122" Type="http://schemas.openxmlformats.org/officeDocument/2006/relationships/customXml" Target="../ink/ink4018.xml"/><Relationship Id="rId143" Type="http://schemas.openxmlformats.org/officeDocument/2006/relationships/image" Target="../media/image2448.png"/><Relationship Id="rId148" Type="http://schemas.openxmlformats.org/officeDocument/2006/relationships/customXml" Target="../ink/ink4031.xml"/><Relationship Id="rId164" Type="http://schemas.openxmlformats.org/officeDocument/2006/relationships/customXml" Target="../ink/ink4039.xml"/><Relationship Id="rId169" Type="http://schemas.openxmlformats.org/officeDocument/2006/relationships/image" Target="../media/image2461.png"/><Relationship Id="rId185" Type="http://schemas.openxmlformats.org/officeDocument/2006/relationships/image" Target="../media/image2469.png"/><Relationship Id="rId4" Type="http://schemas.openxmlformats.org/officeDocument/2006/relationships/customXml" Target="../ink/ink3959.xml"/><Relationship Id="rId9" Type="http://schemas.openxmlformats.org/officeDocument/2006/relationships/image" Target="../media/image2381.png"/><Relationship Id="rId180" Type="http://schemas.openxmlformats.org/officeDocument/2006/relationships/customXml" Target="../ink/ink4047.xml"/><Relationship Id="rId210" Type="http://schemas.openxmlformats.org/officeDocument/2006/relationships/customXml" Target="../ink/ink4062.xml"/><Relationship Id="rId215" Type="http://schemas.openxmlformats.org/officeDocument/2006/relationships/image" Target="../media/image2483.png"/><Relationship Id="rId236" Type="http://schemas.openxmlformats.org/officeDocument/2006/relationships/customXml" Target="../ink/ink4075.xml"/><Relationship Id="rId26" Type="http://schemas.openxmlformats.org/officeDocument/2006/relationships/customXml" Target="../ink/ink3970.xml"/><Relationship Id="rId231" Type="http://schemas.openxmlformats.org/officeDocument/2006/relationships/image" Target="../media/image2491.png"/><Relationship Id="rId47" Type="http://schemas.openxmlformats.org/officeDocument/2006/relationships/image" Target="../media/image2400.png"/><Relationship Id="rId68" Type="http://schemas.openxmlformats.org/officeDocument/2006/relationships/customXml" Target="../ink/ink3991.xml"/><Relationship Id="rId89" Type="http://schemas.openxmlformats.org/officeDocument/2006/relationships/image" Target="../media/image2421.png"/><Relationship Id="rId112" Type="http://schemas.openxmlformats.org/officeDocument/2006/relationships/customXml" Target="../ink/ink4013.xml"/><Relationship Id="rId133" Type="http://schemas.openxmlformats.org/officeDocument/2006/relationships/image" Target="../media/image2443.png"/><Relationship Id="rId154" Type="http://schemas.openxmlformats.org/officeDocument/2006/relationships/customXml" Target="../ink/ink4034.xml"/><Relationship Id="rId175" Type="http://schemas.openxmlformats.org/officeDocument/2006/relationships/image" Target="../media/image2464.png"/><Relationship Id="rId196" Type="http://schemas.openxmlformats.org/officeDocument/2006/relationships/customXml" Target="../ink/ink4055.xml"/><Relationship Id="rId200" Type="http://schemas.openxmlformats.org/officeDocument/2006/relationships/customXml" Target="../ink/ink4057.xml"/><Relationship Id="rId16" Type="http://schemas.openxmlformats.org/officeDocument/2006/relationships/customXml" Target="../ink/ink3965.xml"/><Relationship Id="rId221" Type="http://schemas.openxmlformats.org/officeDocument/2006/relationships/image" Target="../media/image2486.png"/><Relationship Id="rId242" Type="http://schemas.openxmlformats.org/officeDocument/2006/relationships/customXml" Target="../ink/ink4078.xml"/><Relationship Id="rId37" Type="http://schemas.openxmlformats.org/officeDocument/2006/relationships/image" Target="../media/image2395.png"/><Relationship Id="rId58" Type="http://schemas.openxmlformats.org/officeDocument/2006/relationships/customXml" Target="../ink/ink3986.xml"/><Relationship Id="rId79" Type="http://schemas.openxmlformats.org/officeDocument/2006/relationships/image" Target="../media/image2416.png"/><Relationship Id="rId102" Type="http://schemas.openxmlformats.org/officeDocument/2006/relationships/customXml" Target="../ink/ink4008.xml"/><Relationship Id="rId123" Type="http://schemas.openxmlformats.org/officeDocument/2006/relationships/image" Target="../media/image2438.png"/><Relationship Id="rId144" Type="http://schemas.openxmlformats.org/officeDocument/2006/relationships/customXml" Target="../ink/ink4029.xml"/><Relationship Id="rId90" Type="http://schemas.openxmlformats.org/officeDocument/2006/relationships/customXml" Target="../ink/ink4002.xml"/><Relationship Id="rId165" Type="http://schemas.openxmlformats.org/officeDocument/2006/relationships/image" Target="../media/image2459.png"/><Relationship Id="rId186" Type="http://schemas.openxmlformats.org/officeDocument/2006/relationships/customXml" Target="../ink/ink4050.xml"/><Relationship Id="rId211" Type="http://schemas.openxmlformats.org/officeDocument/2006/relationships/image" Target="../media/image2481.png"/><Relationship Id="rId232" Type="http://schemas.openxmlformats.org/officeDocument/2006/relationships/customXml" Target="../ink/ink4073.xml"/><Relationship Id="rId27" Type="http://schemas.openxmlformats.org/officeDocument/2006/relationships/image" Target="../media/image2390.png"/><Relationship Id="rId48" Type="http://schemas.openxmlformats.org/officeDocument/2006/relationships/customXml" Target="../ink/ink3981.xml"/><Relationship Id="rId69" Type="http://schemas.openxmlformats.org/officeDocument/2006/relationships/image" Target="../media/image2411.png"/><Relationship Id="rId113" Type="http://schemas.openxmlformats.org/officeDocument/2006/relationships/image" Target="../media/image2433.png"/><Relationship Id="rId134" Type="http://schemas.openxmlformats.org/officeDocument/2006/relationships/customXml" Target="../ink/ink4024.xml"/><Relationship Id="rId80" Type="http://schemas.openxmlformats.org/officeDocument/2006/relationships/customXml" Target="../ink/ink3997.xml"/><Relationship Id="rId155" Type="http://schemas.openxmlformats.org/officeDocument/2006/relationships/image" Target="../media/image2454.png"/><Relationship Id="rId176" Type="http://schemas.openxmlformats.org/officeDocument/2006/relationships/customXml" Target="../ink/ink4045.xml"/><Relationship Id="rId197" Type="http://schemas.openxmlformats.org/officeDocument/2006/relationships/image" Target="../media/image2474.png"/><Relationship Id="rId201" Type="http://schemas.openxmlformats.org/officeDocument/2006/relationships/image" Target="../media/image2476.png"/><Relationship Id="rId222" Type="http://schemas.openxmlformats.org/officeDocument/2006/relationships/customXml" Target="../ink/ink4068.xml"/><Relationship Id="rId243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56.png"/><Relationship Id="rId21" Type="http://schemas.openxmlformats.org/officeDocument/2006/relationships/image" Target="../media/image2508.png"/><Relationship Id="rId42" Type="http://schemas.openxmlformats.org/officeDocument/2006/relationships/customXml" Target="../ink/ink4101.xml"/><Relationship Id="rId63" Type="http://schemas.openxmlformats.org/officeDocument/2006/relationships/image" Target="../media/image2529.png"/><Relationship Id="rId84" Type="http://schemas.openxmlformats.org/officeDocument/2006/relationships/customXml" Target="../ink/ink4122.xml"/><Relationship Id="rId138" Type="http://schemas.openxmlformats.org/officeDocument/2006/relationships/customXml" Target="../ink/ink4149.xml"/><Relationship Id="rId159" Type="http://schemas.openxmlformats.org/officeDocument/2006/relationships/image" Target="../media/image2577.png"/><Relationship Id="rId170" Type="http://schemas.openxmlformats.org/officeDocument/2006/relationships/customXml" Target="../ink/ink4165.xml"/><Relationship Id="rId191" Type="http://schemas.openxmlformats.org/officeDocument/2006/relationships/image" Target="../media/image2593.png"/><Relationship Id="rId205" Type="http://schemas.openxmlformats.org/officeDocument/2006/relationships/image" Target="../media/image2600.png"/><Relationship Id="rId226" Type="http://schemas.openxmlformats.org/officeDocument/2006/relationships/customXml" Target="../ink/ink4193.xml"/><Relationship Id="rId107" Type="http://schemas.openxmlformats.org/officeDocument/2006/relationships/image" Target="../media/image2551.png"/><Relationship Id="rId11" Type="http://schemas.openxmlformats.org/officeDocument/2006/relationships/image" Target="../media/image2503.png"/><Relationship Id="rId32" Type="http://schemas.openxmlformats.org/officeDocument/2006/relationships/customXml" Target="../ink/ink4096.xml"/><Relationship Id="rId53" Type="http://schemas.openxmlformats.org/officeDocument/2006/relationships/image" Target="../media/image2524.png"/><Relationship Id="rId74" Type="http://schemas.openxmlformats.org/officeDocument/2006/relationships/customXml" Target="../ink/ink4117.xml"/><Relationship Id="rId128" Type="http://schemas.openxmlformats.org/officeDocument/2006/relationships/customXml" Target="../ink/ink4144.xml"/><Relationship Id="rId149" Type="http://schemas.openxmlformats.org/officeDocument/2006/relationships/image" Target="../media/image2572.png"/><Relationship Id="rId5" Type="http://schemas.openxmlformats.org/officeDocument/2006/relationships/image" Target="../media/image2500.png"/><Relationship Id="rId95" Type="http://schemas.openxmlformats.org/officeDocument/2006/relationships/image" Target="../media/image2545.png"/><Relationship Id="rId160" Type="http://schemas.openxmlformats.org/officeDocument/2006/relationships/customXml" Target="../ink/ink4160.xml"/><Relationship Id="rId181" Type="http://schemas.openxmlformats.org/officeDocument/2006/relationships/image" Target="../media/image2588.png"/><Relationship Id="rId216" Type="http://schemas.openxmlformats.org/officeDocument/2006/relationships/customXml" Target="../ink/ink4188.xml"/><Relationship Id="rId237" Type="http://schemas.openxmlformats.org/officeDocument/2006/relationships/image" Target="../media/image2616.png"/><Relationship Id="rId22" Type="http://schemas.openxmlformats.org/officeDocument/2006/relationships/customXml" Target="../ink/ink4091.xml"/><Relationship Id="rId43" Type="http://schemas.openxmlformats.org/officeDocument/2006/relationships/image" Target="../media/image2519.png"/><Relationship Id="rId64" Type="http://schemas.openxmlformats.org/officeDocument/2006/relationships/customXml" Target="../ink/ink4112.xml"/><Relationship Id="rId118" Type="http://schemas.openxmlformats.org/officeDocument/2006/relationships/customXml" Target="../ink/ink4139.xml"/><Relationship Id="rId139" Type="http://schemas.openxmlformats.org/officeDocument/2006/relationships/image" Target="../media/image2567.png"/><Relationship Id="rId80" Type="http://schemas.openxmlformats.org/officeDocument/2006/relationships/customXml" Target="../ink/ink4120.xml"/><Relationship Id="rId85" Type="http://schemas.openxmlformats.org/officeDocument/2006/relationships/image" Target="../media/image2540.png"/><Relationship Id="rId150" Type="http://schemas.openxmlformats.org/officeDocument/2006/relationships/customXml" Target="../ink/ink4155.xml"/><Relationship Id="rId155" Type="http://schemas.openxmlformats.org/officeDocument/2006/relationships/image" Target="../media/image2575.png"/><Relationship Id="rId171" Type="http://schemas.openxmlformats.org/officeDocument/2006/relationships/image" Target="../media/image2583.png"/><Relationship Id="rId176" Type="http://schemas.openxmlformats.org/officeDocument/2006/relationships/customXml" Target="../ink/ink4168.xml"/><Relationship Id="rId192" Type="http://schemas.openxmlformats.org/officeDocument/2006/relationships/customXml" Target="../ink/ink4176.xml"/><Relationship Id="rId197" Type="http://schemas.openxmlformats.org/officeDocument/2006/relationships/image" Target="../media/image2596.png"/><Relationship Id="rId206" Type="http://schemas.openxmlformats.org/officeDocument/2006/relationships/customXml" Target="../ink/ink4183.xml"/><Relationship Id="rId227" Type="http://schemas.openxmlformats.org/officeDocument/2006/relationships/image" Target="../media/image2611.png"/><Relationship Id="rId201" Type="http://schemas.openxmlformats.org/officeDocument/2006/relationships/image" Target="../media/image2598.png"/><Relationship Id="rId222" Type="http://schemas.openxmlformats.org/officeDocument/2006/relationships/customXml" Target="../ink/ink4191.xml"/><Relationship Id="rId12" Type="http://schemas.openxmlformats.org/officeDocument/2006/relationships/customXml" Target="../ink/ink4086.xml"/><Relationship Id="rId17" Type="http://schemas.openxmlformats.org/officeDocument/2006/relationships/image" Target="../media/image2506.png"/><Relationship Id="rId33" Type="http://schemas.openxmlformats.org/officeDocument/2006/relationships/image" Target="../media/image2514.png"/><Relationship Id="rId38" Type="http://schemas.openxmlformats.org/officeDocument/2006/relationships/customXml" Target="../ink/ink4099.xml"/><Relationship Id="rId59" Type="http://schemas.openxmlformats.org/officeDocument/2006/relationships/image" Target="../media/image2527.png"/><Relationship Id="rId103" Type="http://schemas.openxmlformats.org/officeDocument/2006/relationships/image" Target="../media/image2549.png"/><Relationship Id="rId108" Type="http://schemas.openxmlformats.org/officeDocument/2006/relationships/customXml" Target="../ink/ink4134.xml"/><Relationship Id="rId124" Type="http://schemas.openxmlformats.org/officeDocument/2006/relationships/customXml" Target="../ink/ink4142.xml"/><Relationship Id="rId129" Type="http://schemas.openxmlformats.org/officeDocument/2006/relationships/image" Target="../media/image2562.png"/><Relationship Id="rId54" Type="http://schemas.openxmlformats.org/officeDocument/2006/relationships/customXml" Target="../ink/ink4107.xml"/><Relationship Id="rId70" Type="http://schemas.openxmlformats.org/officeDocument/2006/relationships/customXml" Target="../ink/ink4115.xml"/><Relationship Id="rId75" Type="http://schemas.openxmlformats.org/officeDocument/2006/relationships/image" Target="../media/image2535.png"/><Relationship Id="rId91" Type="http://schemas.openxmlformats.org/officeDocument/2006/relationships/image" Target="../media/image2543.png"/><Relationship Id="rId96" Type="http://schemas.openxmlformats.org/officeDocument/2006/relationships/customXml" Target="../ink/ink4128.xml"/><Relationship Id="rId140" Type="http://schemas.openxmlformats.org/officeDocument/2006/relationships/customXml" Target="../ink/ink4150.xml"/><Relationship Id="rId145" Type="http://schemas.openxmlformats.org/officeDocument/2006/relationships/image" Target="../media/image2570.png"/><Relationship Id="rId161" Type="http://schemas.openxmlformats.org/officeDocument/2006/relationships/image" Target="../media/image2578.png"/><Relationship Id="rId166" Type="http://schemas.openxmlformats.org/officeDocument/2006/relationships/customXml" Target="../ink/ink4163.xml"/><Relationship Id="rId182" Type="http://schemas.openxmlformats.org/officeDocument/2006/relationships/customXml" Target="../ink/ink4171.xml"/><Relationship Id="rId187" Type="http://schemas.openxmlformats.org/officeDocument/2006/relationships/image" Target="../media/image2591.png"/><Relationship Id="rId217" Type="http://schemas.openxmlformats.org/officeDocument/2006/relationships/image" Target="../media/image260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83.xml"/><Relationship Id="rId212" Type="http://schemas.openxmlformats.org/officeDocument/2006/relationships/customXml" Target="../ink/ink4186.xml"/><Relationship Id="rId233" Type="http://schemas.openxmlformats.org/officeDocument/2006/relationships/image" Target="../media/image2614.png"/><Relationship Id="rId238" Type="http://schemas.openxmlformats.org/officeDocument/2006/relationships/customXml" Target="../ink/ink4199.xml"/><Relationship Id="rId23" Type="http://schemas.openxmlformats.org/officeDocument/2006/relationships/image" Target="../media/image2509.png"/><Relationship Id="rId28" Type="http://schemas.openxmlformats.org/officeDocument/2006/relationships/customXml" Target="../ink/ink4094.xml"/><Relationship Id="rId49" Type="http://schemas.openxmlformats.org/officeDocument/2006/relationships/image" Target="../media/image2522.png"/><Relationship Id="rId114" Type="http://schemas.openxmlformats.org/officeDocument/2006/relationships/customXml" Target="../ink/ink4137.xml"/><Relationship Id="rId119" Type="http://schemas.openxmlformats.org/officeDocument/2006/relationships/image" Target="../media/image2557.png"/><Relationship Id="rId44" Type="http://schemas.openxmlformats.org/officeDocument/2006/relationships/customXml" Target="../ink/ink4102.xml"/><Relationship Id="rId60" Type="http://schemas.openxmlformats.org/officeDocument/2006/relationships/customXml" Target="../ink/ink4110.xml"/><Relationship Id="rId65" Type="http://schemas.openxmlformats.org/officeDocument/2006/relationships/image" Target="../media/image2530.png"/><Relationship Id="rId81" Type="http://schemas.openxmlformats.org/officeDocument/2006/relationships/image" Target="../media/image2538.png"/><Relationship Id="rId86" Type="http://schemas.openxmlformats.org/officeDocument/2006/relationships/customXml" Target="../ink/ink4123.xml"/><Relationship Id="rId130" Type="http://schemas.openxmlformats.org/officeDocument/2006/relationships/customXml" Target="../ink/ink4145.xml"/><Relationship Id="rId135" Type="http://schemas.openxmlformats.org/officeDocument/2006/relationships/image" Target="../media/image2565.png"/><Relationship Id="rId151" Type="http://schemas.openxmlformats.org/officeDocument/2006/relationships/image" Target="../media/image2573.png"/><Relationship Id="rId156" Type="http://schemas.openxmlformats.org/officeDocument/2006/relationships/customXml" Target="../ink/ink4158.xml"/><Relationship Id="rId177" Type="http://schemas.openxmlformats.org/officeDocument/2006/relationships/image" Target="../media/image2586.png"/><Relationship Id="rId198" Type="http://schemas.openxmlformats.org/officeDocument/2006/relationships/customXml" Target="../ink/ink4179.xml"/><Relationship Id="rId172" Type="http://schemas.openxmlformats.org/officeDocument/2006/relationships/customXml" Target="../ink/ink4166.xml"/><Relationship Id="rId193" Type="http://schemas.openxmlformats.org/officeDocument/2006/relationships/image" Target="../media/image2594.png"/><Relationship Id="rId202" Type="http://schemas.openxmlformats.org/officeDocument/2006/relationships/customXml" Target="../ink/ink4181.xml"/><Relationship Id="rId207" Type="http://schemas.openxmlformats.org/officeDocument/2006/relationships/image" Target="../media/image2601.png"/><Relationship Id="rId223" Type="http://schemas.openxmlformats.org/officeDocument/2006/relationships/image" Target="../media/image2609.png"/><Relationship Id="rId228" Type="http://schemas.openxmlformats.org/officeDocument/2006/relationships/customXml" Target="../ink/ink4194.xml"/><Relationship Id="rId13" Type="http://schemas.openxmlformats.org/officeDocument/2006/relationships/image" Target="../media/image2504.png"/><Relationship Id="rId18" Type="http://schemas.openxmlformats.org/officeDocument/2006/relationships/customXml" Target="../ink/ink4089.xml"/><Relationship Id="rId39" Type="http://schemas.openxmlformats.org/officeDocument/2006/relationships/image" Target="../media/image2517.png"/><Relationship Id="rId109" Type="http://schemas.openxmlformats.org/officeDocument/2006/relationships/image" Target="../media/image2552.png"/><Relationship Id="rId34" Type="http://schemas.openxmlformats.org/officeDocument/2006/relationships/customXml" Target="../ink/ink4097.xml"/><Relationship Id="rId50" Type="http://schemas.openxmlformats.org/officeDocument/2006/relationships/customXml" Target="../ink/ink4105.xml"/><Relationship Id="rId55" Type="http://schemas.openxmlformats.org/officeDocument/2006/relationships/image" Target="../media/image2525.png"/><Relationship Id="rId76" Type="http://schemas.openxmlformats.org/officeDocument/2006/relationships/customXml" Target="../ink/ink4118.xml"/><Relationship Id="rId97" Type="http://schemas.openxmlformats.org/officeDocument/2006/relationships/image" Target="../media/image2546.png"/><Relationship Id="rId104" Type="http://schemas.openxmlformats.org/officeDocument/2006/relationships/customXml" Target="../ink/ink4132.xml"/><Relationship Id="rId120" Type="http://schemas.openxmlformats.org/officeDocument/2006/relationships/customXml" Target="../ink/ink4140.xml"/><Relationship Id="rId125" Type="http://schemas.openxmlformats.org/officeDocument/2006/relationships/image" Target="../media/image2560.png"/><Relationship Id="rId141" Type="http://schemas.openxmlformats.org/officeDocument/2006/relationships/image" Target="../media/image2568.png"/><Relationship Id="rId146" Type="http://schemas.openxmlformats.org/officeDocument/2006/relationships/customXml" Target="../ink/ink4153.xml"/><Relationship Id="rId167" Type="http://schemas.openxmlformats.org/officeDocument/2006/relationships/image" Target="../media/image2581.png"/><Relationship Id="rId188" Type="http://schemas.openxmlformats.org/officeDocument/2006/relationships/customXml" Target="../ink/ink4174.xml"/><Relationship Id="rId7" Type="http://schemas.openxmlformats.org/officeDocument/2006/relationships/image" Target="../media/image2501.png"/><Relationship Id="rId71" Type="http://schemas.openxmlformats.org/officeDocument/2006/relationships/image" Target="../media/image2533.png"/><Relationship Id="rId92" Type="http://schemas.openxmlformats.org/officeDocument/2006/relationships/customXml" Target="../ink/ink4126.xml"/><Relationship Id="rId162" Type="http://schemas.openxmlformats.org/officeDocument/2006/relationships/customXml" Target="../ink/ink4161.xml"/><Relationship Id="rId183" Type="http://schemas.openxmlformats.org/officeDocument/2006/relationships/image" Target="../media/image2589.png"/><Relationship Id="rId213" Type="http://schemas.openxmlformats.org/officeDocument/2006/relationships/image" Target="../media/image2604.png"/><Relationship Id="rId218" Type="http://schemas.openxmlformats.org/officeDocument/2006/relationships/customXml" Target="../ink/ink4189.xml"/><Relationship Id="rId234" Type="http://schemas.openxmlformats.org/officeDocument/2006/relationships/customXml" Target="../ink/ink4197.xml"/><Relationship Id="rId239" Type="http://schemas.openxmlformats.org/officeDocument/2006/relationships/image" Target="../media/image2617.png"/><Relationship Id="rId2" Type="http://schemas.openxmlformats.org/officeDocument/2006/relationships/customXml" Target="../ink/ink4081.xml"/><Relationship Id="rId29" Type="http://schemas.openxmlformats.org/officeDocument/2006/relationships/image" Target="../media/image2512.png"/><Relationship Id="rId24" Type="http://schemas.openxmlformats.org/officeDocument/2006/relationships/customXml" Target="../ink/ink4092.xml"/><Relationship Id="rId40" Type="http://schemas.openxmlformats.org/officeDocument/2006/relationships/customXml" Target="../ink/ink4100.xml"/><Relationship Id="rId45" Type="http://schemas.openxmlformats.org/officeDocument/2006/relationships/image" Target="../media/image2520.png"/><Relationship Id="rId66" Type="http://schemas.openxmlformats.org/officeDocument/2006/relationships/customXml" Target="../ink/ink4113.xml"/><Relationship Id="rId87" Type="http://schemas.openxmlformats.org/officeDocument/2006/relationships/image" Target="../media/image2541.png"/><Relationship Id="rId110" Type="http://schemas.openxmlformats.org/officeDocument/2006/relationships/customXml" Target="../ink/ink4135.xml"/><Relationship Id="rId115" Type="http://schemas.openxmlformats.org/officeDocument/2006/relationships/image" Target="../media/image2555.png"/><Relationship Id="rId131" Type="http://schemas.openxmlformats.org/officeDocument/2006/relationships/image" Target="../media/image2563.png"/><Relationship Id="rId136" Type="http://schemas.openxmlformats.org/officeDocument/2006/relationships/customXml" Target="../ink/ink4148.xml"/><Relationship Id="rId157" Type="http://schemas.openxmlformats.org/officeDocument/2006/relationships/image" Target="../media/image2576.png"/><Relationship Id="rId178" Type="http://schemas.openxmlformats.org/officeDocument/2006/relationships/customXml" Target="../ink/ink4169.xml"/><Relationship Id="rId61" Type="http://schemas.openxmlformats.org/officeDocument/2006/relationships/image" Target="../media/image2528.png"/><Relationship Id="rId82" Type="http://schemas.openxmlformats.org/officeDocument/2006/relationships/customXml" Target="../ink/ink4121.xml"/><Relationship Id="rId152" Type="http://schemas.openxmlformats.org/officeDocument/2006/relationships/customXml" Target="../ink/ink4156.xml"/><Relationship Id="rId173" Type="http://schemas.openxmlformats.org/officeDocument/2006/relationships/image" Target="../media/image2584.png"/><Relationship Id="rId194" Type="http://schemas.openxmlformats.org/officeDocument/2006/relationships/customXml" Target="../ink/ink4177.xml"/><Relationship Id="rId199" Type="http://schemas.openxmlformats.org/officeDocument/2006/relationships/image" Target="../media/image2597.png"/><Relationship Id="rId203" Type="http://schemas.openxmlformats.org/officeDocument/2006/relationships/image" Target="../media/image2599.png"/><Relationship Id="rId208" Type="http://schemas.openxmlformats.org/officeDocument/2006/relationships/customXml" Target="../ink/ink4184.xml"/><Relationship Id="rId229" Type="http://schemas.openxmlformats.org/officeDocument/2006/relationships/image" Target="../media/image2612.png"/><Relationship Id="rId19" Type="http://schemas.openxmlformats.org/officeDocument/2006/relationships/image" Target="../media/image2507.png"/><Relationship Id="rId224" Type="http://schemas.openxmlformats.org/officeDocument/2006/relationships/customXml" Target="../ink/ink4192.xml"/><Relationship Id="rId240" Type="http://schemas.openxmlformats.org/officeDocument/2006/relationships/customXml" Target="../ink/ink4200.xml"/><Relationship Id="rId14" Type="http://schemas.openxmlformats.org/officeDocument/2006/relationships/customXml" Target="../ink/ink4087.xml"/><Relationship Id="rId30" Type="http://schemas.openxmlformats.org/officeDocument/2006/relationships/customXml" Target="../ink/ink4095.xml"/><Relationship Id="rId35" Type="http://schemas.openxmlformats.org/officeDocument/2006/relationships/image" Target="../media/image2515.png"/><Relationship Id="rId56" Type="http://schemas.openxmlformats.org/officeDocument/2006/relationships/customXml" Target="../ink/ink4108.xml"/><Relationship Id="rId77" Type="http://schemas.openxmlformats.org/officeDocument/2006/relationships/image" Target="../media/image2536.png"/><Relationship Id="rId100" Type="http://schemas.openxmlformats.org/officeDocument/2006/relationships/customXml" Target="../ink/ink4130.xml"/><Relationship Id="rId105" Type="http://schemas.openxmlformats.org/officeDocument/2006/relationships/image" Target="../media/image2550.png"/><Relationship Id="rId126" Type="http://schemas.openxmlformats.org/officeDocument/2006/relationships/customXml" Target="../ink/ink4143.xml"/><Relationship Id="rId147" Type="http://schemas.openxmlformats.org/officeDocument/2006/relationships/image" Target="../media/image2571.png"/><Relationship Id="rId168" Type="http://schemas.openxmlformats.org/officeDocument/2006/relationships/customXml" Target="../ink/ink4164.xml"/><Relationship Id="rId8" Type="http://schemas.openxmlformats.org/officeDocument/2006/relationships/customXml" Target="../ink/ink4084.xml"/><Relationship Id="rId51" Type="http://schemas.openxmlformats.org/officeDocument/2006/relationships/image" Target="../media/image2523.png"/><Relationship Id="rId72" Type="http://schemas.openxmlformats.org/officeDocument/2006/relationships/customXml" Target="../ink/ink4116.xml"/><Relationship Id="rId93" Type="http://schemas.openxmlformats.org/officeDocument/2006/relationships/image" Target="../media/image2544.png"/><Relationship Id="rId98" Type="http://schemas.openxmlformats.org/officeDocument/2006/relationships/customXml" Target="../ink/ink4129.xml"/><Relationship Id="rId121" Type="http://schemas.openxmlformats.org/officeDocument/2006/relationships/image" Target="../media/image2558.png"/><Relationship Id="rId142" Type="http://schemas.openxmlformats.org/officeDocument/2006/relationships/customXml" Target="../ink/ink4151.xml"/><Relationship Id="rId163" Type="http://schemas.openxmlformats.org/officeDocument/2006/relationships/image" Target="../media/image2579.png"/><Relationship Id="rId184" Type="http://schemas.openxmlformats.org/officeDocument/2006/relationships/customXml" Target="../ink/ink4172.xml"/><Relationship Id="rId189" Type="http://schemas.openxmlformats.org/officeDocument/2006/relationships/image" Target="../media/image2592.png"/><Relationship Id="rId219" Type="http://schemas.openxmlformats.org/officeDocument/2006/relationships/image" Target="../media/image2607.png"/><Relationship Id="rId3" Type="http://schemas.openxmlformats.org/officeDocument/2006/relationships/image" Target="../media/image2499.png"/><Relationship Id="rId214" Type="http://schemas.openxmlformats.org/officeDocument/2006/relationships/customXml" Target="../ink/ink4187.xml"/><Relationship Id="rId230" Type="http://schemas.openxmlformats.org/officeDocument/2006/relationships/customXml" Target="../ink/ink4195.xml"/><Relationship Id="rId235" Type="http://schemas.openxmlformats.org/officeDocument/2006/relationships/image" Target="../media/image2615.png"/><Relationship Id="rId25" Type="http://schemas.openxmlformats.org/officeDocument/2006/relationships/image" Target="../media/image2510.png"/><Relationship Id="rId46" Type="http://schemas.openxmlformats.org/officeDocument/2006/relationships/customXml" Target="../ink/ink4103.xml"/><Relationship Id="rId67" Type="http://schemas.openxmlformats.org/officeDocument/2006/relationships/image" Target="../media/image2531.png"/><Relationship Id="rId116" Type="http://schemas.openxmlformats.org/officeDocument/2006/relationships/customXml" Target="../ink/ink4138.xml"/><Relationship Id="rId137" Type="http://schemas.openxmlformats.org/officeDocument/2006/relationships/image" Target="../media/image2566.png"/><Relationship Id="rId158" Type="http://schemas.openxmlformats.org/officeDocument/2006/relationships/customXml" Target="../ink/ink4159.xml"/><Relationship Id="rId20" Type="http://schemas.openxmlformats.org/officeDocument/2006/relationships/customXml" Target="../ink/ink4090.xml"/><Relationship Id="rId41" Type="http://schemas.openxmlformats.org/officeDocument/2006/relationships/image" Target="../media/image2518.png"/><Relationship Id="rId62" Type="http://schemas.openxmlformats.org/officeDocument/2006/relationships/customXml" Target="../ink/ink4111.xml"/><Relationship Id="rId83" Type="http://schemas.openxmlformats.org/officeDocument/2006/relationships/image" Target="../media/image2539.png"/><Relationship Id="rId88" Type="http://schemas.openxmlformats.org/officeDocument/2006/relationships/customXml" Target="../ink/ink4124.xml"/><Relationship Id="rId111" Type="http://schemas.openxmlformats.org/officeDocument/2006/relationships/image" Target="../media/image2553.png"/><Relationship Id="rId132" Type="http://schemas.openxmlformats.org/officeDocument/2006/relationships/customXml" Target="../ink/ink4146.xml"/><Relationship Id="rId153" Type="http://schemas.openxmlformats.org/officeDocument/2006/relationships/image" Target="../media/image2574.png"/><Relationship Id="rId174" Type="http://schemas.openxmlformats.org/officeDocument/2006/relationships/customXml" Target="../ink/ink4167.xml"/><Relationship Id="rId179" Type="http://schemas.openxmlformats.org/officeDocument/2006/relationships/image" Target="../media/image2587.png"/><Relationship Id="rId195" Type="http://schemas.openxmlformats.org/officeDocument/2006/relationships/image" Target="../media/image2595.png"/><Relationship Id="rId209" Type="http://schemas.openxmlformats.org/officeDocument/2006/relationships/image" Target="../media/image2602.png"/><Relationship Id="rId190" Type="http://schemas.openxmlformats.org/officeDocument/2006/relationships/customXml" Target="../ink/ink4175.xml"/><Relationship Id="rId204" Type="http://schemas.openxmlformats.org/officeDocument/2006/relationships/customXml" Target="../ink/ink4182.xml"/><Relationship Id="rId220" Type="http://schemas.openxmlformats.org/officeDocument/2006/relationships/customXml" Target="../ink/ink4190.xml"/><Relationship Id="rId225" Type="http://schemas.openxmlformats.org/officeDocument/2006/relationships/image" Target="../media/image2610.png"/><Relationship Id="rId15" Type="http://schemas.openxmlformats.org/officeDocument/2006/relationships/image" Target="../media/image2505.png"/><Relationship Id="rId36" Type="http://schemas.openxmlformats.org/officeDocument/2006/relationships/customXml" Target="../ink/ink4098.xml"/><Relationship Id="rId57" Type="http://schemas.openxmlformats.org/officeDocument/2006/relationships/image" Target="../media/image2526.png"/><Relationship Id="rId106" Type="http://schemas.openxmlformats.org/officeDocument/2006/relationships/customXml" Target="../ink/ink4133.xml"/><Relationship Id="rId127" Type="http://schemas.openxmlformats.org/officeDocument/2006/relationships/image" Target="../media/image2561.png"/><Relationship Id="rId10" Type="http://schemas.openxmlformats.org/officeDocument/2006/relationships/customXml" Target="../ink/ink4085.xml"/><Relationship Id="rId31" Type="http://schemas.openxmlformats.org/officeDocument/2006/relationships/image" Target="../media/image2513.png"/><Relationship Id="rId52" Type="http://schemas.openxmlformats.org/officeDocument/2006/relationships/customXml" Target="../ink/ink4106.xml"/><Relationship Id="rId73" Type="http://schemas.openxmlformats.org/officeDocument/2006/relationships/image" Target="../media/image2534.png"/><Relationship Id="rId78" Type="http://schemas.openxmlformats.org/officeDocument/2006/relationships/customXml" Target="../ink/ink4119.xml"/><Relationship Id="rId94" Type="http://schemas.openxmlformats.org/officeDocument/2006/relationships/customXml" Target="../ink/ink4127.xml"/><Relationship Id="rId99" Type="http://schemas.openxmlformats.org/officeDocument/2006/relationships/image" Target="../media/image2547.png"/><Relationship Id="rId101" Type="http://schemas.openxmlformats.org/officeDocument/2006/relationships/image" Target="../media/image2548.png"/><Relationship Id="rId122" Type="http://schemas.openxmlformats.org/officeDocument/2006/relationships/customXml" Target="../ink/ink4141.xml"/><Relationship Id="rId143" Type="http://schemas.openxmlformats.org/officeDocument/2006/relationships/image" Target="../media/image2569.png"/><Relationship Id="rId148" Type="http://schemas.openxmlformats.org/officeDocument/2006/relationships/customXml" Target="../ink/ink4154.xml"/><Relationship Id="rId164" Type="http://schemas.openxmlformats.org/officeDocument/2006/relationships/customXml" Target="../ink/ink4162.xml"/><Relationship Id="rId169" Type="http://schemas.openxmlformats.org/officeDocument/2006/relationships/image" Target="../media/image2582.png"/><Relationship Id="rId185" Type="http://schemas.openxmlformats.org/officeDocument/2006/relationships/image" Target="../media/image2590.png"/><Relationship Id="rId4" Type="http://schemas.openxmlformats.org/officeDocument/2006/relationships/customXml" Target="../ink/ink4082.xml"/><Relationship Id="rId9" Type="http://schemas.openxmlformats.org/officeDocument/2006/relationships/image" Target="../media/image2502.png"/><Relationship Id="rId180" Type="http://schemas.openxmlformats.org/officeDocument/2006/relationships/customXml" Target="../ink/ink4170.xml"/><Relationship Id="rId210" Type="http://schemas.openxmlformats.org/officeDocument/2006/relationships/customXml" Target="../ink/ink4185.xml"/><Relationship Id="rId215" Type="http://schemas.openxmlformats.org/officeDocument/2006/relationships/image" Target="../media/image2605.png"/><Relationship Id="rId236" Type="http://schemas.openxmlformats.org/officeDocument/2006/relationships/customXml" Target="../ink/ink4198.xml"/><Relationship Id="rId26" Type="http://schemas.openxmlformats.org/officeDocument/2006/relationships/customXml" Target="../ink/ink4093.xml"/><Relationship Id="rId231" Type="http://schemas.openxmlformats.org/officeDocument/2006/relationships/image" Target="../media/image2613.png"/><Relationship Id="rId47" Type="http://schemas.openxmlformats.org/officeDocument/2006/relationships/image" Target="../media/image2521.png"/><Relationship Id="rId68" Type="http://schemas.openxmlformats.org/officeDocument/2006/relationships/customXml" Target="../ink/ink4114.xml"/><Relationship Id="rId89" Type="http://schemas.openxmlformats.org/officeDocument/2006/relationships/image" Target="../media/image2542.png"/><Relationship Id="rId112" Type="http://schemas.openxmlformats.org/officeDocument/2006/relationships/customXml" Target="../ink/ink4136.xml"/><Relationship Id="rId133" Type="http://schemas.openxmlformats.org/officeDocument/2006/relationships/image" Target="../media/image2564.png"/><Relationship Id="rId154" Type="http://schemas.openxmlformats.org/officeDocument/2006/relationships/customXml" Target="../ink/ink4157.xml"/><Relationship Id="rId175" Type="http://schemas.openxmlformats.org/officeDocument/2006/relationships/image" Target="../media/image2585.png"/><Relationship Id="rId196" Type="http://schemas.openxmlformats.org/officeDocument/2006/relationships/customXml" Target="../ink/ink4178.xml"/><Relationship Id="rId200" Type="http://schemas.openxmlformats.org/officeDocument/2006/relationships/customXml" Target="../ink/ink4180.xml"/><Relationship Id="rId16" Type="http://schemas.openxmlformats.org/officeDocument/2006/relationships/customXml" Target="../ink/ink4088.xml"/><Relationship Id="rId221" Type="http://schemas.openxmlformats.org/officeDocument/2006/relationships/image" Target="../media/image2608.png"/><Relationship Id="rId37" Type="http://schemas.openxmlformats.org/officeDocument/2006/relationships/image" Target="../media/image2516.png"/><Relationship Id="rId58" Type="http://schemas.openxmlformats.org/officeDocument/2006/relationships/customXml" Target="../ink/ink4109.xml"/><Relationship Id="rId79" Type="http://schemas.openxmlformats.org/officeDocument/2006/relationships/image" Target="../media/image2537.png"/><Relationship Id="rId102" Type="http://schemas.openxmlformats.org/officeDocument/2006/relationships/customXml" Target="../ink/ink4131.xml"/><Relationship Id="rId123" Type="http://schemas.openxmlformats.org/officeDocument/2006/relationships/image" Target="../media/image2559.png"/><Relationship Id="rId144" Type="http://schemas.openxmlformats.org/officeDocument/2006/relationships/customXml" Target="../ink/ink4152.xml"/><Relationship Id="rId90" Type="http://schemas.openxmlformats.org/officeDocument/2006/relationships/customXml" Target="../ink/ink4125.xml"/><Relationship Id="rId165" Type="http://schemas.openxmlformats.org/officeDocument/2006/relationships/image" Target="../media/image2580.png"/><Relationship Id="rId186" Type="http://schemas.openxmlformats.org/officeDocument/2006/relationships/customXml" Target="../ink/ink4173.xml"/><Relationship Id="rId211" Type="http://schemas.openxmlformats.org/officeDocument/2006/relationships/image" Target="../media/image2603.png"/><Relationship Id="rId232" Type="http://schemas.openxmlformats.org/officeDocument/2006/relationships/customXml" Target="../ink/ink4196.xml"/><Relationship Id="rId27" Type="http://schemas.openxmlformats.org/officeDocument/2006/relationships/image" Target="../media/image2511.png"/><Relationship Id="rId48" Type="http://schemas.openxmlformats.org/officeDocument/2006/relationships/customXml" Target="../ink/ink4104.xml"/><Relationship Id="rId69" Type="http://schemas.openxmlformats.org/officeDocument/2006/relationships/image" Target="../media/image2532.png"/><Relationship Id="rId113" Type="http://schemas.openxmlformats.org/officeDocument/2006/relationships/image" Target="../media/image2554.png"/><Relationship Id="rId134" Type="http://schemas.openxmlformats.org/officeDocument/2006/relationships/customXml" Target="../ink/ink4147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259.xml"/><Relationship Id="rId21" Type="http://schemas.openxmlformats.org/officeDocument/2006/relationships/image" Target="../media/image2627.png"/><Relationship Id="rId42" Type="http://schemas.openxmlformats.org/officeDocument/2006/relationships/customXml" Target="../ink/ink4221.xml"/><Relationship Id="rId63" Type="http://schemas.openxmlformats.org/officeDocument/2006/relationships/image" Target="../media/image2647.png"/><Relationship Id="rId84" Type="http://schemas.openxmlformats.org/officeDocument/2006/relationships/image" Target="../media/image2657.png"/><Relationship Id="rId138" Type="http://schemas.openxmlformats.org/officeDocument/2006/relationships/image" Target="../media/image2684.png"/><Relationship Id="rId159" Type="http://schemas.openxmlformats.org/officeDocument/2006/relationships/customXml" Target="../ink/ink4281.xml"/><Relationship Id="rId170" Type="http://schemas.openxmlformats.org/officeDocument/2006/relationships/customXml" Target="../ink/ink4287.xml"/><Relationship Id="rId191" Type="http://schemas.openxmlformats.org/officeDocument/2006/relationships/image" Target="../media/image2709.png"/><Relationship Id="rId205" Type="http://schemas.openxmlformats.org/officeDocument/2006/relationships/image" Target="../media/image2716.png"/><Relationship Id="rId226" Type="http://schemas.openxmlformats.org/officeDocument/2006/relationships/image" Target="../media/image2726.png"/><Relationship Id="rId247" Type="http://schemas.openxmlformats.org/officeDocument/2006/relationships/image" Target="../media/image2736.png"/><Relationship Id="rId107" Type="http://schemas.openxmlformats.org/officeDocument/2006/relationships/customXml" Target="../ink/ink4254.xml"/><Relationship Id="rId268" Type="http://schemas.openxmlformats.org/officeDocument/2006/relationships/image" Target="../media/image2746.png"/><Relationship Id="rId11" Type="http://schemas.openxmlformats.org/officeDocument/2006/relationships/image" Target="../media/image2622.png"/><Relationship Id="rId32" Type="http://schemas.openxmlformats.org/officeDocument/2006/relationships/customXml" Target="../ink/ink4216.xml"/><Relationship Id="rId53" Type="http://schemas.openxmlformats.org/officeDocument/2006/relationships/image" Target="../media/image2643.png"/><Relationship Id="rId74" Type="http://schemas.openxmlformats.org/officeDocument/2006/relationships/image" Target="../media/image2652.png"/><Relationship Id="rId128" Type="http://schemas.openxmlformats.org/officeDocument/2006/relationships/image" Target="../media/image2679.png"/><Relationship Id="rId149" Type="http://schemas.openxmlformats.org/officeDocument/2006/relationships/customXml" Target="../ink/ink4276.xml"/><Relationship Id="rId5" Type="http://schemas.openxmlformats.org/officeDocument/2006/relationships/image" Target="../media/image2619.png"/><Relationship Id="rId95" Type="http://schemas.openxmlformats.org/officeDocument/2006/relationships/customXml" Target="../ink/ink4248.xml"/><Relationship Id="rId160" Type="http://schemas.openxmlformats.org/officeDocument/2006/relationships/image" Target="../media/image2694.png"/><Relationship Id="rId181" Type="http://schemas.openxmlformats.org/officeDocument/2006/relationships/image" Target="../media/image2704.png"/><Relationship Id="rId216" Type="http://schemas.openxmlformats.org/officeDocument/2006/relationships/image" Target="../media/image2721.png"/><Relationship Id="rId237" Type="http://schemas.openxmlformats.org/officeDocument/2006/relationships/image" Target="../media/image2731.png"/><Relationship Id="rId258" Type="http://schemas.openxmlformats.org/officeDocument/2006/relationships/customXml" Target="../ink/ink4332.xml"/><Relationship Id="rId22" Type="http://schemas.openxmlformats.org/officeDocument/2006/relationships/customXml" Target="../ink/ink4211.xml"/><Relationship Id="rId43" Type="http://schemas.openxmlformats.org/officeDocument/2006/relationships/image" Target="../media/image2638.png"/><Relationship Id="rId64" Type="http://schemas.openxmlformats.org/officeDocument/2006/relationships/customXml" Target="../ink/ink4232.xml"/><Relationship Id="rId118" Type="http://schemas.openxmlformats.org/officeDocument/2006/relationships/image" Target="../media/image2674.png"/><Relationship Id="rId139" Type="http://schemas.openxmlformats.org/officeDocument/2006/relationships/customXml" Target="../ink/ink4270.xml"/><Relationship Id="rId85" Type="http://schemas.openxmlformats.org/officeDocument/2006/relationships/customXml" Target="../ink/ink4243.xml"/><Relationship Id="rId150" Type="http://schemas.openxmlformats.org/officeDocument/2006/relationships/image" Target="../media/image2689.png"/><Relationship Id="rId171" Type="http://schemas.openxmlformats.org/officeDocument/2006/relationships/image" Target="../media/image2699.png"/><Relationship Id="rId192" Type="http://schemas.openxmlformats.org/officeDocument/2006/relationships/customXml" Target="../ink/ink4298.xml"/><Relationship Id="rId206" Type="http://schemas.openxmlformats.org/officeDocument/2006/relationships/customXml" Target="../ink/ink4305.xml"/><Relationship Id="rId227" Type="http://schemas.openxmlformats.org/officeDocument/2006/relationships/customXml" Target="../ink/ink4316.xml"/><Relationship Id="rId248" Type="http://schemas.openxmlformats.org/officeDocument/2006/relationships/customXml" Target="../ink/ink4327.xml"/><Relationship Id="rId269" Type="http://schemas.openxmlformats.org/officeDocument/2006/relationships/customXml" Target="../ink/ink4338.xml"/><Relationship Id="rId12" Type="http://schemas.openxmlformats.org/officeDocument/2006/relationships/customXml" Target="../ink/ink4206.xml"/><Relationship Id="rId33" Type="http://schemas.openxmlformats.org/officeDocument/2006/relationships/image" Target="../media/image2633.png"/><Relationship Id="rId108" Type="http://schemas.openxmlformats.org/officeDocument/2006/relationships/image" Target="../media/image2669.png"/><Relationship Id="rId129" Type="http://schemas.openxmlformats.org/officeDocument/2006/relationships/customXml" Target="../ink/ink4265.xml"/><Relationship Id="rId54" Type="http://schemas.openxmlformats.org/officeDocument/2006/relationships/customXml" Target="../ink/ink4227.xml"/><Relationship Id="rId75" Type="http://schemas.openxmlformats.org/officeDocument/2006/relationships/customXml" Target="../ink/ink4238.xml"/><Relationship Id="rId96" Type="http://schemas.openxmlformats.org/officeDocument/2006/relationships/image" Target="../media/image2663.png"/><Relationship Id="rId140" Type="http://schemas.openxmlformats.org/officeDocument/2006/relationships/image" Target="../media/image2685.png"/><Relationship Id="rId161" Type="http://schemas.openxmlformats.org/officeDocument/2006/relationships/customXml" Target="../ink/ink4282.xml"/><Relationship Id="rId182" Type="http://schemas.openxmlformats.org/officeDocument/2006/relationships/customXml" Target="../ink/ink4293.xml"/><Relationship Id="rId217" Type="http://schemas.openxmlformats.org/officeDocument/2006/relationships/customXml" Target="../ink/ink4311.xml"/><Relationship Id="rId6" Type="http://schemas.openxmlformats.org/officeDocument/2006/relationships/customXml" Target="../ink/ink4203.xml"/><Relationship Id="rId238" Type="http://schemas.openxmlformats.org/officeDocument/2006/relationships/customXml" Target="../ink/ink4322.xml"/><Relationship Id="rId259" Type="http://schemas.openxmlformats.org/officeDocument/2006/relationships/image" Target="../media/image2742.png"/><Relationship Id="rId23" Type="http://schemas.openxmlformats.org/officeDocument/2006/relationships/image" Target="../media/image2628.png"/><Relationship Id="rId119" Type="http://schemas.openxmlformats.org/officeDocument/2006/relationships/customXml" Target="../ink/ink4260.xml"/><Relationship Id="rId270" Type="http://schemas.openxmlformats.org/officeDocument/2006/relationships/image" Target="../media/image2747.png"/><Relationship Id="rId44" Type="http://schemas.openxmlformats.org/officeDocument/2006/relationships/customXml" Target="../ink/ink4222.xml"/><Relationship Id="rId60" Type="http://schemas.openxmlformats.org/officeDocument/2006/relationships/customXml" Target="../ink/ink4230.xml"/><Relationship Id="rId65" Type="http://schemas.openxmlformats.org/officeDocument/2006/relationships/image" Target="../media/image2648.png"/><Relationship Id="rId81" Type="http://schemas.openxmlformats.org/officeDocument/2006/relationships/customXml" Target="../ink/ink4241.xml"/><Relationship Id="rId86" Type="http://schemas.openxmlformats.org/officeDocument/2006/relationships/image" Target="../media/image2658.png"/><Relationship Id="rId130" Type="http://schemas.openxmlformats.org/officeDocument/2006/relationships/image" Target="../media/image2680.png"/><Relationship Id="rId135" Type="http://schemas.openxmlformats.org/officeDocument/2006/relationships/customXml" Target="../ink/ink4268.xml"/><Relationship Id="rId151" Type="http://schemas.openxmlformats.org/officeDocument/2006/relationships/customXml" Target="../ink/ink4277.xml"/><Relationship Id="rId156" Type="http://schemas.openxmlformats.org/officeDocument/2006/relationships/image" Target="../media/image2692.png"/><Relationship Id="rId177" Type="http://schemas.openxmlformats.org/officeDocument/2006/relationships/image" Target="../media/image2702.png"/><Relationship Id="rId198" Type="http://schemas.openxmlformats.org/officeDocument/2006/relationships/customXml" Target="../ink/ink4301.xml"/><Relationship Id="rId172" Type="http://schemas.openxmlformats.org/officeDocument/2006/relationships/customXml" Target="../ink/ink4288.xml"/><Relationship Id="rId193" Type="http://schemas.openxmlformats.org/officeDocument/2006/relationships/image" Target="../media/image2710.png"/><Relationship Id="rId202" Type="http://schemas.openxmlformats.org/officeDocument/2006/relationships/customXml" Target="../ink/ink4303.xml"/><Relationship Id="rId207" Type="http://schemas.openxmlformats.org/officeDocument/2006/relationships/image" Target="../media/image2717.png"/><Relationship Id="rId223" Type="http://schemas.openxmlformats.org/officeDocument/2006/relationships/customXml" Target="../ink/ink4314.xml"/><Relationship Id="rId228" Type="http://schemas.openxmlformats.org/officeDocument/2006/relationships/image" Target="../media/image2727.png"/><Relationship Id="rId244" Type="http://schemas.openxmlformats.org/officeDocument/2006/relationships/customXml" Target="../ink/ink4325.xml"/><Relationship Id="rId249" Type="http://schemas.openxmlformats.org/officeDocument/2006/relationships/image" Target="../media/image2737.png"/><Relationship Id="rId13" Type="http://schemas.openxmlformats.org/officeDocument/2006/relationships/image" Target="../media/image2623.png"/><Relationship Id="rId18" Type="http://schemas.openxmlformats.org/officeDocument/2006/relationships/customXml" Target="../ink/ink4209.xml"/><Relationship Id="rId39" Type="http://schemas.openxmlformats.org/officeDocument/2006/relationships/image" Target="../media/image2636.png"/><Relationship Id="rId109" Type="http://schemas.openxmlformats.org/officeDocument/2006/relationships/customXml" Target="../ink/ink4255.xml"/><Relationship Id="rId260" Type="http://schemas.openxmlformats.org/officeDocument/2006/relationships/customXml" Target="../ink/ink4333.xml"/><Relationship Id="rId265" Type="http://schemas.openxmlformats.org/officeDocument/2006/relationships/image" Target="../media/image2745.png"/><Relationship Id="rId34" Type="http://schemas.openxmlformats.org/officeDocument/2006/relationships/customXml" Target="../ink/ink4217.xml"/><Relationship Id="rId50" Type="http://schemas.openxmlformats.org/officeDocument/2006/relationships/customXml" Target="../ink/ink4225.xml"/><Relationship Id="rId55" Type="http://schemas.openxmlformats.org/officeDocument/2006/relationships/image" Target="../media/image2644.png"/><Relationship Id="rId76" Type="http://schemas.openxmlformats.org/officeDocument/2006/relationships/image" Target="../media/image2653.png"/><Relationship Id="rId97" Type="http://schemas.openxmlformats.org/officeDocument/2006/relationships/customXml" Target="../ink/ink4249.xml"/><Relationship Id="rId104" Type="http://schemas.openxmlformats.org/officeDocument/2006/relationships/image" Target="../media/image2667.png"/><Relationship Id="rId120" Type="http://schemas.openxmlformats.org/officeDocument/2006/relationships/image" Target="../media/image2675.png"/><Relationship Id="rId125" Type="http://schemas.openxmlformats.org/officeDocument/2006/relationships/customXml" Target="../ink/ink4263.xml"/><Relationship Id="rId141" Type="http://schemas.openxmlformats.org/officeDocument/2006/relationships/customXml" Target="../ink/ink4271.xml"/><Relationship Id="rId146" Type="http://schemas.openxmlformats.org/officeDocument/2006/relationships/customXml" Target="../ink/ink4274.xml"/><Relationship Id="rId167" Type="http://schemas.openxmlformats.org/officeDocument/2006/relationships/image" Target="../media/image2697.png"/><Relationship Id="rId188" Type="http://schemas.openxmlformats.org/officeDocument/2006/relationships/customXml" Target="../ink/ink4296.xml"/><Relationship Id="rId7" Type="http://schemas.openxmlformats.org/officeDocument/2006/relationships/image" Target="../media/image2620.png"/><Relationship Id="rId71" Type="http://schemas.openxmlformats.org/officeDocument/2006/relationships/customXml" Target="../ink/ink4236.xml"/><Relationship Id="rId92" Type="http://schemas.openxmlformats.org/officeDocument/2006/relationships/image" Target="../media/image2661.png"/><Relationship Id="rId162" Type="http://schemas.openxmlformats.org/officeDocument/2006/relationships/image" Target="../media/image2695.png"/><Relationship Id="rId183" Type="http://schemas.openxmlformats.org/officeDocument/2006/relationships/image" Target="../media/image2705.png"/><Relationship Id="rId213" Type="http://schemas.openxmlformats.org/officeDocument/2006/relationships/customXml" Target="../ink/ink4309.xml"/><Relationship Id="rId218" Type="http://schemas.openxmlformats.org/officeDocument/2006/relationships/image" Target="../media/image2722.png"/><Relationship Id="rId234" Type="http://schemas.openxmlformats.org/officeDocument/2006/relationships/image" Target="../media/image2730.png"/><Relationship Id="rId239" Type="http://schemas.openxmlformats.org/officeDocument/2006/relationships/image" Target="../media/image2732.png"/><Relationship Id="rId2" Type="http://schemas.openxmlformats.org/officeDocument/2006/relationships/customXml" Target="../ink/ink4201.xml"/><Relationship Id="rId29" Type="http://schemas.openxmlformats.org/officeDocument/2006/relationships/image" Target="../media/image2631.png"/><Relationship Id="rId250" Type="http://schemas.openxmlformats.org/officeDocument/2006/relationships/customXml" Target="../ink/ink4328.xml"/><Relationship Id="rId255" Type="http://schemas.openxmlformats.org/officeDocument/2006/relationships/image" Target="../media/image2740.png"/><Relationship Id="rId271" Type="http://schemas.openxmlformats.org/officeDocument/2006/relationships/customXml" Target="../ink/ink4339.xml"/><Relationship Id="rId276" Type="http://schemas.openxmlformats.org/officeDocument/2006/relationships/image" Target="../media/image2750.png"/><Relationship Id="rId24" Type="http://schemas.openxmlformats.org/officeDocument/2006/relationships/customXml" Target="../ink/ink4212.xml"/><Relationship Id="rId40" Type="http://schemas.openxmlformats.org/officeDocument/2006/relationships/customXml" Target="../ink/ink4220.xml"/><Relationship Id="rId45" Type="http://schemas.openxmlformats.org/officeDocument/2006/relationships/image" Target="../media/image2639.png"/><Relationship Id="rId66" Type="http://schemas.openxmlformats.org/officeDocument/2006/relationships/customXml" Target="../ink/ink4233.xml"/><Relationship Id="rId87" Type="http://schemas.openxmlformats.org/officeDocument/2006/relationships/customXml" Target="../ink/ink4244.xml"/><Relationship Id="rId110" Type="http://schemas.openxmlformats.org/officeDocument/2006/relationships/image" Target="../media/image2670.png"/><Relationship Id="rId115" Type="http://schemas.openxmlformats.org/officeDocument/2006/relationships/customXml" Target="../ink/ink4258.xml"/><Relationship Id="rId131" Type="http://schemas.openxmlformats.org/officeDocument/2006/relationships/customXml" Target="../ink/ink4266.xml"/><Relationship Id="rId136" Type="http://schemas.openxmlformats.org/officeDocument/2006/relationships/image" Target="../media/image2683.png"/><Relationship Id="rId157" Type="http://schemas.openxmlformats.org/officeDocument/2006/relationships/customXml" Target="../ink/ink4280.xml"/><Relationship Id="rId178" Type="http://schemas.openxmlformats.org/officeDocument/2006/relationships/customXml" Target="../ink/ink4291.xml"/><Relationship Id="rId61" Type="http://schemas.openxmlformats.org/officeDocument/2006/relationships/image" Target="../media/image2532.png"/><Relationship Id="rId82" Type="http://schemas.openxmlformats.org/officeDocument/2006/relationships/image" Target="../media/image2656.png"/><Relationship Id="rId152" Type="http://schemas.openxmlformats.org/officeDocument/2006/relationships/image" Target="../media/image2690.png"/><Relationship Id="rId173" Type="http://schemas.openxmlformats.org/officeDocument/2006/relationships/image" Target="../media/image2700.png"/><Relationship Id="rId194" Type="http://schemas.openxmlformats.org/officeDocument/2006/relationships/customXml" Target="../ink/ink4299.xml"/><Relationship Id="rId199" Type="http://schemas.openxmlformats.org/officeDocument/2006/relationships/image" Target="../media/image2713.png"/><Relationship Id="rId203" Type="http://schemas.openxmlformats.org/officeDocument/2006/relationships/image" Target="../media/image2715.png"/><Relationship Id="rId208" Type="http://schemas.openxmlformats.org/officeDocument/2006/relationships/customXml" Target="../ink/ink4306.xml"/><Relationship Id="rId229" Type="http://schemas.openxmlformats.org/officeDocument/2006/relationships/customXml" Target="../ink/ink4317.xml"/><Relationship Id="rId19" Type="http://schemas.openxmlformats.org/officeDocument/2006/relationships/image" Target="../media/image2626.png"/><Relationship Id="rId224" Type="http://schemas.openxmlformats.org/officeDocument/2006/relationships/image" Target="../media/image2725.png"/><Relationship Id="rId240" Type="http://schemas.openxmlformats.org/officeDocument/2006/relationships/customXml" Target="../ink/ink4323.xml"/><Relationship Id="rId245" Type="http://schemas.openxmlformats.org/officeDocument/2006/relationships/image" Target="../media/image2735.png"/><Relationship Id="rId261" Type="http://schemas.openxmlformats.org/officeDocument/2006/relationships/image" Target="../media/image2743.png"/><Relationship Id="rId266" Type="http://schemas.openxmlformats.org/officeDocument/2006/relationships/customXml" Target="../ink/ink4336.xml"/><Relationship Id="rId14" Type="http://schemas.openxmlformats.org/officeDocument/2006/relationships/customXml" Target="../ink/ink4207.xml"/><Relationship Id="rId30" Type="http://schemas.openxmlformats.org/officeDocument/2006/relationships/customXml" Target="../ink/ink4215.xml"/><Relationship Id="rId35" Type="http://schemas.openxmlformats.org/officeDocument/2006/relationships/image" Target="../media/image2634.png"/><Relationship Id="rId56" Type="http://schemas.openxmlformats.org/officeDocument/2006/relationships/customXml" Target="../ink/ink4228.xml"/><Relationship Id="rId77" Type="http://schemas.openxmlformats.org/officeDocument/2006/relationships/customXml" Target="../ink/ink4239.xml"/><Relationship Id="rId100" Type="http://schemas.openxmlformats.org/officeDocument/2006/relationships/image" Target="../media/image2665.png"/><Relationship Id="rId105" Type="http://schemas.openxmlformats.org/officeDocument/2006/relationships/customXml" Target="../ink/ink4253.xml"/><Relationship Id="rId126" Type="http://schemas.openxmlformats.org/officeDocument/2006/relationships/image" Target="../media/image2678.png"/><Relationship Id="rId147" Type="http://schemas.openxmlformats.org/officeDocument/2006/relationships/customXml" Target="../ink/ink4275.xml"/><Relationship Id="rId168" Type="http://schemas.openxmlformats.org/officeDocument/2006/relationships/customXml" Target="../ink/ink4286.xml"/><Relationship Id="rId8" Type="http://schemas.openxmlformats.org/officeDocument/2006/relationships/customXml" Target="../ink/ink4204.xml"/><Relationship Id="rId51" Type="http://schemas.openxmlformats.org/officeDocument/2006/relationships/image" Target="../media/image2642.png"/><Relationship Id="rId72" Type="http://schemas.openxmlformats.org/officeDocument/2006/relationships/image" Target="../media/image2651.png"/><Relationship Id="rId93" Type="http://schemas.openxmlformats.org/officeDocument/2006/relationships/customXml" Target="../ink/ink4247.xml"/><Relationship Id="rId98" Type="http://schemas.openxmlformats.org/officeDocument/2006/relationships/image" Target="../media/image2664.png"/><Relationship Id="rId121" Type="http://schemas.openxmlformats.org/officeDocument/2006/relationships/customXml" Target="../ink/ink4261.xml"/><Relationship Id="rId142" Type="http://schemas.openxmlformats.org/officeDocument/2006/relationships/customXml" Target="../ink/ink4272.xml"/><Relationship Id="rId163" Type="http://schemas.openxmlformats.org/officeDocument/2006/relationships/customXml" Target="../ink/ink4283.xml"/><Relationship Id="rId184" Type="http://schemas.openxmlformats.org/officeDocument/2006/relationships/customXml" Target="../ink/ink4294.xml"/><Relationship Id="rId189" Type="http://schemas.openxmlformats.org/officeDocument/2006/relationships/image" Target="../media/image2708.png"/><Relationship Id="rId219" Type="http://schemas.openxmlformats.org/officeDocument/2006/relationships/customXml" Target="../ink/ink4312.xml"/><Relationship Id="rId3" Type="http://schemas.openxmlformats.org/officeDocument/2006/relationships/image" Target="../media/image2618.png"/><Relationship Id="rId214" Type="http://schemas.openxmlformats.org/officeDocument/2006/relationships/image" Target="../media/image2720.png"/><Relationship Id="rId230" Type="http://schemas.openxmlformats.org/officeDocument/2006/relationships/image" Target="../media/image2728.png"/><Relationship Id="rId235" Type="http://schemas.openxmlformats.org/officeDocument/2006/relationships/customXml" Target="../ink/ink4320.xml"/><Relationship Id="rId251" Type="http://schemas.openxmlformats.org/officeDocument/2006/relationships/image" Target="../media/image2738.png"/><Relationship Id="rId256" Type="http://schemas.openxmlformats.org/officeDocument/2006/relationships/customXml" Target="../ink/ink4331.xml"/><Relationship Id="rId25" Type="http://schemas.openxmlformats.org/officeDocument/2006/relationships/image" Target="../media/image2629.png"/><Relationship Id="rId46" Type="http://schemas.openxmlformats.org/officeDocument/2006/relationships/customXml" Target="../ink/ink4223.xml"/><Relationship Id="rId67" Type="http://schemas.openxmlformats.org/officeDocument/2006/relationships/image" Target="../media/image2649.png"/><Relationship Id="rId116" Type="http://schemas.openxmlformats.org/officeDocument/2006/relationships/image" Target="../media/image2673.png"/><Relationship Id="rId137" Type="http://schemas.openxmlformats.org/officeDocument/2006/relationships/customXml" Target="../ink/ink4269.xml"/><Relationship Id="rId158" Type="http://schemas.openxmlformats.org/officeDocument/2006/relationships/image" Target="../media/image2693.png"/><Relationship Id="rId272" Type="http://schemas.openxmlformats.org/officeDocument/2006/relationships/image" Target="../media/image2748.png"/><Relationship Id="rId20" Type="http://schemas.openxmlformats.org/officeDocument/2006/relationships/customXml" Target="../ink/ink4210.xml"/><Relationship Id="rId41" Type="http://schemas.openxmlformats.org/officeDocument/2006/relationships/image" Target="../media/image2637.png"/><Relationship Id="rId62" Type="http://schemas.openxmlformats.org/officeDocument/2006/relationships/customXml" Target="../ink/ink4231.xml"/><Relationship Id="rId83" Type="http://schemas.openxmlformats.org/officeDocument/2006/relationships/customXml" Target="../ink/ink4242.xml"/><Relationship Id="rId88" Type="http://schemas.openxmlformats.org/officeDocument/2006/relationships/image" Target="../media/image2659.png"/><Relationship Id="rId111" Type="http://schemas.openxmlformats.org/officeDocument/2006/relationships/customXml" Target="../ink/ink4256.xml"/><Relationship Id="rId132" Type="http://schemas.openxmlformats.org/officeDocument/2006/relationships/image" Target="../media/image2681.png"/><Relationship Id="rId153" Type="http://schemas.openxmlformats.org/officeDocument/2006/relationships/customXml" Target="../ink/ink4278.xml"/><Relationship Id="rId174" Type="http://schemas.openxmlformats.org/officeDocument/2006/relationships/customXml" Target="../ink/ink4289.xml"/><Relationship Id="rId179" Type="http://schemas.openxmlformats.org/officeDocument/2006/relationships/image" Target="../media/image2703.png"/><Relationship Id="rId195" Type="http://schemas.openxmlformats.org/officeDocument/2006/relationships/image" Target="../media/image2711.png"/><Relationship Id="rId209" Type="http://schemas.openxmlformats.org/officeDocument/2006/relationships/image" Target="../media/image2718.png"/><Relationship Id="rId190" Type="http://schemas.openxmlformats.org/officeDocument/2006/relationships/customXml" Target="../ink/ink4297.xml"/><Relationship Id="rId204" Type="http://schemas.openxmlformats.org/officeDocument/2006/relationships/customXml" Target="../ink/ink4304.xml"/><Relationship Id="rId220" Type="http://schemas.openxmlformats.org/officeDocument/2006/relationships/image" Target="../media/image2723.png"/><Relationship Id="rId225" Type="http://schemas.openxmlformats.org/officeDocument/2006/relationships/customXml" Target="../ink/ink4315.xml"/><Relationship Id="rId241" Type="http://schemas.openxmlformats.org/officeDocument/2006/relationships/image" Target="../media/image2733.png"/><Relationship Id="rId246" Type="http://schemas.openxmlformats.org/officeDocument/2006/relationships/customXml" Target="../ink/ink4326.xml"/><Relationship Id="rId267" Type="http://schemas.openxmlformats.org/officeDocument/2006/relationships/customXml" Target="../ink/ink4337.xml"/><Relationship Id="rId15" Type="http://schemas.openxmlformats.org/officeDocument/2006/relationships/image" Target="../media/image2624.png"/><Relationship Id="rId36" Type="http://schemas.openxmlformats.org/officeDocument/2006/relationships/customXml" Target="../ink/ink4218.xml"/><Relationship Id="rId57" Type="http://schemas.openxmlformats.org/officeDocument/2006/relationships/image" Target="../media/image2645.png"/><Relationship Id="rId106" Type="http://schemas.openxmlformats.org/officeDocument/2006/relationships/image" Target="../media/image2668.png"/><Relationship Id="rId127" Type="http://schemas.openxmlformats.org/officeDocument/2006/relationships/customXml" Target="../ink/ink4264.xml"/><Relationship Id="rId262" Type="http://schemas.openxmlformats.org/officeDocument/2006/relationships/customXml" Target="../ink/ink4334.xml"/><Relationship Id="rId10" Type="http://schemas.openxmlformats.org/officeDocument/2006/relationships/customXml" Target="../ink/ink4205.xml"/><Relationship Id="rId31" Type="http://schemas.openxmlformats.org/officeDocument/2006/relationships/image" Target="../media/image2632.png"/><Relationship Id="rId52" Type="http://schemas.openxmlformats.org/officeDocument/2006/relationships/customXml" Target="../ink/ink4226.xml"/><Relationship Id="rId73" Type="http://schemas.openxmlformats.org/officeDocument/2006/relationships/customXml" Target="../ink/ink4237.xml"/><Relationship Id="rId78" Type="http://schemas.openxmlformats.org/officeDocument/2006/relationships/image" Target="../media/image2654.png"/><Relationship Id="rId94" Type="http://schemas.openxmlformats.org/officeDocument/2006/relationships/image" Target="../media/image2662.png"/><Relationship Id="rId99" Type="http://schemas.openxmlformats.org/officeDocument/2006/relationships/customXml" Target="../ink/ink4250.xml"/><Relationship Id="rId101" Type="http://schemas.openxmlformats.org/officeDocument/2006/relationships/customXml" Target="../ink/ink4251.xml"/><Relationship Id="rId122" Type="http://schemas.openxmlformats.org/officeDocument/2006/relationships/image" Target="../media/image2676.png"/><Relationship Id="rId143" Type="http://schemas.openxmlformats.org/officeDocument/2006/relationships/image" Target="../media/image2686.png"/><Relationship Id="rId148" Type="http://schemas.openxmlformats.org/officeDocument/2006/relationships/image" Target="../media/image2688.png"/><Relationship Id="rId164" Type="http://schemas.openxmlformats.org/officeDocument/2006/relationships/image" Target="../media/image2696.png"/><Relationship Id="rId169" Type="http://schemas.openxmlformats.org/officeDocument/2006/relationships/image" Target="../media/image2698.png"/><Relationship Id="rId185" Type="http://schemas.openxmlformats.org/officeDocument/2006/relationships/image" Target="../media/image2706.png"/><Relationship Id="rId4" Type="http://schemas.openxmlformats.org/officeDocument/2006/relationships/customXml" Target="../ink/ink4202.xml"/><Relationship Id="rId9" Type="http://schemas.openxmlformats.org/officeDocument/2006/relationships/image" Target="../media/image2621.png"/><Relationship Id="rId180" Type="http://schemas.openxmlformats.org/officeDocument/2006/relationships/customXml" Target="../ink/ink4292.xml"/><Relationship Id="rId210" Type="http://schemas.openxmlformats.org/officeDocument/2006/relationships/customXml" Target="../ink/ink4307.xml"/><Relationship Id="rId215" Type="http://schemas.openxmlformats.org/officeDocument/2006/relationships/customXml" Target="../ink/ink4310.xml"/><Relationship Id="rId236" Type="http://schemas.openxmlformats.org/officeDocument/2006/relationships/customXml" Target="../ink/ink4321.xml"/><Relationship Id="rId257" Type="http://schemas.openxmlformats.org/officeDocument/2006/relationships/image" Target="../media/image2741.png"/><Relationship Id="rId26" Type="http://schemas.openxmlformats.org/officeDocument/2006/relationships/customXml" Target="../ink/ink4213.xml"/><Relationship Id="rId231" Type="http://schemas.openxmlformats.org/officeDocument/2006/relationships/customXml" Target="../ink/ink4318.xml"/><Relationship Id="rId252" Type="http://schemas.openxmlformats.org/officeDocument/2006/relationships/customXml" Target="../ink/ink4329.xml"/><Relationship Id="rId273" Type="http://schemas.openxmlformats.org/officeDocument/2006/relationships/customXml" Target="../ink/ink4340.xml"/><Relationship Id="rId47" Type="http://schemas.openxmlformats.org/officeDocument/2006/relationships/image" Target="../media/image2640.png"/><Relationship Id="rId68" Type="http://schemas.openxmlformats.org/officeDocument/2006/relationships/customXml" Target="../ink/ink4234.xml"/><Relationship Id="rId89" Type="http://schemas.openxmlformats.org/officeDocument/2006/relationships/customXml" Target="../ink/ink4245.xml"/><Relationship Id="rId112" Type="http://schemas.openxmlformats.org/officeDocument/2006/relationships/image" Target="../media/image2671.png"/><Relationship Id="rId133" Type="http://schemas.openxmlformats.org/officeDocument/2006/relationships/customXml" Target="../ink/ink4267.xml"/><Relationship Id="rId154" Type="http://schemas.openxmlformats.org/officeDocument/2006/relationships/image" Target="../media/image2691.png"/><Relationship Id="rId175" Type="http://schemas.openxmlformats.org/officeDocument/2006/relationships/image" Target="../media/image2701.png"/><Relationship Id="rId196" Type="http://schemas.openxmlformats.org/officeDocument/2006/relationships/customXml" Target="../ink/ink4300.xml"/><Relationship Id="rId200" Type="http://schemas.openxmlformats.org/officeDocument/2006/relationships/customXml" Target="../ink/ink4302.xml"/><Relationship Id="rId16" Type="http://schemas.openxmlformats.org/officeDocument/2006/relationships/customXml" Target="../ink/ink4208.xml"/><Relationship Id="rId221" Type="http://schemas.openxmlformats.org/officeDocument/2006/relationships/customXml" Target="../ink/ink4313.xml"/><Relationship Id="rId242" Type="http://schemas.openxmlformats.org/officeDocument/2006/relationships/customXml" Target="../ink/ink4324.xml"/><Relationship Id="rId263" Type="http://schemas.openxmlformats.org/officeDocument/2006/relationships/image" Target="../media/image2744.png"/><Relationship Id="rId37" Type="http://schemas.openxmlformats.org/officeDocument/2006/relationships/image" Target="../media/image2635.png"/><Relationship Id="rId58" Type="http://schemas.openxmlformats.org/officeDocument/2006/relationships/customXml" Target="../ink/ink4229.xml"/><Relationship Id="rId79" Type="http://schemas.openxmlformats.org/officeDocument/2006/relationships/customXml" Target="../ink/ink4240.xml"/><Relationship Id="rId102" Type="http://schemas.openxmlformats.org/officeDocument/2006/relationships/image" Target="../media/image2666.png"/><Relationship Id="rId123" Type="http://schemas.openxmlformats.org/officeDocument/2006/relationships/customXml" Target="../ink/ink4262.xml"/><Relationship Id="rId144" Type="http://schemas.openxmlformats.org/officeDocument/2006/relationships/customXml" Target="../ink/ink4273.xml"/><Relationship Id="rId90" Type="http://schemas.openxmlformats.org/officeDocument/2006/relationships/image" Target="../media/image2660.png"/><Relationship Id="rId165" Type="http://schemas.openxmlformats.org/officeDocument/2006/relationships/customXml" Target="../ink/ink4284.xml"/><Relationship Id="rId186" Type="http://schemas.openxmlformats.org/officeDocument/2006/relationships/customXml" Target="../ink/ink4295.xml"/><Relationship Id="rId211" Type="http://schemas.openxmlformats.org/officeDocument/2006/relationships/customXml" Target="../ink/ink4308.xml"/><Relationship Id="rId232" Type="http://schemas.openxmlformats.org/officeDocument/2006/relationships/image" Target="../media/image2729.png"/><Relationship Id="rId253" Type="http://schemas.openxmlformats.org/officeDocument/2006/relationships/image" Target="../media/image2739.png"/><Relationship Id="rId274" Type="http://schemas.openxmlformats.org/officeDocument/2006/relationships/image" Target="../media/image2749.png"/><Relationship Id="rId27" Type="http://schemas.openxmlformats.org/officeDocument/2006/relationships/image" Target="../media/image2630.png"/><Relationship Id="rId48" Type="http://schemas.openxmlformats.org/officeDocument/2006/relationships/customXml" Target="../ink/ink4224.xml"/><Relationship Id="rId69" Type="http://schemas.openxmlformats.org/officeDocument/2006/relationships/customXml" Target="../ink/ink4235.xml"/><Relationship Id="rId113" Type="http://schemas.openxmlformats.org/officeDocument/2006/relationships/customXml" Target="../ink/ink4257.xml"/><Relationship Id="rId134" Type="http://schemas.openxmlformats.org/officeDocument/2006/relationships/image" Target="../media/image2682.png"/><Relationship Id="rId80" Type="http://schemas.openxmlformats.org/officeDocument/2006/relationships/image" Target="../media/image2655.png"/><Relationship Id="rId155" Type="http://schemas.openxmlformats.org/officeDocument/2006/relationships/customXml" Target="../ink/ink4279.xml"/><Relationship Id="rId176" Type="http://schemas.openxmlformats.org/officeDocument/2006/relationships/customXml" Target="../ink/ink4290.xml"/><Relationship Id="rId197" Type="http://schemas.openxmlformats.org/officeDocument/2006/relationships/image" Target="../media/image2712.png"/><Relationship Id="rId201" Type="http://schemas.openxmlformats.org/officeDocument/2006/relationships/image" Target="../media/image2714.png"/><Relationship Id="rId222" Type="http://schemas.openxmlformats.org/officeDocument/2006/relationships/image" Target="../media/image2724.png"/><Relationship Id="rId243" Type="http://schemas.openxmlformats.org/officeDocument/2006/relationships/image" Target="../media/image2734.png"/><Relationship Id="rId264" Type="http://schemas.openxmlformats.org/officeDocument/2006/relationships/customXml" Target="../ink/ink4335.xml"/><Relationship Id="rId17" Type="http://schemas.openxmlformats.org/officeDocument/2006/relationships/image" Target="../media/image2625.png"/><Relationship Id="rId38" Type="http://schemas.openxmlformats.org/officeDocument/2006/relationships/customXml" Target="../ink/ink4219.xml"/><Relationship Id="rId59" Type="http://schemas.openxmlformats.org/officeDocument/2006/relationships/image" Target="../media/image2646.png"/><Relationship Id="rId103" Type="http://schemas.openxmlformats.org/officeDocument/2006/relationships/customXml" Target="../ink/ink4252.xml"/><Relationship Id="rId124" Type="http://schemas.openxmlformats.org/officeDocument/2006/relationships/image" Target="../media/image2677.png"/><Relationship Id="rId70" Type="http://schemas.openxmlformats.org/officeDocument/2006/relationships/image" Target="../media/image2650.png"/><Relationship Id="rId91" Type="http://schemas.openxmlformats.org/officeDocument/2006/relationships/customXml" Target="../ink/ink4246.xml"/><Relationship Id="rId145" Type="http://schemas.openxmlformats.org/officeDocument/2006/relationships/image" Target="../media/image2687.png"/><Relationship Id="rId166" Type="http://schemas.openxmlformats.org/officeDocument/2006/relationships/customXml" Target="../ink/ink4285.xml"/><Relationship Id="rId187" Type="http://schemas.openxmlformats.org/officeDocument/2006/relationships/image" Target="../media/image2707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719.png"/><Relationship Id="rId233" Type="http://schemas.openxmlformats.org/officeDocument/2006/relationships/customXml" Target="../ink/ink4319.xml"/><Relationship Id="rId254" Type="http://schemas.openxmlformats.org/officeDocument/2006/relationships/customXml" Target="../ink/ink4330.xml"/><Relationship Id="rId28" Type="http://schemas.openxmlformats.org/officeDocument/2006/relationships/customXml" Target="../ink/ink4214.xml"/><Relationship Id="rId49" Type="http://schemas.openxmlformats.org/officeDocument/2006/relationships/image" Target="../media/image2641.png"/><Relationship Id="rId114" Type="http://schemas.openxmlformats.org/officeDocument/2006/relationships/image" Target="../media/image2672.png"/><Relationship Id="rId275" Type="http://schemas.openxmlformats.org/officeDocument/2006/relationships/customXml" Target="../ink/ink4341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54.xml"/><Relationship Id="rId21" Type="http://schemas.openxmlformats.org/officeDocument/2006/relationships/image" Target="../media/image2759.png"/><Relationship Id="rId42" Type="http://schemas.openxmlformats.org/officeDocument/2006/relationships/customXml" Target="../ink/ink4362.xml"/><Relationship Id="rId47" Type="http://schemas.openxmlformats.org/officeDocument/2006/relationships/image" Target="../media/image2772.png"/><Relationship Id="rId63" Type="http://schemas.openxmlformats.org/officeDocument/2006/relationships/customXml" Target="../ink/ink4373.xml"/><Relationship Id="rId68" Type="http://schemas.openxmlformats.org/officeDocument/2006/relationships/image" Target="../media/image2782.png"/><Relationship Id="rId84" Type="http://schemas.openxmlformats.org/officeDocument/2006/relationships/image" Target="../media/image2790.png"/><Relationship Id="rId89" Type="http://schemas.openxmlformats.org/officeDocument/2006/relationships/customXml" Target="../ink/ink4386.xml"/><Relationship Id="rId7" Type="http://schemas.openxmlformats.org/officeDocument/2006/relationships/image" Target="../media/image2753.png"/><Relationship Id="rId71" Type="http://schemas.openxmlformats.org/officeDocument/2006/relationships/customXml" Target="../ink/ink4377.xml"/><Relationship Id="rId92" Type="http://schemas.openxmlformats.org/officeDocument/2006/relationships/image" Target="../media/image2794.png"/><Relationship Id="rId2" Type="http://schemas.openxmlformats.org/officeDocument/2006/relationships/customXml" Target="../ink/ink4342.xml"/><Relationship Id="rId16" Type="http://schemas.openxmlformats.org/officeDocument/2006/relationships/customXml" Target="../ink/ink4349.xml"/><Relationship Id="rId29" Type="http://schemas.openxmlformats.org/officeDocument/2006/relationships/image" Target="../media/image2763.png"/><Relationship Id="rId11" Type="http://schemas.openxmlformats.org/officeDocument/2006/relationships/image" Target="../media/image2754.png"/><Relationship Id="rId24" Type="http://schemas.openxmlformats.org/officeDocument/2006/relationships/customXml" Target="../ink/ink4353.xml"/><Relationship Id="rId32" Type="http://schemas.openxmlformats.org/officeDocument/2006/relationships/customXml" Target="../ink/ink4357.xml"/><Relationship Id="rId37" Type="http://schemas.openxmlformats.org/officeDocument/2006/relationships/image" Target="../media/image2767.png"/><Relationship Id="rId40" Type="http://schemas.openxmlformats.org/officeDocument/2006/relationships/customXml" Target="../ink/ink4361.xml"/><Relationship Id="rId45" Type="http://schemas.openxmlformats.org/officeDocument/2006/relationships/image" Target="../media/image2771.png"/><Relationship Id="rId53" Type="http://schemas.openxmlformats.org/officeDocument/2006/relationships/image" Target="../media/image2775.png"/><Relationship Id="rId58" Type="http://schemas.openxmlformats.org/officeDocument/2006/relationships/customXml" Target="../ink/ink4370.xml"/><Relationship Id="rId66" Type="http://schemas.openxmlformats.org/officeDocument/2006/relationships/image" Target="../media/image2781.png"/><Relationship Id="rId74" Type="http://schemas.openxmlformats.org/officeDocument/2006/relationships/image" Target="../media/image2785.png"/><Relationship Id="rId79" Type="http://schemas.openxmlformats.org/officeDocument/2006/relationships/customXml" Target="../ink/ink4381.xml"/><Relationship Id="rId87" Type="http://schemas.openxmlformats.org/officeDocument/2006/relationships/customXml" Target="../ink/ink4385.xml"/><Relationship Id="rId102" Type="http://schemas.openxmlformats.org/officeDocument/2006/relationships/image" Target="../media/image2799.png"/><Relationship Id="rId5" Type="http://schemas.openxmlformats.org/officeDocument/2006/relationships/image" Target="../media/image2752.png"/><Relationship Id="rId61" Type="http://schemas.openxmlformats.org/officeDocument/2006/relationships/image" Target="../media/image2779.png"/><Relationship Id="rId82" Type="http://schemas.openxmlformats.org/officeDocument/2006/relationships/image" Target="../media/image2789.png"/><Relationship Id="rId90" Type="http://schemas.openxmlformats.org/officeDocument/2006/relationships/image" Target="../media/image2793.png"/><Relationship Id="rId95" Type="http://schemas.openxmlformats.org/officeDocument/2006/relationships/customXml" Target="../ink/ink4389.xml"/><Relationship Id="rId19" Type="http://schemas.openxmlformats.org/officeDocument/2006/relationships/image" Target="../media/image2758.png"/><Relationship Id="rId14" Type="http://schemas.openxmlformats.org/officeDocument/2006/relationships/customXml" Target="../ink/ink4348.xml"/><Relationship Id="rId22" Type="http://schemas.openxmlformats.org/officeDocument/2006/relationships/customXml" Target="../ink/ink4352.xml"/><Relationship Id="rId27" Type="http://schemas.openxmlformats.org/officeDocument/2006/relationships/image" Target="../media/image2762.png"/><Relationship Id="rId30" Type="http://schemas.openxmlformats.org/officeDocument/2006/relationships/customXml" Target="../ink/ink4356.xml"/><Relationship Id="rId35" Type="http://schemas.openxmlformats.org/officeDocument/2006/relationships/image" Target="../media/image2766.png"/><Relationship Id="rId43" Type="http://schemas.openxmlformats.org/officeDocument/2006/relationships/image" Target="../media/image2770.png"/><Relationship Id="rId48" Type="http://schemas.openxmlformats.org/officeDocument/2006/relationships/customXml" Target="../ink/ink4365.xml"/><Relationship Id="rId56" Type="http://schemas.openxmlformats.org/officeDocument/2006/relationships/customXml" Target="../ink/ink4369.xml"/><Relationship Id="rId64" Type="http://schemas.openxmlformats.org/officeDocument/2006/relationships/image" Target="../media/image2780.png"/><Relationship Id="rId69" Type="http://schemas.openxmlformats.org/officeDocument/2006/relationships/customXml" Target="../ink/ink4376.xml"/><Relationship Id="rId77" Type="http://schemas.openxmlformats.org/officeDocument/2006/relationships/customXml" Target="../ink/ink4380.xml"/><Relationship Id="rId100" Type="http://schemas.openxmlformats.org/officeDocument/2006/relationships/image" Target="../media/image2798.png"/><Relationship Id="rId8" Type="http://schemas.openxmlformats.org/officeDocument/2006/relationships/customXml" Target="../ink/ink4345.xml"/><Relationship Id="rId51" Type="http://schemas.openxmlformats.org/officeDocument/2006/relationships/image" Target="../media/image2774.png"/><Relationship Id="rId72" Type="http://schemas.openxmlformats.org/officeDocument/2006/relationships/image" Target="../media/image2784.png"/><Relationship Id="rId80" Type="http://schemas.openxmlformats.org/officeDocument/2006/relationships/image" Target="../media/image2788.png"/><Relationship Id="rId85" Type="http://schemas.openxmlformats.org/officeDocument/2006/relationships/customXml" Target="../ink/ink4384.xml"/><Relationship Id="rId93" Type="http://schemas.openxmlformats.org/officeDocument/2006/relationships/customXml" Target="../ink/ink4388.xml"/><Relationship Id="rId98" Type="http://schemas.openxmlformats.org/officeDocument/2006/relationships/image" Target="../media/image2797.png"/><Relationship Id="rId3" Type="http://schemas.openxmlformats.org/officeDocument/2006/relationships/image" Target="../media/image2751.png"/><Relationship Id="rId12" Type="http://schemas.openxmlformats.org/officeDocument/2006/relationships/customXml" Target="../ink/ink4347.xml"/><Relationship Id="rId17" Type="http://schemas.openxmlformats.org/officeDocument/2006/relationships/image" Target="../media/image2757.png"/><Relationship Id="rId25" Type="http://schemas.openxmlformats.org/officeDocument/2006/relationships/image" Target="../media/image2761.png"/><Relationship Id="rId33" Type="http://schemas.openxmlformats.org/officeDocument/2006/relationships/image" Target="../media/image2765.png"/><Relationship Id="rId38" Type="http://schemas.openxmlformats.org/officeDocument/2006/relationships/customXml" Target="../ink/ink4360.xml"/><Relationship Id="rId46" Type="http://schemas.openxmlformats.org/officeDocument/2006/relationships/customXml" Target="../ink/ink4364.xml"/><Relationship Id="rId59" Type="http://schemas.openxmlformats.org/officeDocument/2006/relationships/image" Target="../media/image2778.png"/><Relationship Id="rId67" Type="http://schemas.openxmlformats.org/officeDocument/2006/relationships/customXml" Target="../ink/ink4375.xml"/><Relationship Id="rId103" Type="http://schemas.openxmlformats.org/officeDocument/2006/relationships/customXml" Target="../ink/ink4393.xml"/><Relationship Id="rId20" Type="http://schemas.openxmlformats.org/officeDocument/2006/relationships/customXml" Target="../ink/ink4351.xml"/><Relationship Id="rId41" Type="http://schemas.openxmlformats.org/officeDocument/2006/relationships/image" Target="../media/image2769.png"/><Relationship Id="rId54" Type="http://schemas.openxmlformats.org/officeDocument/2006/relationships/customXml" Target="../ink/ink4368.xml"/><Relationship Id="rId62" Type="http://schemas.openxmlformats.org/officeDocument/2006/relationships/customXml" Target="../ink/ink4372.xml"/><Relationship Id="rId70" Type="http://schemas.openxmlformats.org/officeDocument/2006/relationships/image" Target="../media/image2783.png"/><Relationship Id="rId75" Type="http://schemas.openxmlformats.org/officeDocument/2006/relationships/customXml" Target="../ink/ink4379.xml"/><Relationship Id="rId83" Type="http://schemas.openxmlformats.org/officeDocument/2006/relationships/customXml" Target="../ink/ink4383.xml"/><Relationship Id="rId88" Type="http://schemas.openxmlformats.org/officeDocument/2006/relationships/image" Target="../media/image2792.png"/><Relationship Id="rId91" Type="http://schemas.openxmlformats.org/officeDocument/2006/relationships/customXml" Target="../ink/ink4387.xml"/><Relationship Id="rId96" Type="http://schemas.openxmlformats.org/officeDocument/2006/relationships/image" Target="../media/image279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44.xml"/><Relationship Id="rId15" Type="http://schemas.openxmlformats.org/officeDocument/2006/relationships/image" Target="../media/image2756.png"/><Relationship Id="rId23" Type="http://schemas.openxmlformats.org/officeDocument/2006/relationships/image" Target="../media/image2760.png"/><Relationship Id="rId28" Type="http://schemas.openxmlformats.org/officeDocument/2006/relationships/customXml" Target="../ink/ink4355.xml"/><Relationship Id="rId36" Type="http://schemas.openxmlformats.org/officeDocument/2006/relationships/customXml" Target="../ink/ink4359.xml"/><Relationship Id="rId49" Type="http://schemas.openxmlformats.org/officeDocument/2006/relationships/image" Target="../media/image2773.png"/><Relationship Id="rId57" Type="http://schemas.openxmlformats.org/officeDocument/2006/relationships/image" Target="../media/image2777.png"/><Relationship Id="rId10" Type="http://schemas.openxmlformats.org/officeDocument/2006/relationships/customXml" Target="../ink/ink4346.xml"/><Relationship Id="rId31" Type="http://schemas.openxmlformats.org/officeDocument/2006/relationships/image" Target="../media/image2764.png"/><Relationship Id="rId44" Type="http://schemas.openxmlformats.org/officeDocument/2006/relationships/customXml" Target="../ink/ink4363.xml"/><Relationship Id="rId52" Type="http://schemas.openxmlformats.org/officeDocument/2006/relationships/customXml" Target="../ink/ink4367.xml"/><Relationship Id="rId60" Type="http://schemas.openxmlformats.org/officeDocument/2006/relationships/customXml" Target="../ink/ink4371.xml"/><Relationship Id="rId65" Type="http://schemas.openxmlformats.org/officeDocument/2006/relationships/customXml" Target="../ink/ink4374.xml"/><Relationship Id="rId73" Type="http://schemas.openxmlformats.org/officeDocument/2006/relationships/customXml" Target="../ink/ink4378.xml"/><Relationship Id="rId78" Type="http://schemas.openxmlformats.org/officeDocument/2006/relationships/image" Target="../media/image2787.png"/><Relationship Id="rId81" Type="http://schemas.openxmlformats.org/officeDocument/2006/relationships/customXml" Target="../ink/ink4382.xml"/><Relationship Id="rId86" Type="http://schemas.openxmlformats.org/officeDocument/2006/relationships/image" Target="../media/image2791.png"/><Relationship Id="rId94" Type="http://schemas.openxmlformats.org/officeDocument/2006/relationships/image" Target="../media/image2795.png"/><Relationship Id="rId99" Type="http://schemas.openxmlformats.org/officeDocument/2006/relationships/customXml" Target="../ink/ink4391.xml"/><Relationship Id="rId101" Type="http://schemas.openxmlformats.org/officeDocument/2006/relationships/customXml" Target="../ink/ink4392.xml"/><Relationship Id="rId4" Type="http://schemas.openxmlformats.org/officeDocument/2006/relationships/customXml" Target="../ink/ink4343.xml"/><Relationship Id="rId9" Type="http://schemas.openxmlformats.org/officeDocument/2006/relationships/image" Target="../media/image19.png"/><Relationship Id="rId13" Type="http://schemas.openxmlformats.org/officeDocument/2006/relationships/image" Target="../media/image2755.png"/><Relationship Id="rId18" Type="http://schemas.openxmlformats.org/officeDocument/2006/relationships/customXml" Target="../ink/ink4350.xml"/><Relationship Id="rId39" Type="http://schemas.openxmlformats.org/officeDocument/2006/relationships/image" Target="../media/image2768.png"/><Relationship Id="rId34" Type="http://schemas.openxmlformats.org/officeDocument/2006/relationships/customXml" Target="../ink/ink4358.xml"/><Relationship Id="rId50" Type="http://schemas.openxmlformats.org/officeDocument/2006/relationships/customXml" Target="../ink/ink4366.xml"/><Relationship Id="rId55" Type="http://schemas.openxmlformats.org/officeDocument/2006/relationships/image" Target="../media/image2776.png"/><Relationship Id="rId76" Type="http://schemas.openxmlformats.org/officeDocument/2006/relationships/image" Target="../media/image2786.png"/><Relationship Id="rId97" Type="http://schemas.openxmlformats.org/officeDocument/2006/relationships/customXml" Target="../ink/ink4390.xml"/><Relationship Id="rId10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452.xml"/><Relationship Id="rId21" Type="http://schemas.openxmlformats.org/officeDocument/2006/relationships/image" Target="../media/image2809.png"/><Relationship Id="rId42" Type="http://schemas.openxmlformats.org/officeDocument/2006/relationships/customXml" Target="../ink/ink4414.xml"/><Relationship Id="rId63" Type="http://schemas.openxmlformats.org/officeDocument/2006/relationships/image" Target="../media/image2829.png"/><Relationship Id="rId84" Type="http://schemas.openxmlformats.org/officeDocument/2006/relationships/image" Target="../media/image2839.png"/><Relationship Id="rId138" Type="http://schemas.openxmlformats.org/officeDocument/2006/relationships/customXml" Target="../ink/ink4463.xml"/><Relationship Id="rId159" Type="http://schemas.openxmlformats.org/officeDocument/2006/relationships/image" Target="../media/image2876.png"/><Relationship Id="rId170" Type="http://schemas.openxmlformats.org/officeDocument/2006/relationships/customXml" Target="../ink/ink4479.xml"/><Relationship Id="rId191" Type="http://schemas.openxmlformats.org/officeDocument/2006/relationships/image" Target="../media/image2892.png"/><Relationship Id="rId205" Type="http://schemas.openxmlformats.org/officeDocument/2006/relationships/image" Target="../media/image2899.png"/><Relationship Id="rId226" Type="http://schemas.openxmlformats.org/officeDocument/2006/relationships/customXml" Target="../ink/ink4507.xml"/><Relationship Id="rId247" Type="http://schemas.openxmlformats.org/officeDocument/2006/relationships/customXml" Target="../ink/ink4518.xml"/><Relationship Id="rId107" Type="http://schemas.openxmlformats.org/officeDocument/2006/relationships/customXml" Target="../ink/ink4447.xml"/><Relationship Id="rId268" Type="http://schemas.openxmlformats.org/officeDocument/2006/relationships/customXml" Target="../ink/ink4529.xml"/><Relationship Id="rId11" Type="http://schemas.openxmlformats.org/officeDocument/2006/relationships/image" Target="../media/image2804.png"/><Relationship Id="rId32" Type="http://schemas.openxmlformats.org/officeDocument/2006/relationships/customXml" Target="../ink/ink4409.xml"/><Relationship Id="rId53" Type="http://schemas.openxmlformats.org/officeDocument/2006/relationships/image" Target="../media/image2824.png"/><Relationship Id="rId74" Type="http://schemas.openxmlformats.org/officeDocument/2006/relationships/customXml" Target="../ink/ink4430.xml"/><Relationship Id="rId128" Type="http://schemas.openxmlformats.org/officeDocument/2006/relationships/image" Target="../media/image2861.png"/><Relationship Id="rId149" Type="http://schemas.openxmlformats.org/officeDocument/2006/relationships/image" Target="../media/image2871.png"/><Relationship Id="rId5" Type="http://schemas.openxmlformats.org/officeDocument/2006/relationships/image" Target="../media/image2801.png"/><Relationship Id="rId95" Type="http://schemas.openxmlformats.org/officeDocument/2006/relationships/customXml" Target="../ink/ink4441.xml"/><Relationship Id="rId160" Type="http://schemas.openxmlformats.org/officeDocument/2006/relationships/customXml" Target="../ink/ink4474.xml"/><Relationship Id="rId181" Type="http://schemas.openxmlformats.org/officeDocument/2006/relationships/image" Target="../media/image2887.png"/><Relationship Id="rId216" Type="http://schemas.openxmlformats.org/officeDocument/2006/relationships/customXml" Target="../ink/ink4502.xml"/><Relationship Id="rId237" Type="http://schemas.openxmlformats.org/officeDocument/2006/relationships/customXml" Target="../ink/ink4513.xml"/><Relationship Id="rId258" Type="http://schemas.openxmlformats.org/officeDocument/2006/relationships/image" Target="../media/image2925.png"/><Relationship Id="rId22" Type="http://schemas.openxmlformats.org/officeDocument/2006/relationships/customXml" Target="../ink/ink4404.xml"/><Relationship Id="rId43" Type="http://schemas.openxmlformats.org/officeDocument/2006/relationships/image" Target="../media/image2819.png"/><Relationship Id="rId64" Type="http://schemas.openxmlformats.org/officeDocument/2006/relationships/customXml" Target="../ink/ink4425.xml"/><Relationship Id="rId118" Type="http://schemas.openxmlformats.org/officeDocument/2006/relationships/image" Target="../media/image2856.png"/><Relationship Id="rId139" Type="http://schemas.openxmlformats.org/officeDocument/2006/relationships/image" Target="../media/image2866.png"/><Relationship Id="rId85" Type="http://schemas.openxmlformats.org/officeDocument/2006/relationships/customXml" Target="../ink/ink4436.xml"/><Relationship Id="rId150" Type="http://schemas.openxmlformats.org/officeDocument/2006/relationships/customXml" Target="../ink/ink4469.xml"/><Relationship Id="rId171" Type="http://schemas.openxmlformats.org/officeDocument/2006/relationships/image" Target="../media/image2882.png"/><Relationship Id="rId192" Type="http://schemas.openxmlformats.org/officeDocument/2006/relationships/customXml" Target="../ink/ink4490.xml"/><Relationship Id="rId206" Type="http://schemas.openxmlformats.org/officeDocument/2006/relationships/customXml" Target="../ink/ink4497.xml"/><Relationship Id="rId227" Type="http://schemas.openxmlformats.org/officeDocument/2006/relationships/image" Target="../media/image2910.png"/><Relationship Id="rId248" Type="http://schemas.openxmlformats.org/officeDocument/2006/relationships/image" Target="../media/image2920.png"/><Relationship Id="rId269" Type="http://schemas.openxmlformats.org/officeDocument/2006/relationships/image" Target="../media/image2930.png"/><Relationship Id="rId12" Type="http://schemas.openxmlformats.org/officeDocument/2006/relationships/customXml" Target="../ink/ink4399.xml"/><Relationship Id="rId33" Type="http://schemas.openxmlformats.org/officeDocument/2006/relationships/image" Target="../media/image2815.png"/><Relationship Id="rId108" Type="http://schemas.openxmlformats.org/officeDocument/2006/relationships/image" Target="../media/image2851.png"/><Relationship Id="rId129" Type="http://schemas.openxmlformats.org/officeDocument/2006/relationships/customXml" Target="../ink/ink4458.xml"/><Relationship Id="rId54" Type="http://schemas.openxmlformats.org/officeDocument/2006/relationships/customXml" Target="../ink/ink4420.xml"/><Relationship Id="rId75" Type="http://schemas.openxmlformats.org/officeDocument/2006/relationships/image" Target="../media/image2835.png"/><Relationship Id="rId96" Type="http://schemas.openxmlformats.org/officeDocument/2006/relationships/image" Target="../media/image2845.png"/><Relationship Id="rId140" Type="http://schemas.openxmlformats.org/officeDocument/2006/relationships/customXml" Target="../ink/ink4464.xml"/><Relationship Id="rId161" Type="http://schemas.openxmlformats.org/officeDocument/2006/relationships/image" Target="../media/image2877.png"/><Relationship Id="rId182" Type="http://schemas.openxmlformats.org/officeDocument/2006/relationships/customXml" Target="../ink/ink4485.xml"/><Relationship Id="rId217" Type="http://schemas.openxmlformats.org/officeDocument/2006/relationships/image" Target="../media/image2905.png"/><Relationship Id="rId6" Type="http://schemas.openxmlformats.org/officeDocument/2006/relationships/customXml" Target="../ink/ink4396.xml"/><Relationship Id="rId238" Type="http://schemas.openxmlformats.org/officeDocument/2006/relationships/image" Target="../media/image2915.png"/><Relationship Id="rId259" Type="http://schemas.openxmlformats.org/officeDocument/2006/relationships/customXml" Target="../ink/ink4524.xml"/><Relationship Id="rId23" Type="http://schemas.openxmlformats.org/officeDocument/2006/relationships/image" Target="../media/image2810.png"/><Relationship Id="rId119" Type="http://schemas.openxmlformats.org/officeDocument/2006/relationships/customXml" Target="../ink/ink4453.xml"/><Relationship Id="rId270" Type="http://schemas.openxmlformats.org/officeDocument/2006/relationships/customXml" Target="../ink/ink4530.xml"/><Relationship Id="rId44" Type="http://schemas.openxmlformats.org/officeDocument/2006/relationships/customXml" Target="../ink/ink4415.xml"/><Relationship Id="rId60" Type="http://schemas.openxmlformats.org/officeDocument/2006/relationships/customXml" Target="../ink/ink4423.xml"/><Relationship Id="rId65" Type="http://schemas.openxmlformats.org/officeDocument/2006/relationships/image" Target="../media/image2830.png"/><Relationship Id="rId81" Type="http://schemas.openxmlformats.org/officeDocument/2006/relationships/customXml" Target="../ink/ink4434.xml"/><Relationship Id="rId86" Type="http://schemas.openxmlformats.org/officeDocument/2006/relationships/image" Target="../media/image2840.png"/><Relationship Id="rId130" Type="http://schemas.openxmlformats.org/officeDocument/2006/relationships/image" Target="../media/image2862.png"/><Relationship Id="rId135" Type="http://schemas.openxmlformats.org/officeDocument/2006/relationships/customXml" Target="../ink/ink4461.xml"/><Relationship Id="rId151" Type="http://schemas.openxmlformats.org/officeDocument/2006/relationships/image" Target="../media/image2872.png"/><Relationship Id="rId156" Type="http://schemas.openxmlformats.org/officeDocument/2006/relationships/customXml" Target="../ink/ink4472.xml"/><Relationship Id="rId177" Type="http://schemas.openxmlformats.org/officeDocument/2006/relationships/image" Target="../media/image2885.png"/><Relationship Id="rId198" Type="http://schemas.openxmlformats.org/officeDocument/2006/relationships/customXml" Target="../ink/ink4493.xml"/><Relationship Id="rId172" Type="http://schemas.openxmlformats.org/officeDocument/2006/relationships/customXml" Target="../ink/ink4480.xml"/><Relationship Id="rId193" Type="http://schemas.openxmlformats.org/officeDocument/2006/relationships/image" Target="../media/image2893.png"/><Relationship Id="rId202" Type="http://schemas.openxmlformats.org/officeDocument/2006/relationships/customXml" Target="../ink/ink4495.xml"/><Relationship Id="rId207" Type="http://schemas.openxmlformats.org/officeDocument/2006/relationships/image" Target="../media/image2900.png"/><Relationship Id="rId223" Type="http://schemas.openxmlformats.org/officeDocument/2006/relationships/image" Target="../media/image2908.png"/><Relationship Id="rId228" Type="http://schemas.openxmlformats.org/officeDocument/2006/relationships/customXml" Target="../ink/ink4508.xml"/><Relationship Id="rId244" Type="http://schemas.openxmlformats.org/officeDocument/2006/relationships/image" Target="../media/image2918.png"/><Relationship Id="rId249" Type="http://schemas.openxmlformats.org/officeDocument/2006/relationships/customXml" Target="../ink/ink4519.xml"/><Relationship Id="rId13" Type="http://schemas.openxmlformats.org/officeDocument/2006/relationships/image" Target="../media/image2805.png"/><Relationship Id="rId18" Type="http://schemas.openxmlformats.org/officeDocument/2006/relationships/customXml" Target="../ink/ink4402.xml"/><Relationship Id="rId39" Type="http://schemas.openxmlformats.org/officeDocument/2006/relationships/image" Target="../media/image2817.png"/><Relationship Id="rId109" Type="http://schemas.openxmlformats.org/officeDocument/2006/relationships/customXml" Target="../ink/ink4448.xml"/><Relationship Id="rId260" Type="http://schemas.openxmlformats.org/officeDocument/2006/relationships/image" Target="../media/image2926.png"/><Relationship Id="rId265" Type="http://schemas.openxmlformats.org/officeDocument/2006/relationships/image" Target="../media/image2928.png"/><Relationship Id="rId34" Type="http://schemas.openxmlformats.org/officeDocument/2006/relationships/customXml" Target="../ink/ink4410.xml"/><Relationship Id="rId50" Type="http://schemas.openxmlformats.org/officeDocument/2006/relationships/customXml" Target="../ink/ink4418.xml"/><Relationship Id="rId55" Type="http://schemas.openxmlformats.org/officeDocument/2006/relationships/image" Target="../media/image2825.png"/><Relationship Id="rId76" Type="http://schemas.openxmlformats.org/officeDocument/2006/relationships/customXml" Target="../ink/ink4431.xml"/><Relationship Id="rId97" Type="http://schemas.openxmlformats.org/officeDocument/2006/relationships/customXml" Target="../ink/ink4442.xml"/><Relationship Id="rId104" Type="http://schemas.openxmlformats.org/officeDocument/2006/relationships/image" Target="../media/image2849.png"/><Relationship Id="rId120" Type="http://schemas.openxmlformats.org/officeDocument/2006/relationships/image" Target="../media/image2857.png"/><Relationship Id="rId125" Type="http://schemas.openxmlformats.org/officeDocument/2006/relationships/customXml" Target="../ink/ink4456.xml"/><Relationship Id="rId141" Type="http://schemas.openxmlformats.org/officeDocument/2006/relationships/image" Target="../media/image2867.png"/><Relationship Id="rId146" Type="http://schemas.openxmlformats.org/officeDocument/2006/relationships/customXml" Target="../ink/ink4467.xml"/><Relationship Id="rId167" Type="http://schemas.openxmlformats.org/officeDocument/2006/relationships/image" Target="../media/image2880.png"/><Relationship Id="rId188" Type="http://schemas.openxmlformats.org/officeDocument/2006/relationships/customXml" Target="../ink/ink4488.xml"/><Relationship Id="rId7" Type="http://schemas.openxmlformats.org/officeDocument/2006/relationships/image" Target="../media/image2802.png"/><Relationship Id="rId71" Type="http://schemas.openxmlformats.org/officeDocument/2006/relationships/image" Target="../media/image2833.png"/><Relationship Id="rId92" Type="http://schemas.openxmlformats.org/officeDocument/2006/relationships/image" Target="../media/image2843.png"/><Relationship Id="rId162" Type="http://schemas.openxmlformats.org/officeDocument/2006/relationships/customXml" Target="../ink/ink4475.xml"/><Relationship Id="rId183" Type="http://schemas.openxmlformats.org/officeDocument/2006/relationships/image" Target="../media/image2888.png"/><Relationship Id="rId213" Type="http://schemas.openxmlformats.org/officeDocument/2006/relationships/image" Target="../media/image2903.png"/><Relationship Id="rId218" Type="http://schemas.openxmlformats.org/officeDocument/2006/relationships/customXml" Target="../ink/ink4503.xml"/><Relationship Id="rId234" Type="http://schemas.openxmlformats.org/officeDocument/2006/relationships/customXml" Target="../ink/ink4511.xml"/><Relationship Id="rId239" Type="http://schemas.openxmlformats.org/officeDocument/2006/relationships/customXml" Target="../ink/ink4514.xml"/><Relationship Id="rId2" Type="http://schemas.openxmlformats.org/officeDocument/2006/relationships/customXml" Target="../ink/ink4394.xml"/><Relationship Id="rId29" Type="http://schemas.openxmlformats.org/officeDocument/2006/relationships/image" Target="../media/image2813.png"/><Relationship Id="rId250" Type="http://schemas.openxmlformats.org/officeDocument/2006/relationships/image" Target="../media/image2921.png"/><Relationship Id="rId255" Type="http://schemas.openxmlformats.org/officeDocument/2006/relationships/customXml" Target="../ink/ink4522.xml"/><Relationship Id="rId271" Type="http://schemas.openxmlformats.org/officeDocument/2006/relationships/image" Target="../media/image2931.png"/><Relationship Id="rId24" Type="http://schemas.openxmlformats.org/officeDocument/2006/relationships/customXml" Target="../ink/ink4405.xml"/><Relationship Id="rId40" Type="http://schemas.openxmlformats.org/officeDocument/2006/relationships/customXml" Target="../ink/ink4413.xml"/><Relationship Id="rId45" Type="http://schemas.openxmlformats.org/officeDocument/2006/relationships/image" Target="../media/image2820.png"/><Relationship Id="rId66" Type="http://schemas.openxmlformats.org/officeDocument/2006/relationships/customXml" Target="../ink/ink4426.xml"/><Relationship Id="rId87" Type="http://schemas.openxmlformats.org/officeDocument/2006/relationships/customXml" Target="../ink/ink4437.xml"/><Relationship Id="rId110" Type="http://schemas.openxmlformats.org/officeDocument/2006/relationships/image" Target="../media/image2852.png"/><Relationship Id="rId115" Type="http://schemas.openxmlformats.org/officeDocument/2006/relationships/customXml" Target="../ink/ink4451.xml"/><Relationship Id="rId131" Type="http://schemas.openxmlformats.org/officeDocument/2006/relationships/customXml" Target="../ink/ink4459.xml"/><Relationship Id="rId136" Type="http://schemas.openxmlformats.org/officeDocument/2006/relationships/customXml" Target="../ink/ink4462.xml"/><Relationship Id="rId157" Type="http://schemas.openxmlformats.org/officeDocument/2006/relationships/image" Target="../media/image2875.png"/><Relationship Id="rId178" Type="http://schemas.openxmlformats.org/officeDocument/2006/relationships/customXml" Target="../ink/ink4483.xml"/><Relationship Id="rId61" Type="http://schemas.openxmlformats.org/officeDocument/2006/relationships/image" Target="../media/image2828.png"/><Relationship Id="rId82" Type="http://schemas.openxmlformats.org/officeDocument/2006/relationships/image" Target="../media/image2838.png"/><Relationship Id="rId152" Type="http://schemas.openxmlformats.org/officeDocument/2006/relationships/customXml" Target="../ink/ink4470.xml"/><Relationship Id="rId173" Type="http://schemas.openxmlformats.org/officeDocument/2006/relationships/image" Target="../media/image2883.png"/><Relationship Id="rId194" Type="http://schemas.openxmlformats.org/officeDocument/2006/relationships/customXml" Target="../ink/ink4491.xml"/><Relationship Id="rId199" Type="http://schemas.openxmlformats.org/officeDocument/2006/relationships/image" Target="../media/image2896.png"/><Relationship Id="rId203" Type="http://schemas.openxmlformats.org/officeDocument/2006/relationships/image" Target="../media/image2898.png"/><Relationship Id="rId208" Type="http://schemas.openxmlformats.org/officeDocument/2006/relationships/customXml" Target="../ink/ink4498.xml"/><Relationship Id="rId229" Type="http://schemas.openxmlformats.org/officeDocument/2006/relationships/image" Target="../media/image2911.png"/><Relationship Id="rId19" Type="http://schemas.openxmlformats.org/officeDocument/2006/relationships/image" Target="../media/image2808.png"/><Relationship Id="rId224" Type="http://schemas.openxmlformats.org/officeDocument/2006/relationships/customXml" Target="../ink/ink4506.xml"/><Relationship Id="rId240" Type="http://schemas.openxmlformats.org/officeDocument/2006/relationships/image" Target="../media/image2916.png"/><Relationship Id="rId245" Type="http://schemas.openxmlformats.org/officeDocument/2006/relationships/customXml" Target="../ink/ink4517.xml"/><Relationship Id="rId261" Type="http://schemas.openxmlformats.org/officeDocument/2006/relationships/customXml" Target="../ink/ink4525.xml"/><Relationship Id="rId266" Type="http://schemas.openxmlformats.org/officeDocument/2006/relationships/customXml" Target="../ink/ink4528.xml"/><Relationship Id="rId14" Type="http://schemas.openxmlformats.org/officeDocument/2006/relationships/customXml" Target="../ink/ink4400.xml"/><Relationship Id="rId30" Type="http://schemas.openxmlformats.org/officeDocument/2006/relationships/customXml" Target="../ink/ink4408.xml"/><Relationship Id="rId35" Type="http://schemas.openxmlformats.org/officeDocument/2006/relationships/image" Target="../media/image2532.png"/><Relationship Id="rId56" Type="http://schemas.openxmlformats.org/officeDocument/2006/relationships/customXml" Target="../ink/ink4421.xml"/><Relationship Id="rId77" Type="http://schemas.openxmlformats.org/officeDocument/2006/relationships/image" Target="../media/image2836.png"/><Relationship Id="rId100" Type="http://schemas.openxmlformats.org/officeDocument/2006/relationships/image" Target="../media/image2847.png"/><Relationship Id="rId105" Type="http://schemas.openxmlformats.org/officeDocument/2006/relationships/customXml" Target="../ink/ink4446.xml"/><Relationship Id="rId126" Type="http://schemas.openxmlformats.org/officeDocument/2006/relationships/image" Target="../media/image2860.png"/><Relationship Id="rId147" Type="http://schemas.openxmlformats.org/officeDocument/2006/relationships/image" Target="../media/image2870.png"/><Relationship Id="rId168" Type="http://schemas.openxmlformats.org/officeDocument/2006/relationships/customXml" Target="../ink/ink4478.xml"/><Relationship Id="rId8" Type="http://schemas.openxmlformats.org/officeDocument/2006/relationships/customXml" Target="../ink/ink4397.xml"/><Relationship Id="rId51" Type="http://schemas.openxmlformats.org/officeDocument/2006/relationships/image" Target="../media/image2823.png"/><Relationship Id="rId72" Type="http://schemas.openxmlformats.org/officeDocument/2006/relationships/customXml" Target="../ink/ink4429.xml"/><Relationship Id="rId93" Type="http://schemas.openxmlformats.org/officeDocument/2006/relationships/customXml" Target="../ink/ink4440.xml"/><Relationship Id="rId98" Type="http://schemas.openxmlformats.org/officeDocument/2006/relationships/image" Target="../media/image2846.png"/><Relationship Id="rId121" Type="http://schemas.openxmlformats.org/officeDocument/2006/relationships/customXml" Target="../ink/ink4454.xml"/><Relationship Id="rId142" Type="http://schemas.openxmlformats.org/officeDocument/2006/relationships/customXml" Target="../ink/ink4465.xml"/><Relationship Id="rId163" Type="http://schemas.openxmlformats.org/officeDocument/2006/relationships/image" Target="../media/image2878.png"/><Relationship Id="rId184" Type="http://schemas.openxmlformats.org/officeDocument/2006/relationships/customXml" Target="../ink/ink4486.xml"/><Relationship Id="rId189" Type="http://schemas.openxmlformats.org/officeDocument/2006/relationships/image" Target="../media/image2891.png"/><Relationship Id="rId219" Type="http://schemas.openxmlformats.org/officeDocument/2006/relationships/image" Target="../media/image2906.png"/><Relationship Id="rId3" Type="http://schemas.openxmlformats.org/officeDocument/2006/relationships/image" Target="../media/image2800.png"/><Relationship Id="rId214" Type="http://schemas.openxmlformats.org/officeDocument/2006/relationships/customXml" Target="../ink/ink4501.xml"/><Relationship Id="rId230" Type="http://schemas.openxmlformats.org/officeDocument/2006/relationships/customXml" Target="../ink/ink4509.xml"/><Relationship Id="rId235" Type="http://schemas.openxmlformats.org/officeDocument/2006/relationships/customXml" Target="../ink/ink4512.xml"/><Relationship Id="rId251" Type="http://schemas.openxmlformats.org/officeDocument/2006/relationships/customXml" Target="../ink/ink4520.xml"/><Relationship Id="rId256" Type="http://schemas.openxmlformats.org/officeDocument/2006/relationships/image" Target="../media/image2924.png"/><Relationship Id="rId25" Type="http://schemas.openxmlformats.org/officeDocument/2006/relationships/image" Target="../media/image2811.png"/><Relationship Id="rId46" Type="http://schemas.openxmlformats.org/officeDocument/2006/relationships/customXml" Target="../ink/ink4416.xml"/><Relationship Id="rId67" Type="http://schemas.openxmlformats.org/officeDocument/2006/relationships/image" Target="../media/image2831.png"/><Relationship Id="rId116" Type="http://schemas.openxmlformats.org/officeDocument/2006/relationships/image" Target="../media/image2855.png"/><Relationship Id="rId137" Type="http://schemas.openxmlformats.org/officeDocument/2006/relationships/image" Target="../media/image2865.png"/><Relationship Id="rId158" Type="http://schemas.openxmlformats.org/officeDocument/2006/relationships/customXml" Target="../ink/ink4473.xml"/><Relationship Id="rId20" Type="http://schemas.openxmlformats.org/officeDocument/2006/relationships/customXml" Target="../ink/ink4403.xml"/><Relationship Id="rId41" Type="http://schemas.openxmlformats.org/officeDocument/2006/relationships/image" Target="../media/image2818.png"/><Relationship Id="rId62" Type="http://schemas.openxmlformats.org/officeDocument/2006/relationships/customXml" Target="../ink/ink4424.xml"/><Relationship Id="rId83" Type="http://schemas.openxmlformats.org/officeDocument/2006/relationships/customXml" Target="../ink/ink4435.xml"/><Relationship Id="rId88" Type="http://schemas.openxmlformats.org/officeDocument/2006/relationships/image" Target="../media/image2841.png"/><Relationship Id="rId111" Type="http://schemas.openxmlformats.org/officeDocument/2006/relationships/customXml" Target="../ink/ink4449.xml"/><Relationship Id="rId132" Type="http://schemas.openxmlformats.org/officeDocument/2006/relationships/image" Target="../media/image2863.png"/><Relationship Id="rId153" Type="http://schemas.openxmlformats.org/officeDocument/2006/relationships/image" Target="../media/image2873.png"/><Relationship Id="rId174" Type="http://schemas.openxmlformats.org/officeDocument/2006/relationships/customXml" Target="../ink/ink4481.xml"/><Relationship Id="rId179" Type="http://schemas.openxmlformats.org/officeDocument/2006/relationships/image" Target="../media/image2886.png"/><Relationship Id="rId195" Type="http://schemas.openxmlformats.org/officeDocument/2006/relationships/image" Target="../media/image2894.png"/><Relationship Id="rId209" Type="http://schemas.openxmlformats.org/officeDocument/2006/relationships/image" Target="../media/image2901.png"/><Relationship Id="rId190" Type="http://schemas.openxmlformats.org/officeDocument/2006/relationships/customXml" Target="../ink/ink4489.xml"/><Relationship Id="rId204" Type="http://schemas.openxmlformats.org/officeDocument/2006/relationships/customXml" Target="../ink/ink4496.xml"/><Relationship Id="rId220" Type="http://schemas.openxmlformats.org/officeDocument/2006/relationships/customXml" Target="../ink/ink4504.xml"/><Relationship Id="rId225" Type="http://schemas.openxmlformats.org/officeDocument/2006/relationships/image" Target="../media/image2909.png"/><Relationship Id="rId241" Type="http://schemas.openxmlformats.org/officeDocument/2006/relationships/customXml" Target="../ink/ink4515.xml"/><Relationship Id="rId246" Type="http://schemas.openxmlformats.org/officeDocument/2006/relationships/image" Target="../media/image2919.png"/><Relationship Id="rId267" Type="http://schemas.openxmlformats.org/officeDocument/2006/relationships/image" Target="../media/image2929.png"/><Relationship Id="rId15" Type="http://schemas.openxmlformats.org/officeDocument/2006/relationships/image" Target="../media/image2806.png"/><Relationship Id="rId36" Type="http://schemas.openxmlformats.org/officeDocument/2006/relationships/customXml" Target="../ink/ink4411.xml"/><Relationship Id="rId57" Type="http://schemas.openxmlformats.org/officeDocument/2006/relationships/image" Target="../media/image2826.png"/><Relationship Id="rId106" Type="http://schemas.openxmlformats.org/officeDocument/2006/relationships/image" Target="../media/image2850.png"/><Relationship Id="rId127" Type="http://schemas.openxmlformats.org/officeDocument/2006/relationships/customXml" Target="../ink/ink4457.xml"/><Relationship Id="rId262" Type="http://schemas.openxmlformats.org/officeDocument/2006/relationships/image" Target="../media/image2927.png"/><Relationship Id="rId10" Type="http://schemas.openxmlformats.org/officeDocument/2006/relationships/customXml" Target="../ink/ink4398.xml"/><Relationship Id="rId31" Type="http://schemas.openxmlformats.org/officeDocument/2006/relationships/image" Target="../media/image2814.png"/><Relationship Id="rId52" Type="http://schemas.openxmlformats.org/officeDocument/2006/relationships/customXml" Target="../ink/ink4419.xml"/><Relationship Id="rId73" Type="http://schemas.openxmlformats.org/officeDocument/2006/relationships/image" Target="../media/image2834.png"/><Relationship Id="rId78" Type="http://schemas.openxmlformats.org/officeDocument/2006/relationships/customXml" Target="../ink/ink4432.xml"/><Relationship Id="rId94" Type="http://schemas.openxmlformats.org/officeDocument/2006/relationships/image" Target="../media/image2844.png"/><Relationship Id="rId99" Type="http://schemas.openxmlformats.org/officeDocument/2006/relationships/customXml" Target="../ink/ink4443.xml"/><Relationship Id="rId101" Type="http://schemas.openxmlformats.org/officeDocument/2006/relationships/customXml" Target="../ink/ink4444.xml"/><Relationship Id="rId122" Type="http://schemas.openxmlformats.org/officeDocument/2006/relationships/image" Target="../media/image2858.png"/><Relationship Id="rId143" Type="http://schemas.openxmlformats.org/officeDocument/2006/relationships/image" Target="../media/image2868.png"/><Relationship Id="rId148" Type="http://schemas.openxmlformats.org/officeDocument/2006/relationships/customXml" Target="../ink/ink4468.xml"/><Relationship Id="rId164" Type="http://schemas.openxmlformats.org/officeDocument/2006/relationships/customXml" Target="../ink/ink4476.xml"/><Relationship Id="rId169" Type="http://schemas.openxmlformats.org/officeDocument/2006/relationships/image" Target="../media/image2881.png"/><Relationship Id="rId185" Type="http://schemas.openxmlformats.org/officeDocument/2006/relationships/image" Target="../media/image2889.png"/><Relationship Id="rId4" Type="http://schemas.openxmlformats.org/officeDocument/2006/relationships/customXml" Target="../ink/ink4395.xml"/><Relationship Id="rId9" Type="http://schemas.openxmlformats.org/officeDocument/2006/relationships/image" Target="../media/image2803.png"/><Relationship Id="rId180" Type="http://schemas.openxmlformats.org/officeDocument/2006/relationships/customXml" Target="../ink/ink4484.xml"/><Relationship Id="rId210" Type="http://schemas.openxmlformats.org/officeDocument/2006/relationships/customXml" Target="../ink/ink4499.xml"/><Relationship Id="rId215" Type="http://schemas.openxmlformats.org/officeDocument/2006/relationships/image" Target="../media/image2904.png"/><Relationship Id="rId236" Type="http://schemas.openxmlformats.org/officeDocument/2006/relationships/image" Target="../media/image2914.png"/><Relationship Id="rId257" Type="http://schemas.openxmlformats.org/officeDocument/2006/relationships/customXml" Target="../ink/ink4523.xml"/><Relationship Id="rId26" Type="http://schemas.openxmlformats.org/officeDocument/2006/relationships/customXml" Target="../ink/ink4406.xml"/><Relationship Id="rId231" Type="http://schemas.openxmlformats.org/officeDocument/2006/relationships/image" Target="../media/image2912.png"/><Relationship Id="rId252" Type="http://schemas.openxmlformats.org/officeDocument/2006/relationships/image" Target="../media/image2922.png"/><Relationship Id="rId47" Type="http://schemas.openxmlformats.org/officeDocument/2006/relationships/image" Target="../media/image2821.png"/><Relationship Id="rId68" Type="http://schemas.openxmlformats.org/officeDocument/2006/relationships/customXml" Target="../ink/ink4427.xml"/><Relationship Id="rId89" Type="http://schemas.openxmlformats.org/officeDocument/2006/relationships/customXml" Target="../ink/ink4438.xml"/><Relationship Id="rId112" Type="http://schemas.openxmlformats.org/officeDocument/2006/relationships/image" Target="../media/image2853.png"/><Relationship Id="rId133" Type="http://schemas.openxmlformats.org/officeDocument/2006/relationships/customXml" Target="../ink/ink4460.xml"/><Relationship Id="rId154" Type="http://schemas.openxmlformats.org/officeDocument/2006/relationships/customXml" Target="../ink/ink4471.xml"/><Relationship Id="rId175" Type="http://schemas.openxmlformats.org/officeDocument/2006/relationships/image" Target="../media/image2884.png"/><Relationship Id="rId196" Type="http://schemas.openxmlformats.org/officeDocument/2006/relationships/customXml" Target="../ink/ink4492.xml"/><Relationship Id="rId200" Type="http://schemas.openxmlformats.org/officeDocument/2006/relationships/customXml" Target="../ink/ink4494.xml"/><Relationship Id="rId16" Type="http://schemas.openxmlformats.org/officeDocument/2006/relationships/customXml" Target="../ink/ink4401.xml"/><Relationship Id="rId221" Type="http://schemas.openxmlformats.org/officeDocument/2006/relationships/image" Target="../media/image2907.png"/><Relationship Id="rId242" Type="http://schemas.openxmlformats.org/officeDocument/2006/relationships/image" Target="../media/image2917.png"/><Relationship Id="rId263" Type="http://schemas.openxmlformats.org/officeDocument/2006/relationships/customXml" Target="../ink/ink4526.xml"/><Relationship Id="rId37" Type="http://schemas.openxmlformats.org/officeDocument/2006/relationships/image" Target="../media/image2816.png"/><Relationship Id="rId58" Type="http://schemas.openxmlformats.org/officeDocument/2006/relationships/customXml" Target="../ink/ink4422.xml"/><Relationship Id="rId79" Type="http://schemas.openxmlformats.org/officeDocument/2006/relationships/customXml" Target="../ink/ink4433.xml"/><Relationship Id="rId102" Type="http://schemas.openxmlformats.org/officeDocument/2006/relationships/image" Target="../media/image2848.png"/><Relationship Id="rId123" Type="http://schemas.openxmlformats.org/officeDocument/2006/relationships/customXml" Target="../ink/ink4455.xml"/><Relationship Id="rId144" Type="http://schemas.openxmlformats.org/officeDocument/2006/relationships/customXml" Target="../ink/ink4466.xml"/><Relationship Id="rId90" Type="http://schemas.openxmlformats.org/officeDocument/2006/relationships/image" Target="../media/image2842.png"/><Relationship Id="rId165" Type="http://schemas.openxmlformats.org/officeDocument/2006/relationships/image" Target="../media/image2879.png"/><Relationship Id="rId186" Type="http://schemas.openxmlformats.org/officeDocument/2006/relationships/customXml" Target="../ink/ink4487.xml"/><Relationship Id="rId211" Type="http://schemas.openxmlformats.org/officeDocument/2006/relationships/image" Target="../media/image2902.png"/><Relationship Id="rId232" Type="http://schemas.openxmlformats.org/officeDocument/2006/relationships/customXml" Target="../ink/ink4510.xml"/><Relationship Id="rId253" Type="http://schemas.openxmlformats.org/officeDocument/2006/relationships/customXml" Target="../ink/ink4521.xml"/><Relationship Id="rId27" Type="http://schemas.openxmlformats.org/officeDocument/2006/relationships/image" Target="../media/image2812.png"/><Relationship Id="rId48" Type="http://schemas.openxmlformats.org/officeDocument/2006/relationships/customXml" Target="../ink/ink4417.xml"/><Relationship Id="rId69" Type="http://schemas.openxmlformats.org/officeDocument/2006/relationships/image" Target="../media/image2832.png"/><Relationship Id="rId113" Type="http://schemas.openxmlformats.org/officeDocument/2006/relationships/customXml" Target="../ink/ink4450.xml"/><Relationship Id="rId134" Type="http://schemas.openxmlformats.org/officeDocument/2006/relationships/image" Target="../media/image2864.png"/><Relationship Id="rId80" Type="http://schemas.openxmlformats.org/officeDocument/2006/relationships/image" Target="../media/image2837.png"/><Relationship Id="rId155" Type="http://schemas.openxmlformats.org/officeDocument/2006/relationships/image" Target="../media/image2874.png"/><Relationship Id="rId176" Type="http://schemas.openxmlformats.org/officeDocument/2006/relationships/customXml" Target="../ink/ink4482.xml"/><Relationship Id="rId197" Type="http://schemas.openxmlformats.org/officeDocument/2006/relationships/image" Target="../media/image2895.png"/><Relationship Id="rId201" Type="http://schemas.openxmlformats.org/officeDocument/2006/relationships/image" Target="../media/image2897.png"/><Relationship Id="rId222" Type="http://schemas.openxmlformats.org/officeDocument/2006/relationships/customXml" Target="../ink/ink4505.xml"/><Relationship Id="rId243" Type="http://schemas.openxmlformats.org/officeDocument/2006/relationships/customXml" Target="../ink/ink4516.xml"/><Relationship Id="rId264" Type="http://schemas.openxmlformats.org/officeDocument/2006/relationships/customXml" Target="../ink/ink4527.xml"/><Relationship Id="rId17" Type="http://schemas.openxmlformats.org/officeDocument/2006/relationships/image" Target="../media/image2807.png"/><Relationship Id="rId38" Type="http://schemas.openxmlformats.org/officeDocument/2006/relationships/customXml" Target="../ink/ink4412.xml"/><Relationship Id="rId59" Type="http://schemas.openxmlformats.org/officeDocument/2006/relationships/image" Target="../media/image2827.png"/><Relationship Id="rId103" Type="http://schemas.openxmlformats.org/officeDocument/2006/relationships/customXml" Target="../ink/ink4445.xml"/><Relationship Id="rId124" Type="http://schemas.openxmlformats.org/officeDocument/2006/relationships/image" Target="../media/image2859.png"/><Relationship Id="rId70" Type="http://schemas.openxmlformats.org/officeDocument/2006/relationships/customXml" Target="../ink/ink4428.xml"/><Relationship Id="rId91" Type="http://schemas.openxmlformats.org/officeDocument/2006/relationships/customXml" Target="../ink/ink4439.xml"/><Relationship Id="rId145" Type="http://schemas.openxmlformats.org/officeDocument/2006/relationships/image" Target="../media/image2869.png"/><Relationship Id="rId166" Type="http://schemas.openxmlformats.org/officeDocument/2006/relationships/customXml" Target="../ink/ink4477.xml"/><Relationship Id="rId187" Type="http://schemas.openxmlformats.org/officeDocument/2006/relationships/image" Target="../media/image289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500.xml"/><Relationship Id="rId233" Type="http://schemas.openxmlformats.org/officeDocument/2006/relationships/image" Target="../media/image2913.png"/><Relationship Id="rId254" Type="http://schemas.openxmlformats.org/officeDocument/2006/relationships/image" Target="../media/image2923.png"/><Relationship Id="rId28" Type="http://schemas.openxmlformats.org/officeDocument/2006/relationships/customXml" Target="../ink/ink4407.xml"/><Relationship Id="rId49" Type="http://schemas.openxmlformats.org/officeDocument/2006/relationships/image" Target="../media/image2822.png"/><Relationship Id="rId114" Type="http://schemas.openxmlformats.org/officeDocument/2006/relationships/image" Target="../media/image2854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43.xml"/><Relationship Id="rId117" Type="http://schemas.openxmlformats.org/officeDocument/2006/relationships/image" Target="../media/image2989.png"/><Relationship Id="rId21" Type="http://schemas.openxmlformats.org/officeDocument/2006/relationships/image" Target="../media/image2941.png"/><Relationship Id="rId42" Type="http://schemas.openxmlformats.org/officeDocument/2006/relationships/customXml" Target="../ink/ink4551.xml"/><Relationship Id="rId47" Type="http://schemas.openxmlformats.org/officeDocument/2006/relationships/image" Target="../media/image2954.png"/><Relationship Id="rId63" Type="http://schemas.openxmlformats.org/officeDocument/2006/relationships/image" Target="../media/image2962.png"/><Relationship Id="rId68" Type="http://schemas.openxmlformats.org/officeDocument/2006/relationships/customXml" Target="../ink/ink4564.xml"/><Relationship Id="rId84" Type="http://schemas.openxmlformats.org/officeDocument/2006/relationships/customXml" Target="../ink/ink4572.xml"/><Relationship Id="rId89" Type="http://schemas.openxmlformats.org/officeDocument/2006/relationships/image" Target="../media/image2975.png"/><Relationship Id="rId112" Type="http://schemas.openxmlformats.org/officeDocument/2006/relationships/customXml" Target="../ink/ink4586.xml"/><Relationship Id="rId133" Type="http://schemas.openxmlformats.org/officeDocument/2006/relationships/image" Target="../media/image2997.png"/><Relationship Id="rId138" Type="http://schemas.openxmlformats.org/officeDocument/2006/relationships/customXml" Target="../ink/ink4599.xml"/><Relationship Id="rId154" Type="http://schemas.openxmlformats.org/officeDocument/2006/relationships/customXml" Target="../ink/ink4607.xml"/><Relationship Id="rId16" Type="http://schemas.openxmlformats.org/officeDocument/2006/relationships/customXml" Target="../ink/ink4538.xml"/><Relationship Id="rId107" Type="http://schemas.openxmlformats.org/officeDocument/2006/relationships/image" Target="../media/image2984.png"/><Relationship Id="rId11" Type="http://schemas.openxmlformats.org/officeDocument/2006/relationships/image" Target="../media/image2936.png"/><Relationship Id="rId32" Type="http://schemas.openxmlformats.org/officeDocument/2006/relationships/customXml" Target="../ink/ink4546.xml"/><Relationship Id="rId37" Type="http://schemas.openxmlformats.org/officeDocument/2006/relationships/image" Target="../media/image2949.png"/><Relationship Id="rId53" Type="http://schemas.openxmlformats.org/officeDocument/2006/relationships/image" Target="../media/image2957.png"/><Relationship Id="rId58" Type="http://schemas.openxmlformats.org/officeDocument/2006/relationships/customXml" Target="../ink/ink4559.xml"/><Relationship Id="rId74" Type="http://schemas.openxmlformats.org/officeDocument/2006/relationships/customXml" Target="../ink/ink4567.xml"/><Relationship Id="rId79" Type="http://schemas.openxmlformats.org/officeDocument/2006/relationships/image" Target="../media/image2970.png"/><Relationship Id="rId102" Type="http://schemas.openxmlformats.org/officeDocument/2006/relationships/customXml" Target="../ink/ink4581.xml"/><Relationship Id="rId123" Type="http://schemas.openxmlformats.org/officeDocument/2006/relationships/image" Target="../media/image2992.png"/><Relationship Id="rId128" Type="http://schemas.openxmlformats.org/officeDocument/2006/relationships/customXml" Target="../ink/ink4594.xml"/><Relationship Id="rId144" Type="http://schemas.openxmlformats.org/officeDocument/2006/relationships/customXml" Target="../ink/ink4602.xml"/><Relationship Id="rId149" Type="http://schemas.openxmlformats.org/officeDocument/2006/relationships/image" Target="../media/image3005.png"/><Relationship Id="rId5" Type="http://schemas.openxmlformats.org/officeDocument/2006/relationships/image" Target="../media/image2933.png"/><Relationship Id="rId90" Type="http://schemas.openxmlformats.org/officeDocument/2006/relationships/customXml" Target="../ink/ink4575.xml"/><Relationship Id="rId95" Type="http://schemas.openxmlformats.org/officeDocument/2006/relationships/image" Target="../media/image2978.png"/><Relationship Id="rId22" Type="http://schemas.openxmlformats.org/officeDocument/2006/relationships/customXml" Target="../ink/ink4541.xml"/><Relationship Id="rId27" Type="http://schemas.openxmlformats.org/officeDocument/2006/relationships/image" Target="../media/image2944.png"/><Relationship Id="rId43" Type="http://schemas.openxmlformats.org/officeDocument/2006/relationships/image" Target="../media/image2952.png"/><Relationship Id="rId48" Type="http://schemas.openxmlformats.org/officeDocument/2006/relationships/customXml" Target="../ink/ink4554.xml"/><Relationship Id="rId64" Type="http://schemas.openxmlformats.org/officeDocument/2006/relationships/customXml" Target="../ink/ink4562.xml"/><Relationship Id="rId69" Type="http://schemas.openxmlformats.org/officeDocument/2006/relationships/image" Target="../media/image2965.png"/><Relationship Id="rId113" Type="http://schemas.openxmlformats.org/officeDocument/2006/relationships/image" Target="../media/image2987.png"/><Relationship Id="rId118" Type="http://schemas.openxmlformats.org/officeDocument/2006/relationships/customXml" Target="../ink/ink4589.xml"/><Relationship Id="rId134" Type="http://schemas.openxmlformats.org/officeDocument/2006/relationships/customXml" Target="../ink/ink4597.xml"/><Relationship Id="rId139" Type="http://schemas.openxmlformats.org/officeDocument/2006/relationships/image" Target="../media/image3000.png"/><Relationship Id="rId80" Type="http://schemas.openxmlformats.org/officeDocument/2006/relationships/customXml" Target="../ink/ink4570.xml"/><Relationship Id="rId85" Type="http://schemas.openxmlformats.org/officeDocument/2006/relationships/image" Target="../media/image2973.png"/><Relationship Id="rId150" Type="http://schemas.openxmlformats.org/officeDocument/2006/relationships/customXml" Target="../ink/ink4605.xml"/><Relationship Id="rId155" Type="http://schemas.openxmlformats.org/officeDocument/2006/relationships/image" Target="../media/image3008.png"/><Relationship Id="rId12" Type="http://schemas.openxmlformats.org/officeDocument/2006/relationships/customXml" Target="../ink/ink4536.xml"/><Relationship Id="rId17" Type="http://schemas.openxmlformats.org/officeDocument/2006/relationships/image" Target="../media/image2939.png"/><Relationship Id="rId25" Type="http://schemas.openxmlformats.org/officeDocument/2006/relationships/image" Target="../media/image2943.png"/><Relationship Id="rId33" Type="http://schemas.openxmlformats.org/officeDocument/2006/relationships/image" Target="../media/image2947.png"/><Relationship Id="rId38" Type="http://schemas.openxmlformats.org/officeDocument/2006/relationships/customXml" Target="../ink/ink4549.xml"/><Relationship Id="rId46" Type="http://schemas.openxmlformats.org/officeDocument/2006/relationships/customXml" Target="../ink/ink4553.xml"/><Relationship Id="rId59" Type="http://schemas.openxmlformats.org/officeDocument/2006/relationships/image" Target="../media/image2960.png"/><Relationship Id="rId67" Type="http://schemas.openxmlformats.org/officeDocument/2006/relationships/image" Target="../media/image2964.png"/><Relationship Id="rId103" Type="http://schemas.openxmlformats.org/officeDocument/2006/relationships/image" Target="../media/image2982.png"/><Relationship Id="rId108" Type="http://schemas.openxmlformats.org/officeDocument/2006/relationships/customXml" Target="../ink/ink4584.xml"/><Relationship Id="rId116" Type="http://schemas.openxmlformats.org/officeDocument/2006/relationships/customXml" Target="../ink/ink4588.xml"/><Relationship Id="rId124" Type="http://schemas.openxmlformats.org/officeDocument/2006/relationships/customXml" Target="../ink/ink4592.xml"/><Relationship Id="rId129" Type="http://schemas.openxmlformats.org/officeDocument/2006/relationships/image" Target="../media/image2995.png"/><Relationship Id="rId137" Type="http://schemas.openxmlformats.org/officeDocument/2006/relationships/image" Target="../media/image2999.png"/><Relationship Id="rId20" Type="http://schemas.openxmlformats.org/officeDocument/2006/relationships/customXml" Target="../ink/ink4540.xml"/><Relationship Id="rId41" Type="http://schemas.openxmlformats.org/officeDocument/2006/relationships/image" Target="../media/image2951.png"/><Relationship Id="rId54" Type="http://schemas.openxmlformats.org/officeDocument/2006/relationships/customXml" Target="../ink/ink4557.xml"/><Relationship Id="rId62" Type="http://schemas.openxmlformats.org/officeDocument/2006/relationships/customXml" Target="../ink/ink4561.xml"/><Relationship Id="rId70" Type="http://schemas.openxmlformats.org/officeDocument/2006/relationships/customXml" Target="../ink/ink4565.xml"/><Relationship Id="rId75" Type="http://schemas.openxmlformats.org/officeDocument/2006/relationships/image" Target="../media/image2968.png"/><Relationship Id="rId83" Type="http://schemas.openxmlformats.org/officeDocument/2006/relationships/image" Target="../media/image2972.png"/><Relationship Id="rId88" Type="http://schemas.openxmlformats.org/officeDocument/2006/relationships/customXml" Target="../ink/ink4574.xml"/><Relationship Id="rId91" Type="http://schemas.openxmlformats.org/officeDocument/2006/relationships/image" Target="../media/image2976.png"/><Relationship Id="rId96" Type="http://schemas.openxmlformats.org/officeDocument/2006/relationships/customXml" Target="../ink/ink4578.xml"/><Relationship Id="rId111" Type="http://schemas.openxmlformats.org/officeDocument/2006/relationships/image" Target="../media/image2986.png"/><Relationship Id="rId132" Type="http://schemas.openxmlformats.org/officeDocument/2006/relationships/customXml" Target="../ink/ink4596.xml"/><Relationship Id="rId140" Type="http://schemas.openxmlformats.org/officeDocument/2006/relationships/customXml" Target="../ink/ink4600.xml"/><Relationship Id="rId145" Type="http://schemas.openxmlformats.org/officeDocument/2006/relationships/image" Target="../media/image3003.png"/><Relationship Id="rId153" Type="http://schemas.openxmlformats.org/officeDocument/2006/relationships/image" Target="../media/image300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33.xml"/><Relationship Id="rId15" Type="http://schemas.openxmlformats.org/officeDocument/2006/relationships/image" Target="../media/image2938.png"/><Relationship Id="rId23" Type="http://schemas.openxmlformats.org/officeDocument/2006/relationships/image" Target="../media/image2942.png"/><Relationship Id="rId28" Type="http://schemas.openxmlformats.org/officeDocument/2006/relationships/customXml" Target="../ink/ink4544.xml"/><Relationship Id="rId36" Type="http://schemas.openxmlformats.org/officeDocument/2006/relationships/customXml" Target="../ink/ink4548.xml"/><Relationship Id="rId49" Type="http://schemas.openxmlformats.org/officeDocument/2006/relationships/image" Target="../media/image2955.png"/><Relationship Id="rId57" Type="http://schemas.openxmlformats.org/officeDocument/2006/relationships/image" Target="../media/image2959.png"/><Relationship Id="rId106" Type="http://schemas.openxmlformats.org/officeDocument/2006/relationships/customXml" Target="../ink/ink4583.xml"/><Relationship Id="rId114" Type="http://schemas.openxmlformats.org/officeDocument/2006/relationships/customXml" Target="../ink/ink4587.xml"/><Relationship Id="rId119" Type="http://schemas.openxmlformats.org/officeDocument/2006/relationships/image" Target="../media/image2990.png"/><Relationship Id="rId127" Type="http://schemas.openxmlformats.org/officeDocument/2006/relationships/image" Target="../media/image2994.png"/><Relationship Id="rId10" Type="http://schemas.openxmlformats.org/officeDocument/2006/relationships/customXml" Target="../ink/ink4535.xml"/><Relationship Id="rId31" Type="http://schemas.openxmlformats.org/officeDocument/2006/relationships/image" Target="../media/image2946.png"/><Relationship Id="rId44" Type="http://schemas.openxmlformats.org/officeDocument/2006/relationships/customXml" Target="../ink/ink4552.xml"/><Relationship Id="rId52" Type="http://schemas.openxmlformats.org/officeDocument/2006/relationships/customXml" Target="../ink/ink4556.xml"/><Relationship Id="rId60" Type="http://schemas.openxmlformats.org/officeDocument/2006/relationships/customXml" Target="../ink/ink4560.xml"/><Relationship Id="rId65" Type="http://schemas.openxmlformats.org/officeDocument/2006/relationships/image" Target="../media/image2963.png"/><Relationship Id="rId73" Type="http://schemas.openxmlformats.org/officeDocument/2006/relationships/image" Target="../media/image2967.png"/><Relationship Id="rId78" Type="http://schemas.openxmlformats.org/officeDocument/2006/relationships/customXml" Target="../ink/ink4569.xml"/><Relationship Id="rId81" Type="http://schemas.openxmlformats.org/officeDocument/2006/relationships/image" Target="../media/image2971.png"/><Relationship Id="rId86" Type="http://schemas.openxmlformats.org/officeDocument/2006/relationships/customXml" Target="../ink/ink4573.xml"/><Relationship Id="rId94" Type="http://schemas.openxmlformats.org/officeDocument/2006/relationships/customXml" Target="../ink/ink4577.xml"/><Relationship Id="rId99" Type="http://schemas.openxmlformats.org/officeDocument/2006/relationships/image" Target="../media/image2980.png"/><Relationship Id="rId101" Type="http://schemas.openxmlformats.org/officeDocument/2006/relationships/image" Target="../media/image2981.png"/><Relationship Id="rId122" Type="http://schemas.openxmlformats.org/officeDocument/2006/relationships/customXml" Target="../ink/ink4591.xml"/><Relationship Id="rId130" Type="http://schemas.openxmlformats.org/officeDocument/2006/relationships/customXml" Target="../ink/ink4595.xml"/><Relationship Id="rId135" Type="http://schemas.openxmlformats.org/officeDocument/2006/relationships/image" Target="../media/image2998.png"/><Relationship Id="rId143" Type="http://schemas.openxmlformats.org/officeDocument/2006/relationships/image" Target="../media/image3002.png"/><Relationship Id="rId148" Type="http://schemas.openxmlformats.org/officeDocument/2006/relationships/customXml" Target="../ink/ink4604.xml"/><Relationship Id="rId151" Type="http://schemas.openxmlformats.org/officeDocument/2006/relationships/image" Target="../media/image3006.png"/><Relationship Id="rId4" Type="http://schemas.openxmlformats.org/officeDocument/2006/relationships/customXml" Target="../ink/ink4532.xml"/><Relationship Id="rId9" Type="http://schemas.openxmlformats.org/officeDocument/2006/relationships/image" Target="../media/image2935.png"/><Relationship Id="rId13" Type="http://schemas.openxmlformats.org/officeDocument/2006/relationships/image" Target="../media/image2937.png"/><Relationship Id="rId18" Type="http://schemas.openxmlformats.org/officeDocument/2006/relationships/customXml" Target="../ink/ink4539.xml"/><Relationship Id="rId39" Type="http://schemas.openxmlformats.org/officeDocument/2006/relationships/image" Target="../media/image2950.png"/><Relationship Id="rId109" Type="http://schemas.openxmlformats.org/officeDocument/2006/relationships/image" Target="../media/image2985.png"/><Relationship Id="rId34" Type="http://schemas.openxmlformats.org/officeDocument/2006/relationships/customXml" Target="../ink/ink4547.xml"/><Relationship Id="rId50" Type="http://schemas.openxmlformats.org/officeDocument/2006/relationships/customXml" Target="../ink/ink4555.xml"/><Relationship Id="rId55" Type="http://schemas.openxmlformats.org/officeDocument/2006/relationships/image" Target="../media/image2958.png"/><Relationship Id="rId76" Type="http://schemas.openxmlformats.org/officeDocument/2006/relationships/customXml" Target="../ink/ink4568.xml"/><Relationship Id="rId97" Type="http://schemas.openxmlformats.org/officeDocument/2006/relationships/image" Target="../media/image2979.png"/><Relationship Id="rId104" Type="http://schemas.openxmlformats.org/officeDocument/2006/relationships/customXml" Target="../ink/ink4582.xml"/><Relationship Id="rId120" Type="http://schemas.openxmlformats.org/officeDocument/2006/relationships/customXml" Target="../ink/ink4590.xml"/><Relationship Id="rId125" Type="http://schemas.openxmlformats.org/officeDocument/2006/relationships/image" Target="../media/image2993.png"/><Relationship Id="rId141" Type="http://schemas.openxmlformats.org/officeDocument/2006/relationships/image" Target="../media/image3001.png"/><Relationship Id="rId146" Type="http://schemas.openxmlformats.org/officeDocument/2006/relationships/customXml" Target="../ink/ink4603.xml"/><Relationship Id="rId7" Type="http://schemas.openxmlformats.org/officeDocument/2006/relationships/image" Target="../media/image2934.png"/><Relationship Id="rId71" Type="http://schemas.openxmlformats.org/officeDocument/2006/relationships/image" Target="../media/image2966.png"/><Relationship Id="rId92" Type="http://schemas.openxmlformats.org/officeDocument/2006/relationships/customXml" Target="../ink/ink4576.xml"/><Relationship Id="rId2" Type="http://schemas.openxmlformats.org/officeDocument/2006/relationships/customXml" Target="../ink/ink4531.xml"/><Relationship Id="rId29" Type="http://schemas.openxmlformats.org/officeDocument/2006/relationships/image" Target="../media/image2945.png"/><Relationship Id="rId24" Type="http://schemas.openxmlformats.org/officeDocument/2006/relationships/customXml" Target="../ink/ink4542.xml"/><Relationship Id="rId40" Type="http://schemas.openxmlformats.org/officeDocument/2006/relationships/customXml" Target="../ink/ink4550.xml"/><Relationship Id="rId45" Type="http://schemas.openxmlformats.org/officeDocument/2006/relationships/image" Target="../media/image2953.png"/><Relationship Id="rId66" Type="http://schemas.openxmlformats.org/officeDocument/2006/relationships/customXml" Target="../ink/ink4563.xml"/><Relationship Id="rId87" Type="http://schemas.openxmlformats.org/officeDocument/2006/relationships/image" Target="../media/image2974.png"/><Relationship Id="rId110" Type="http://schemas.openxmlformats.org/officeDocument/2006/relationships/customXml" Target="../ink/ink4585.xml"/><Relationship Id="rId115" Type="http://schemas.openxmlformats.org/officeDocument/2006/relationships/image" Target="../media/image2988.png"/><Relationship Id="rId131" Type="http://schemas.openxmlformats.org/officeDocument/2006/relationships/image" Target="../media/image2996.png"/><Relationship Id="rId136" Type="http://schemas.openxmlformats.org/officeDocument/2006/relationships/customXml" Target="../ink/ink4598.xml"/><Relationship Id="rId61" Type="http://schemas.openxmlformats.org/officeDocument/2006/relationships/image" Target="../media/image2961.png"/><Relationship Id="rId82" Type="http://schemas.openxmlformats.org/officeDocument/2006/relationships/customXml" Target="../ink/ink4571.xml"/><Relationship Id="rId152" Type="http://schemas.openxmlformats.org/officeDocument/2006/relationships/customXml" Target="../ink/ink4606.xml"/><Relationship Id="rId19" Type="http://schemas.openxmlformats.org/officeDocument/2006/relationships/image" Target="../media/image2940.png"/><Relationship Id="rId14" Type="http://schemas.openxmlformats.org/officeDocument/2006/relationships/customXml" Target="../ink/ink4537.xml"/><Relationship Id="rId30" Type="http://schemas.openxmlformats.org/officeDocument/2006/relationships/customXml" Target="../ink/ink4545.xml"/><Relationship Id="rId35" Type="http://schemas.openxmlformats.org/officeDocument/2006/relationships/image" Target="../media/image2948.png"/><Relationship Id="rId56" Type="http://schemas.openxmlformats.org/officeDocument/2006/relationships/customXml" Target="../ink/ink4558.xml"/><Relationship Id="rId77" Type="http://schemas.openxmlformats.org/officeDocument/2006/relationships/image" Target="../media/image2969.png"/><Relationship Id="rId100" Type="http://schemas.openxmlformats.org/officeDocument/2006/relationships/customXml" Target="../ink/ink4580.xml"/><Relationship Id="rId105" Type="http://schemas.openxmlformats.org/officeDocument/2006/relationships/image" Target="../media/image2983.png"/><Relationship Id="rId126" Type="http://schemas.openxmlformats.org/officeDocument/2006/relationships/customXml" Target="../ink/ink4593.xml"/><Relationship Id="rId147" Type="http://schemas.openxmlformats.org/officeDocument/2006/relationships/image" Target="../media/image3004.png"/><Relationship Id="rId8" Type="http://schemas.openxmlformats.org/officeDocument/2006/relationships/customXml" Target="../ink/ink4534.xml"/><Relationship Id="rId51" Type="http://schemas.openxmlformats.org/officeDocument/2006/relationships/image" Target="../media/image2956.png"/><Relationship Id="rId72" Type="http://schemas.openxmlformats.org/officeDocument/2006/relationships/customXml" Target="../ink/ink4566.xml"/><Relationship Id="rId93" Type="http://schemas.openxmlformats.org/officeDocument/2006/relationships/image" Target="../media/image2977.png"/><Relationship Id="rId98" Type="http://schemas.openxmlformats.org/officeDocument/2006/relationships/customXml" Target="../ink/ink4579.xml"/><Relationship Id="rId121" Type="http://schemas.openxmlformats.org/officeDocument/2006/relationships/image" Target="../media/image2991.png"/><Relationship Id="rId142" Type="http://schemas.openxmlformats.org/officeDocument/2006/relationships/customXml" Target="../ink/ink4601.xml"/><Relationship Id="rId3" Type="http://schemas.openxmlformats.org/officeDocument/2006/relationships/image" Target="../media/image29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21.png"/><Relationship Id="rId117" Type="http://schemas.openxmlformats.org/officeDocument/2006/relationships/customXml" Target="../ink/ink4665.xml"/><Relationship Id="rId21" Type="http://schemas.openxmlformats.org/officeDocument/2006/relationships/customXml" Target="../ink/ink4617.xml"/><Relationship Id="rId42" Type="http://schemas.openxmlformats.org/officeDocument/2006/relationships/image" Target="../media/image3029.png"/><Relationship Id="rId47" Type="http://schemas.openxmlformats.org/officeDocument/2006/relationships/customXml" Target="../ink/ink4630.xml"/><Relationship Id="rId63" Type="http://schemas.openxmlformats.org/officeDocument/2006/relationships/customXml" Target="../ink/ink4638.xml"/><Relationship Id="rId68" Type="http://schemas.openxmlformats.org/officeDocument/2006/relationships/image" Target="../media/image3042.png"/><Relationship Id="rId84" Type="http://schemas.openxmlformats.org/officeDocument/2006/relationships/image" Target="../media/image3050.png"/><Relationship Id="rId89" Type="http://schemas.openxmlformats.org/officeDocument/2006/relationships/customXml" Target="../ink/ink4651.xml"/><Relationship Id="rId112" Type="http://schemas.openxmlformats.org/officeDocument/2006/relationships/image" Target="../media/image3064.png"/><Relationship Id="rId133" Type="http://schemas.openxmlformats.org/officeDocument/2006/relationships/customXml" Target="../ink/ink4673.xml"/><Relationship Id="rId16" Type="http://schemas.openxmlformats.org/officeDocument/2006/relationships/image" Target="../media/image3016.png"/><Relationship Id="rId107" Type="http://schemas.openxmlformats.org/officeDocument/2006/relationships/customXml" Target="../ink/ink4660.xml"/><Relationship Id="rId11" Type="http://schemas.openxmlformats.org/officeDocument/2006/relationships/customXml" Target="../ink/ink4612.xml"/><Relationship Id="rId32" Type="http://schemas.openxmlformats.org/officeDocument/2006/relationships/image" Target="../media/image3024.png"/><Relationship Id="rId37" Type="http://schemas.openxmlformats.org/officeDocument/2006/relationships/customXml" Target="../ink/ink4625.xml"/><Relationship Id="rId53" Type="http://schemas.openxmlformats.org/officeDocument/2006/relationships/customXml" Target="../ink/ink4633.xml"/><Relationship Id="rId58" Type="http://schemas.openxmlformats.org/officeDocument/2006/relationships/image" Target="../media/image3037.png"/><Relationship Id="rId74" Type="http://schemas.openxmlformats.org/officeDocument/2006/relationships/image" Target="../media/image3045.png"/><Relationship Id="rId79" Type="http://schemas.openxmlformats.org/officeDocument/2006/relationships/customXml" Target="../ink/ink4646.xml"/><Relationship Id="rId102" Type="http://schemas.openxmlformats.org/officeDocument/2006/relationships/image" Target="../media/image3059.png"/><Relationship Id="rId123" Type="http://schemas.openxmlformats.org/officeDocument/2006/relationships/customXml" Target="../ink/ink4668.xml"/><Relationship Id="rId128" Type="http://schemas.openxmlformats.org/officeDocument/2006/relationships/image" Target="../media/image3072.png"/><Relationship Id="rId5" Type="http://schemas.openxmlformats.org/officeDocument/2006/relationships/customXml" Target="../ink/ink4609.xml"/><Relationship Id="rId90" Type="http://schemas.openxmlformats.org/officeDocument/2006/relationships/image" Target="../media/image3053.png"/><Relationship Id="rId95" Type="http://schemas.openxmlformats.org/officeDocument/2006/relationships/customXml" Target="../ink/ink4654.xml"/><Relationship Id="rId14" Type="http://schemas.openxmlformats.org/officeDocument/2006/relationships/image" Target="../media/image3015.png"/><Relationship Id="rId22" Type="http://schemas.openxmlformats.org/officeDocument/2006/relationships/image" Target="../media/image3019.png"/><Relationship Id="rId27" Type="http://schemas.openxmlformats.org/officeDocument/2006/relationships/customXml" Target="../ink/ink4620.xml"/><Relationship Id="rId30" Type="http://schemas.openxmlformats.org/officeDocument/2006/relationships/image" Target="../media/image3023.png"/><Relationship Id="rId35" Type="http://schemas.openxmlformats.org/officeDocument/2006/relationships/customXml" Target="../ink/ink4624.xml"/><Relationship Id="rId43" Type="http://schemas.openxmlformats.org/officeDocument/2006/relationships/customXml" Target="../ink/ink4628.xml"/><Relationship Id="rId48" Type="http://schemas.openxmlformats.org/officeDocument/2006/relationships/image" Target="../media/image3032.png"/><Relationship Id="rId56" Type="http://schemas.openxmlformats.org/officeDocument/2006/relationships/image" Target="../media/image3036.png"/><Relationship Id="rId64" Type="http://schemas.openxmlformats.org/officeDocument/2006/relationships/image" Target="../media/image3040.png"/><Relationship Id="rId69" Type="http://schemas.openxmlformats.org/officeDocument/2006/relationships/customXml" Target="../ink/ink4641.xml"/><Relationship Id="rId77" Type="http://schemas.openxmlformats.org/officeDocument/2006/relationships/customXml" Target="../ink/ink4645.xml"/><Relationship Id="rId100" Type="http://schemas.openxmlformats.org/officeDocument/2006/relationships/image" Target="../media/image3058.png"/><Relationship Id="rId105" Type="http://schemas.openxmlformats.org/officeDocument/2006/relationships/customXml" Target="../ink/ink4659.xml"/><Relationship Id="rId113" Type="http://schemas.openxmlformats.org/officeDocument/2006/relationships/customXml" Target="../ink/ink4663.xml"/><Relationship Id="rId118" Type="http://schemas.openxmlformats.org/officeDocument/2006/relationships/image" Target="../media/image3067.png"/><Relationship Id="rId126" Type="http://schemas.openxmlformats.org/officeDocument/2006/relationships/image" Target="../media/image3071.png"/><Relationship Id="rId134" Type="http://schemas.openxmlformats.org/officeDocument/2006/relationships/image" Target="../media/image3075.png"/><Relationship Id="rId8" Type="http://schemas.openxmlformats.org/officeDocument/2006/relationships/image" Target="../media/image3012.png"/><Relationship Id="rId51" Type="http://schemas.openxmlformats.org/officeDocument/2006/relationships/customXml" Target="../ink/ink4632.xml"/><Relationship Id="rId72" Type="http://schemas.openxmlformats.org/officeDocument/2006/relationships/image" Target="../media/image3044.png"/><Relationship Id="rId80" Type="http://schemas.openxmlformats.org/officeDocument/2006/relationships/image" Target="../media/image3048.png"/><Relationship Id="rId85" Type="http://schemas.openxmlformats.org/officeDocument/2006/relationships/customXml" Target="../ink/ink4649.xml"/><Relationship Id="rId93" Type="http://schemas.openxmlformats.org/officeDocument/2006/relationships/customXml" Target="../ink/ink4653.xml"/><Relationship Id="rId98" Type="http://schemas.openxmlformats.org/officeDocument/2006/relationships/image" Target="../media/image3057.png"/><Relationship Id="rId121" Type="http://schemas.openxmlformats.org/officeDocument/2006/relationships/customXml" Target="../ink/ink4667.xml"/><Relationship Id="rId3" Type="http://schemas.openxmlformats.org/officeDocument/2006/relationships/customXml" Target="../ink/ink4608.xml"/><Relationship Id="rId12" Type="http://schemas.openxmlformats.org/officeDocument/2006/relationships/image" Target="../media/image3014.png"/><Relationship Id="rId17" Type="http://schemas.openxmlformats.org/officeDocument/2006/relationships/customXml" Target="../ink/ink4615.xml"/><Relationship Id="rId25" Type="http://schemas.openxmlformats.org/officeDocument/2006/relationships/customXml" Target="../ink/ink4619.xml"/><Relationship Id="rId33" Type="http://schemas.openxmlformats.org/officeDocument/2006/relationships/customXml" Target="../ink/ink4623.xml"/><Relationship Id="rId38" Type="http://schemas.openxmlformats.org/officeDocument/2006/relationships/image" Target="../media/image3027.png"/><Relationship Id="rId46" Type="http://schemas.openxmlformats.org/officeDocument/2006/relationships/image" Target="../media/image3031.png"/><Relationship Id="rId59" Type="http://schemas.openxmlformats.org/officeDocument/2006/relationships/customXml" Target="../ink/ink4636.xml"/><Relationship Id="rId67" Type="http://schemas.openxmlformats.org/officeDocument/2006/relationships/customXml" Target="../ink/ink4640.xml"/><Relationship Id="rId103" Type="http://schemas.openxmlformats.org/officeDocument/2006/relationships/customXml" Target="../ink/ink4658.xml"/><Relationship Id="rId108" Type="http://schemas.openxmlformats.org/officeDocument/2006/relationships/image" Target="../media/image3062.png"/><Relationship Id="rId116" Type="http://schemas.openxmlformats.org/officeDocument/2006/relationships/image" Target="../media/image3066.png"/><Relationship Id="rId124" Type="http://schemas.openxmlformats.org/officeDocument/2006/relationships/image" Target="../media/image3070.png"/><Relationship Id="rId129" Type="http://schemas.openxmlformats.org/officeDocument/2006/relationships/customXml" Target="../ink/ink4671.xml"/><Relationship Id="rId20" Type="http://schemas.openxmlformats.org/officeDocument/2006/relationships/image" Target="../media/image3018.png"/><Relationship Id="rId41" Type="http://schemas.openxmlformats.org/officeDocument/2006/relationships/customXml" Target="../ink/ink4627.xml"/><Relationship Id="rId54" Type="http://schemas.openxmlformats.org/officeDocument/2006/relationships/image" Target="../media/image3035.png"/><Relationship Id="rId62" Type="http://schemas.openxmlformats.org/officeDocument/2006/relationships/image" Target="../media/image3039.png"/><Relationship Id="rId70" Type="http://schemas.openxmlformats.org/officeDocument/2006/relationships/image" Target="../media/image3043.png"/><Relationship Id="rId75" Type="http://schemas.openxmlformats.org/officeDocument/2006/relationships/customXml" Target="../ink/ink4644.xml"/><Relationship Id="rId83" Type="http://schemas.openxmlformats.org/officeDocument/2006/relationships/customXml" Target="../ink/ink4648.xml"/><Relationship Id="rId88" Type="http://schemas.openxmlformats.org/officeDocument/2006/relationships/image" Target="../media/image3052.png"/><Relationship Id="rId91" Type="http://schemas.openxmlformats.org/officeDocument/2006/relationships/customXml" Target="../ink/ink4652.xml"/><Relationship Id="rId96" Type="http://schemas.openxmlformats.org/officeDocument/2006/relationships/image" Target="../media/image3056.png"/><Relationship Id="rId111" Type="http://schemas.openxmlformats.org/officeDocument/2006/relationships/customXml" Target="../ink/ink4662.xml"/><Relationship Id="rId132" Type="http://schemas.openxmlformats.org/officeDocument/2006/relationships/image" Target="../media/image30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1.png"/><Relationship Id="rId15" Type="http://schemas.openxmlformats.org/officeDocument/2006/relationships/customXml" Target="../ink/ink4614.xml"/><Relationship Id="rId23" Type="http://schemas.openxmlformats.org/officeDocument/2006/relationships/customXml" Target="../ink/ink4618.xml"/><Relationship Id="rId28" Type="http://schemas.openxmlformats.org/officeDocument/2006/relationships/image" Target="../media/image3022.png"/><Relationship Id="rId36" Type="http://schemas.openxmlformats.org/officeDocument/2006/relationships/image" Target="../media/image3026.png"/><Relationship Id="rId49" Type="http://schemas.openxmlformats.org/officeDocument/2006/relationships/customXml" Target="../ink/ink4631.xml"/><Relationship Id="rId57" Type="http://schemas.openxmlformats.org/officeDocument/2006/relationships/customXml" Target="../ink/ink4635.xml"/><Relationship Id="rId106" Type="http://schemas.openxmlformats.org/officeDocument/2006/relationships/image" Target="../media/image3061.png"/><Relationship Id="rId114" Type="http://schemas.openxmlformats.org/officeDocument/2006/relationships/image" Target="../media/image3065.png"/><Relationship Id="rId119" Type="http://schemas.openxmlformats.org/officeDocument/2006/relationships/customXml" Target="../ink/ink4666.xml"/><Relationship Id="rId127" Type="http://schemas.openxmlformats.org/officeDocument/2006/relationships/customXml" Target="../ink/ink4670.xml"/><Relationship Id="rId10" Type="http://schemas.openxmlformats.org/officeDocument/2006/relationships/image" Target="../media/image3013.png"/><Relationship Id="rId31" Type="http://schemas.openxmlformats.org/officeDocument/2006/relationships/customXml" Target="../ink/ink4622.xml"/><Relationship Id="rId44" Type="http://schemas.openxmlformats.org/officeDocument/2006/relationships/image" Target="../media/image3030.png"/><Relationship Id="rId52" Type="http://schemas.openxmlformats.org/officeDocument/2006/relationships/image" Target="../media/image3034.png"/><Relationship Id="rId60" Type="http://schemas.openxmlformats.org/officeDocument/2006/relationships/image" Target="../media/image3038.png"/><Relationship Id="rId65" Type="http://schemas.openxmlformats.org/officeDocument/2006/relationships/customXml" Target="../ink/ink4639.xml"/><Relationship Id="rId73" Type="http://schemas.openxmlformats.org/officeDocument/2006/relationships/customXml" Target="../ink/ink4643.xml"/><Relationship Id="rId78" Type="http://schemas.openxmlformats.org/officeDocument/2006/relationships/image" Target="../media/image3047.png"/><Relationship Id="rId81" Type="http://schemas.openxmlformats.org/officeDocument/2006/relationships/customXml" Target="../ink/ink4647.xml"/><Relationship Id="rId86" Type="http://schemas.openxmlformats.org/officeDocument/2006/relationships/image" Target="../media/image3051.png"/><Relationship Id="rId94" Type="http://schemas.openxmlformats.org/officeDocument/2006/relationships/image" Target="../media/image3055.png"/><Relationship Id="rId99" Type="http://schemas.openxmlformats.org/officeDocument/2006/relationships/customXml" Target="../ink/ink4656.xml"/><Relationship Id="rId101" Type="http://schemas.openxmlformats.org/officeDocument/2006/relationships/customXml" Target="../ink/ink4657.xml"/><Relationship Id="rId122" Type="http://schemas.openxmlformats.org/officeDocument/2006/relationships/image" Target="../media/image3069.png"/><Relationship Id="rId130" Type="http://schemas.openxmlformats.org/officeDocument/2006/relationships/image" Target="../media/image3073.png"/><Relationship Id="rId135" Type="http://schemas.openxmlformats.org/officeDocument/2006/relationships/customXml" Target="../ink/ink4674.xml"/><Relationship Id="rId4" Type="http://schemas.openxmlformats.org/officeDocument/2006/relationships/image" Target="../media/image3010.png"/><Relationship Id="rId9" Type="http://schemas.openxmlformats.org/officeDocument/2006/relationships/customXml" Target="../ink/ink4611.xml"/><Relationship Id="rId13" Type="http://schemas.openxmlformats.org/officeDocument/2006/relationships/customXml" Target="../ink/ink4613.xml"/><Relationship Id="rId18" Type="http://schemas.openxmlformats.org/officeDocument/2006/relationships/image" Target="../media/image3017.png"/><Relationship Id="rId39" Type="http://schemas.openxmlformats.org/officeDocument/2006/relationships/customXml" Target="../ink/ink4626.xml"/><Relationship Id="rId109" Type="http://schemas.openxmlformats.org/officeDocument/2006/relationships/customXml" Target="../ink/ink4661.xml"/><Relationship Id="rId34" Type="http://schemas.openxmlformats.org/officeDocument/2006/relationships/image" Target="../media/image3025.png"/><Relationship Id="rId50" Type="http://schemas.openxmlformats.org/officeDocument/2006/relationships/image" Target="../media/image3033.png"/><Relationship Id="rId55" Type="http://schemas.openxmlformats.org/officeDocument/2006/relationships/customXml" Target="../ink/ink4634.xml"/><Relationship Id="rId76" Type="http://schemas.openxmlformats.org/officeDocument/2006/relationships/image" Target="../media/image3046.png"/><Relationship Id="rId97" Type="http://schemas.openxmlformats.org/officeDocument/2006/relationships/customXml" Target="../ink/ink4655.xml"/><Relationship Id="rId104" Type="http://schemas.openxmlformats.org/officeDocument/2006/relationships/image" Target="../media/image3060.png"/><Relationship Id="rId120" Type="http://schemas.openxmlformats.org/officeDocument/2006/relationships/image" Target="../media/image3068.png"/><Relationship Id="rId125" Type="http://schemas.openxmlformats.org/officeDocument/2006/relationships/customXml" Target="../ink/ink4669.xml"/><Relationship Id="rId7" Type="http://schemas.openxmlformats.org/officeDocument/2006/relationships/customXml" Target="../ink/ink4610.xml"/><Relationship Id="rId71" Type="http://schemas.openxmlformats.org/officeDocument/2006/relationships/customXml" Target="../ink/ink4642.xml"/><Relationship Id="rId92" Type="http://schemas.openxmlformats.org/officeDocument/2006/relationships/image" Target="../media/image3054.png"/><Relationship Id="rId2" Type="http://schemas.openxmlformats.org/officeDocument/2006/relationships/image" Target="../media/image3009.png"/><Relationship Id="rId29" Type="http://schemas.openxmlformats.org/officeDocument/2006/relationships/customXml" Target="../ink/ink4621.xml"/><Relationship Id="rId24" Type="http://schemas.openxmlformats.org/officeDocument/2006/relationships/image" Target="../media/image3020.png"/><Relationship Id="rId40" Type="http://schemas.openxmlformats.org/officeDocument/2006/relationships/image" Target="../media/image3028.png"/><Relationship Id="rId45" Type="http://schemas.openxmlformats.org/officeDocument/2006/relationships/customXml" Target="../ink/ink4629.xml"/><Relationship Id="rId66" Type="http://schemas.openxmlformats.org/officeDocument/2006/relationships/image" Target="../media/image3041.png"/><Relationship Id="rId87" Type="http://schemas.openxmlformats.org/officeDocument/2006/relationships/customXml" Target="../ink/ink4650.xml"/><Relationship Id="rId110" Type="http://schemas.openxmlformats.org/officeDocument/2006/relationships/image" Target="../media/image3063.png"/><Relationship Id="rId115" Type="http://schemas.openxmlformats.org/officeDocument/2006/relationships/customXml" Target="../ink/ink4664.xml"/><Relationship Id="rId131" Type="http://schemas.openxmlformats.org/officeDocument/2006/relationships/customXml" Target="../ink/ink4672.xml"/><Relationship Id="rId136" Type="http://schemas.openxmlformats.org/officeDocument/2006/relationships/image" Target="../media/image3076.png"/><Relationship Id="rId61" Type="http://schemas.openxmlformats.org/officeDocument/2006/relationships/customXml" Target="../ink/ink4637.xml"/><Relationship Id="rId82" Type="http://schemas.openxmlformats.org/officeDocument/2006/relationships/image" Target="../media/image3049.png"/><Relationship Id="rId19" Type="http://schemas.openxmlformats.org/officeDocument/2006/relationships/customXml" Target="../ink/ink4616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8.png"/><Relationship Id="rId21" Type="http://schemas.openxmlformats.org/officeDocument/2006/relationships/image" Target="../media/image170.png"/><Relationship Id="rId42" Type="http://schemas.openxmlformats.org/officeDocument/2006/relationships/customXml" Target="../ink/ink291.xml"/><Relationship Id="rId63" Type="http://schemas.openxmlformats.org/officeDocument/2006/relationships/image" Target="../media/image191.png"/><Relationship Id="rId84" Type="http://schemas.openxmlformats.org/officeDocument/2006/relationships/customXml" Target="../ink/ink312.xml"/><Relationship Id="rId138" Type="http://schemas.openxmlformats.org/officeDocument/2006/relationships/customXml" Target="../ink/ink339.xml"/><Relationship Id="rId159" Type="http://schemas.openxmlformats.org/officeDocument/2006/relationships/image" Target="../media/image287.png"/><Relationship Id="rId170" Type="http://schemas.openxmlformats.org/officeDocument/2006/relationships/customXml" Target="../ink/ink355.xml"/><Relationship Id="rId191" Type="http://schemas.openxmlformats.org/officeDocument/2006/relationships/image" Target="../media/image303.png"/><Relationship Id="rId196" Type="http://schemas.openxmlformats.org/officeDocument/2006/relationships/customXml" Target="../ink/ink368.xml"/><Relationship Id="rId200" Type="http://schemas.openxmlformats.org/officeDocument/2006/relationships/customXml" Target="../ink/ink370.xml"/><Relationship Id="rId16" Type="http://schemas.openxmlformats.org/officeDocument/2006/relationships/customXml" Target="../ink/ink278.xml"/><Relationship Id="rId107" Type="http://schemas.openxmlformats.org/officeDocument/2006/relationships/image" Target="../media/image213.png"/><Relationship Id="rId11" Type="http://schemas.openxmlformats.org/officeDocument/2006/relationships/image" Target="../media/image165.png"/><Relationship Id="rId32" Type="http://schemas.openxmlformats.org/officeDocument/2006/relationships/customXml" Target="../ink/ink286.xml"/><Relationship Id="rId37" Type="http://schemas.openxmlformats.org/officeDocument/2006/relationships/image" Target="../media/image178.png"/><Relationship Id="rId53" Type="http://schemas.openxmlformats.org/officeDocument/2006/relationships/image" Target="../media/image186.png"/><Relationship Id="rId58" Type="http://schemas.openxmlformats.org/officeDocument/2006/relationships/customXml" Target="../ink/ink299.xml"/><Relationship Id="rId74" Type="http://schemas.openxmlformats.org/officeDocument/2006/relationships/customXml" Target="../ink/ink307.xml"/><Relationship Id="rId79" Type="http://schemas.openxmlformats.org/officeDocument/2006/relationships/image" Target="../media/image199.png"/><Relationship Id="rId102" Type="http://schemas.openxmlformats.org/officeDocument/2006/relationships/customXml" Target="../ink/ink321.xml"/><Relationship Id="rId123" Type="http://schemas.openxmlformats.org/officeDocument/2006/relationships/image" Target="../media/image269.png"/><Relationship Id="rId128" Type="http://schemas.openxmlformats.org/officeDocument/2006/relationships/customXml" Target="../ink/ink334.xml"/><Relationship Id="rId144" Type="http://schemas.openxmlformats.org/officeDocument/2006/relationships/customXml" Target="../ink/ink342.xml"/><Relationship Id="rId149" Type="http://schemas.openxmlformats.org/officeDocument/2006/relationships/image" Target="../media/image282.png"/><Relationship Id="rId5" Type="http://schemas.openxmlformats.org/officeDocument/2006/relationships/image" Target="../media/image162.png"/><Relationship Id="rId90" Type="http://schemas.openxmlformats.org/officeDocument/2006/relationships/customXml" Target="../ink/ink315.xml"/><Relationship Id="rId95" Type="http://schemas.openxmlformats.org/officeDocument/2006/relationships/image" Target="../media/image207.png"/><Relationship Id="rId160" Type="http://schemas.openxmlformats.org/officeDocument/2006/relationships/customXml" Target="../ink/ink350.xml"/><Relationship Id="rId165" Type="http://schemas.openxmlformats.org/officeDocument/2006/relationships/image" Target="../media/image290.png"/><Relationship Id="rId181" Type="http://schemas.openxmlformats.org/officeDocument/2006/relationships/image" Target="../media/image298.png"/><Relationship Id="rId186" Type="http://schemas.openxmlformats.org/officeDocument/2006/relationships/customXml" Target="../ink/ink363.xml"/><Relationship Id="rId22" Type="http://schemas.openxmlformats.org/officeDocument/2006/relationships/customXml" Target="../ink/ink281.xml"/><Relationship Id="rId27" Type="http://schemas.openxmlformats.org/officeDocument/2006/relationships/image" Target="../media/image173.png"/><Relationship Id="rId43" Type="http://schemas.openxmlformats.org/officeDocument/2006/relationships/image" Target="../media/image181.png"/><Relationship Id="rId48" Type="http://schemas.openxmlformats.org/officeDocument/2006/relationships/customXml" Target="../ink/ink294.xml"/><Relationship Id="rId64" Type="http://schemas.openxmlformats.org/officeDocument/2006/relationships/customXml" Target="../ink/ink302.xml"/><Relationship Id="rId69" Type="http://schemas.openxmlformats.org/officeDocument/2006/relationships/image" Target="../media/image194.png"/><Relationship Id="rId113" Type="http://schemas.openxmlformats.org/officeDocument/2006/relationships/image" Target="../media/image216.png"/><Relationship Id="rId118" Type="http://schemas.openxmlformats.org/officeDocument/2006/relationships/customXml" Target="../ink/ink329.xml"/><Relationship Id="rId134" Type="http://schemas.openxmlformats.org/officeDocument/2006/relationships/customXml" Target="../ink/ink337.xml"/><Relationship Id="rId139" Type="http://schemas.openxmlformats.org/officeDocument/2006/relationships/image" Target="../media/image277.png"/><Relationship Id="rId80" Type="http://schemas.openxmlformats.org/officeDocument/2006/relationships/customXml" Target="../ink/ink310.xml"/><Relationship Id="rId85" Type="http://schemas.openxmlformats.org/officeDocument/2006/relationships/image" Target="../media/image202.png"/><Relationship Id="rId150" Type="http://schemas.openxmlformats.org/officeDocument/2006/relationships/customXml" Target="../ink/ink345.xml"/><Relationship Id="rId155" Type="http://schemas.openxmlformats.org/officeDocument/2006/relationships/image" Target="../media/image285.png"/><Relationship Id="rId171" Type="http://schemas.openxmlformats.org/officeDocument/2006/relationships/image" Target="../media/image293.png"/><Relationship Id="rId176" Type="http://schemas.openxmlformats.org/officeDocument/2006/relationships/customXml" Target="../ink/ink358.xml"/><Relationship Id="rId192" Type="http://schemas.openxmlformats.org/officeDocument/2006/relationships/customXml" Target="../ink/ink366.xml"/><Relationship Id="rId197" Type="http://schemas.openxmlformats.org/officeDocument/2006/relationships/image" Target="../media/image306.png"/><Relationship Id="rId201" Type="http://schemas.openxmlformats.org/officeDocument/2006/relationships/image" Target="../media/image308.png"/><Relationship Id="rId12" Type="http://schemas.openxmlformats.org/officeDocument/2006/relationships/customXml" Target="../ink/ink276.xml"/><Relationship Id="rId17" Type="http://schemas.openxmlformats.org/officeDocument/2006/relationships/image" Target="../media/image168.png"/><Relationship Id="rId33" Type="http://schemas.openxmlformats.org/officeDocument/2006/relationships/image" Target="../media/image176.png"/><Relationship Id="rId38" Type="http://schemas.openxmlformats.org/officeDocument/2006/relationships/customXml" Target="../ink/ink289.xml"/><Relationship Id="rId59" Type="http://schemas.openxmlformats.org/officeDocument/2006/relationships/image" Target="../media/image189.png"/><Relationship Id="rId103" Type="http://schemas.openxmlformats.org/officeDocument/2006/relationships/image" Target="../media/image211.png"/><Relationship Id="rId108" Type="http://schemas.openxmlformats.org/officeDocument/2006/relationships/customXml" Target="../ink/ink324.xml"/><Relationship Id="rId124" Type="http://schemas.openxmlformats.org/officeDocument/2006/relationships/customXml" Target="../ink/ink332.xml"/><Relationship Id="rId129" Type="http://schemas.openxmlformats.org/officeDocument/2006/relationships/image" Target="../media/image272.png"/><Relationship Id="rId54" Type="http://schemas.openxmlformats.org/officeDocument/2006/relationships/customXml" Target="../ink/ink297.xml"/><Relationship Id="rId70" Type="http://schemas.openxmlformats.org/officeDocument/2006/relationships/customXml" Target="../ink/ink305.xml"/><Relationship Id="rId75" Type="http://schemas.openxmlformats.org/officeDocument/2006/relationships/image" Target="../media/image197.png"/><Relationship Id="rId91" Type="http://schemas.openxmlformats.org/officeDocument/2006/relationships/image" Target="../media/image205.png"/><Relationship Id="rId96" Type="http://schemas.openxmlformats.org/officeDocument/2006/relationships/customXml" Target="../ink/ink318.xml"/><Relationship Id="rId140" Type="http://schemas.openxmlformats.org/officeDocument/2006/relationships/customXml" Target="../ink/ink340.xml"/><Relationship Id="rId145" Type="http://schemas.openxmlformats.org/officeDocument/2006/relationships/image" Target="../media/image280.png"/><Relationship Id="rId161" Type="http://schemas.openxmlformats.org/officeDocument/2006/relationships/image" Target="../media/image288.png"/><Relationship Id="rId166" Type="http://schemas.openxmlformats.org/officeDocument/2006/relationships/customXml" Target="../ink/ink353.xml"/><Relationship Id="rId182" Type="http://schemas.openxmlformats.org/officeDocument/2006/relationships/customXml" Target="../ink/ink361.xml"/><Relationship Id="rId187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3.xml"/><Relationship Id="rId23" Type="http://schemas.openxmlformats.org/officeDocument/2006/relationships/image" Target="../media/image171.png"/><Relationship Id="rId28" Type="http://schemas.openxmlformats.org/officeDocument/2006/relationships/customXml" Target="../ink/ink284.xml"/><Relationship Id="rId49" Type="http://schemas.openxmlformats.org/officeDocument/2006/relationships/image" Target="../media/image184.png"/><Relationship Id="rId114" Type="http://schemas.openxmlformats.org/officeDocument/2006/relationships/customXml" Target="../ink/ink327.xml"/><Relationship Id="rId119" Type="http://schemas.openxmlformats.org/officeDocument/2006/relationships/image" Target="../media/image263.png"/><Relationship Id="rId44" Type="http://schemas.openxmlformats.org/officeDocument/2006/relationships/customXml" Target="../ink/ink292.xml"/><Relationship Id="rId60" Type="http://schemas.openxmlformats.org/officeDocument/2006/relationships/customXml" Target="../ink/ink300.xml"/><Relationship Id="rId65" Type="http://schemas.openxmlformats.org/officeDocument/2006/relationships/image" Target="../media/image192.png"/><Relationship Id="rId81" Type="http://schemas.openxmlformats.org/officeDocument/2006/relationships/image" Target="../media/image200.png"/><Relationship Id="rId86" Type="http://schemas.openxmlformats.org/officeDocument/2006/relationships/customXml" Target="../ink/ink313.xml"/><Relationship Id="rId130" Type="http://schemas.openxmlformats.org/officeDocument/2006/relationships/customXml" Target="../ink/ink335.xml"/><Relationship Id="rId135" Type="http://schemas.openxmlformats.org/officeDocument/2006/relationships/image" Target="../media/image275.png"/><Relationship Id="rId151" Type="http://schemas.openxmlformats.org/officeDocument/2006/relationships/image" Target="../media/image283.png"/><Relationship Id="rId156" Type="http://schemas.openxmlformats.org/officeDocument/2006/relationships/customXml" Target="../ink/ink348.xml"/><Relationship Id="rId177" Type="http://schemas.openxmlformats.org/officeDocument/2006/relationships/image" Target="../media/image296.png"/><Relationship Id="rId198" Type="http://schemas.openxmlformats.org/officeDocument/2006/relationships/customXml" Target="../ink/ink369.xml"/><Relationship Id="rId172" Type="http://schemas.openxmlformats.org/officeDocument/2006/relationships/customXml" Target="../ink/ink356.xml"/><Relationship Id="rId193" Type="http://schemas.openxmlformats.org/officeDocument/2006/relationships/image" Target="../media/image304.png"/><Relationship Id="rId13" Type="http://schemas.openxmlformats.org/officeDocument/2006/relationships/image" Target="../media/image166.png"/><Relationship Id="rId18" Type="http://schemas.openxmlformats.org/officeDocument/2006/relationships/customXml" Target="../ink/ink279.xml"/><Relationship Id="rId39" Type="http://schemas.openxmlformats.org/officeDocument/2006/relationships/image" Target="../media/image179.png"/><Relationship Id="rId109" Type="http://schemas.openxmlformats.org/officeDocument/2006/relationships/image" Target="../media/image214.png"/><Relationship Id="rId34" Type="http://schemas.openxmlformats.org/officeDocument/2006/relationships/customXml" Target="../ink/ink287.xml"/><Relationship Id="rId50" Type="http://schemas.openxmlformats.org/officeDocument/2006/relationships/customXml" Target="../ink/ink295.xml"/><Relationship Id="rId55" Type="http://schemas.openxmlformats.org/officeDocument/2006/relationships/image" Target="../media/image187.png"/><Relationship Id="rId76" Type="http://schemas.openxmlformats.org/officeDocument/2006/relationships/customXml" Target="../ink/ink308.xml"/><Relationship Id="rId97" Type="http://schemas.openxmlformats.org/officeDocument/2006/relationships/image" Target="../media/image208.png"/><Relationship Id="rId104" Type="http://schemas.openxmlformats.org/officeDocument/2006/relationships/customXml" Target="../ink/ink322.xml"/><Relationship Id="rId120" Type="http://schemas.openxmlformats.org/officeDocument/2006/relationships/customXml" Target="../ink/ink330.xml"/><Relationship Id="rId125" Type="http://schemas.openxmlformats.org/officeDocument/2006/relationships/image" Target="../media/image270.png"/><Relationship Id="rId141" Type="http://schemas.openxmlformats.org/officeDocument/2006/relationships/image" Target="../media/image278.png"/><Relationship Id="rId146" Type="http://schemas.openxmlformats.org/officeDocument/2006/relationships/customXml" Target="../ink/ink343.xml"/><Relationship Id="rId167" Type="http://schemas.openxmlformats.org/officeDocument/2006/relationships/image" Target="../media/image291.png"/><Relationship Id="rId188" Type="http://schemas.openxmlformats.org/officeDocument/2006/relationships/customXml" Target="../ink/ink364.xml"/><Relationship Id="rId7" Type="http://schemas.openxmlformats.org/officeDocument/2006/relationships/image" Target="../media/image163.png"/><Relationship Id="rId71" Type="http://schemas.openxmlformats.org/officeDocument/2006/relationships/image" Target="../media/image195.png"/><Relationship Id="rId92" Type="http://schemas.openxmlformats.org/officeDocument/2006/relationships/customXml" Target="../ink/ink316.xml"/><Relationship Id="rId162" Type="http://schemas.openxmlformats.org/officeDocument/2006/relationships/customXml" Target="../ink/ink351.xml"/><Relationship Id="rId183" Type="http://schemas.openxmlformats.org/officeDocument/2006/relationships/image" Target="../media/image299.png"/><Relationship Id="rId2" Type="http://schemas.openxmlformats.org/officeDocument/2006/relationships/customXml" Target="../ink/ink271.xml"/><Relationship Id="rId29" Type="http://schemas.openxmlformats.org/officeDocument/2006/relationships/image" Target="../media/image174.png"/><Relationship Id="rId24" Type="http://schemas.openxmlformats.org/officeDocument/2006/relationships/customXml" Target="../ink/ink282.xml"/><Relationship Id="rId40" Type="http://schemas.openxmlformats.org/officeDocument/2006/relationships/customXml" Target="../ink/ink290.xml"/><Relationship Id="rId45" Type="http://schemas.openxmlformats.org/officeDocument/2006/relationships/image" Target="../media/image182.png"/><Relationship Id="rId66" Type="http://schemas.openxmlformats.org/officeDocument/2006/relationships/customXml" Target="../ink/ink303.xml"/><Relationship Id="rId87" Type="http://schemas.openxmlformats.org/officeDocument/2006/relationships/image" Target="../media/image203.png"/><Relationship Id="rId110" Type="http://schemas.openxmlformats.org/officeDocument/2006/relationships/customXml" Target="../ink/ink325.xml"/><Relationship Id="rId115" Type="http://schemas.openxmlformats.org/officeDocument/2006/relationships/image" Target="../media/image217.png"/><Relationship Id="rId131" Type="http://schemas.openxmlformats.org/officeDocument/2006/relationships/image" Target="../media/image273.png"/><Relationship Id="rId136" Type="http://schemas.openxmlformats.org/officeDocument/2006/relationships/customXml" Target="../ink/ink338.xml"/><Relationship Id="rId157" Type="http://schemas.openxmlformats.org/officeDocument/2006/relationships/image" Target="../media/image286.png"/><Relationship Id="rId178" Type="http://schemas.openxmlformats.org/officeDocument/2006/relationships/customXml" Target="../ink/ink359.xml"/><Relationship Id="rId61" Type="http://schemas.openxmlformats.org/officeDocument/2006/relationships/image" Target="../media/image190.png"/><Relationship Id="rId82" Type="http://schemas.openxmlformats.org/officeDocument/2006/relationships/customXml" Target="../ink/ink311.xml"/><Relationship Id="rId152" Type="http://schemas.openxmlformats.org/officeDocument/2006/relationships/customXml" Target="../ink/ink346.xml"/><Relationship Id="rId173" Type="http://schemas.openxmlformats.org/officeDocument/2006/relationships/image" Target="../media/image294.png"/><Relationship Id="rId194" Type="http://schemas.openxmlformats.org/officeDocument/2006/relationships/customXml" Target="../ink/ink367.xml"/><Relationship Id="rId199" Type="http://schemas.openxmlformats.org/officeDocument/2006/relationships/image" Target="../media/image307.png"/><Relationship Id="rId19" Type="http://schemas.openxmlformats.org/officeDocument/2006/relationships/image" Target="../media/image169.png"/><Relationship Id="rId14" Type="http://schemas.openxmlformats.org/officeDocument/2006/relationships/customXml" Target="../ink/ink277.xml"/><Relationship Id="rId30" Type="http://schemas.openxmlformats.org/officeDocument/2006/relationships/customXml" Target="../ink/ink285.xml"/><Relationship Id="rId35" Type="http://schemas.openxmlformats.org/officeDocument/2006/relationships/image" Target="../media/image177.png"/><Relationship Id="rId56" Type="http://schemas.openxmlformats.org/officeDocument/2006/relationships/customXml" Target="../ink/ink298.xml"/><Relationship Id="rId77" Type="http://schemas.openxmlformats.org/officeDocument/2006/relationships/image" Target="../media/image198.png"/><Relationship Id="rId100" Type="http://schemas.openxmlformats.org/officeDocument/2006/relationships/customXml" Target="../ink/ink320.xml"/><Relationship Id="rId105" Type="http://schemas.openxmlformats.org/officeDocument/2006/relationships/image" Target="../media/image212.png"/><Relationship Id="rId126" Type="http://schemas.openxmlformats.org/officeDocument/2006/relationships/customXml" Target="../ink/ink333.xml"/><Relationship Id="rId147" Type="http://schemas.openxmlformats.org/officeDocument/2006/relationships/image" Target="../media/image281.png"/><Relationship Id="rId168" Type="http://schemas.openxmlformats.org/officeDocument/2006/relationships/customXml" Target="../ink/ink354.xml"/><Relationship Id="rId8" Type="http://schemas.openxmlformats.org/officeDocument/2006/relationships/customXml" Target="../ink/ink274.xml"/><Relationship Id="rId51" Type="http://schemas.openxmlformats.org/officeDocument/2006/relationships/image" Target="../media/image185.png"/><Relationship Id="rId72" Type="http://schemas.openxmlformats.org/officeDocument/2006/relationships/customXml" Target="../ink/ink306.xml"/><Relationship Id="rId93" Type="http://schemas.openxmlformats.org/officeDocument/2006/relationships/image" Target="../media/image206.png"/><Relationship Id="rId98" Type="http://schemas.openxmlformats.org/officeDocument/2006/relationships/customXml" Target="../ink/ink319.xml"/><Relationship Id="rId121" Type="http://schemas.openxmlformats.org/officeDocument/2006/relationships/image" Target="../media/image268.png"/><Relationship Id="rId142" Type="http://schemas.openxmlformats.org/officeDocument/2006/relationships/customXml" Target="../ink/ink341.xml"/><Relationship Id="rId163" Type="http://schemas.openxmlformats.org/officeDocument/2006/relationships/image" Target="../media/image289.png"/><Relationship Id="rId184" Type="http://schemas.openxmlformats.org/officeDocument/2006/relationships/customXml" Target="../ink/ink362.xml"/><Relationship Id="rId189" Type="http://schemas.openxmlformats.org/officeDocument/2006/relationships/image" Target="../media/image302.png"/><Relationship Id="rId3" Type="http://schemas.openxmlformats.org/officeDocument/2006/relationships/image" Target="../media/image161.png"/><Relationship Id="rId25" Type="http://schemas.openxmlformats.org/officeDocument/2006/relationships/image" Target="../media/image172.png"/><Relationship Id="rId46" Type="http://schemas.openxmlformats.org/officeDocument/2006/relationships/customXml" Target="../ink/ink293.xml"/><Relationship Id="rId67" Type="http://schemas.openxmlformats.org/officeDocument/2006/relationships/image" Target="../media/image193.png"/><Relationship Id="rId116" Type="http://schemas.openxmlformats.org/officeDocument/2006/relationships/customXml" Target="../ink/ink328.xml"/><Relationship Id="rId137" Type="http://schemas.openxmlformats.org/officeDocument/2006/relationships/image" Target="../media/image276.png"/><Relationship Id="rId158" Type="http://schemas.openxmlformats.org/officeDocument/2006/relationships/customXml" Target="../ink/ink349.xml"/><Relationship Id="rId20" Type="http://schemas.openxmlformats.org/officeDocument/2006/relationships/customXml" Target="../ink/ink280.xml"/><Relationship Id="rId41" Type="http://schemas.openxmlformats.org/officeDocument/2006/relationships/image" Target="../media/image180.png"/><Relationship Id="rId62" Type="http://schemas.openxmlformats.org/officeDocument/2006/relationships/customXml" Target="../ink/ink301.xml"/><Relationship Id="rId83" Type="http://schemas.openxmlformats.org/officeDocument/2006/relationships/image" Target="../media/image201.png"/><Relationship Id="rId88" Type="http://schemas.openxmlformats.org/officeDocument/2006/relationships/customXml" Target="../ink/ink314.xml"/><Relationship Id="rId111" Type="http://schemas.openxmlformats.org/officeDocument/2006/relationships/image" Target="../media/image215.png"/><Relationship Id="rId132" Type="http://schemas.openxmlformats.org/officeDocument/2006/relationships/customXml" Target="../ink/ink336.xml"/><Relationship Id="rId153" Type="http://schemas.openxmlformats.org/officeDocument/2006/relationships/image" Target="../media/image284.png"/><Relationship Id="rId174" Type="http://schemas.openxmlformats.org/officeDocument/2006/relationships/customXml" Target="../ink/ink357.xml"/><Relationship Id="rId179" Type="http://schemas.openxmlformats.org/officeDocument/2006/relationships/image" Target="../media/image297.png"/><Relationship Id="rId195" Type="http://schemas.openxmlformats.org/officeDocument/2006/relationships/image" Target="../media/image305.png"/><Relationship Id="rId190" Type="http://schemas.openxmlformats.org/officeDocument/2006/relationships/customXml" Target="../ink/ink365.xml"/><Relationship Id="rId15" Type="http://schemas.openxmlformats.org/officeDocument/2006/relationships/image" Target="../media/image167.png"/><Relationship Id="rId36" Type="http://schemas.openxmlformats.org/officeDocument/2006/relationships/customXml" Target="../ink/ink288.xml"/><Relationship Id="rId57" Type="http://schemas.openxmlformats.org/officeDocument/2006/relationships/image" Target="../media/image188.png"/><Relationship Id="rId106" Type="http://schemas.openxmlformats.org/officeDocument/2006/relationships/customXml" Target="../ink/ink323.xml"/><Relationship Id="rId127" Type="http://schemas.openxmlformats.org/officeDocument/2006/relationships/image" Target="../media/image271.png"/><Relationship Id="rId10" Type="http://schemas.openxmlformats.org/officeDocument/2006/relationships/customXml" Target="../ink/ink275.xml"/><Relationship Id="rId31" Type="http://schemas.openxmlformats.org/officeDocument/2006/relationships/image" Target="../media/image175.png"/><Relationship Id="rId52" Type="http://schemas.openxmlformats.org/officeDocument/2006/relationships/customXml" Target="../ink/ink296.xml"/><Relationship Id="rId73" Type="http://schemas.openxmlformats.org/officeDocument/2006/relationships/image" Target="../media/image196.png"/><Relationship Id="rId78" Type="http://schemas.openxmlformats.org/officeDocument/2006/relationships/customXml" Target="../ink/ink309.xml"/><Relationship Id="rId94" Type="http://schemas.openxmlformats.org/officeDocument/2006/relationships/customXml" Target="../ink/ink317.xml"/><Relationship Id="rId99" Type="http://schemas.openxmlformats.org/officeDocument/2006/relationships/image" Target="../media/image209.png"/><Relationship Id="rId101" Type="http://schemas.openxmlformats.org/officeDocument/2006/relationships/image" Target="../media/image210.png"/><Relationship Id="rId122" Type="http://schemas.openxmlformats.org/officeDocument/2006/relationships/customXml" Target="../ink/ink331.xml"/><Relationship Id="rId143" Type="http://schemas.openxmlformats.org/officeDocument/2006/relationships/image" Target="../media/image279.png"/><Relationship Id="rId148" Type="http://schemas.openxmlformats.org/officeDocument/2006/relationships/customXml" Target="../ink/ink344.xml"/><Relationship Id="rId164" Type="http://schemas.openxmlformats.org/officeDocument/2006/relationships/customXml" Target="../ink/ink352.xml"/><Relationship Id="rId169" Type="http://schemas.openxmlformats.org/officeDocument/2006/relationships/image" Target="../media/image292.png"/><Relationship Id="rId185" Type="http://schemas.openxmlformats.org/officeDocument/2006/relationships/image" Target="../media/image300.png"/><Relationship Id="rId4" Type="http://schemas.openxmlformats.org/officeDocument/2006/relationships/customXml" Target="../ink/ink272.xml"/><Relationship Id="rId9" Type="http://schemas.openxmlformats.org/officeDocument/2006/relationships/image" Target="../media/image164.png"/><Relationship Id="rId180" Type="http://schemas.openxmlformats.org/officeDocument/2006/relationships/customXml" Target="../ink/ink360.xml"/><Relationship Id="rId26" Type="http://schemas.openxmlformats.org/officeDocument/2006/relationships/customXml" Target="../ink/ink283.xml"/><Relationship Id="rId47" Type="http://schemas.openxmlformats.org/officeDocument/2006/relationships/image" Target="../media/image183.png"/><Relationship Id="rId68" Type="http://schemas.openxmlformats.org/officeDocument/2006/relationships/customXml" Target="../ink/ink304.xml"/><Relationship Id="rId89" Type="http://schemas.openxmlformats.org/officeDocument/2006/relationships/image" Target="../media/image204.png"/><Relationship Id="rId112" Type="http://schemas.openxmlformats.org/officeDocument/2006/relationships/customXml" Target="../ink/ink326.xml"/><Relationship Id="rId133" Type="http://schemas.openxmlformats.org/officeDocument/2006/relationships/image" Target="../media/image274.png"/><Relationship Id="rId154" Type="http://schemas.openxmlformats.org/officeDocument/2006/relationships/customXml" Target="../ink/ink347.xml"/><Relationship Id="rId175" Type="http://schemas.openxmlformats.org/officeDocument/2006/relationships/image" Target="../media/image295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34.png"/><Relationship Id="rId299" Type="http://schemas.openxmlformats.org/officeDocument/2006/relationships/image" Target="../media/image3225.png"/><Relationship Id="rId303" Type="http://schemas.openxmlformats.org/officeDocument/2006/relationships/image" Target="../media/image3227.png"/><Relationship Id="rId21" Type="http://schemas.openxmlformats.org/officeDocument/2006/relationships/image" Target="../media/image3086.png"/><Relationship Id="rId42" Type="http://schemas.openxmlformats.org/officeDocument/2006/relationships/customXml" Target="../ink/ink4695.xml"/><Relationship Id="rId63" Type="http://schemas.openxmlformats.org/officeDocument/2006/relationships/image" Target="../media/image3107.png"/><Relationship Id="rId84" Type="http://schemas.openxmlformats.org/officeDocument/2006/relationships/customXml" Target="../ink/ink4716.xml"/><Relationship Id="rId138" Type="http://schemas.openxmlformats.org/officeDocument/2006/relationships/customXml" Target="../ink/ink4743.xml"/><Relationship Id="rId159" Type="http://schemas.openxmlformats.org/officeDocument/2006/relationships/image" Target="../media/image3155.png"/><Relationship Id="rId170" Type="http://schemas.openxmlformats.org/officeDocument/2006/relationships/customXml" Target="../ink/ink4759.xml"/><Relationship Id="rId191" Type="http://schemas.openxmlformats.org/officeDocument/2006/relationships/image" Target="../media/image3171.png"/><Relationship Id="rId205" Type="http://schemas.openxmlformats.org/officeDocument/2006/relationships/image" Target="../media/image3178.png"/><Relationship Id="rId226" Type="http://schemas.openxmlformats.org/officeDocument/2006/relationships/customXml" Target="../ink/ink4787.xml"/><Relationship Id="rId247" Type="http://schemas.openxmlformats.org/officeDocument/2006/relationships/image" Target="../media/image3199.png"/><Relationship Id="rId107" Type="http://schemas.openxmlformats.org/officeDocument/2006/relationships/image" Target="../media/image3129.png"/><Relationship Id="rId268" Type="http://schemas.openxmlformats.org/officeDocument/2006/relationships/customXml" Target="../ink/ink4808.xml"/><Relationship Id="rId289" Type="http://schemas.openxmlformats.org/officeDocument/2006/relationships/image" Target="../media/image3220.png"/><Relationship Id="rId11" Type="http://schemas.openxmlformats.org/officeDocument/2006/relationships/image" Target="../media/image3081.png"/><Relationship Id="rId32" Type="http://schemas.openxmlformats.org/officeDocument/2006/relationships/customXml" Target="../ink/ink4690.xml"/><Relationship Id="rId53" Type="http://schemas.openxmlformats.org/officeDocument/2006/relationships/image" Target="../media/image3102.png"/><Relationship Id="rId74" Type="http://schemas.openxmlformats.org/officeDocument/2006/relationships/customXml" Target="../ink/ink4711.xml"/><Relationship Id="rId128" Type="http://schemas.openxmlformats.org/officeDocument/2006/relationships/customXml" Target="../ink/ink4738.xml"/><Relationship Id="rId149" Type="http://schemas.openxmlformats.org/officeDocument/2006/relationships/image" Target="../media/image3150.png"/><Relationship Id="rId5" Type="http://schemas.openxmlformats.org/officeDocument/2006/relationships/image" Target="../media/image3078.png"/><Relationship Id="rId95" Type="http://schemas.openxmlformats.org/officeDocument/2006/relationships/image" Target="../media/image3123.png"/><Relationship Id="rId160" Type="http://schemas.openxmlformats.org/officeDocument/2006/relationships/customXml" Target="../ink/ink4754.xml"/><Relationship Id="rId181" Type="http://schemas.openxmlformats.org/officeDocument/2006/relationships/image" Target="../media/image3166.png"/><Relationship Id="rId216" Type="http://schemas.openxmlformats.org/officeDocument/2006/relationships/customXml" Target="../ink/ink4782.xml"/><Relationship Id="rId237" Type="http://schemas.openxmlformats.org/officeDocument/2006/relationships/image" Target="../media/image3194.png"/><Relationship Id="rId258" Type="http://schemas.openxmlformats.org/officeDocument/2006/relationships/customXml" Target="../ink/ink4803.xml"/><Relationship Id="rId279" Type="http://schemas.openxmlformats.org/officeDocument/2006/relationships/image" Target="../media/image3215.png"/><Relationship Id="rId22" Type="http://schemas.openxmlformats.org/officeDocument/2006/relationships/customXml" Target="../ink/ink4685.xml"/><Relationship Id="rId43" Type="http://schemas.openxmlformats.org/officeDocument/2006/relationships/image" Target="../media/image3097.png"/><Relationship Id="rId64" Type="http://schemas.openxmlformats.org/officeDocument/2006/relationships/customXml" Target="../ink/ink4706.xml"/><Relationship Id="rId118" Type="http://schemas.openxmlformats.org/officeDocument/2006/relationships/customXml" Target="../ink/ink4733.xml"/><Relationship Id="rId139" Type="http://schemas.openxmlformats.org/officeDocument/2006/relationships/image" Target="../media/image3145.png"/><Relationship Id="rId290" Type="http://schemas.openxmlformats.org/officeDocument/2006/relationships/customXml" Target="../ink/ink4819.xml"/><Relationship Id="rId304" Type="http://schemas.openxmlformats.org/officeDocument/2006/relationships/customXml" Target="../ink/ink4826.xml"/><Relationship Id="rId85" Type="http://schemas.openxmlformats.org/officeDocument/2006/relationships/image" Target="../media/image3118.png"/><Relationship Id="rId150" Type="http://schemas.openxmlformats.org/officeDocument/2006/relationships/customXml" Target="../ink/ink4749.xml"/><Relationship Id="rId171" Type="http://schemas.openxmlformats.org/officeDocument/2006/relationships/image" Target="../media/image3161.png"/><Relationship Id="rId192" Type="http://schemas.openxmlformats.org/officeDocument/2006/relationships/customXml" Target="../ink/ink4770.xml"/><Relationship Id="rId206" Type="http://schemas.openxmlformats.org/officeDocument/2006/relationships/customXml" Target="../ink/ink4777.xml"/><Relationship Id="rId227" Type="http://schemas.openxmlformats.org/officeDocument/2006/relationships/image" Target="../media/image3189.png"/><Relationship Id="rId248" Type="http://schemas.openxmlformats.org/officeDocument/2006/relationships/customXml" Target="../ink/ink4798.xml"/><Relationship Id="rId269" Type="http://schemas.openxmlformats.org/officeDocument/2006/relationships/image" Target="../media/image3210.png"/><Relationship Id="rId12" Type="http://schemas.openxmlformats.org/officeDocument/2006/relationships/customXml" Target="../ink/ink4680.xml"/><Relationship Id="rId33" Type="http://schemas.openxmlformats.org/officeDocument/2006/relationships/image" Target="../media/image3092.png"/><Relationship Id="rId108" Type="http://schemas.openxmlformats.org/officeDocument/2006/relationships/customXml" Target="../ink/ink4728.xml"/><Relationship Id="rId129" Type="http://schemas.openxmlformats.org/officeDocument/2006/relationships/image" Target="../media/image3140.png"/><Relationship Id="rId280" Type="http://schemas.openxmlformats.org/officeDocument/2006/relationships/customXml" Target="../ink/ink4814.xml"/><Relationship Id="rId54" Type="http://schemas.openxmlformats.org/officeDocument/2006/relationships/customXml" Target="../ink/ink4701.xml"/><Relationship Id="rId75" Type="http://schemas.openxmlformats.org/officeDocument/2006/relationships/image" Target="../media/image3113.png"/><Relationship Id="rId96" Type="http://schemas.openxmlformats.org/officeDocument/2006/relationships/customXml" Target="../ink/ink4722.xml"/><Relationship Id="rId140" Type="http://schemas.openxmlformats.org/officeDocument/2006/relationships/customXml" Target="../ink/ink4744.xml"/><Relationship Id="rId161" Type="http://schemas.openxmlformats.org/officeDocument/2006/relationships/image" Target="../media/image3156.png"/><Relationship Id="rId182" Type="http://schemas.openxmlformats.org/officeDocument/2006/relationships/customXml" Target="../ink/ink4765.xml"/><Relationship Id="rId217" Type="http://schemas.openxmlformats.org/officeDocument/2006/relationships/image" Target="../media/image3184.png"/><Relationship Id="rId6" Type="http://schemas.openxmlformats.org/officeDocument/2006/relationships/customXml" Target="../ink/ink4677.xml"/><Relationship Id="rId238" Type="http://schemas.openxmlformats.org/officeDocument/2006/relationships/customXml" Target="../ink/ink4793.xml"/><Relationship Id="rId259" Type="http://schemas.openxmlformats.org/officeDocument/2006/relationships/image" Target="../media/image3205.png"/><Relationship Id="rId23" Type="http://schemas.openxmlformats.org/officeDocument/2006/relationships/image" Target="../media/image3087.png"/><Relationship Id="rId119" Type="http://schemas.openxmlformats.org/officeDocument/2006/relationships/image" Target="../media/image3135.png"/><Relationship Id="rId270" Type="http://schemas.openxmlformats.org/officeDocument/2006/relationships/customXml" Target="../ink/ink4809.xml"/><Relationship Id="rId291" Type="http://schemas.openxmlformats.org/officeDocument/2006/relationships/image" Target="../media/image3221.png"/><Relationship Id="rId305" Type="http://schemas.openxmlformats.org/officeDocument/2006/relationships/image" Target="../media/image3228.png"/><Relationship Id="rId44" Type="http://schemas.openxmlformats.org/officeDocument/2006/relationships/customXml" Target="../ink/ink4696.xml"/><Relationship Id="rId65" Type="http://schemas.openxmlformats.org/officeDocument/2006/relationships/image" Target="../media/image3108.png"/><Relationship Id="rId86" Type="http://schemas.openxmlformats.org/officeDocument/2006/relationships/customXml" Target="../ink/ink4717.xml"/><Relationship Id="rId130" Type="http://schemas.openxmlformats.org/officeDocument/2006/relationships/customXml" Target="../ink/ink4739.xml"/><Relationship Id="rId151" Type="http://schemas.openxmlformats.org/officeDocument/2006/relationships/image" Target="../media/image3151.png"/><Relationship Id="rId172" Type="http://schemas.openxmlformats.org/officeDocument/2006/relationships/customXml" Target="../ink/ink4760.xml"/><Relationship Id="rId193" Type="http://schemas.openxmlformats.org/officeDocument/2006/relationships/image" Target="../media/image3172.png"/><Relationship Id="rId207" Type="http://schemas.openxmlformats.org/officeDocument/2006/relationships/image" Target="../media/image3179.png"/><Relationship Id="rId228" Type="http://schemas.openxmlformats.org/officeDocument/2006/relationships/customXml" Target="../ink/ink4788.xml"/><Relationship Id="rId249" Type="http://schemas.openxmlformats.org/officeDocument/2006/relationships/image" Target="../media/image3200.png"/><Relationship Id="rId13" Type="http://schemas.openxmlformats.org/officeDocument/2006/relationships/image" Target="../media/image3082.png"/><Relationship Id="rId109" Type="http://schemas.openxmlformats.org/officeDocument/2006/relationships/image" Target="../media/image3130.png"/><Relationship Id="rId260" Type="http://schemas.openxmlformats.org/officeDocument/2006/relationships/customXml" Target="../ink/ink4804.xml"/><Relationship Id="rId281" Type="http://schemas.openxmlformats.org/officeDocument/2006/relationships/image" Target="../media/image3216.png"/><Relationship Id="rId34" Type="http://schemas.openxmlformats.org/officeDocument/2006/relationships/customXml" Target="../ink/ink4691.xml"/><Relationship Id="rId55" Type="http://schemas.openxmlformats.org/officeDocument/2006/relationships/image" Target="../media/image3103.png"/><Relationship Id="rId76" Type="http://schemas.openxmlformats.org/officeDocument/2006/relationships/customXml" Target="../ink/ink4712.xml"/><Relationship Id="rId97" Type="http://schemas.openxmlformats.org/officeDocument/2006/relationships/image" Target="../media/image3124.png"/><Relationship Id="rId120" Type="http://schemas.openxmlformats.org/officeDocument/2006/relationships/customXml" Target="../ink/ink4734.xml"/><Relationship Id="rId141" Type="http://schemas.openxmlformats.org/officeDocument/2006/relationships/image" Target="../media/image3146.png"/><Relationship Id="rId7" Type="http://schemas.openxmlformats.org/officeDocument/2006/relationships/image" Target="../media/image3079.png"/><Relationship Id="rId162" Type="http://schemas.openxmlformats.org/officeDocument/2006/relationships/customXml" Target="../ink/ink4755.xml"/><Relationship Id="rId183" Type="http://schemas.openxmlformats.org/officeDocument/2006/relationships/image" Target="../media/image3167.png"/><Relationship Id="rId218" Type="http://schemas.openxmlformats.org/officeDocument/2006/relationships/customXml" Target="../ink/ink4783.xml"/><Relationship Id="rId239" Type="http://schemas.openxmlformats.org/officeDocument/2006/relationships/image" Target="../media/image3195.png"/><Relationship Id="rId250" Type="http://schemas.openxmlformats.org/officeDocument/2006/relationships/customXml" Target="../ink/ink4799.xml"/><Relationship Id="rId271" Type="http://schemas.openxmlformats.org/officeDocument/2006/relationships/image" Target="../media/image3211.png"/><Relationship Id="rId292" Type="http://schemas.openxmlformats.org/officeDocument/2006/relationships/customXml" Target="../ink/ink4820.xml"/><Relationship Id="rId306" Type="http://schemas.openxmlformats.org/officeDocument/2006/relationships/customXml" Target="../ink/ink4827.xml"/><Relationship Id="rId24" Type="http://schemas.openxmlformats.org/officeDocument/2006/relationships/customXml" Target="../ink/ink4686.xml"/><Relationship Id="rId40" Type="http://schemas.openxmlformats.org/officeDocument/2006/relationships/customXml" Target="../ink/ink4694.xml"/><Relationship Id="rId45" Type="http://schemas.openxmlformats.org/officeDocument/2006/relationships/image" Target="../media/image3098.png"/><Relationship Id="rId66" Type="http://schemas.openxmlformats.org/officeDocument/2006/relationships/customXml" Target="../ink/ink4707.xml"/><Relationship Id="rId87" Type="http://schemas.openxmlformats.org/officeDocument/2006/relationships/image" Target="../media/image3119.png"/><Relationship Id="rId110" Type="http://schemas.openxmlformats.org/officeDocument/2006/relationships/customXml" Target="../ink/ink4729.xml"/><Relationship Id="rId115" Type="http://schemas.openxmlformats.org/officeDocument/2006/relationships/image" Target="../media/image3133.png"/><Relationship Id="rId131" Type="http://schemas.openxmlformats.org/officeDocument/2006/relationships/image" Target="../media/image3141.png"/><Relationship Id="rId136" Type="http://schemas.openxmlformats.org/officeDocument/2006/relationships/customXml" Target="../ink/ink4742.xml"/><Relationship Id="rId157" Type="http://schemas.openxmlformats.org/officeDocument/2006/relationships/image" Target="../media/image3154.png"/><Relationship Id="rId178" Type="http://schemas.openxmlformats.org/officeDocument/2006/relationships/customXml" Target="../ink/ink4763.xml"/><Relationship Id="rId301" Type="http://schemas.openxmlformats.org/officeDocument/2006/relationships/image" Target="../media/image3226.png"/><Relationship Id="rId61" Type="http://schemas.openxmlformats.org/officeDocument/2006/relationships/image" Target="../media/image3106.png"/><Relationship Id="rId82" Type="http://schemas.openxmlformats.org/officeDocument/2006/relationships/customXml" Target="../ink/ink4715.xml"/><Relationship Id="rId152" Type="http://schemas.openxmlformats.org/officeDocument/2006/relationships/customXml" Target="../ink/ink4750.xml"/><Relationship Id="rId173" Type="http://schemas.openxmlformats.org/officeDocument/2006/relationships/image" Target="../media/image3162.png"/><Relationship Id="rId194" Type="http://schemas.openxmlformats.org/officeDocument/2006/relationships/customXml" Target="../ink/ink4771.xml"/><Relationship Id="rId199" Type="http://schemas.openxmlformats.org/officeDocument/2006/relationships/image" Target="../media/image3175.png"/><Relationship Id="rId203" Type="http://schemas.openxmlformats.org/officeDocument/2006/relationships/image" Target="../media/image3177.png"/><Relationship Id="rId208" Type="http://schemas.openxmlformats.org/officeDocument/2006/relationships/customXml" Target="../ink/ink4778.xml"/><Relationship Id="rId229" Type="http://schemas.openxmlformats.org/officeDocument/2006/relationships/image" Target="../media/image3190.png"/><Relationship Id="rId19" Type="http://schemas.openxmlformats.org/officeDocument/2006/relationships/image" Target="../media/image3085.png"/><Relationship Id="rId224" Type="http://schemas.openxmlformats.org/officeDocument/2006/relationships/customXml" Target="../ink/ink4786.xml"/><Relationship Id="rId240" Type="http://schemas.openxmlformats.org/officeDocument/2006/relationships/customXml" Target="../ink/ink4794.xml"/><Relationship Id="rId245" Type="http://schemas.openxmlformats.org/officeDocument/2006/relationships/image" Target="../media/image3198.png"/><Relationship Id="rId261" Type="http://schemas.openxmlformats.org/officeDocument/2006/relationships/image" Target="../media/image3206.png"/><Relationship Id="rId266" Type="http://schemas.openxmlformats.org/officeDocument/2006/relationships/customXml" Target="../ink/ink4807.xml"/><Relationship Id="rId287" Type="http://schemas.openxmlformats.org/officeDocument/2006/relationships/image" Target="../media/image3219.png"/><Relationship Id="rId14" Type="http://schemas.openxmlformats.org/officeDocument/2006/relationships/customXml" Target="../ink/ink4681.xml"/><Relationship Id="rId30" Type="http://schemas.openxmlformats.org/officeDocument/2006/relationships/customXml" Target="../ink/ink4689.xml"/><Relationship Id="rId35" Type="http://schemas.openxmlformats.org/officeDocument/2006/relationships/image" Target="../media/image3093.png"/><Relationship Id="rId56" Type="http://schemas.openxmlformats.org/officeDocument/2006/relationships/customXml" Target="../ink/ink4702.xml"/><Relationship Id="rId77" Type="http://schemas.openxmlformats.org/officeDocument/2006/relationships/image" Target="../media/image3114.png"/><Relationship Id="rId100" Type="http://schemas.openxmlformats.org/officeDocument/2006/relationships/customXml" Target="../ink/ink4724.xml"/><Relationship Id="rId105" Type="http://schemas.openxmlformats.org/officeDocument/2006/relationships/image" Target="../media/image3128.png"/><Relationship Id="rId126" Type="http://schemas.openxmlformats.org/officeDocument/2006/relationships/customXml" Target="../ink/ink4737.xml"/><Relationship Id="rId147" Type="http://schemas.openxmlformats.org/officeDocument/2006/relationships/image" Target="../media/image3149.png"/><Relationship Id="rId168" Type="http://schemas.openxmlformats.org/officeDocument/2006/relationships/customXml" Target="../ink/ink4758.xml"/><Relationship Id="rId282" Type="http://schemas.openxmlformats.org/officeDocument/2006/relationships/customXml" Target="../ink/ink4815.xml"/><Relationship Id="rId8" Type="http://schemas.openxmlformats.org/officeDocument/2006/relationships/customXml" Target="../ink/ink4678.xml"/><Relationship Id="rId51" Type="http://schemas.openxmlformats.org/officeDocument/2006/relationships/image" Target="../media/image3101.png"/><Relationship Id="rId72" Type="http://schemas.openxmlformats.org/officeDocument/2006/relationships/customXml" Target="../ink/ink4710.xml"/><Relationship Id="rId93" Type="http://schemas.openxmlformats.org/officeDocument/2006/relationships/image" Target="../media/image3122.png"/><Relationship Id="rId98" Type="http://schemas.openxmlformats.org/officeDocument/2006/relationships/customXml" Target="../ink/ink4723.xml"/><Relationship Id="rId121" Type="http://schemas.openxmlformats.org/officeDocument/2006/relationships/image" Target="../media/image3136.png"/><Relationship Id="rId142" Type="http://schemas.openxmlformats.org/officeDocument/2006/relationships/customXml" Target="../ink/ink4745.xml"/><Relationship Id="rId163" Type="http://schemas.openxmlformats.org/officeDocument/2006/relationships/image" Target="../media/image3157.png"/><Relationship Id="rId184" Type="http://schemas.openxmlformats.org/officeDocument/2006/relationships/customXml" Target="../ink/ink4766.xml"/><Relationship Id="rId189" Type="http://schemas.openxmlformats.org/officeDocument/2006/relationships/image" Target="../media/image3170.png"/><Relationship Id="rId219" Type="http://schemas.openxmlformats.org/officeDocument/2006/relationships/image" Target="../media/image3185.png"/><Relationship Id="rId3" Type="http://schemas.openxmlformats.org/officeDocument/2006/relationships/image" Target="../media/image3077.png"/><Relationship Id="rId214" Type="http://schemas.openxmlformats.org/officeDocument/2006/relationships/customXml" Target="../ink/ink4781.xml"/><Relationship Id="rId230" Type="http://schemas.openxmlformats.org/officeDocument/2006/relationships/customXml" Target="../ink/ink4789.xml"/><Relationship Id="rId235" Type="http://schemas.openxmlformats.org/officeDocument/2006/relationships/image" Target="../media/image3193.png"/><Relationship Id="rId251" Type="http://schemas.openxmlformats.org/officeDocument/2006/relationships/image" Target="../media/image3201.png"/><Relationship Id="rId256" Type="http://schemas.openxmlformats.org/officeDocument/2006/relationships/customXml" Target="../ink/ink4802.xml"/><Relationship Id="rId277" Type="http://schemas.openxmlformats.org/officeDocument/2006/relationships/image" Target="../media/image3214.png"/><Relationship Id="rId298" Type="http://schemas.openxmlformats.org/officeDocument/2006/relationships/customXml" Target="../ink/ink4823.xml"/><Relationship Id="rId25" Type="http://schemas.openxmlformats.org/officeDocument/2006/relationships/image" Target="../media/image3088.png"/><Relationship Id="rId46" Type="http://schemas.openxmlformats.org/officeDocument/2006/relationships/customXml" Target="../ink/ink4697.xml"/><Relationship Id="rId67" Type="http://schemas.openxmlformats.org/officeDocument/2006/relationships/image" Target="../media/image3109.png"/><Relationship Id="rId116" Type="http://schemas.openxmlformats.org/officeDocument/2006/relationships/customXml" Target="../ink/ink4732.xml"/><Relationship Id="rId137" Type="http://schemas.openxmlformats.org/officeDocument/2006/relationships/image" Target="../media/image3144.png"/><Relationship Id="rId158" Type="http://schemas.openxmlformats.org/officeDocument/2006/relationships/customXml" Target="../ink/ink4753.xml"/><Relationship Id="rId272" Type="http://schemas.openxmlformats.org/officeDocument/2006/relationships/customXml" Target="../ink/ink4810.xml"/><Relationship Id="rId293" Type="http://schemas.openxmlformats.org/officeDocument/2006/relationships/image" Target="../media/image3222.png"/><Relationship Id="rId302" Type="http://schemas.openxmlformats.org/officeDocument/2006/relationships/customXml" Target="../ink/ink4825.xml"/><Relationship Id="rId307" Type="http://schemas.openxmlformats.org/officeDocument/2006/relationships/image" Target="../media/image3229.png"/><Relationship Id="rId20" Type="http://schemas.openxmlformats.org/officeDocument/2006/relationships/customXml" Target="../ink/ink4684.xml"/><Relationship Id="rId41" Type="http://schemas.openxmlformats.org/officeDocument/2006/relationships/image" Target="../media/image3096.png"/><Relationship Id="rId62" Type="http://schemas.openxmlformats.org/officeDocument/2006/relationships/customXml" Target="../ink/ink4705.xml"/><Relationship Id="rId83" Type="http://schemas.openxmlformats.org/officeDocument/2006/relationships/image" Target="../media/image3117.png"/><Relationship Id="rId88" Type="http://schemas.openxmlformats.org/officeDocument/2006/relationships/customXml" Target="../ink/ink4718.xml"/><Relationship Id="rId111" Type="http://schemas.openxmlformats.org/officeDocument/2006/relationships/image" Target="../media/image3131.png"/><Relationship Id="rId132" Type="http://schemas.openxmlformats.org/officeDocument/2006/relationships/customXml" Target="../ink/ink4740.xml"/><Relationship Id="rId153" Type="http://schemas.openxmlformats.org/officeDocument/2006/relationships/image" Target="../media/image3152.png"/><Relationship Id="rId174" Type="http://schemas.openxmlformats.org/officeDocument/2006/relationships/customXml" Target="../ink/ink4761.xml"/><Relationship Id="rId179" Type="http://schemas.openxmlformats.org/officeDocument/2006/relationships/image" Target="../media/image3165.png"/><Relationship Id="rId195" Type="http://schemas.openxmlformats.org/officeDocument/2006/relationships/image" Target="../media/image3173.png"/><Relationship Id="rId209" Type="http://schemas.openxmlformats.org/officeDocument/2006/relationships/image" Target="../media/image3180.png"/><Relationship Id="rId190" Type="http://schemas.openxmlformats.org/officeDocument/2006/relationships/customXml" Target="../ink/ink4769.xml"/><Relationship Id="rId204" Type="http://schemas.openxmlformats.org/officeDocument/2006/relationships/customXml" Target="../ink/ink4776.xml"/><Relationship Id="rId220" Type="http://schemas.openxmlformats.org/officeDocument/2006/relationships/customXml" Target="../ink/ink4784.xml"/><Relationship Id="rId225" Type="http://schemas.openxmlformats.org/officeDocument/2006/relationships/image" Target="../media/image3188.png"/><Relationship Id="rId241" Type="http://schemas.openxmlformats.org/officeDocument/2006/relationships/image" Target="../media/image3196.png"/><Relationship Id="rId246" Type="http://schemas.openxmlformats.org/officeDocument/2006/relationships/customXml" Target="../ink/ink4797.xml"/><Relationship Id="rId267" Type="http://schemas.openxmlformats.org/officeDocument/2006/relationships/image" Target="../media/image3209.png"/><Relationship Id="rId288" Type="http://schemas.openxmlformats.org/officeDocument/2006/relationships/customXml" Target="../ink/ink4818.xml"/><Relationship Id="rId15" Type="http://schemas.openxmlformats.org/officeDocument/2006/relationships/image" Target="../media/image3083.png"/><Relationship Id="rId36" Type="http://schemas.openxmlformats.org/officeDocument/2006/relationships/customXml" Target="../ink/ink4692.xml"/><Relationship Id="rId57" Type="http://schemas.openxmlformats.org/officeDocument/2006/relationships/image" Target="../media/image3104.png"/><Relationship Id="rId106" Type="http://schemas.openxmlformats.org/officeDocument/2006/relationships/customXml" Target="../ink/ink4727.xml"/><Relationship Id="rId127" Type="http://schemas.openxmlformats.org/officeDocument/2006/relationships/image" Target="../media/image3139.png"/><Relationship Id="rId262" Type="http://schemas.openxmlformats.org/officeDocument/2006/relationships/customXml" Target="../ink/ink4805.xml"/><Relationship Id="rId283" Type="http://schemas.openxmlformats.org/officeDocument/2006/relationships/image" Target="../media/image3217.png"/><Relationship Id="rId10" Type="http://schemas.openxmlformats.org/officeDocument/2006/relationships/customXml" Target="../ink/ink4679.xml"/><Relationship Id="rId31" Type="http://schemas.openxmlformats.org/officeDocument/2006/relationships/image" Target="../media/image3091.png"/><Relationship Id="rId52" Type="http://schemas.openxmlformats.org/officeDocument/2006/relationships/customXml" Target="../ink/ink4700.xml"/><Relationship Id="rId73" Type="http://schemas.openxmlformats.org/officeDocument/2006/relationships/image" Target="../media/image3112.png"/><Relationship Id="rId78" Type="http://schemas.openxmlformats.org/officeDocument/2006/relationships/customXml" Target="../ink/ink4713.xml"/><Relationship Id="rId94" Type="http://schemas.openxmlformats.org/officeDocument/2006/relationships/customXml" Target="../ink/ink4721.xml"/><Relationship Id="rId99" Type="http://schemas.openxmlformats.org/officeDocument/2006/relationships/image" Target="../media/image3125.png"/><Relationship Id="rId101" Type="http://schemas.openxmlformats.org/officeDocument/2006/relationships/image" Target="../media/image3126.png"/><Relationship Id="rId122" Type="http://schemas.openxmlformats.org/officeDocument/2006/relationships/customXml" Target="../ink/ink4735.xml"/><Relationship Id="rId143" Type="http://schemas.openxmlformats.org/officeDocument/2006/relationships/image" Target="../media/image3147.png"/><Relationship Id="rId148" Type="http://schemas.openxmlformats.org/officeDocument/2006/relationships/customXml" Target="../ink/ink4748.xml"/><Relationship Id="rId164" Type="http://schemas.openxmlformats.org/officeDocument/2006/relationships/customXml" Target="../ink/ink4756.xml"/><Relationship Id="rId169" Type="http://schemas.openxmlformats.org/officeDocument/2006/relationships/image" Target="../media/image3160.png"/><Relationship Id="rId185" Type="http://schemas.openxmlformats.org/officeDocument/2006/relationships/image" Target="../media/image3168.png"/><Relationship Id="rId4" Type="http://schemas.openxmlformats.org/officeDocument/2006/relationships/customXml" Target="../ink/ink4676.xml"/><Relationship Id="rId9" Type="http://schemas.openxmlformats.org/officeDocument/2006/relationships/image" Target="../media/image3080.png"/><Relationship Id="rId180" Type="http://schemas.openxmlformats.org/officeDocument/2006/relationships/customXml" Target="../ink/ink4764.xml"/><Relationship Id="rId210" Type="http://schemas.openxmlformats.org/officeDocument/2006/relationships/customXml" Target="../ink/ink4779.xml"/><Relationship Id="rId215" Type="http://schemas.openxmlformats.org/officeDocument/2006/relationships/image" Target="../media/image3183.png"/><Relationship Id="rId236" Type="http://schemas.openxmlformats.org/officeDocument/2006/relationships/customXml" Target="../ink/ink4792.xml"/><Relationship Id="rId257" Type="http://schemas.openxmlformats.org/officeDocument/2006/relationships/image" Target="../media/image3204.png"/><Relationship Id="rId278" Type="http://schemas.openxmlformats.org/officeDocument/2006/relationships/customXml" Target="../ink/ink4813.xml"/><Relationship Id="rId26" Type="http://schemas.openxmlformats.org/officeDocument/2006/relationships/customXml" Target="../ink/ink4687.xml"/><Relationship Id="rId231" Type="http://schemas.openxmlformats.org/officeDocument/2006/relationships/image" Target="../media/image3191.png"/><Relationship Id="rId252" Type="http://schemas.openxmlformats.org/officeDocument/2006/relationships/customXml" Target="../ink/ink4800.xml"/><Relationship Id="rId273" Type="http://schemas.openxmlformats.org/officeDocument/2006/relationships/image" Target="../media/image3212.png"/><Relationship Id="rId294" Type="http://schemas.openxmlformats.org/officeDocument/2006/relationships/customXml" Target="../ink/ink4821.xml"/><Relationship Id="rId308" Type="http://schemas.openxmlformats.org/officeDocument/2006/relationships/customXml" Target="../ink/ink4828.xml"/><Relationship Id="rId47" Type="http://schemas.openxmlformats.org/officeDocument/2006/relationships/image" Target="../media/image3099.png"/><Relationship Id="rId68" Type="http://schemas.openxmlformats.org/officeDocument/2006/relationships/customXml" Target="../ink/ink4708.xml"/><Relationship Id="rId89" Type="http://schemas.openxmlformats.org/officeDocument/2006/relationships/image" Target="../media/image3120.png"/><Relationship Id="rId112" Type="http://schemas.openxmlformats.org/officeDocument/2006/relationships/customXml" Target="../ink/ink4730.xml"/><Relationship Id="rId133" Type="http://schemas.openxmlformats.org/officeDocument/2006/relationships/image" Target="../media/image3142.png"/><Relationship Id="rId154" Type="http://schemas.openxmlformats.org/officeDocument/2006/relationships/customXml" Target="../ink/ink4751.xml"/><Relationship Id="rId175" Type="http://schemas.openxmlformats.org/officeDocument/2006/relationships/image" Target="../media/image3163.png"/><Relationship Id="rId196" Type="http://schemas.openxmlformats.org/officeDocument/2006/relationships/customXml" Target="../ink/ink4772.xml"/><Relationship Id="rId200" Type="http://schemas.openxmlformats.org/officeDocument/2006/relationships/customXml" Target="../ink/ink4774.xml"/><Relationship Id="rId16" Type="http://schemas.openxmlformats.org/officeDocument/2006/relationships/customXml" Target="../ink/ink4682.xml"/><Relationship Id="rId221" Type="http://schemas.openxmlformats.org/officeDocument/2006/relationships/image" Target="../media/image3186.png"/><Relationship Id="rId242" Type="http://schemas.openxmlformats.org/officeDocument/2006/relationships/customXml" Target="../ink/ink4795.xml"/><Relationship Id="rId263" Type="http://schemas.openxmlformats.org/officeDocument/2006/relationships/image" Target="../media/image3207.png"/><Relationship Id="rId284" Type="http://schemas.openxmlformats.org/officeDocument/2006/relationships/customXml" Target="../ink/ink4816.xml"/><Relationship Id="rId37" Type="http://schemas.openxmlformats.org/officeDocument/2006/relationships/image" Target="../media/image3094.png"/><Relationship Id="rId58" Type="http://schemas.openxmlformats.org/officeDocument/2006/relationships/customXml" Target="../ink/ink4703.xml"/><Relationship Id="rId79" Type="http://schemas.openxmlformats.org/officeDocument/2006/relationships/image" Target="../media/image3115.png"/><Relationship Id="rId102" Type="http://schemas.openxmlformats.org/officeDocument/2006/relationships/customXml" Target="../ink/ink4725.xml"/><Relationship Id="rId123" Type="http://schemas.openxmlformats.org/officeDocument/2006/relationships/image" Target="../media/image3137.png"/><Relationship Id="rId144" Type="http://schemas.openxmlformats.org/officeDocument/2006/relationships/customXml" Target="../ink/ink4746.xml"/><Relationship Id="rId90" Type="http://schemas.openxmlformats.org/officeDocument/2006/relationships/customXml" Target="../ink/ink4719.xml"/><Relationship Id="rId165" Type="http://schemas.openxmlformats.org/officeDocument/2006/relationships/image" Target="../media/image3158.png"/><Relationship Id="rId186" Type="http://schemas.openxmlformats.org/officeDocument/2006/relationships/customXml" Target="../ink/ink4767.xml"/><Relationship Id="rId211" Type="http://schemas.openxmlformats.org/officeDocument/2006/relationships/image" Target="../media/image3181.png"/><Relationship Id="rId232" Type="http://schemas.openxmlformats.org/officeDocument/2006/relationships/customXml" Target="../ink/ink4790.xml"/><Relationship Id="rId253" Type="http://schemas.openxmlformats.org/officeDocument/2006/relationships/image" Target="../media/image3202.png"/><Relationship Id="rId274" Type="http://schemas.openxmlformats.org/officeDocument/2006/relationships/customXml" Target="../ink/ink4811.xml"/><Relationship Id="rId295" Type="http://schemas.openxmlformats.org/officeDocument/2006/relationships/image" Target="../media/image3223.png"/><Relationship Id="rId309" Type="http://schemas.openxmlformats.org/officeDocument/2006/relationships/image" Target="../media/image3230.png"/><Relationship Id="rId27" Type="http://schemas.openxmlformats.org/officeDocument/2006/relationships/image" Target="../media/image3089.png"/><Relationship Id="rId48" Type="http://schemas.openxmlformats.org/officeDocument/2006/relationships/customXml" Target="../ink/ink4698.xml"/><Relationship Id="rId69" Type="http://schemas.openxmlformats.org/officeDocument/2006/relationships/image" Target="../media/image3110.png"/><Relationship Id="rId113" Type="http://schemas.openxmlformats.org/officeDocument/2006/relationships/image" Target="../media/image3132.png"/><Relationship Id="rId134" Type="http://schemas.openxmlformats.org/officeDocument/2006/relationships/customXml" Target="../ink/ink4741.xml"/><Relationship Id="rId80" Type="http://schemas.openxmlformats.org/officeDocument/2006/relationships/customXml" Target="../ink/ink4714.xml"/><Relationship Id="rId155" Type="http://schemas.openxmlformats.org/officeDocument/2006/relationships/image" Target="../media/image3153.png"/><Relationship Id="rId176" Type="http://schemas.openxmlformats.org/officeDocument/2006/relationships/customXml" Target="../ink/ink4762.xml"/><Relationship Id="rId197" Type="http://schemas.openxmlformats.org/officeDocument/2006/relationships/image" Target="../media/image3174.png"/><Relationship Id="rId201" Type="http://schemas.openxmlformats.org/officeDocument/2006/relationships/image" Target="../media/image3176.png"/><Relationship Id="rId222" Type="http://schemas.openxmlformats.org/officeDocument/2006/relationships/customXml" Target="../ink/ink4785.xml"/><Relationship Id="rId243" Type="http://schemas.openxmlformats.org/officeDocument/2006/relationships/image" Target="../media/image3197.png"/><Relationship Id="rId264" Type="http://schemas.openxmlformats.org/officeDocument/2006/relationships/customXml" Target="../ink/ink4806.xml"/><Relationship Id="rId285" Type="http://schemas.openxmlformats.org/officeDocument/2006/relationships/image" Target="../media/image3218.png"/><Relationship Id="rId17" Type="http://schemas.openxmlformats.org/officeDocument/2006/relationships/image" Target="../media/image3084.png"/><Relationship Id="rId38" Type="http://schemas.openxmlformats.org/officeDocument/2006/relationships/customXml" Target="../ink/ink4693.xml"/><Relationship Id="rId59" Type="http://schemas.openxmlformats.org/officeDocument/2006/relationships/image" Target="../media/image3105.png"/><Relationship Id="rId103" Type="http://schemas.openxmlformats.org/officeDocument/2006/relationships/image" Target="../media/image3127.png"/><Relationship Id="rId124" Type="http://schemas.openxmlformats.org/officeDocument/2006/relationships/customXml" Target="../ink/ink4736.xml"/><Relationship Id="rId70" Type="http://schemas.openxmlformats.org/officeDocument/2006/relationships/customXml" Target="../ink/ink4709.xml"/><Relationship Id="rId91" Type="http://schemas.openxmlformats.org/officeDocument/2006/relationships/image" Target="../media/image3121.png"/><Relationship Id="rId145" Type="http://schemas.openxmlformats.org/officeDocument/2006/relationships/image" Target="../media/image3148.png"/><Relationship Id="rId166" Type="http://schemas.openxmlformats.org/officeDocument/2006/relationships/customXml" Target="../ink/ink4757.xml"/><Relationship Id="rId187" Type="http://schemas.openxmlformats.org/officeDocument/2006/relationships/image" Target="../media/image316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780.xml"/><Relationship Id="rId233" Type="http://schemas.openxmlformats.org/officeDocument/2006/relationships/image" Target="../media/image3192.png"/><Relationship Id="rId254" Type="http://schemas.openxmlformats.org/officeDocument/2006/relationships/customXml" Target="../ink/ink4801.xml"/><Relationship Id="rId28" Type="http://schemas.openxmlformats.org/officeDocument/2006/relationships/customXml" Target="../ink/ink4688.xml"/><Relationship Id="rId49" Type="http://schemas.openxmlformats.org/officeDocument/2006/relationships/image" Target="../media/image3100.png"/><Relationship Id="rId114" Type="http://schemas.openxmlformats.org/officeDocument/2006/relationships/customXml" Target="../ink/ink4731.xml"/><Relationship Id="rId275" Type="http://schemas.openxmlformats.org/officeDocument/2006/relationships/image" Target="../media/image3213.png"/><Relationship Id="rId296" Type="http://schemas.openxmlformats.org/officeDocument/2006/relationships/customXml" Target="../ink/ink4822.xml"/><Relationship Id="rId300" Type="http://schemas.openxmlformats.org/officeDocument/2006/relationships/customXml" Target="../ink/ink4824.xml"/><Relationship Id="rId60" Type="http://schemas.openxmlformats.org/officeDocument/2006/relationships/customXml" Target="../ink/ink4704.xml"/><Relationship Id="rId81" Type="http://schemas.openxmlformats.org/officeDocument/2006/relationships/image" Target="../media/image3116.png"/><Relationship Id="rId135" Type="http://schemas.openxmlformats.org/officeDocument/2006/relationships/image" Target="../media/image3143.png"/><Relationship Id="rId156" Type="http://schemas.openxmlformats.org/officeDocument/2006/relationships/customXml" Target="../ink/ink4752.xml"/><Relationship Id="rId177" Type="http://schemas.openxmlformats.org/officeDocument/2006/relationships/image" Target="../media/image3164.png"/><Relationship Id="rId198" Type="http://schemas.openxmlformats.org/officeDocument/2006/relationships/customXml" Target="../ink/ink4773.xml"/><Relationship Id="rId202" Type="http://schemas.openxmlformats.org/officeDocument/2006/relationships/customXml" Target="../ink/ink4775.xml"/><Relationship Id="rId223" Type="http://schemas.openxmlformats.org/officeDocument/2006/relationships/image" Target="../media/image3187.png"/><Relationship Id="rId244" Type="http://schemas.openxmlformats.org/officeDocument/2006/relationships/customXml" Target="../ink/ink4796.xml"/><Relationship Id="rId18" Type="http://schemas.openxmlformats.org/officeDocument/2006/relationships/customXml" Target="../ink/ink4683.xml"/><Relationship Id="rId39" Type="http://schemas.openxmlformats.org/officeDocument/2006/relationships/image" Target="../media/image3095.png"/><Relationship Id="rId265" Type="http://schemas.openxmlformats.org/officeDocument/2006/relationships/image" Target="../media/image3208.png"/><Relationship Id="rId286" Type="http://schemas.openxmlformats.org/officeDocument/2006/relationships/customXml" Target="../ink/ink4817.xml"/><Relationship Id="rId50" Type="http://schemas.openxmlformats.org/officeDocument/2006/relationships/customXml" Target="../ink/ink4699.xml"/><Relationship Id="rId104" Type="http://schemas.openxmlformats.org/officeDocument/2006/relationships/customXml" Target="../ink/ink4726.xml"/><Relationship Id="rId125" Type="http://schemas.openxmlformats.org/officeDocument/2006/relationships/image" Target="../media/image3138.png"/><Relationship Id="rId146" Type="http://schemas.openxmlformats.org/officeDocument/2006/relationships/customXml" Target="../ink/ink4747.xml"/><Relationship Id="rId167" Type="http://schemas.openxmlformats.org/officeDocument/2006/relationships/image" Target="../media/image3159.png"/><Relationship Id="rId188" Type="http://schemas.openxmlformats.org/officeDocument/2006/relationships/customXml" Target="../ink/ink4768.xml"/><Relationship Id="rId71" Type="http://schemas.openxmlformats.org/officeDocument/2006/relationships/image" Target="../media/image3111.png"/><Relationship Id="rId92" Type="http://schemas.openxmlformats.org/officeDocument/2006/relationships/customXml" Target="../ink/ink4720.xml"/><Relationship Id="rId213" Type="http://schemas.openxmlformats.org/officeDocument/2006/relationships/image" Target="../media/image3182.png"/><Relationship Id="rId234" Type="http://schemas.openxmlformats.org/officeDocument/2006/relationships/customXml" Target="../ink/ink4791.xml"/><Relationship Id="rId2" Type="http://schemas.openxmlformats.org/officeDocument/2006/relationships/customXml" Target="../ink/ink4675.xml"/><Relationship Id="rId29" Type="http://schemas.openxmlformats.org/officeDocument/2006/relationships/image" Target="../media/image3090.png"/><Relationship Id="rId255" Type="http://schemas.openxmlformats.org/officeDocument/2006/relationships/image" Target="../media/image3203.png"/><Relationship Id="rId276" Type="http://schemas.openxmlformats.org/officeDocument/2006/relationships/customXml" Target="../ink/ink4812.xml"/><Relationship Id="rId297" Type="http://schemas.openxmlformats.org/officeDocument/2006/relationships/image" Target="../media/image3224.png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88.png"/><Relationship Id="rId21" Type="http://schemas.openxmlformats.org/officeDocument/2006/relationships/image" Target="../media/image3240.png"/><Relationship Id="rId42" Type="http://schemas.openxmlformats.org/officeDocument/2006/relationships/customXml" Target="../ink/ink4849.xml"/><Relationship Id="rId63" Type="http://schemas.openxmlformats.org/officeDocument/2006/relationships/image" Target="../media/image3261.png"/><Relationship Id="rId84" Type="http://schemas.openxmlformats.org/officeDocument/2006/relationships/customXml" Target="../ink/ink4870.xml"/><Relationship Id="rId138" Type="http://schemas.openxmlformats.org/officeDocument/2006/relationships/customXml" Target="../ink/ink4897.xml"/><Relationship Id="rId159" Type="http://schemas.openxmlformats.org/officeDocument/2006/relationships/image" Target="../media/image3309.png"/><Relationship Id="rId170" Type="http://schemas.openxmlformats.org/officeDocument/2006/relationships/customXml" Target="../ink/ink4913.xml"/><Relationship Id="rId191" Type="http://schemas.openxmlformats.org/officeDocument/2006/relationships/image" Target="../media/image3325.png"/><Relationship Id="rId205" Type="http://schemas.openxmlformats.org/officeDocument/2006/relationships/image" Target="../media/image3332.png"/><Relationship Id="rId226" Type="http://schemas.openxmlformats.org/officeDocument/2006/relationships/customXml" Target="../ink/ink4941.xml"/><Relationship Id="rId247" Type="http://schemas.openxmlformats.org/officeDocument/2006/relationships/image" Target="../media/image3353.png"/><Relationship Id="rId107" Type="http://schemas.openxmlformats.org/officeDocument/2006/relationships/image" Target="../media/image3283.png"/><Relationship Id="rId268" Type="http://schemas.openxmlformats.org/officeDocument/2006/relationships/customXml" Target="../ink/ink4962.xml"/><Relationship Id="rId289" Type="http://schemas.openxmlformats.org/officeDocument/2006/relationships/image" Target="../media/image3374.png"/><Relationship Id="rId11" Type="http://schemas.openxmlformats.org/officeDocument/2006/relationships/image" Target="../media/image3235.png"/><Relationship Id="rId32" Type="http://schemas.openxmlformats.org/officeDocument/2006/relationships/customXml" Target="../ink/ink4844.xml"/><Relationship Id="rId53" Type="http://schemas.openxmlformats.org/officeDocument/2006/relationships/image" Target="../media/image3256.png"/><Relationship Id="rId74" Type="http://schemas.openxmlformats.org/officeDocument/2006/relationships/customXml" Target="../ink/ink4865.xml"/><Relationship Id="rId128" Type="http://schemas.openxmlformats.org/officeDocument/2006/relationships/customXml" Target="../ink/ink4892.xml"/><Relationship Id="rId149" Type="http://schemas.openxmlformats.org/officeDocument/2006/relationships/image" Target="../media/image3304.png"/><Relationship Id="rId5" Type="http://schemas.openxmlformats.org/officeDocument/2006/relationships/image" Target="../media/image3232.png"/><Relationship Id="rId95" Type="http://schemas.openxmlformats.org/officeDocument/2006/relationships/image" Target="../media/image3277.png"/><Relationship Id="rId160" Type="http://schemas.openxmlformats.org/officeDocument/2006/relationships/customXml" Target="../ink/ink4908.xml"/><Relationship Id="rId181" Type="http://schemas.openxmlformats.org/officeDocument/2006/relationships/image" Target="../media/image3320.png"/><Relationship Id="rId216" Type="http://schemas.openxmlformats.org/officeDocument/2006/relationships/customXml" Target="../ink/ink4936.xml"/><Relationship Id="rId237" Type="http://schemas.openxmlformats.org/officeDocument/2006/relationships/image" Target="../media/image3348.png"/><Relationship Id="rId258" Type="http://schemas.openxmlformats.org/officeDocument/2006/relationships/customXml" Target="../ink/ink4957.xml"/><Relationship Id="rId279" Type="http://schemas.openxmlformats.org/officeDocument/2006/relationships/image" Target="../media/image3369.png"/><Relationship Id="rId22" Type="http://schemas.openxmlformats.org/officeDocument/2006/relationships/customXml" Target="../ink/ink4839.xml"/><Relationship Id="rId43" Type="http://schemas.openxmlformats.org/officeDocument/2006/relationships/image" Target="../media/image3251.png"/><Relationship Id="rId64" Type="http://schemas.openxmlformats.org/officeDocument/2006/relationships/customXml" Target="../ink/ink4860.xml"/><Relationship Id="rId118" Type="http://schemas.openxmlformats.org/officeDocument/2006/relationships/customXml" Target="../ink/ink4887.xml"/><Relationship Id="rId139" Type="http://schemas.openxmlformats.org/officeDocument/2006/relationships/image" Target="../media/image3299.png"/><Relationship Id="rId85" Type="http://schemas.openxmlformats.org/officeDocument/2006/relationships/image" Target="../media/image3272.png"/><Relationship Id="rId150" Type="http://schemas.openxmlformats.org/officeDocument/2006/relationships/customXml" Target="../ink/ink4903.xml"/><Relationship Id="rId171" Type="http://schemas.openxmlformats.org/officeDocument/2006/relationships/image" Target="../media/image3315.png"/><Relationship Id="rId192" Type="http://schemas.openxmlformats.org/officeDocument/2006/relationships/customXml" Target="../ink/ink4924.xml"/><Relationship Id="rId206" Type="http://schemas.openxmlformats.org/officeDocument/2006/relationships/customXml" Target="../ink/ink4931.xml"/><Relationship Id="rId227" Type="http://schemas.openxmlformats.org/officeDocument/2006/relationships/image" Target="../media/image3343.png"/><Relationship Id="rId248" Type="http://schemas.openxmlformats.org/officeDocument/2006/relationships/customXml" Target="../ink/ink4952.xml"/><Relationship Id="rId269" Type="http://schemas.openxmlformats.org/officeDocument/2006/relationships/image" Target="../media/image3364.png"/><Relationship Id="rId12" Type="http://schemas.openxmlformats.org/officeDocument/2006/relationships/customXml" Target="../ink/ink4834.xml"/><Relationship Id="rId33" Type="http://schemas.openxmlformats.org/officeDocument/2006/relationships/image" Target="../media/image3246.png"/><Relationship Id="rId108" Type="http://schemas.openxmlformats.org/officeDocument/2006/relationships/customXml" Target="../ink/ink4882.xml"/><Relationship Id="rId129" Type="http://schemas.openxmlformats.org/officeDocument/2006/relationships/image" Target="../media/image3294.png"/><Relationship Id="rId280" Type="http://schemas.openxmlformats.org/officeDocument/2006/relationships/customXml" Target="../ink/ink4968.xml"/><Relationship Id="rId54" Type="http://schemas.openxmlformats.org/officeDocument/2006/relationships/customXml" Target="../ink/ink4855.xml"/><Relationship Id="rId75" Type="http://schemas.openxmlformats.org/officeDocument/2006/relationships/image" Target="../media/image3267.png"/><Relationship Id="rId96" Type="http://schemas.openxmlformats.org/officeDocument/2006/relationships/customXml" Target="../ink/ink4876.xml"/><Relationship Id="rId140" Type="http://schemas.openxmlformats.org/officeDocument/2006/relationships/customXml" Target="../ink/ink4898.xml"/><Relationship Id="rId161" Type="http://schemas.openxmlformats.org/officeDocument/2006/relationships/image" Target="../media/image3310.png"/><Relationship Id="rId182" Type="http://schemas.openxmlformats.org/officeDocument/2006/relationships/customXml" Target="../ink/ink4919.xml"/><Relationship Id="rId217" Type="http://schemas.openxmlformats.org/officeDocument/2006/relationships/image" Target="../media/image3338.png"/><Relationship Id="rId6" Type="http://schemas.openxmlformats.org/officeDocument/2006/relationships/customXml" Target="../ink/ink4831.xml"/><Relationship Id="rId238" Type="http://schemas.openxmlformats.org/officeDocument/2006/relationships/customXml" Target="../ink/ink4947.xml"/><Relationship Id="rId259" Type="http://schemas.openxmlformats.org/officeDocument/2006/relationships/image" Target="../media/image3359.png"/><Relationship Id="rId23" Type="http://schemas.openxmlformats.org/officeDocument/2006/relationships/image" Target="../media/image3241.png"/><Relationship Id="rId119" Type="http://schemas.openxmlformats.org/officeDocument/2006/relationships/image" Target="../media/image3289.png"/><Relationship Id="rId270" Type="http://schemas.openxmlformats.org/officeDocument/2006/relationships/customXml" Target="../ink/ink4963.xml"/><Relationship Id="rId44" Type="http://schemas.openxmlformats.org/officeDocument/2006/relationships/customXml" Target="../ink/ink4850.xml"/><Relationship Id="rId65" Type="http://schemas.openxmlformats.org/officeDocument/2006/relationships/image" Target="../media/image3262.png"/><Relationship Id="rId86" Type="http://schemas.openxmlformats.org/officeDocument/2006/relationships/customXml" Target="../ink/ink4871.xml"/><Relationship Id="rId130" Type="http://schemas.openxmlformats.org/officeDocument/2006/relationships/customXml" Target="../ink/ink4893.xml"/><Relationship Id="rId151" Type="http://schemas.openxmlformats.org/officeDocument/2006/relationships/image" Target="../media/image3305.png"/><Relationship Id="rId172" Type="http://schemas.openxmlformats.org/officeDocument/2006/relationships/customXml" Target="../ink/ink4914.xml"/><Relationship Id="rId193" Type="http://schemas.openxmlformats.org/officeDocument/2006/relationships/image" Target="../media/image3326.png"/><Relationship Id="rId207" Type="http://schemas.openxmlformats.org/officeDocument/2006/relationships/image" Target="../media/image3333.png"/><Relationship Id="rId228" Type="http://schemas.openxmlformats.org/officeDocument/2006/relationships/customXml" Target="../ink/ink4942.xml"/><Relationship Id="rId249" Type="http://schemas.openxmlformats.org/officeDocument/2006/relationships/image" Target="../media/image3354.png"/><Relationship Id="rId13" Type="http://schemas.openxmlformats.org/officeDocument/2006/relationships/image" Target="../media/image3236.png"/><Relationship Id="rId109" Type="http://schemas.openxmlformats.org/officeDocument/2006/relationships/image" Target="../media/image3284.png"/><Relationship Id="rId260" Type="http://schemas.openxmlformats.org/officeDocument/2006/relationships/customXml" Target="../ink/ink4958.xml"/><Relationship Id="rId281" Type="http://schemas.openxmlformats.org/officeDocument/2006/relationships/image" Target="../media/image3370.png"/><Relationship Id="rId34" Type="http://schemas.openxmlformats.org/officeDocument/2006/relationships/customXml" Target="../ink/ink4845.xml"/><Relationship Id="rId50" Type="http://schemas.openxmlformats.org/officeDocument/2006/relationships/customXml" Target="../ink/ink4853.xml"/><Relationship Id="rId55" Type="http://schemas.openxmlformats.org/officeDocument/2006/relationships/image" Target="../media/image3257.png"/><Relationship Id="rId76" Type="http://schemas.openxmlformats.org/officeDocument/2006/relationships/customXml" Target="../ink/ink4866.xml"/><Relationship Id="rId97" Type="http://schemas.openxmlformats.org/officeDocument/2006/relationships/image" Target="../media/image3278.png"/><Relationship Id="rId104" Type="http://schemas.openxmlformats.org/officeDocument/2006/relationships/customXml" Target="../ink/ink4880.xml"/><Relationship Id="rId120" Type="http://schemas.openxmlformats.org/officeDocument/2006/relationships/customXml" Target="../ink/ink4888.xml"/><Relationship Id="rId125" Type="http://schemas.openxmlformats.org/officeDocument/2006/relationships/image" Target="../media/image3292.png"/><Relationship Id="rId141" Type="http://schemas.openxmlformats.org/officeDocument/2006/relationships/image" Target="../media/image3300.png"/><Relationship Id="rId146" Type="http://schemas.openxmlformats.org/officeDocument/2006/relationships/customXml" Target="../ink/ink4901.xml"/><Relationship Id="rId167" Type="http://schemas.openxmlformats.org/officeDocument/2006/relationships/image" Target="../media/image3313.png"/><Relationship Id="rId188" Type="http://schemas.openxmlformats.org/officeDocument/2006/relationships/customXml" Target="../ink/ink4922.xml"/><Relationship Id="rId7" Type="http://schemas.openxmlformats.org/officeDocument/2006/relationships/image" Target="../media/image3233.png"/><Relationship Id="rId71" Type="http://schemas.openxmlformats.org/officeDocument/2006/relationships/image" Target="../media/image3265.png"/><Relationship Id="rId92" Type="http://schemas.openxmlformats.org/officeDocument/2006/relationships/customXml" Target="../ink/ink4874.xml"/><Relationship Id="rId162" Type="http://schemas.openxmlformats.org/officeDocument/2006/relationships/customXml" Target="../ink/ink4909.xml"/><Relationship Id="rId183" Type="http://schemas.openxmlformats.org/officeDocument/2006/relationships/image" Target="../media/image3321.png"/><Relationship Id="rId213" Type="http://schemas.openxmlformats.org/officeDocument/2006/relationships/image" Target="../media/image3336.png"/><Relationship Id="rId218" Type="http://schemas.openxmlformats.org/officeDocument/2006/relationships/customXml" Target="../ink/ink4937.xml"/><Relationship Id="rId234" Type="http://schemas.openxmlformats.org/officeDocument/2006/relationships/customXml" Target="../ink/ink4945.xml"/><Relationship Id="rId239" Type="http://schemas.openxmlformats.org/officeDocument/2006/relationships/image" Target="../media/image3349.png"/><Relationship Id="rId2" Type="http://schemas.openxmlformats.org/officeDocument/2006/relationships/customXml" Target="../ink/ink4829.xml"/><Relationship Id="rId29" Type="http://schemas.openxmlformats.org/officeDocument/2006/relationships/image" Target="../media/image3244.png"/><Relationship Id="rId250" Type="http://schemas.openxmlformats.org/officeDocument/2006/relationships/customXml" Target="../ink/ink4953.xml"/><Relationship Id="rId255" Type="http://schemas.openxmlformats.org/officeDocument/2006/relationships/image" Target="../media/image3357.png"/><Relationship Id="rId271" Type="http://schemas.openxmlformats.org/officeDocument/2006/relationships/image" Target="../media/image3365.png"/><Relationship Id="rId276" Type="http://schemas.openxmlformats.org/officeDocument/2006/relationships/customXml" Target="../ink/ink4966.xml"/><Relationship Id="rId24" Type="http://schemas.openxmlformats.org/officeDocument/2006/relationships/customXml" Target="../ink/ink4840.xml"/><Relationship Id="rId40" Type="http://schemas.openxmlformats.org/officeDocument/2006/relationships/customXml" Target="../ink/ink4848.xml"/><Relationship Id="rId45" Type="http://schemas.openxmlformats.org/officeDocument/2006/relationships/image" Target="../media/image3252.png"/><Relationship Id="rId66" Type="http://schemas.openxmlformats.org/officeDocument/2006/relationships/customXml" Target="../ink/ink4861.xml"/><Relationship Id="rId87" Type="http://schemas.openxmlformats.org/officeDocument/2006/relationships/image" Target="../media/image3273.png"/><Relationship Id="rId110" Type="http://schemas.openxmlformats.org/officeDocument/2006/relationships/customXml" Target="../ink/ink4883.xml"/><Relationship Id="rId115" Type="http://schemas.openxmlformats.org/officeDocument/2006/relationships/image" Target="../media/image3287.png"/><Relationship Id="rId131" Type="http://schemas.openxmlformats.org/officeDocument/2006/relationships/image" Target="../media/image3295.png"/><Relationship Id="rId136" Type="http://schemas.openxmlformats.org/officeDocument/2006/relationships/customXml" Target="../ink/ink4896.xml"/><Relationship Id="rId157" Type="http://schemas.openxmlformats.org/officeDocument/2006/relationships/image" Target="../media/image3308.png"/><Relationship Id="rId178" Type="http://schemas.openxmlformats.org/officeDocument/2006/relationships/customXml" Target="../ink/ink4917.xml"/><Relationship Id="rId61" Type="http://schemas.openxmlformats.org/officeDocument/2006/relationships/image" Target="../media/image3260.png"/><Relationship Id="rId82" Type="http://schemas.openxmlformats.org/officeDocument/2006/relationships/customXml" Target="../ink/ink4869.xml"/><Relationship Id="rId152" Type="http://schemas.openxmlformats.org/officeDocument/2006/relationships/customXml" Target="../ink/ink4904.xml"/><Relationship Id="rId173" Type="http://schemas.openxmlformats.org/officeDocument/2006/relationships/image" Target="../media/image3316.png"/><Relationship Id="rId194" Type="http://schemas.openxmlformats.org/officeDocument/2006/relationships/customXml" Target="../ink/ink4925.xml"/><Relationship Id="rId199" Type="http://schemas.openxmlformats.org/officeDocument/2006/relationships/image" Target="../media/image3329.png"/><Relationship Id="rId203" Type="http://schemas.openxmlformats.org/officeDocument/2006/relationships/image" Target="../media/image3331.png"/><Relationship Id="rId208" Type="http://schemas.openxmlformats.org/officeDocument/2006/relationships/customXml" Target="../ink/ink4932.xml"/><Relationship Id="rId229" Type="http://schemas.openxmlformats.org/officeDocument/2006/relationships/image" Target="../media/image3344.png"/><Relationship Id="rId19" Type="http://schemas.openxmlformats.org/officeDocument/2006/relationships/image" Target="../media/image3239.png"/><Relationship Id="rId224" Type="http://schemas.openxmlformats.org/officeDocument/2006/relationships/customXml" Target="../ink/ink4940.xml"/><Relationship Id="rId240" Type="http://schemas.openxmlformats.org/officeDocument/2006/relationships/customXml" Target="../ink/ink4948.xml"/><Relationship Id="rId245" Type="http://schemas.openxmlformats.org/officeDocument/2006/relationships/image" Target="../media/image3352.png"/><Relationship Id="rId261" Type="http://schemas.openxmlformats.org/officeDocument/2006/relationships/image" Target="../media/image3360.png"/><Relationship Id="rId266" Type="http://schemas.openxmlformats.org/officeDocument/2006/relationships/customXml" Target="../ink/ink4961.xml"/><Relationship Id="rId287" Type="http://schemas.openxmlformats.org/officeDocument/2006/relationships/image" Target="../media/image3373.png"/><Relationship Id="rId14" Type="http://schemas.openxmlformats.org/officeDocument/2006/relationships/customXml" Target="../ink/ink4835.xml"/><Relationship Id="rId30" Type="http://schemas.openxmlformats.org/officeDocument/2006/relationships/customXml" Target="../ink/ink4843.xml"/><Relationship Id="rId35" Type="http://schemas.openxmlformats.org/officeDocument/2006/relationships/image" Target="../media/image3247.png"/><Relationship Id="rId56" Type="http://schemas.openxmlformats.org/officeDocument/2006/relationships/customXml" Target="../ink/ink4856.xml"/><Relationship Id="rId77" Type="http://schemas.openxmlformats.org/officeDocument/2006/relationships/image" Target="../media/image3268.png"/><Relationship Id="rId100" Type="http://schemas.openxmlformats.org/officeDocument/2006/relationships/customXml" Target="../ink/ink4878.xml"/><Relationship Id="rId105" Type="http://schemas.openxmlformats.org/officeDocument/2006/relationships/image" Target="../media/image3282.png"/><Relationship Id="rId126" Type="http://schemas.openxmlformats.org/officeDocument/2006/relationships/customXml" Target="../ink/ink4891.xml"/><Relationship Id="rId147" Type="http://schemas.openxmlformats.org/officeDocument/2006/relationships/image" Target="../media/image3303.png"/><Relationship Id="rId168" Type="http://schemas.openxmlformats.org/officeDocument/2006/relationships/customXml" Target="../ink/ink4912.xml"/><Relationship Id="rId282" Type="http://schemas.openxmlformats.org/officeDocument/2006/relationships/customXml" Target="../ink/ink4969.xml"/><Relationship Id="rId8" Type="http://schemas.openxmlformats.org/officeDocument/2006/relationships/customXml" Target="../ink/ink4832.xml"/><Relationship Id="rId51" Type="http://schemas.openxmlformats.org/officeDocument/2006/relationships/image" Target="../media/image3255.png"/><Relationship Id="rId72" Type="http://schemas.openxmlformats.org/officeDocument/2006/relationships/customXml" Target="../ink/ink4864.xml"/><Relationship Id="rId93" Type="http://schemas.openxmlformats.org/officeDocument/2006/relationships/image" Target="../media/image3276.png"/><Relationship Id="rId98" Type="http://schemas.openxmlformats.org/officeDocument/2006/relationships/customXml" Target="../ink/ink4877.xml"/><Relationship Id="rId121" Type="http://schemas.openxmlformats.org/officeDocument/2006/relationships/image" Target="../media/image3290.png"/><Relationship Id="rId142" Type="http://schemas.openxmlformats.org/officeDocument/2006/relationships/customXml" Target="../ink/ink4899.xml"/><Relationship Id="rId163" Type="http://schemas.openxmlformats.org/officeDocument/2006/relationships/image" Target="../media/image3311.png"/><Relationship Id="rId184" Type="http://schemas.openxmlformats.org/officeDocument/2006/relationships/customXml" Target="../ink/ink4920.xml"/><Relationship Id="rId189" Type="http://schemas.openxmlformats.org/officeDocument/2006/relationships/image" Target="../media/image3324.png"/><Relationship Id="rId219" Type="http://schemas.openxmlformats.org/officeDocument/2006/relationships/image" Target="../media/image3339.png"/><Relationship Id="rId3" Type="http://schemas.openxmlformats.org/officeDocument/2006/relationships/image" Target="../media/image3231.png"/><Relationship Id="rId214" Type="http://schemas.openxmlformats.org/officeDocument/2006/relationships/customXml" Target="../ink/ink4935.xml"/><Relationship Id="rId230" Type="http://schemas.openxmlformats.org/officeDocument/2006/relationships/customXml" Target="../ink/ink4943.xml"/><Relationship Id="rId235" Type="http://schemas.openxmlformats.org/officeDocument/2006/relationships/image" Target="../media/image3347.png"/><Relationship Id="rId251" Type="http://schemas.openxmlformats.org/officeDocument/2006/relationships/image" Target="../media/image3355.png"/><Relationship Id="rId256" Type="http://schemas.openxmlformats.org/officeDocument/2006/relationships/customXml" Target="../ink/ink4956.xml"/><Relationship Id="rId277" Type="http://schemas.openxmlformats.org/officeDocument/2006/relationships/image" Target="../media/image3368.png"/><Relationship Id="rId25" Type="http://schemas.openxmlformats.org/officeDocument/2006/relationships/image" Target="../media/image3242.png"/><Relationship Id="rId46" Type="http://schemas.openxmlformats.org/officeDocument/2006/relationships/customXml" Target="../ink/ink4851.xml"/><Relationship Id="rId67" Type="http://schemas.openxmlformats.org/officeDocument/2006/relationships/image" Target="../media/image3263.png"/><Relationship Id="rId116" Type="http://schemas.openxmlformats.org/officeDocument/2006/relationships/customXml" Target="../ink/ink4886.xml"/><Relationship Id="rId137" Type="http://schemas.openxmlformats.org/officeDocument/2006/relationships/image" Target="../media/image3298.png"/><Relationship Id="rId158" Type="http://schemas.openxmlformats.org/officeDocument/2006/relationships/customXml" Target="../ink/ink4907.xml"/><Relationship Id="rId272" Type="http://schemas.openxmlformats.org/officeDocument/2006/relationships/customXml" Target="../ink/ink4964.xml"/><Relationship Id="rId20" Type="http://schemas.openxmlformats.org/officeDocument/2006/relationships/customXml" Target="../ink/ink4838.xml"/><Relationship Id="rId41" Type="http://schemas.openxmlformats.org/officeDocument/2006/relationships/image" Target="../media/image3250.png"/><Relationship Id="rId62" Type="http://schemas.openxmlformats.org/officeDocument/2006/relationships/customXml" Target="../ink/ink4859.xml"/><Relationship Id="rId83" Type="http://schemas.openxmlformats.org/officeDocument/2006/relationships/image" Target="../media/image3271.png"/><Relationship Id="rId88" Type="http://schemas.openxmlformats.org/officeDocument/2006/relationships/customXml" Target="../ink/ink4872.xml"/><Relationship Id="rId111" Type="http://schemas.openxmlformats.org/officeDocument/2006/relationships/image" Target="../media/image3285.png"/><Relationship Id="rId132" Type="http://schemas.openxmlformats.org/officeDocument/2006/relationships/customXml" Target="../ink/ink4894.xml"/><Relationship Id="rId153" Type="http://schemas.openxmlformats.org/officeDocument/2006/relationships/image" Target="../media/image3306.png"/><Relationship Id="rId174" Type="http://schemas.openxmlformats.org/officeDocument/2006/relationships/customXml" Target="../ink/ink4915.xml"/><Relationship Id="rId179" Type="http://schemas.openxmlformats.org/officeDocument/2006/relationships/image" Target="../media/image3319.png"/><Relationship Id="rId195" Type="http://schemas.openxmlformats.org/officeDocument/2006/relationships/image" Target="../media/image3327.png"/><Relationship Id="rId209" Type="http://schemas.openxmlformats.org/officeDocument/2006/relationships/image" Target="../media/image3334.png"/><Relationship Id="rId190" Type="http://schemas.openxmlformats.org/officeDocument/2006/relationships/customXml" Target="../ink/ink4923.xml"/><Relationship Id="rId204" Type="http://schemas.openxmlformats.org/officeDocument/2006/relationships/customXml" Target="../ink/ink4930.xml"/><Relationship Id="rId220" Type="http://schemas.openxmlformats.org/officeDocument/2006/relationships/customXml" Target="../ink/ink4938.xml"/><Relationship Id="rId225" Type="http://schemas.openxmlformats.org/officeDocument/2006/relationships/image" Target="../media/image3342.png"/><Relationship Id="rId241" Type="http://schemas.openxmlformats.org/officeDocument/2006/relationships/image" Target="../media/image3350.png"/><Relationship Id="rId246" Type="http://schemas.openxmlformats.org/officeDocument/2006/relationships/customXml" Target="../ink/ink4951.xml"/><Relationship Id="rId267" Type="http://schemas.openxmlformats.org/officeDocument/2006/relationships/image" Target="../media/image3363.png"/><Relationship Id="rId288" Type="http://schemas.openxmlformats.org/officeDocument/2006/relationships/customXml" Target="../ink/ink4972.xml"/><Relationship Id="rId15" Type="http://schemas.openxmlformats.org/officeDocument/2006/relationships/image" Target="../media/image3237.png"/><Relationship Id="rId36" Type="http://schemas.openxmlformats.org/officeDocument/2006/relationships/customXml" Target="../ink/ink4846.xml"/><Relationship Id="rId57" Type="http://schemas.openxmlformats.org/officeDocument/2006/relationships/image" Target="../media/image3258.png"/><Relationship Id="rId106" Type="http://schemas.openxmlformats.org/officeDocument/2006/relationships/customXml" Target="../ink/ink4881.xml"/><Relationship Id="rId127" Type="http://schemas.openxmlformats.org/officeDocument/2006/relationships/image" Target="../media/image3293.png"/><Relationship Id="rId262" Type="http://schemas.openxmlformats.org/officeDocument/2006/relationships/customXml" Target="../ink/ink4959.xml"/><Relationship Id="rId283" Type="http://schemas.openxmlformats.org/officeDocument/2006/relationships/image" Target="../media/image3371.png"/><Relationship Id="rId10" Type="http://schemas.openxmlformats.org/officeDocument/2006/relationships/customXml" Target="../ink/ink4833.xml"/><Relationship Id="rId31" Type="http://schemas.openxmlformats.org/officeDocument/2006/relationships/image" Target="../media/image3245.png"/><Relationship Id="rId52" Type="http://schemas.openxmlformats.org/officeDocument/2006/relationships/customXml" Target="../ink/ink4854.xml"/><Relationship Id="rId73" Type="http://schemas.openxmlformats.org/officeDocument/2006/relationships/image" Target="../media/image3266.png"/><Relationship Id="rId78" Type="http://schemas.openxmlformats.org/officeDocument/2006/relationships/customXml" Target="../ink/ink4867.xml"/><Relationship Id="rId94" Type="http://schemas.openxmlformats.org/officeDocument/2006/relationships/customXml" Target="../ink/ink4875.xml"/><Relationship Id="rId99" Type="http://schemas.openxmlformats.org/officeDocument/2006/relationships/image" Target="../media/image3279.png"/><Relationship Id="rId101" Type="http://schemas.openxmlformats.org/officeDocument/2006/relationships/image" Target="../media/image3280.png"/><Relationship Id="rId122" Type="http://schemas.openxmlformats.org/officeDocument/2006/relationships/customXml" Target="../ink/ink4889.xml"/><Relationship Id="rId143" Type="http://schemas.openxmlformats.org/officeDocument/2006/relationships/image" Target="../media/image3301.png"/><Relationship Id="rId148" Type="http://schemas.openxmlformats.org/officeDocument/2006/relationships/customXml" Target="../ink/ink4902.xml"/><Relationship Id="rId164" Type="http://schemas.openxmlformats.org/officeDocument/2006/relationships/customXml" Target="../ink/ink4910.xml"/><Relationship Id="rId169" Type="http://schemas.openxmlformats.org/officeDocument/2006/relationships/image" Target="../media/image3314.png"/><Relationship Id="rId185" Type="http://schemas.openxmlformats.org/officeDocument/2006/relationships/image" Target="../media/image3322.png"/><Relationship Id="rId4" Type="http://schemas.openxmlformats.org/officeDocument/2006/relationships/customXml" Target="../ink/ink4830.xml"/><Relationship Id="rId9" Type="http://schemas.openxmlformats.org/officeDocument/2006/relationships/image" Target="../media/image3234.png"/><Relationship Id="rId180" Type="http://schemas.openxmlformats.org/officeDocument/2006/relationships/customXml" Target="../ink/ink4918.xml"/><Relationship Id="rId210" Type="http://schemas.openxmlformats.org/officeDocument/2006/relationships/customXml" Target="../ink/ink4933.xml"/><Relationship Id="rId215" Type="http://schemas.openxmlformats.org/officeDocument/2006/relationships/image" Target="../media/image3337.png"/><Relationship Id="rId236" Type="http://schemas.openxmlformats.org/officeDocument/2006/relationships/customXml" Target="../ink/ink4946.xml"/><Relationship Id="rId257" Type="http://schemas.openxmlformats.org/officeDocument/2006/relationships/image" Target="../media/image3358.png"/><Relationship Id="rId278" Type="http://schemas.openxmlformats.org/officeDocument/2006/relationships/customXml" Target="../ink/ink4967.xml"/><Relationship Id="rId26" Type="http://schemas.openxmlformats.org/officeDocument/2006/relationships/customXml" Target="../ink/ink4841.xml"/><Relationship Id="rId231" Type="http://schemas.openxmlformats.org/officeDocument/2006/relationships/image" Target="../media/image3345.png"/><Relationship Id="rId252" Type="http://schemas.openxmlformats.org/officeDocument/2006/relationships/customXml" Target="../ink/ink4954.xml"/><Relationship Id="rId273" Type="http://schemas.openxmlformats.org/officeDocument/2006/relationships/image" Target="../media/image3366.png"/><Relationship Id="rId47" Type="http://schemas.openxmlformats.org/officeDocument/2006/relationships/image" Target="../media/image3253.png"/><Relationship Id="rId68" Type="http://schemas.openxmlformats.org/officeDocument/2006/relationships/customXml" Target="../ink/ink4862.xml"/><Relationship Id="rId89" Type="http://schemas.openxmlformats.org/officeDocument/2006/relationships/image" Target="../media/image3274.png"/><Relationship Id="rId112" Type="http://schemas.openxmlformats.org/officeDocument/2006/relationships/customXml" Target="../ink/ink4884.xml"/><Relationship Id="rId133" Type="http://schemas.openxmlformats.org/officeDocument/2006/relationships/image" Target="../media/image3296.png"/><Relationship Id="rId154" Type="http://schemas.openxmlformats.org/officeDocument/2006/relationships/customXml" Target="../ink/ink4905.xml"/><Relationship Id="rId175" Type="http://schemas.openxmlformats.org/officeDocument/2006/relationships/image" Target="../media/image3317.png"/><Relationship Id="rId196" Type="http://schemas.openxmlformats.org/officeDocument/2006/relationships/customXml" Target="../ink/ink4926.xml"/><Relationship Id="rId200" Type="http://schemas.openxmlformats.org/officeDocument/2006/relationships/customXml" Target="../ink/ink4928.xml"/><Relationship Id="rId16" Type="http://schemas.openxmlformats.org/officeDocument/2006/relationships/customXml" Target="../ink/ink4836.xml"/><Relationship Id="rId221" Type="http://schemas.openxmlformats.org/officeDocument/2006/relationships/image" Target="../media/image3340.png"/><Relationship Id="rId242" Type="http://schemas.openxmlformats.org/officeDocument/2006/relationships/customXml" Target="../ink/ink4949.xml"/><Relationship Id="rId263" Type="http://schemas.openxmlformats.org/officeDocument/2006/relationships/image" Target="../media/image3361.png"/><Relationship Id="rId284" Type="http://schemas.openxmlformats.org/officeDocument/2006/relationships/customXml" Target="../ink/ink4970.xml"/><Relationship Id="rId37" Type="http://schemas.openxmlformats.org/officeDocument/2006/relationships/image" Target="../media/image3248.png"/><Relationship Id="rId58" Type="http://schemas.openxmlformats.org/officeDocument/2006/relationships/customXml" Target="../ink/ink4857.xml"/><Relationship Id="rId79" Type="http://schemas.openxmlformats.org/officeDocument/2006/relationships/image" Target="../media/image3269.png"/><Relationship Id="rId102" Type="http://schemas.openxmlformats.org/officeDocument/2006/relationships/customXml" Target="../ink/ink4879.xml"/><Relationship Id="rId123" Type="http://schemas.openxmlformats.org/officeDocument/2006/relationships/image" Target="../media/image3291.png"/><Relationship Id="rId144" Type="http://schemas.openxmlformats.org/officeDocument/2006/relationships/customXml" Target="../ink/ink4900.xml"/><Relationship Id="rId90" Type="http://schemas.openxmlformats.org/officeDocument/2006/relationships/customXml" Target="../ink/ink4873.xml"/><Relationship Id="rId165" Type="http://schemas.openxmlformats.org/officeDocument/2006/relationships/image" Target="../media/image3312.png"/><Relationship Id="rId186" Type="http://schemas.openxmlformats.org/officeDocument/2006/relationships/customXml" Target="../ink/ink4921.xml"/><Relationship Id="rId211" Type="http://schemas.openxmlformats.org/officeDocument/2006/relationships/image" Target="../media/image3335.png"/><Relationship Id="rId232" Type="http://schemas.openxmlformats.org/officeDocument/2006/relationships/customXml" Target="../ink/ink4944.xml"/><Relationship Id="rId253" Type="http://schemas.openxmlformats.org/officeDocument/2006/relationships/image" Target="../media/image3356.png"/><Relationship Id="rId274" Type="http://schemas.openxmlformats.org/officeDocument/2006/relationships/customXml" Target="../ink/ink4965.xml"/><Relationship Id="rId27" Type="http://schemas.openxmlformats.org/officeDocument/2006/relationships/image" Target="../media/image3243.png"/><Relationship Id="rId48" Type="http://schemas.openxmlformats.org/officeDocument/2006/relationships/customXml" Target="../ink/ink4852.xml"/><Relationship Id="rId69" Type="http://schemas.openxmlformats.org/officeDocument/2006/relationships/image" Target="../media/image3264.png"/><Relationship Id="rId113" Type="http://schemas.openxmlformats.org/officeDocument/2006/relationships/image" Target="../media/image3286.png"/><Relationship Id="rId134" Type="http://schemas.openxmlformats.org/officeDocument/2006/relationships/customXml" Target="../ink/ink4895.xml"/><Relationship Id="rId80" Type="http://schemas.openxmlformats.org/officeDocument/2006/relationships/customXml" Target="../ink/ink4868.xml"/><Relationship Id="rId155" Type="http://schemas.openxmlformats.org/officeDocument/2006/relationships/image" Target="../media/image3307.png"/><Relationship Id="rId176" Type="http://schemas.openxmlformats.org/officeDocument/2006/relationships/customXml" Target="../ink/ink4916.xml"/><Relationship Id="rId197" Type="http://schemas.openxmlformats.org/officeDocument/2006/relationships/image" Target="../media/image3328.png"/><Relationship Id="rId201" Type="http://schemas.openxmlformats.org/officeDocument/2006/relationships/image" Target="../media/image3330.png"/><Relationship Id="rId222" Type="http://schemas.openxmlformats.org/officeDocument/2006/relationships/customXml" Target="../ink/ink4939.xml"/><Relationship Id="rId243" Type="http://schemas.openxmlformats.org/officeDocument/2006/relationships/image" Target="../media/image3351.png"/><Relationship Id="rId264" Type="http://schemas.openxmlformats.org/officeDocument/2006/relationships/customXml" Target="../ink/ink4960.xml"/><Relationship Id="rId285" Type="http://schemas.openxmlformats.org/officeDocument/2006/relationships/image" Target="../media/image3372.png"/><Relationship Id="rId17" Type="http://schemas.openxmlformats.org/officeDocument/2006/relationships/image" Target="../media/image3238.png"/><Relationship Id="rId38" Type="http://schemas.openxmlformats.org/officeDocument/2006/relationships/customXml" Target="../ink/ink4847.xml"/><Relationship Id="rId59" Type="http://schemas.openxmlformats.org/officeDocument/2006/relationships/image" Target="../media/image3259.png"/><Relationship Id="rId103" Type="http://schemas.openxmlformats.org/officeDocument/2006/relationships/image" Target="../media/image3281.png"/><Relationship Id="rId124" Type="http://schemas.openxmlformats.org/officeDocument/2006/relationships/customXml" Target="../ink/ink4890.xml"/><Relationship Id="rId70" Type="http://schemas.openxmlformats.org/officeDocument/2006/relationships/customXml" Target="../ink/ink4863.xml"/><Relationship Id="rId91" Type="http://schemas.openxmlformats.org/officeDocument/2006/relationships/image" Target="../media/image3275.png"/><Relationship Id="rId145" Type="http://schemas.openxmlformats.org/officeDocument/2006/relationships/image" Target="../media/image3302.png"/><Relationship Id="rId166" Type="http://schemas.openxmlformats.org/officeDocument/2006/relationships/customXml" Target="../ink/ink4911.xml"/><Relationship Id="rId187" Type="http://schemas.openxmlformats.org/officeDocument/2006/relationships/image" Target="../media/image332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4934.xml"/><Relationship Id="rId233" Type="http://schemas.openxmlformats.org/officeDocument/2006/relationships/image" Target="../media/image3346.png"/><Relationship Id="rId254" Type="http://schemas.openxmlformats.org/officeDocument/2006/relationships/customXml" Target="../ink/ink4955.xml"/><Relationship Id="rId28" Type="http://schemas.openxmlformats.org/officeDocument/2006/relationships/customXml" Target="../ink/ink4842.xml"/><Relationship Id="rId49" Type="http://schemas.openxmlformats.org/officeDocument/2006/relationships/image" Target="../media/image3254.png"/><Relationship Id="rId114" Type="http://schemas.openxmlformats.org/officeDocument/2006/relationships/customXml" Target="../ink/ink4885.xml"/><Relationship Id="rId275" Type="http://schemas.openxmlformats.org/officeDocument/2006/relationships/image" Target="../media/image3367.png"/><Relationship Id="rId60" Type="http://schemas.openxmlformats.org/officeDocument/2006/relationships/customXml" Target="../ink/ink4858.xml"/><Relationship Id="rId81" Type="http://schemas.openxmlformats.org/officeDocument/2006/relationships/image" Target="../media/image3270.png"/><Relationship Id="rId135" Type="http://schemas.openxmlformats.org/officeDocument/2006/relationships/image" Target="../media/image3297.png"/><Relationship Id="rId156" Type="http://schemas.openxmlformats.org/officeDocument/2006/relationships/customXml" Target="../ink/ink4906.xml"/><Relationship Id="rId177" Type="http://schemas.openxmlformats.org/officeDocument/2006/relationships/image" Target="../media/image3318.png"/><Relationship Id="rId198" Type="http://schemas.openxmlformats.org/officeDocument/2006/relationships/customXml" Target="../ink/ink4927.xml"/><Relationship Id="rId202" Type="http://schemas.openxmlformats.org/officeDocument/2006/relationships/customXml" Target="../ink/ink4929.xml"/><Relationship Id="rId223" Type="http://schemas.openxmlformats.org/officeDocument/2006/relationships/image" Target="../media/image3341.png"/><Relationship Id="rId244" Type="http://schemas.openxmlformats.org/officeDocument/2006/relationships/customXml" Target="../ink/ink4950.xml"/><Relationship Id="rId18" Type="http://schemas.openxmlformats.org/officeDocument/2006/relationships/customXml" Target="../ink/ink4837.xml"/><Relationship Id="rId39" Type="http://schemas.openxmlformats.org/officeDocument/2006/relationships/image" Target="../media/image3249.png"/><Relationship Id="rId265" Type="http://schemas.openxmlformats.org/officeDocument/2006/relationships/image" Target="../media/image3362.png"/><Relationship Id="rId286" Type="http://schemas.openxmlformats.org/officeDocument/2006/relationships/customXml" Target="../ink/ink4971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32.png"/><Relationship Id="rId299" Type="http://schemas.openxmlformats.org/officeDocument/2006/relationships/image" Target="../media/image3523.png"/><Relationship Id="rId303" Type="http://schemas.openxmlformats.org/officeDocument/2006/relationships/image" Target="../media/image3525.png"/><Relationship Id="rId21" Type="http://schemas.openxmlformats.org/officeDocument/2006/relationships/image" Target="../media/image3384.png"/><Relationship Id="rId42" Type="http://schemas.openxmlformats.org/officeDocument/2006/relationships/customXml" Target="../ink/ink4993.xml"/><Relationship Id="rId63" Type="http://schemas.openxmlformats.org/officeDocument/2006/relationships/image" Target="../media/image3405.png"/><Relationship Id="rId84" Type="http://schemas.openxmlformats.org/officeDocument/2006/relationships/customXml" Target="../ink/ink5014.xml"/><Relationship Id="rId138" Type="http://schemas.openxmlformats.org/officeDocument/2006/relationships/customXml" Target="../ink/ink5041.xml"/><Relationship Id="rId159" Type="http://schemas.openxmlformats.org/officeDocument/2006/relationships/image" Target="../media/image3453.png"/><Relationship Id="rId170" Type="http://schemas.openxmlformats.org/officeDocument/2006/relationships/customXml" Target="../ink/ink5057.xml"/><Relationship Id="rId191" Type="http://schemas.openxmlformats.org/officeDocument/2006/relationships/image" Target="../media/image3469.png"/><Relationship Id="rId205" Type="http://schemas.openxmlformats.org/officeDocument/2006/relationships/image" Target="../media/image3476.png"/><Relationship Id="rId226" Type="http://schemas.openxmlformats.org/officeDocument/2006/relationships/customXml" Target="../ink/ink5085.xml"/><Relationship Id="rId247" Type="http://schemas.openxmlformats.org/officeDocument/2006/relationships/image" Target="../media/image3497.png"/><Relationship Id="rId107" Type="http://schemas.openxmlformats.org/officeDocument/2006/relationships/image" Target="../media/image3427.png"/><Relationship Id="rId268" Type="http://schemas.openxmlformats.org/officeDocument/2006/relationships/customXml" Target="../ink/ink5106.xml"/><Relationship Id="rId289" Type="http://schemas.openxmlformats.org/officeDocument/2006/relationships/image" Target="../media/image3518.png"/><Relationship Id="rId11" Type="http://schemas.openxmlformats.org/officeDocument/2006/relationships/image" Target="../media/image3379.png"/><Relationship Id="rId32" Type="http://schemas.openxmlformats.org/officeDocument/2006/relationships/customXml" Target="../ink/ink4988.xml"/><Relationship Id="rId53" Type="http://schemas.openxmlformats.org/officeDocument/2006/relationships/image" Target="../media/image3400.png"/><Relationship Id="rId74" Type="http://schemas.openxmlformats.org/officeDocument/2006/relationships/customXml" Target="../ink/ink5009.xml"/><Relationship Id="rId128" Type="http://schemas.openxmlformats.org/officeDocument/2006/relationships/customXml" Target="../ink/ink5036.xml"/><Relationship Id="rId149" Type="http://schemas.openxmlformats.org/officeDocument/2006/relationships/image" Target="../media/image3448.png"/><Relationship Id="rId314" Type="http://schemas.openxmlformats.org/officeDocument/2006/relationships/customXml" Target="../ink/ink5129.xml"/><Relationship Id="rId5" Type="http://schemas.openxmlformats.org/officeDocument/2006/relationships/image" Target="../media/image3376.png"/><Relationship Id="rId95" Type="http://schemas.openxmlformats.org/officeDocument/2006/relationships/image" Target="../media/image3421.png"/><Relationship Id="rId160" Type="http://schemas.openxmlformats.org/officeDocument/2006/relationships/customXml" Target="../ink/ink5052.xml"/><Relationship Id="rId181" Type="http://schemas.openxmlformats.org/officeDocument/2006/relationships/image" Target="../media/image3464.png"/><Relationship Id="rId216" Type="http://schemas.openxmlformats.org/officeDocument/2006/relationships/customXml" Target="../ink/ink5080.xml"/><Relationship Id="rId237" Type="http://schemas.openxmlformats.org/officeDocument/2006/relationships/image" Target="../media/image3492.png"/><Relationship Id="rId258" Type="http://schemas.openxmlformats.org/officeDocument/2006/relationships/customXml" Target="../ink/ink5101.xml"/><Relationship Id="rId279" Type="http://schemas.openxmlformats.org/officeDocument/2006/relationships/image" Target="../media/image3513.png"/><Relationship Id="rId22" Type="http://schemas.openxmlformats.org/officeDocument/2006/relationships/customXml" Target="../ink/ink4983.xml"/><Relationship Id="rId43" Type="http://schemas.openxmlformats.org/officeDocument/2006/relationships/image" Target="../media/image3395.png"/><Relationship Id="rId64" Type="http://schemas.openxmlformats.org/officeDocument/2006/relationships/customXml" Target="../ink/ink5004.xml"/><Relationship Id="rId118" Type="http://schemas.openxmlformats.org/officeDocument/2006/relationships/customXml" Target="../ink/ink5031.xml"/><Relationship Id="rId139" Type="http://schemas.openxmlformats.org/officeDocument/2006/relationships/image" Target="../media/image3443.png"/><Relationship Id="rId290" Type="http://schemas.openxmlformats.org/officeDocument/2006/relationships/customXml" Target="../ink/ink5117.xml"/><Relationship Id="rId304" Type="http://schemas.openxmlformats.org/officeDocument/2006/relationships/customXml" Target="../ink/ink5124.xml"/><Relationship Id="rId85" Type="http://schemas.openxmlformats.org/officeDocument/2006/relationships/image" Target="../media/image3416.png"/><Relationship Id="rId150" Type="http://schemas.openxmlformats.org/officeDocument/2006/relationships/customXml" Target="../ink/ink5047.xml"/><Relationship Id="rId171" Type="http://schemas.openxmlformats.org/officeDocument/2006/relationships/image" Target="../media/image3459.png"/><Relationship Id="rId192" Type="http://schemas.openxmlformats.org/officeDocument/2006/relationships/customXml" Target="../ink/ink5068.xml"/><Relationship Id="rId206" Type="http://schemas.openxmlformats.org/officeDocument/2006/relationships/customXml" Target="../ink/ink5075.xml"/><Relationship Id="rId227" Type="http://schemas.openxmlformats.org/officeDocument/2006/relationships/image" Target="../media/image3487.png"/><Relationship Id="rId248" Type="http://schemas.openxmlformats.org/officeDocument/2006/relationships/customXml" Target="../ink/ink5096.xml"/><Relationship Id="rId269" Type="http://schemas.openxmlformats.org/officeDocument/2006/relationships/image" Target="../media/image3508.png"/><Relationship Id="rId12" Type="http://schemas.openxmlformats.org/officeDocument/2006/relationships/customXml" Target="../ink/ink4978.xml"/><Relationship Id="rId33" Type="http://schemas.openxmlformats.org/officeDocument/2006/relationships/image" Target="../media/image3390.png"/><Relationship Id="rId108" Type="http://schemas.openxmlformats.org/officeDocument/2006/relationships/customXml" Target="../ink/ink5026.xml"/><Relationship Id="rId129" Type="http://schemas.openxmlformats.org/officeDocument/2006/relationships/image" Target="../media/image3438.png"/><Relationship Id="rId280" Type="http://schemas.openxmlformats.org/officeDocument/2006/relationships/customXml" Target="../ink/ink5112.xml"/><Relationship Id="rId315" Type="http://schemas.openxmlformats.org/officeDocument/2006/relationships/image" Target="../media/image3531.png"/><Relationship Id="rId54" Type="http://schemas.openxmlformats.org/officeDocument/2006/relationships/customXml" Target="../ink/ink4999.xml"/><Relationship Id="rId75" Type="http://schemas.openxmlformats.org/officeDocument/2006/relationships/image" Target="../media/image3411.png"/><Relationship Id="rId96" Type="http://schemas.openxmlformats.org/officeDocument/2006/relationships/customXml" Target="../ink/ink5020.xml"/><Relationship Id="rId140" Type="http://schemas.openxmlformats.org/officeDocument/2006/relationships/customXml" Target="../ink/ink5042.xml"/><Relationship Id="rId161" Type="http://schemas.openxmlformats.org/officeDocument/2006/relationships/image" Target="../media/image3454.png"/><Relationship Id="rId182" Type="http://schemas.openxmlformats.org/officeDocument/2006/relationships/customXml" Target="../ink/ink5063.xml"/><Relationship Id="rId217" Type="http://schemas.openxmlformats.org/officeDocument/2006/relationships/image" Target="../media/image3482.png"/><Relationship Id="rId6" Type="http://schemas.openxmlformats.org/officeDocument/2006/relationships/customXml" Target="../ink/ink4975.xml"/><Relationship Id="rId238" Type="http://schemas.openxmlformats.org/officeDocument/2006/relationships/customXml" Target="../ink/ink5091.xml"/><Relationship Id="rId259" Type="http://schemas.openxmlformats.org/officeDocument/2006/relationships/image" Target="../media/image3503.png"/><Relationship Id="rId23" Type="http://schemas.openxmlformats.org/officeDocument/2006/relationships/image" Target="../media/image3385.png"/><Relationship Id="rId119" Type="http://schemas.openxmlformats.org/officeDocument/2006/relationships/image" Target="../media/image3433.png"/><Relationship Id="rId270" Type="http://schemas.openxmlformats.org/officeDocument/2006/relationships/customXml" Target="../ink/ink5107.xml"/><Relationship Id="rId291" Type="http://schemas.openxmlformats.org/officeDocument/2006/relationships/image" Target="../media/image3519.png"/><Relationship Id="rId305" Type="http://schemas.openxmlformats.org/officeDocument/2006/relationships/image" Target="../media/image3526.png"/><Relationship Id="rId44" Type="http://schemas.openxmlformats.org/officeDocument/2006/relationships/customXml" Target="../ink/ink4994.xml"/><Relationship Id="rId65" Type="http://schemas.openxmlformats.org/officeDocument/2006/relationships/image" Target="../media/image3406.png"/><Relationship Id="rId86" Type="http://schemas.openxmlformats.org/officeDocument/2006/relationships/customXml" Target="../ink/ink5015.xml"/><Relationship Id="rId130" Type="http://schemas.openxmlformats.org/officeDocument/2006/relationships/customXml" Target="../ink/ink5037.xml"/><Relationship Id="rId151" Type="http://schemas.openxmlformats.org/officeDocument/2006/relationships/image" Target="../media/image3449.png"/><Relationship Id="rId172" Type="http://schemas.openxmlformats.org/officeDocument/2006/relationships/customXml" Target="../ink/ink5058.xml"/><Relationship Id="rId193" Type="http://schemas.openxmlformats.org/officeDocument/2006/relationships/image" Target="../media/image3470.png"/><Relationship Id="rId207" Type="http://schemas.openxmlformats.org/officeDocument/2006/relationships/image" Target="../media/image3477.png"/><Relationship Id="rId228" Type="http://schemas.openxmlformats.org/officeDocument/2006/relationships/customXml" Target="../ink/ink5086.xml"/><Relationship Id="rId249" Type="http://schemas.openxmlformats.org/officeDocument/2006/relationships/image" Target="../media/image3498.png"/><Relationship Id="rId13" Type="http://schemas.openxmlformats.org/officeDocument/2006/relationships/image" Target="../media/image3380.png"/><Relationship Id="rId109" Type="http://schemas.openxmlformats.org/officeDocument/2006/relationships/image" Target="../media/image3428.png"/><Relationship Id="rId260" Type="http://schemas.openxmlformats.org/officeDocument/2006/relationships/customXml" Target="../ink/ink5102.xml"/><Relationship Id="rId281" Type="http://schemas.openxmlformats.org/officeDocument/2006/relationships/image" Target="../media/image3514.png"/><Relationship Id="rId316" Type="http://schemas.openxmlformats.org/officeDocument/2006/relationships/customXml" Target="../ink/ink5130.xml"/><Relationship Id="rId34" Type="http://schemas.openxmlformats.org/officeDocument/2006/relationships/customXml" Target="../ink/ink4989.xml"/><Relationship Id="rId55" Type="http://schemas.openxmlformats.org/officeDocument/2006/relationships/image" Target="../media/image3401.png"/><Relationship Id="rId76" Type="http://schemas.openxmlformats.org/officeDocument/2006/relationships/customXml" Target="../ink/ink5010.xml"/><Relationship Id="rId97" Type="http://schemas.openxmlformats.org/officeDocument/2006/relationships/image" Target="../media/image3422.png"/><Relationship Id="rId120" Type="http://schemas.openxmlformats.org/officeDocument/2006/relationships/customXml" Target="../ink/ink5032.xml"/><Relationship Id="rId141" Type="http://schemas.openxmlformats.org/officeDocument/2006/relationships/image" Target="../media/image3444.png"/><Relationship Id="rId7" Type="http://schemas.openxmlformats.org/officeDocument/2006/relationships/image" Target="../media/image3377.png"/><Relationship Id="rId162" Type="http://schemas.openxmlformats.org/officeDocument/2006/relationships/customXml" Target="../ink/ink5053.xml"/><Relationship Id="rId183" Type="http://schemas.openxmlformats.org/officeDocument/2006/relationships/image" Target="../media/image3465.png"/><Relationship Id="rId218" Type="http://schemas.openxmlformats.org/officeDocument/2006/relationships/customXml" Target="../ink/ink5081.xml"/><Relationship Id="rId239" Type="http://schemas.openxmlformats.org/officeDocument/2006/relationships/image" Target="../media/image3493.png"/><Relationship Id="rId250" Type="http://schemas.openxmlformats.org/officeDocument/2006/relationships/customXml" Target="../ink/ink5097.xml"/><Relationship Id="rId271" Type="http://schemas.openxmlformats.org/officeDocument/2006/relationships/image" Target="../media/image3509.png"/><Relationship Id="rId292" Type="http://schemas.openxmlformats.org/officeDocument/2006/relationships/customXml" Target="../ink/ink5118.xml"/><Relationship Id="rId306" Type="http://schemas.openxmlformats.org/officeDocument/2006/relationships/customXml" Target="../ink/ink5125.xml"/><Relationship Id="rId24" Type="http://schemas.openxmlformats.org/officeDocument/2006/relationships/customXml" Target="../ink/ink4984.xml"/><Relationship Id="rId45" Type="http://schemas.openxmlformats.org/officeDocument/2006/relationships/image" Target="../media/image3396.png"/><Relationship Id="rId66" Type="http://schemas.openxmlformats.org/officeDocument/2006/relationships/customXml" Target="../ink/ink5005.xml"/><Relationship Id="rId87" Type="http://schemas.openxmlformats.org/officeDocument/2006/relationships/image" Target="../media/image3417.png"/><Relationship Id="rId110" Type="http://schemas.openxmlformats.org/officeDocument/2006/relationships/customXml" Target="../ink/ink5027.xml"/><Relationship Id="rId131" Type="http://schemas.openxmlformats.org/officeDocument/2006/relationships/image" Target="../media/image3439.png"/><Relationship Id="rId61" Type="http://schemas.openxmlformats.org/officeDocument/2006/relationships/image" Target="../media/image3404.png"/><Relationship Id="rId82" Type="http://schemas.openxmlformats.org/officeDocument/2006/relationships/customXml" Target="../ink/ink5013.xml"/><Relationship Id="rId152" Type="http://schemas.openxmlformats.org/officeDocument/2006/relationships/customXml" Target="../ink/ink5048.xml"/><Relationship Id="rId173" Type="http://schemas.openxmlformats.org/officeDocument/2006/relationships/image" Target="../media/image3460.png"/><Relationship Id="rId194" Type="http://schemas.openxmlformats.org/officeDocument/2006/relationships/customXml" Target="../ink/ink5069.xml"/><Relationship Id="rId199" Type="http://schemas.openxmlformats.org/officeDocument/2006/relationships/image" Target="../media/image3473.png"/><Relationship Id="rId203" Type="http://schemas.openxmlformats.org/officeDocument/2006/relationships/image" Target="../media/image3475.png"/><Relationship Id="rId208" Type="http://schemas.openxmlformats.org/officeDocument/2006/relationships/customXml" Target="../ink/ink5076.xml"/><Relationship Id="rId229" Type="http://schemas.openxmlformats.org/officeDocument/2006/relationships/image" Target="../media/image3488.png"/><Relationship Id="rId19" Type="http://schemas.openxmlformats.org/officeDocument/2006/relationships/image" Target="../media/image3383.png"/><Relationship Id="rId224" Type="http://schemas.openxmlformats.org/officeDocument/2006/relationships/customXml" Target="../ink/ink5084.xml"/><Relationship Id="rId240" Type="http://schemas.openxmlformats.org/officeDocument/2006/relationships/customXml" Target="../ink/ink5092.xml"/><Relationship Id="rId245" Type="http://schemas.openxmlformats.org/officeDocument/2006/relationships/image" Target="../media/image3496.png"/><Relationship Id="rId261" Type="http://schemas.openxmlformats.org/officeDocument/2006/relationships/image" Target="../media/image3504.png"/><Relationship Id="rId266" Type="http://schemas.openxmlformats.org/officeDocument/2006/relationships/customXml" Target="../ink/ink5105.xml"/><Relationship Id="rId287" Type="http://schemas.openxmlformats.org/officeDocument/2006/relationships/image" Target="../media/image3517.png"/><Relationship Id="rId14" Type="http://schemas.openxmlformats.org/officeDocument/2006/relationships/customXml" Target="../ink/ink4979.xml"/><Relationship Id="rId30" Type="http://schemas.openxmlformats.org/officeDocument/2006/relationships/customXml" Target="../ink/ink4987.xml"/><Relationship Id="rId35" Type="http://schemas.openxmlformats.org/officeDocument/2006/relationships/image" Target="../media/image3391.png"/><Relationship Id="rId56" Type="http://schemas.openxmlformats.org/officeDocument/2006/relationships/customXml" Target="../ink/ink5000.xml"/><Relationship Id="rId77" Type="http://schemas.openxmlformats.org/officeDocument/2006/relationships/image" Target="../media/image3412.png"/><Relationship Id="rId100" Type="http://schemas.openxmlformats.org/officeDocument/2006/relationships/customXml" Target="../ink/ink5022.xml"/><Relationship Id="rId105" Type="http://schemas.openxmlformats.org/officeDocument/2006/relationships/image" Target="../media/image3426.png"/><Relationship Id="rId126" Type="http://schemas.openxmlformats.org/officeDocument/2006/relationships/customXml" Target="../ink/ink5035.xml"/><Relationship Id="rId147" Type="http://schemas.openxmlformats.org/officeDocument/2006/relationships/image" Target="../media/image3447.png"/><Relationship Id="rId168" Type="http://schemas.openxmlformats.org/officeDocument/2006/relationships/customXml" Target="../ink/ink5056.xml"/><Relationship Id="rId282" Type="http://schemas.openxmlformats.org/officeDocument/2006/relationships/customXml" Target="../ink/ink5113.xml"/><Relationship Id="rId312" Type="http://schemas.openxmlformats.org/officeDocument/2006/relationships/customXml" Target="../ink/ink5128.xml"/><Relationship Id="rId317" Type="http://schemas.openxmlformats.org/officeDocument/2006/relationships/image" Target="../media/image3532.png"/><Relationship Id="rId8" Type="http://schemas.openxmlformats.org/officeDocument/2006/relationships/customXml" Target="../ink/ink4976.xml"/><Relationship Id="rId51" Type="http://schemas.openxmlformats.org/officeDocument/2006/relationships/image" Target="../media/image3399.png"/><Relationship Id="rId72" Type="http://schemas.openxmlformats.org/officeDocument/2006/relationships/customXml" Target="../ink/ink5008.xml"/><Relationship Id="rId93" Type="http://schemas.openxmlformats.org/officeDocument/2006/relationships/image" Target="../media/image3420.png"/><Relationship Id="rId98" Type="http://schemas.openxmlformats.org/officeDocument/2006/relationships/customXml" Target="../ink/ink5021.xml"/><Relationship Id="rId121" Type="http://schemas.openxmlformats.org/officeDocument/2006/relationships/image" Target="../media/image3434.png"/><Relationship Id="rId142" Type="http://schemas.openxmlformats.org/officeDocument/2006/relationships/customXml" Target="../ink/ink5043.xml"/><Relationship Id="rId163" Type="http://schemas.openxmlformats.org/officeDocument/2006/relationships/image" Target="../media/image3455.png"/><Relationship Id="rId184" Type="http://schemas.openxmlformats.org/officeDocument/2006/relationships/customXml" Target="../ink/ink5064.xml"/><Relationship Id="rId189" Type="http://schemas.openxmlformats.org/officeDocument/2006/relationships/image" Target="../media/image3468.png"/><Relationship Id="rId219" Type="http://schemas.openxmlformats.org/officeDocument/2006/relationships/image" Target="../media/image3483.png"/><Relationship Id="rId3" Type="http://schemas.openxmlformats.org/officeDocument/2006/relationships/image" Target="../media/image3375.png"/><Relationship Id="rId214" Type="http://schemas.openxmlformats.org/officeDocument/2006/relationships/customXml" Target="../ink/ink5079.xml"/><Relationship Id="rId230" Type="http://schemas.openxmlformats.org/officeDocument/2006/relationships/customXml" Target="../ink/ink5087.xml"/><Relationship Id="rId235" Type="http://schemas.openxmlformats.org/officeDocument/2006/relationships/image" Target="../media/image3491.png"/><Relationship Id="rId251" Type="http://schemas.openxmlformats.org/officeDocument/2006/relationships/image" Target="../media/image3499.png"/><Relationship Id="rId256" Type="http://schemas.openxmlformats.org/officeDocument/2006/relationships/customXml" Target="../ink/ink5100.xml"/><Relationship Id="rId277" Type="http://schemas.openxmlformats.org/officeDocument/2006/relationships/image" Target="../media/image3512.png"/><Relationship Id="rId298" Type="http://schemas.openxmlformats.org/officeDocument/2006/relationships/customXml" Target="../ink/ink5121.xml"/><Relationship Id="rId25" Type="http://schemas.openxmlformats.org/officeDocument/2006/relationships/image" Target="../media/image3386.png"/><Relationship Id="rId46" Type="http://schemas.openxmlformats.org/officeDocument/2006/relationships/customXml" Target="../ink/ink4995.xml"/><Relationship Id="rId67" Type="http://schemas.openxmlformats.org/officeDocument/2006/relationships/image" Target="../media/image3407.png"/><Relationship Id="rId116" Type="http://schemas.openxmlformats.org/officeDocument/2006/relationships/customXml" Target="../ink/ink5030.xml"/><Relationship Id="rId137" Type="http://schemas.openxmlformats.org/officeDocument/2006/relationships/image" Target="../media/image3442.png"/><Relationship Id="rId158" Type="http://schemas.openxmlformats.org/officeDocument/2006/relationships/customXml" Target="../ink/ink5051.xml"/><Relationship Id="rId272" Type="http://schemas.openxmlformats.org/officeDocument/2006/relationships/customXml" Target="../ink/ink5108.xml"/><Relationship Id="rId293" Type="http://schemas.openxmlformats.org/officeDocument/2006/relationships/image" Target="../media/image3520.png"/><Relationship Id="rId302" Type="http://schemas.openxmlformats.org/officeDocument/2006/relationships/customXml" Target="../ink/ink5123.xml"/><Relationship Id="rId307" Type="http://schemas.openxmlformats.org/officeDocument/2006/relationships/image" Target="../media/image3527.png"/><Relationship Id="rId20" Type="http://schemas.openxmlformats.org/officeDocument/2006/relationships/customXml" Target="../ink/ink4982.xml"/><Relationship Id="rId41" Type="http://schemas.openxmlformats.org/officeDocument/2006/relationships/image" Target="../media/image3394.png"/><Relationship Id="rId62" Type="http://schemas.openxmlformats.org/officeDocument/2006/relationships/customXml" Target="../ink/ink5003.xml"/><Relationship Id="rId83" Type="http://schemas.openxmlformats.org/officeDocument/2006/relationships/image" Target="../media/image3415.png"/><Relationship Id="rId88" Type="http://schemas.openxmlformats.org/officeDocument/2006/relationships/customXml" Target="../ink/ink5016.xml"/><Relationship Id="rId111" Type="http://schemas.openxmlformats.org/officeDocument/2006/relationships/image" Target="../media/image3429.png"/><Relationship Id="rId132" Type="http://schemas.openxmlformats.org/officeDocument/2006/relationships/customXml" Target="../ink/ink5038.xml"/><Relationship Id="rId153" Type="http://schemas.openxmlformats.org/officeDocument/2006/relationships/image" Target="../media/image3450.png"/><Relationship Id="rId174" Type="http://schemas.openxmlformats.org/officeDocument/2006/relationships/customXml" Target="../ink/ink5059.xml"/><Relationship Id="rId179" Type="http://schemas.openxmlformats.org/officeDocument/2006/relationships/image" Target="../media/image3463.png"/><Relationship Id="rId195" Type="http://schemas.openxmlformats.org/officeDocument/2006/relationships/image" Target="../media/image3471.png"/><Relationship Id="rId209" Type="http://schemas.openxmlformats.org/officeDocument/2006/relationships/image" Target="../media/image3478.png"/><Relationship Id="rId190" Type="http://schemas.openxmlformats.org/officeDocument/2006/relationships/customXml" Target="../ink/ink5067.xml"/><Relationship Id="rId204" Type="http://schemas.openxmlformats.org/officeDocument/2006/relationships/customXml" Target="../ink/ink5074.xml"/><Relationship Id="rId220" Type="http://schemas.openxmlformats.org/officeDocument/2006/relationships/customXml" Target="../ink/ink5082.xml"/><Relationship Id="rId225" Type="http://schemas.openxmlformats.org/officeDocument/2006/relationships/image" Target="../media/image3486.png"/><Relationship Id="rId241" Type="http://schemas.openxmlformats.org/officeDocument/2006/relationships/image" Target="../media/image3494.png"/><Relationship Id="rId246" Type="http://schemas.openxmlformats.org/officeDocument/2006/relationships/customXml" Target="../ink/ink5095.xml"/><Relationship Id="rId267" Type="http://schemas.openxmlformats.org/officeDocument/2006/relationships/image" Target="../media/image3507.png"/><Relationship Id="rId288" Type="http://schemas.openxmlformats.org/officeDocument/2006/relationships/customXml" Target="../ink/ink5116.xml"/><Relationship Id="rId15" Type="http://schemas.openxmlformats.org/officeDocument/2006/relationships/image" Target="../media/image3381.png"/><Relationship Id="rId36" Type="http://schemas.openxmlformats.org/officeDocument/2006/relationships/customXml" Target="../ink/ink4990.xml"/><Relationship Id="rId57" Type="http://schemas.openxmlformats.org/officeDocument/2006/relationships/image" Target="../media/image3402.png"/><Relationship Id="rId106" Type="http://schemas.openxmlformats.org/officeDocument/2006/relationships/customXml" Target="../ink/ink5025.xml"/><Relationship Id="rId127" Type="http://schemas.openxmlformats.org/officeDocument/2006/relationships/image" Target="../media/image3437.png"/><Relationship Id="rId262" Type="http://schemas.openxmlformats.org/officeDocument/2006/relationships/customXml" Target="../ink/ink5103.xml"/><Relationship Id="rId283" Type="http://schemas.openxmlformats.org/officeDocument/2006/relationships/image" Target="../media/image3515.png"/><Relationship Id="rId313" Type="http://schemas.openxmlformats.org/officeDocument/2006/relationships/image" Target="../media/image3530.png"/><Relationship Id="rId10" Type="http://schemas.openxmlformats.org/officeDocument/2006/relationships/customXml" Target="../ink/ink4977.xml"/><Relationship Id="rId31" Type="http://schemas.openxmlformats.org/officeDocument/2006/relationships/image" Target="../media/image3389.png"/><Relationship Id="rId52" Type="http://schemas.openxmlformats.org/officeDocument/2006/relationships/customXml" Target="../ink/ink4998.xml"/><Relationship Id="rId73" Type="http://schemas.openxmlformats.org/officeDocument/2006/relationships/image" Target="../media/image3410.png"/><Relationship Id="rId78" Type="http://schemas.openxmlformats.org/officeDocument/2006/relationships/customXml" Target="../ink/ink5011.xml"/><Relationship Id="rId94" Type="http://schemas.openxmlformats.org/officeDocument/2006/relationships/customXml" Target="../ink/ink5019.xml"/><Relationship Id="rId99" Type="http://schemas.openxmlformats.org/officeDocument/2006/relationships/image" Target="../media/image3423.png"/><Relationship Id="rId101" Type="http://schemas.openxmlformats.org/officeDocument/2006/relationships/image" Target="../media/image3424.png"/><Relationship Id="rId122" Type="http://schemas.openxmlformats.org/officeDocument/2006/relationships/customXml" Target="../ink/ink5033.xml"/><Relationship Id="rId143" Type="http://schemas.openxmlformats.org/officeDocument/2006/relationships/image" Target="../media/image3445.png"/><Relationship Id="rId148" Type="http://schemas.openxmlformats.org/officeDocument/2006/relationships/customXml" Target="../ink/ink5046.xml"/><Relationship Id="rId164" Type="http://schemas.openxmlformats.org/officeDocument/2006/relationships/customXml" Target="../ink/ink5054.xml"/><Relationship Id="rId169" Type="http://schemas.openxmlformats.org/officeDocument/2006/relationships/image" Target="../media/image3458.png"/><Relationship Id="rId185" Type="http://schemas.openxmlformats.org/officeDocument/2006/relationships/image" Target="../media/image3466.png"/><Relationship Id="rId4" Type="http://schemas.openxmlformats.org/officeDocument/2006/relationships/customXml" Target="../ink/ink4974.xml"/><Relationship Id="rId9" Type="http://schemas.openxmlformats.org/officeDocument/2006/relationships/image" Target="../media/image3378.png"/><Relationship Id="rId180" Type="http://schemas.openxmlformats.org/officeDocument/2006/relationships/customXml" Target="../ink/ink5062.xml"/><Relationship Id="rId210" Type="http://schemas.openxmlformats.org/officeDocument/2006/relationships/customXml" Target="../ink/ink5077.xml"/><Relationship Id="rId215" Type="http://schemas.openxmlformats.org/officeDocument/2006/relationships/image" Target="../media/image3481.png"/><Relationship Id="rId236" Type="http://schemas.openxmlformats.org/officeDocument/2006/relationships/customXml" Target="../ink/ink5090.xml"/><Relationship Id="rId257" Type="http://schemas.openxmlformats.org/officeDocument/2006/relationships/image" Target="../media/image3502.png"/><Relationship Id="rId278" Type="http://schemas.openxmlformats.org/officeDocument/2006/relationships/customXml" Target="../ink/ink5111.xml"/><Relationship Id="rId26" Type="http://schemas.openxmlformats.org/officeDocument/2006/relationships/customXml" Target="../ink/ink4985.xml"/><Relationship Id="rId231" Type="http://schemas.openxmlformats.org/officeDocument/2006/relationships/image" Target="../media/image3489.png"/><Relationship Id="rId252" Type="http://schemas.openxmlformats.org/officeDocument/2006/relationships/customXml" Target="../ink/ink5098.xml"/><Relationship Id="rId273" Type="http://schemas.openxmlformats.org/officeDocument/2006/relationships/image" Target="../media/image3510.png"/><Relationship Id="rId294" Type="http://schemas.openxmlformats.org/officeDocument/2006/relationships/customXml" Target="../ink/ink5119.xml"/><Relationship Id="rId308" Type="http://schemas.openxmlformats.org/officeDocument/2006/relationships/customXml" Target="../ink/ink5126.xml"/><Relationship Id="rId47" Type="http://schemas.openxmlformats.org/officeDocument/2006/relationships/image" Target="../media/image3397.png"/><Relationship Id="rId68" Type="http://schemas.openxmlformats.org/officeDocument/2006/relationships/customXml" Target="../ink/ink5006.xml"/><Relationship Id="rId89" Type="http://schemas.openxmlformats.org/officeDocument/2006/relationships/image" Target="../media/image3418.png"/><Relationship Id="rId112" Type="http://schemas.openxmlformats.org/officeDocument/2006/relationships/customXml" Target="../ink/ink5028.xml"/><Relationship Id="rId133" Type="http://schemas.openxmlformats.org/officeDocument/2006/relationships/image" Target="../media/image3440.png"/><Relationship Id="rId154" Type="http://schemas.openxmlformats.org/officeDocument/2006/relationships/customXml" Target="../ink/ink5049.xml"/><Relationship Id="rId175" Type="http://schemas.openxmlformats.org/officeDocument/2006/relationships/image" Target="../media/image3461.png"/><Relationship Id="rId196" Type="http://schemas.openxmlformats.org/officeDocument/2006/relationships/customXml" Target="../ink/ink5070.xml"/><Relationship Id="rId200" Type="http://schemas.openxmlformats.org/officeDocument/2006/relationships/customXml" Target="../ink/ink5072.xml"/><Relationship Id="rId16" Type="http://schemas.openxmlformats.org/officeDocument/2006/relationships/customXml" Target="../ink/ink4980.xml"/><Relationship Id="rId221" Type="http://schemas.openxmlformats.org/officeDocument/2006/relationships/image" Target="../media/image3484.png"/><Relationship Id="rId242" Type="http://schemas.openxmlformats.org/officeDocument/2006/relationships/customXml" Target="../ink/ink5093.xml"/><Relationship Id="rId263" Type="http://schemas.openxmlformats.org/officeDocument/2006/relationships/image" Target="../media/image3505.png"/><Relationship Id="rId284" Type="http://schemas.openxmlformats.org/officeDocument/2006/relationships/customXml" Target="../ink/ink5114.xml"/><Relationship Id="rId37" Type="http://schemas.openxmlformats.org/officeDocument/2006/relationships/image" Target="../media/image3392.png"/><Relationship Id="rId58" Type="http://schemas.openxmlformats.org/officeDocument/2006/relationships/customXml" Target="../ink/ink5001.xml"/><Relationship Id="rId79" Type="http://schemas.openxmlformats.org/officeDocument/2006/relationships/image" Target="../media/image3413.png"/><Relationship Id="rId102" Type="http://schemas.openxmlformats.org/officeDocument/2006/relationships/customXml" Target="../ink/ink5023.xml"/><Relationship Id="rId123" Type="http://schemas.openxmlformats.org/officeDocument/2006/relationships/image" Target="../media/image3435.png"/><Relationship Id="rId144" Type="http://schemas.openxmlformats.org/officeDocument/2006/relationships/customXml" Target="../ink/ink5044.xml"/><Relationship Id="rId90" Type="http://schemas.openxmlformats.org/officeDocument/2006/relationships/customXml" Target="../ink/ink5017.xml"/><Relationship Id="rId165" Type="http://schemas.openxmlformats.org/officeDocument/2006/relationships/image" Target="../media/image3456.png"/><Relationship Id="rId186" Type="http://schemas.openxmlformats.org/officeDocument/2006/relationships/customXml" Target="../ink/ink5065.xml"/><Relationship Id="rId211" Type="http://schemas.openxmlformats.org/officeDocument/2006/relationships/image" Target="../media/image3479.png"/><Relationship Id="rId232" Type="http://schemas.openxmlformats.org/officeDocument/2006/relationships/customXml" Target="../ink/ink5088.xml"/><Relationship Id="rId253" Type="http://schemas.openxmlformats.org/officeDocument/2006/relationships/image" Target="../media/image3500.png"/><Relationship Id="rId274" Type="http://schemas.openxmlformats.org/officeDocument/2006/relationships/customXml" Target="../ink/ink5109.xml"/><Relationship Id="rId295" Type="http://schemas.openxmlformats.org/officeDocument/2006/relationships/image" Target="../media/image3521.png"/><Relationship Id="rId309" Type="http://schemas.openxmlformats.org/officeDocument/2006/relationships/image" Target="../media/image3528.png"/><Relationship Id="rId27" Type="http://schemas.openxmlformats.org/officeDocument/2006/relationships/image" Target="../media/image3387.png"/><Relationship Id="rId48" Type="http://schemas.openxmlformats.org/officeDocument/2006/relationships/customXml" Target="../ink/ink4996.xml"/><Relationship Id="rId69" Type="http://schemas.openxmlformats.org/officeDocument/2006/relationships/image" Target="../media/image3408.png"/><Relationship Id="rId113" Type="http://schemas.openxmlformats.org/officeDocument/2006/relationships/image" Target="../media/image3430.png"/><Relationship Id="rId134" Type="http://schemas.openxmlformats.org/officeDocument/2006/relationships/customXml" Target="../ink/ink5039.xml"/><Relationship Id="rId80" Type="http://schemas.openxmlformats.org/officeDocument/2006/relationships/customXml" Target="../ink/ink5012.xml"/><Relationship Id="rId155" Type="http://schemas.openxmlformats.org/officeDocument/2006/relationships/image" Target="../media/image3451.png"/><Relationship Id="rId176" Type="http://schemas.openxmlformats.org/officeDocument/2006/relationships/customXml" Target="../ink/ink5060.xml"/><Relationship Id="rId197" Type="http://schemas.openxmlformats.org/officeDocument/2006/relationships/image" Target="../media/image3472.png"/><Relationship Id="rId201" Type="http://schemas.openxmlformats.org/officeDocument/2006/relationships/image" Target="../media/image3474.png"/><Relationship Id="rId222" Type="http://schemas.openxmlformats.org/officeDocument/2006/relationships/customXml" Target="../ink/ink5083.xml"/><Relationship Id="rId243" Type="http://schemas.openxmlformats.org/officeDocument/2006/relationships/image" Target="../media/image3495.png"/><Relationship Id="rId264" Type="http://schemas.openxmlformats.org/officeDocument/2006/relationships/customXml" Target="../ink/ink5104.xml"/><Relationship Id="rId285" Type="http://schemas.openxmlformats.org/officeDocument/2006/relationships/image" Target="../media/image3516.png"/><Relationship Id="rId17" Type="http://schemas.openxmlformats.org/officeDocument/2006/relationships/image" Target="../media/image3382.png"/><Relationship Id="rId38" Type="http://schemas.openxmlformats.org/officeDocument/2006/relationships/customXml" Target="../ink/ink4991.xml"/><Relationship Id="rId59" Type="http://schemas.openxmlformats.org/officeDocument/2006/relationships/image" Target="../media/image3403.png"/><Relationship Id="rId103" Type="http://schemas.openxmlformats.org/officeDocument/2006/relationships/image" Target="../media/image3425.png"/><Relationship Id="rId124" Type="http://schemas.openxmlformats.org/officeDocument/2006/relationships/customXml" Target="../ink/ink5034.xml"/><Relationship Id="rId310" Type="http://schemas.openxmlformats.org/officeDocument/2006/relationships/customXml" Target="../ink/ink5127.xml"/><Relationship Id="rId70" Type="http://schemas.openxmlformats.org/officeDocument/2006/relationships/customXml" Target="../ink/ink5007.xml"/><Relationship Id="rId91" Type="http://schemas.openxmlformats.org/officeDocument/2006/relationships/image" Target="../media/image3419.png"/><Relationship Id="rId145" Type="http://schemas.openxmlformats.org/officeDocument/2006/relationships/image" Target="../media/image3446.png"/><Relationship Id="rId166" Type="http://schemas.openxmlformats.org/officeDocument/2006/relationships/customXml" Target="../ink/ink5055.xml"/><Relationship Id="rId187" Type="http://schemas.openxmlformats.org/officeDocument/2006/relationships/image" Target="../media/image346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078.xml"/><Relationship Id="rId233" Type="http://schemas.openxmlformats.org/officeDocument/2006/relationships/image" Target="../media/image3490.png"/><Relationship Id="rId254" Type="http://schemas.openxmlformats.org/officeDocument/2006/relationships/customXml" Target="../ink/ink5099.xml"/><Relationship Id="rId28" Type="http://schemas.openxmlformats.org/officeDocument/2006/relationships/customXml" Target="../ink/ink4986.xml"/><Relationship Id="rId49" Type="http://schemas.openxmlformats.org/officeDocument/2006/relationships/image" Target="../media/image3398.png"/><Relationship Id="rId114" Type="http://schemas.openxmlformats.org/officeDocument/2006/relationships/customXml" Target="../ink/ink5029.xml"/><Relationship Id="rId275" Type="http://schemas.openxmlformats.org/officeDocument/2006/relationships/image" Target="../media/image3511.png"/><Relationship Id="rId296" Type="http://schemas.openxmlformats.org/officeDocument/2006/relationships/customXml" Target="../ink/ink5120.xml"/><Relationship Id="rId300" Type="http://schemas.openxmlformats.org/officeDocument/2006/relationships/customXml" Target="../ink/ink5122.xml"/><Relationship Id="rId60" Type="http://schemas.openxmlformats.org/officeDocument/2006/relationships/customXml" Target="../ink/ink5002.xml"/><Relationship Id="rId81" Type="http://schemas.openxmlformats.org/officeDocument/2006/relationships/image" Target="../media/image3414.png"/><Relationship Id="rId135" Type="http://schemas.openxmlformats.org/officeDocument/2006/relationships/image" Target="../media/image3441.png"/><Relationship Id="rId156" Type="http://schemas.openxmlformats.org/officeDocument/2006/relationships/customXml" Target="../ink/ink5050.xml"/><Relationship Id="rId177" Type="http://schemas.openxmlformats.org/officeDocument/2006/relationships/image" Target="../media/image3462.png"/><Relationship Id="rId198" Type="http://schemas.openxmlformats.org/officeDocument/2006/relationships/customXml" Target="../ink/ink5071.xml"/><Relationship Id="rId202" Type="http://schemas.openxmlformats.org/officeDocument/2006/relationships/customXml" Target="../ink/ink5073.xml"/><Relationship Id="rId223" Type="http://schemas.openxmlformats.org/officeDocument/2006/relationships/image" Target="../media/image3485.png"/><Relationship Id="rId244" Type="http://schemas.openxmlformats.org/officeDocument/2006/relationships/customXml" Target="../ink/ink5094.xml"/><Relationship Id="rId18" Type="http://schemas.openxmlformats.org/officeDocument/2006/relationships/customXml" Target="../ink/ink4981.xml"/><Relationship Id="rId39" Type="http://schemas.openxmlformats.org/officeDocument/2006/relationships/image" Target="../media/image3393.png"/><Relationship Id="rId265" Type="http://schemas.openxmlformats.org/officeDocument/2006/relationships/image" Target="../media/image3506.png"/><Relationship Id="rId286" Type="http://schemas.openxmlformats.org/officeDocument/2006/relationships/customXml" Target="../ink/ink5115.xml"/><Relationship Id="rId50" Type="http://schemas.openxmlformats.org/officeDocument/2006/relationships/customXml" Target="../ink/ink4997.xml"/><Relationship Id="rId104" Type="http://schemas.openxmlformats.org/officeDocument/2006/relationships/customXml" Target="../ink/ink5024.xml"/><Relationship Id="rId125" Type="http://schemas.openxmlformats.org/officeDocument/2006/relationships/image" Target="../media/image3436.png"/><Relationship Id="rId146" Type="http://schemas.openxmlformats.org/officeDocument/2006/relationships/customXml" Target="../ink/ink5045.xml"/><Relationship Id="rId167" Type="http://schemas.openxmlformats.org/officeDocument/2006/relationships/image" Target="../media/image3457.png"/><Relationship Id="rId188" Type="http://schemas.openxmlformats.org/officeDocument/2006/relationships/customXml" Target="../ink/ink5066.xml"/><Relationship Id="rId311" Type="http://schemas.openxmlformats.org/officeDocument/2006/relationships/image" Target="../media/image3529.png"/><Relationship Id="rId71" Type="http://schemas.openxmlformats.org/officeDocument/2006/relationships/image" Target="../media/image3409.png"/><Relationship Id="rId92" Type="http://schemas.openxmlformats.org/officeDocument/2006/relationships/customXml" Target="../ink/ink5018.xml"/><Relationship Id="rId213" Type="http://schemas.openxmlformats.org/officeDocument/2006/relationships/image" Target="../media/image3480.png"/><Relationship Id="rId234" Type="http://schemas.openxmlformats.org/officeDocument/2006/relationships/customXml" Target="../ink/ink5089.xml"/><Relationship Id="rId2" Type="http://schemas.openxmlformats.org/officeDocument/2006/relationships/customXml" Target="../ink/ink4973.xml"/><Relationship Id="rId29" Type="http://schemas.openxmlformats.org/officeDocument/2006/relationships/image" Target="../media/image3388.png"/><Relationship Id="rId255" Type="http://schemas.openxmlformats.org/officeDocument/2006/relationships/image" Target="../media/image3501.png"/><Relationship Id="rId276" Type="http://schemas.openxmlformats.org/officeDocument/2006/relationships/customXml" Target="../ink/ink5110.xml"/><Relationship Id="rId297" Type="http://schemas.openxmlformats.org/officeDocument/2006/relationships/image" Target="../media/image3522.png"/><Relationship Id="rId40" Type="http://schemas.openxmlformats.org/officeDocument/2006/relationships/customXml" Target="../ink/ink4992.xml"/><Relationship Id="rId115" Type="http://schemas.openxmlformats.org/officeDocument/2006/relationships/image" Target="../media/image3431.png"/><Relationship Id="rId136" Type="http://schemas.openxmlformats.org/officeDocument/2006/relationships/customXml" Target="../ink/ink5040.xml"/><Relationship Id="rId157" Type="http://schemas.openxmlformats.org/officeDocument/2006/relationships/image" Target="../media/image3452.png"/><Relationship Id="rId178" Type="http://schemas.openxmlformats.org/officeDocument/2006/relationships/customXml" Target="../ink/ink5061.xml"/><Relationship Id="rId301" Type="http://schemas.openxmlformats.org/officeDocument/2006/relationships/image" Target="../media/image3524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89.xml"/><Relationship Id="rId21" Type="http://schemas.openxmlformats.org/officeDocument/2006/relationships/customXml" Target="../ink/ink5141.xml"/><Relationship Id="rId42" Type="http://schemas.openxmlformats.org/officeDocument/2006/relationships/image" Target="../media/image3550.png"/><Relationship Id="rId63" Type="http://schemas.openxmlformats.org/officeDocument/2006/relationships/customXml" Target="../ink/ink5162.xml"/><Relationship Id="rId84" Type="http://schemas.openxmlformats.org/officeDocument/2006/relationships/image" Target="../media/image3571.png"/><Relationship Id="rId138" Type="http://schemas.openxmlformats.org/officeDocument/2006/relationships/image" Target="../media/image3597.png"/><Relationship Id="rId159" Type="http://schemas.openxmlformats.org/officeDocument/2006/relationships/customXml" Target="../ink/ink5210.xml"/><Relationship Id="rId170" Type="http://schemas.openxmlformats.org/officeDocument/2006/relationships/image" Target="../media/image3613.png"/><Relationship Id="rId191" Type="http://schemas.openxmlformats.org/officeDocument/2006/relationships/customXml" Target="../ink/ink5226.xml"/><Relationship Id="rId205" Type="http://schemas.openxmlformats.org/officeDocument/2006/relationships/customXml" Target="../ink/ink5233.xml"/><Relationship Id="rId226" Type="http://schemas.openxmlformats.org/officeDocument/2006/relationships/image" Target="../media/image3641.png"/><Relationship Id="rId247" Type="http://schemas.openxmlformats.org/officeDocument/2006/relationships/customXml" Target="../ink/ink5254.xml"/><Relationship Id="rId107" Type="http://schemas.openxmlformats.org/officeDocument/2006/relationships/customXml" Target="../ink/ink5184.xml"/><Relationship Id="rId11" Type="http://schemas.openxmlformats.org/officeDocument/2006/relationships/image" Target="../media/image21.png"/><Relationship Id="rId32" Type="http://schemas.openxmlformats.org/officeDocument/2006/relationships/image" Target="../media/image3545.png"/><Relationship Id="rId53" Type="http://schemas.openxmlformats.org/officeDocument/2006/relationships/customXml" Target="../ink/ink5157.xml"/><Relationship Id="rId74" Type="http://schemas.openxmlformats.org/officeDocument/2006/relationships/image" Target="../media/image3566.png"/><Relationship Id="rId128" Type="http://schemas.openxmlformats.org/officeDocument/2006/relationships/image" Target="../media/image3592.png"/><Relationship Id="rId149" Type="http://schemas.openxmlformats.org/officeDocument/2006/relationships/customXml" Target="../ink/ink5205.xml"/><Relationship Id="rId5" Type="http://schemas.openxmlformats.org/officeDocument/2006/relationships/image" Target="../media/image3534.png"/><Relationship Id="rId95" Type="http://schemas.openxmlformats.org/officeDocument/2006/relationships/customXml" Target="../ink/ink5178.xml"/><Relationship Id="rId160" Type="http://schemas.openxmlformats.org/officeDocument/2006/relationships/image" Target="../media/image3608.png"/><Relationship Id="rId181" Type="http://schemas.openxmlformats.org/officeDocument/2006/relationships/customXml" Target="../ink/ink5221.xml"/><Relationship Id="rId216" Type="http://schemas.openxmlformats.org/officeDocument/2006/relationships/image" Target="../media/image3636.png"/><Relationship Id="rId237" Type="http://schemas.openxmlformats.org/officeDocument/2006/relationships/customXml" Target="../ink/ink5249.xml"/><Relationship Id="rId22" Type="http://schemas.openxmlformats.org/officeDocument/2006/relationships/image" Target="../media/image3540.png"/><Relationship Id="rId43" Type="http://schemas.openxmlformats.org/officeDocument/2006/relationships/customXml" Target="../ink/ink5152.xml"/><Relationship Id="rId64" Type="http://schemas.openxmlformats.org/officeDocument/2006/relationships/image" Target="../media/image3561.png"/><Relationship Id="rId118" Type="http://schemas.openxmlformats.org/officeDocument/2006/relationships/image" Target="../media/image3587.png"/><Relationship Id="rId139" Type="http://schemas.openxmlformats.org/officeDocument/2006/relationships/customXml" Target="../ink/ink5200.xml"/><Relationship Id="rId85" Type="http://schemas.openxmlformats.org/officeDocument/2006/relationships/customXml" Target="../ink/ink5173.xml"/><Relationship Id="rId150" Type="http://schemas.openxmlformats.org/officeDocument/2006/relationships/image" Target="../media/image3603.png"/><Relationship Id="rId171" Type="http://schemas.openxmlformats.org/officeDocument/2006/relationships/customXml" Target="../ink/ink5216.xml"/><Relationship Id="rId192" Type="http://schemas.openxmlformats.org/officeDocument/2006/relationships/image" Target="../media/image3624.png"/><Relationship Id="rId206" Type="http://schemas.openxmlformats.org/officeDocument/2006/relationships/image" Target="../media/image3631.png"/><Relationship Id="rId227" Type="http://schemas.openxmlformats.org/officeDocument/2006/relationships/customXml" Target="../ink/ink5244.xml"/><Relationship Id="rId248" Type="http://schemas.openxmlformats.org/officeDocument/2006/relationships/image" Target="../media/image3652.png"/><Relationship Id="rId12" Type="http://schemas.openxmlformats.org/officeDocument/2006/relationships/customXml" Target="../ink/ink5136.xml"/><Relationship Id="rId17" Type="http://schemas.openxmlformats.org/officeDocument/2006/relationships/image" Target="../media/image19.png"/><Relationship Id="rId33" Type="http://schemas.openxmlformats.org/officeDocument/2006/relationships/customXml" Target="../ink/ink5147.xml"/><Relationship Id="rId38" Type="http://schemas.openxmlformats.org/officeDocument/2006/relationships/image" Target="../media/image3548.png"/><Relationship Id="rId59" Type="http://schemas.openxmlformats.org/officeDocument/2006/relationships/customXml" Target="../ink/ink5160.xml"/><Relationship Id="rId103" Type="http://schemas.openxmlformats.org/officeDocument/2006/relationships/customXml" Target="../ink/ink5182.xml"/><Relationship Id="rId108" Type="http://schemas.openxmlformats.org/officeDocument/2006/relationships/image" Target="../media/image3582.png"/><Relationship Id="rId124" Type="http://schemas.openxmlformats.org/officeDocument/2006/relationships/image" Target="../media/image3590.png"/><Relationship Id="rId129" Type="http://schemas.openxmlformats.org/officeDocument/2006/relationships/customXml" Target="../ink/ink5195.xml"/><Relationship Id="rId54" Type="http://schemas.openxmlformats.org/officeDocument/2006/relationships/image" Target="../media/image3556.png"/><Relationship Id="rId70" Type="http://schemas.openxmlformats.org/officeDocument/2006/relationships/image" Target="../media/image3564.png"/><Relationship Id="rId75" Type="http://schemas.openxmlformats.org/officeDocument/2006/relationships/customXml" Target="../ink/ink5168.xml"/><Relationship Id="rId91" Type="http://schemas.openxmlformats.org/officeDocument/2006/relationships/customXml" Target="../ink/ink5176.xml"/><Relationship Id="rId96" Type="http://schemas.openxmlformats.org/officeDocument/2006/relationships/image" Target="../media/image3577.png"/><Relationship Id="rId140" Type="http://schemas.openxmlformats.org/officeDocument/2006/relationships/image" Target="../media/image3598.png"/><Relationship Id="rId145" Type="http://schemas.openxmlformats.org/officeDocument/2006/relationships/customXml" Target="../ink/ink5203.xml"/><Relationship Id="rId161" Type="http://schemas.openxmlformats.org/officeDocument/2006/relationships/customXml" Target="../ink/ink5211.xml"/><Relationship Id="rId166" Type="http://schemas.openxmlformats.org/officeDocument/2006/relationships/image" Target="../media/image3611.png"/><Relationship Id="rId182" Type="http://schemas.openxmlformats.org/officeDocument/2006/relationships/image" Target="../media/image3619.png"/><Relationship Id="rId187" Type="http://schemas.openxmlformats.org/officeDocument/2006/relationships/customXml" Target="../ink/ink5224.xml"/><Relationship Id="rId217" Type="http://schemas.openxmlformats.org/officeDocument/2006/relationships/customXml" Target="../ink/ink52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33.xml"/><Relationship Id="rId212" Type="http://schemas.openxmlformats.org/officeDocument/2006/relationships/image" Target="../media/image3634.png"/><Relationship Id="rId233" Type="http://schemas.openxmlformats.org/officeDocument/2006/relationships/customXml" Target="../ink/ink5247.xml"/><Relationship Id="rId238" Type="http://schemas.openxmlformats.org/officeDocument/2006/relationships/image" Target="../media/image3647.png"/><Relationship Id="rId23" Type="http://schemas.openxmlformats.org/officeDocument/2006/relationships/customXml" Target="../ink/ink5142.xml"/><Relationship Id="rId28" Type="http://schemas.openxmlformats.org/officeDocument/2006/relationships/image" Target="../media/image3543.png"/><Relationship Id="rId49" Type="http://schemas.openxmlformats.org/officeDocument/2006/relationships/customXml" Target="../ink/ink5155.xml"/><Relationship Id="rId114" Type="http://schemas.openxmlformats.org/officeDocument/2006/relationships/image" Target="../media/image3585.png"/><Relationship Id="rId119" Type="http://schemas.openxmlformats.org/officeDocument/2006/relationships/customXml" Target="../ink/ink5190.xml"/><Relationship Id="rId44" Type="http://schemas.openxmlformats.org/officeDocument/2006/relationships/image" Target="../media/image3551.png"/><Relationship Id="rId60" Type="http://schemas.openxmlformats.org/officeDocument/2006/relationships/image" Target="../media/image3559.png"/><Relationship Id="rId65" Type="http://schemas.openxmlformats.org/officeDocument/2006/relationships/customXml" Target="../ink/ink5163.xml"/><Relationship Id="rId81" Type="http://schemas.openxmlformats.org/officeDocument/2006/relationships/customXml" Target="../ink/ink5171.xml"/><Relationship Id="rId86" Type="http://schemas.openxmlformats.org/officeDocument/2006/relationships/image" Target="../media/image3572.png"/><Relationship Id="rId130" Type="http://schemas.openxmlformats.org/officeDocument/2006/relationships/image" Target="../media/image3593.png"/><Relationship Id="rId135" Type="http://schemas.openxmlformats.org/officeDocument/2006/relationships/customXml" Target="../ink/ink5198.xml"/><Relationship Id="rId151" Type="http://schemas.openxmlformats.org/officeDocument/2006/relationships/customXml" Target="../ink/ink5206.xml"/><Relationship Id="rId156" Type="http://schemas.openxmlformats.org/officeDocument/2006/relationships/image" Target="../media/image3606.png"/><Relationship Id="rId177" Type="http://schemas.openxmlformats.org/officeDocument/2006/relationships/customXml" Target="../ink/ink5219.xml"/><Relationship Id="rId198" Type="http://schemas.openxmlformats.org/officeDocument/2006/relationships/image" Target="../media/image3627.png"/><Relationship Id="rId172" Type="http://schemas.openxmlformats.org/officeDocument/2006/relationships/image" Target="../media/image3614.png"/><Relationship Id="rId193" Type="http://schemas.openxmlformats.org/officeDocument/2006/relationships/customXml" Target="../ink/ink5227.xml"/><Relationship Id="rId202" Type="http://schemas.openxmlformats.org/officeDocument/2006/relationships/image" Target="../media/image3629.png"/><Relationship Id="rId207" Type="http://schemas.openxmlformats.org/officeDocument/2006/relationships/customXml" Target="../ink/ink5234.xml"/><Relationship Id="rId223" Type="http://schemas.openxmlformats.org/officeDocument/2006/relationships/customXml" Target="../ink/ink5242.xml"/><Relationship Id="rId228" Type="http://schemas.openxmlformats.org/officeDocument/2006/relationships/image" Target="../media/image3642.png"/><Relationship Id="rId244" Type="http://schemas.openxmlformats.org/officeDocument/2006/relationships/image" Target="../media/image3650.png"/><Relationship Id="rId249" Type="http://schemas.openxmlformats.org/officeDocument/2006/relationships/customXml" Target="../ink/ink5255.xml"/><Relationship Id="rId13" Type="http://schemas.openxmlformats.org/officeDocument/2006/relationships/image" Target="../media/image3537.png"/><Relationship Id="rId18" Type="http://schemas.openxmlformats.org/officeDocument/2006/relationships/customXml" Target="../ink/ink5139.xml"/><Relationship Id="rId39" Type="http://schemas.openxmlformats.org/officeDocument/2006/relationships/customXml" Target="../ink/ink5150.xml"/><Relationship Id="rId109" Type="http://schemas.openxmlformats.org/officeDocument/2006/relationships/customXml" Target="../ink/ink5185.xml"/><Relationship Id="rId34" Type="http://schemas.openxmlformats.org/officeDocument/2006/relationships/image" Target="../media/image3546.png"/><Relationship Id="rId50" Type="http://schemas.openxmlformats.org/officeDocument/2006/relationships/image" Target="../media/image3554.png"/><Relationship Id="rId55" Type="http://schemas.openxmlformats.org/officeDocument/2006/relationships/customXml" Target="../ink/ink5158.xml"/><Relationship Id="rId76" Type="http://schemas.openxmlformats.org/officeDocument/2006/relationships/image" Target="../media/image3567.png"/><Relationship Id="rId97" Type="http://schemas.openxmlformats.org/officeDocument/2006/relationships/customXml" Target="../ink/ink5179.xml"/><Relationship Id="rId104" Type="http://schemas.openxmlformats.org/officeDocument/2006/relationships/image" Target="../media/image3580.png"/><Relationship Id="rId120" Type="http://schemas.openxmlformats.org/officeDocument/2006/relationships/image" Target="../media/image3588.png"/><Relationship Id="rId125" Type="http://schemas.openxmlformats.org/officeDocument/2006/relationships/customXml" Target="../ink/ink5193.xml"/><Relationship Id="rId141" Type="http://schemas.openxmlformats.org/officeDocument/2006/relationships/customXml" Target="../ink/ink5201.xml"/><Relationship Id="rId146" Type="http://schemas.openxmlformats.org/officeDocument/2006/relationships/image" Target="../media/image3601.png"/><Relationship Id="rId167" Type="http://schemas.openxmlformats.org/officeDocument/2006/relationships/customXml" Target="../ink/ink5214.xml"/><Relationship Id="rId188" Type="http://schemas.openxmlformats.org/officeDocument/2006/relationships/image" Target="../media/image3622.png"/><Relationship Id="rId7" Type="http://schemas.openxmlformats.org/officeDocument/2006/relationships/image" Target="../media/image3535.png"/><Relationship Id="rId71" Type="http://schemas.openxmlformats.org/officeDocument/2006/relationships/customXml" Target="../ink/ink5166.xml"/><Relationship Id="rId92" Type="http://schemas.openxmlformats.org/officeDocument/2006/relationships/image" Target="../media/image3575.png"/><Relationship Id="rId162" Type="http://schemas.openxmlformats.org/officeDocument/2006/relationships/image" Target="../media/image3609.png"/><Relationship Id="rId183" Type="http://schemas.openxmlformats.org/officeDocument/2006/relationships/customXml" Target="../ink/ink5222.xml"/><Relationship Id="rId213" Type="http://schemas.openxmlformats.org/officeDocument/2006/relationships/customXml" Target="../ink/ink5237.xml"/><Relationship Id="rId218" Type="http://schemas.openxmlformats.org/officeDocument/2006/relationships/image" Target="../media/image3637.png"/><Relationship Id="rId234" Type="http://schemas.openxmlformats.org/officeDocument/2006/relationships/image" Target="../media/image3645.png"/><Relationship Id="rId239" Type="http://schemas.openxmlformats.org/officeDocument/2006/relationships/customXml" Target="../ink/ink5250.xml"/><Relationship Id="rId2" Type="http://schemas.openxmlformats.org/officeDocument/2006/relationships/customXml" Target="../ink/ink5131.xml"/><Relationship Id="rId29" Type="http://schemas.openxmlformats.org/officeDocument/2006/relationships/customXml" Target="../ink/ink5145.xml"/><Relationship Id="rId250" Type="http://schemas.openxmlformats.org/officeDocument/2006/relationships/image" Target="../media/image3653.png"/><Relationship Id="rId24" Type="http://schemas.openxmlformats.org/officeDocument/2006/relationships/image" Target="../media/image3541.png"/><Relationship Id="rId40" Type="http://schemas.openxmlformats.org/officeDocument/2006/relationships/image" Target="../media/image3549.png"/><Relationship Id="rId45" Type="http://schemas.openxmlformats.org/officeDocument/2006/relationships/customXml" Target="../ink/ink5153.xml"/><Relationship Id="rId66" Type="http://schemas.openxmlformats.org/officeDocument/2006/relationships/image" Target="../media/image3562.png"/><Relationship Id="rId87" Type="http://schemas.openxmlformats.org/officeDocument/2006/relationships/customXml" Target="../ink/ink5174.xml"/><Relationship Id="rId110" Type="http://schemas.openxmlformats.org/officeDocument/2006/relationships/image" Target="../media/image3583.png"/><Relationship Id="rId115" Type="http://schemas.openxmlformats.org/officeDocument/2006/relationships/customXml" Target="../ink/ink5188.xml"/><Relationship Id="rId131" Type="http://schemas.openxmlformats.org/officeDocument/2006/relationships/customXml" Target="../ink/ink5196.xml"/><Relationship Id="rId136" Type="http://schemas.openxmlformats.org/officeDocument/2006/relationships/image" Target="../media/image3596.png"/><Relationship Id="rId157" Type="http://schemas.openxmlformats.org/officeDocument/2006/relationships/customXml" Target="../ink/ink5209.xml"/><Relationship Id="rId178" Type="http://schemas.openxmlformats.org/officeDocument/2006/relationships/image" Target="../media/image3617.png"/><Relationship Id="rId61" Type="http://schemas.openxmlformats.org/officeDocument/2006/relationships/customXml" Target="../ink/ink5161.xml"/><Relationship Id="rId82" Type="http://schemas.openxmlformats.org/officeDocument/2006/relationships/image" Target="../media/image3570.png"/><Relationship Id="rId152" Type="http://schemas.openxmlformats.org/officeDocument/2006/relationships/image" Target="../media/image3604.png"/><Relationship Id="rId173" Type="http://schemas.openxmlformats.org/officeDocument/2006/relationships/customXml" Target="../ink/ink5217.xml"/><Relationship Id="rId194" Type="http://schemas.openxmlformats.org/officeDocument/2006/relationships/image" Target="../media/image3625.png"/><Relationship Id="rId199" Type="http://schemas.openxmlformats.org/officeDocument/2006/relationships/customXml" Target="../ink/ink5230.xml"/><Relationship Id="rId203" Type="http://schemas.openxmlformats.org/officeDocument/2006/relationships/customXml" Target="../ink/ink5232.xml"/><Relationship Id="rId208" Type="http://schemas.openxmlformats.org/officeDocument/2006/relationships/image" Target="../media/image3632.png"/><Relationship Id="rId229" Type="http://schemas.openxmlformats.org/officeDocument/2006/relationships/customXml" Target="../ink/ink5245.xml"/><Relationship Id="rId19" Type="http://schemas.openxmlformats.org/officeDocument/2006/relationships/customXml" Target="../ink/ink5140.xml"/><Relationship Id="rId224" Type="http://schemas.openxmlformats.org/officeDocument/2006/relationships/image" Target="../media/image3640.png"/><Relationship Id="rId240" Type="http://schemas.openxmlformats.org/officeDocument/2006/relationships/image" Target="../media/image3648.png"/><Relationship Id="rId245" Type="http://schemas.openxmlformats.org/officeDocument/2006/relationships/customXml" Target="../ink/ink5253.xml"/><Relationship Id="rId14" Type="http://schemas.openxmlformats.org/officeDocument/2006/relationships/customXml" Target="../ink/ink5137.xml"/><Relationship Id="rId30" Type="http://schemas.openxmlformats.org/officeDocument/2006/relationships/image" Target="../media/image3544.png"/><Relationship Id="rId35" Type="http://schemas.openxmlformats.org/officeDocument/2006/relationships/customXml" Target="../ink/ink5148.xml"/><Relationship Id="rId56" Type="http://schemas.openxmlformats.org/officeDocument/2006/relationships/image" Target="../media/image3557.png"/><Relationship Id="rId77" Type="http://schemas.openxmlformats.org/officeDocument/2006/relationships/customXml" Target="../ink/ink5169.xml"/><Relationship Id="rId100" Type="http://schemas.openxmlformats.org/officeDocument/2006/relationships/image" Target="../media/image49.png"/><Relationship Id="rId105" Type="http://schemas.openxmlformats.org/officeDocument/2006/relationships/customXml" Target="../ink/ink5183.xml"/><Relationship Id="rId126" Type="http://schemas.openxmlformats.org/officeDocument/2006/relationships/image" Target="../media/image3591.png"/><Relationship Id="rId147" Type="http://schemas.openxmlformats.org/officeDocument/2006/relationships/customXml" Target="../ink/ink5204.xml"/><Relationship Id="rId168" Type="http://schemas.openxmlformats.org/officeDocument/2006/relationships/image" Target="../media/image3612.png"/><Relationship Id="rId8" Type="http://schemas.openxmlformats.org/officeDocument/2006/relationships/customXml" Target="../ink/ink5134.xml"/><Relationship Id="rId51" Type="http://schemas.openxmlformats.org/officeDocument/2006/relationships/customXml" Target="../ink/ink5156.xml"/><Relationship Id="rId72" Type="http://schemas.openxmlformats.org/officeDocument/2006/relationships/image" Target="../media/image3565.png"/><Relationship Id="rId93" Type="http://schemas.openxmlformats.org/officeDocument/2006/relationships/customXml" Target="../ink/ink5177.xml"/><Relationship Id="rId98" Type="http://schemas.openxmlformats.org/officeDocument/2006/relationships/image" Target="../media/image3578.png"/><Relationship Id="rId121" Type="http://schemas.openxmlformats.org/officeDocument/2006/relationships/customXml" Target="../ink/ink5191.xml"/><Relationship Id="rId142" Type="http://schemas.openxmlformats.org/officeDocument/2006/relationships/image" Target="../media/image3599.png"/><Relationship Id="rId163" Type="http://schemas.openxmlformats.org/officeDocument/2006/relationships/customXml" Target="../ink/ink5212.xml"/><Relationship Id="rId184" Type="http://schemas.openxmlformats.org/officeDocument/2006/relationships/image" Target="../media/image3620.png"/><Relationship Id="rId189" Type="http://schemas.openxmlformats.org/officeDocument/2006/relationships/customXml" Target="../ink/ink5225.xml"/><Relationship Id="rId219" Type="http://schemas.openxmlformats.org/officeDocument/2006/relationships/customXml" Target="../ink/ink5240.xml"/><Relationship Id="rId3" Type="http://schemas.openxmlformats.org/officeDocument/2006/relationships/image" Target="../media/image3533.png"/><Relationship Id="rId214" Type="http://schemas.openxmlformats.org/officeDocument/2006/relationships/image" Target="../media/image3635.png"/><Relationship Id="rId230" Type="http://schemas.openxmlformats.org/officeDocument/2006/relationships/image" Target="../media/image3643.png"/><Relationship Id="rId235" Type="http://schemas.openxmlformats.org/officeDocument/2006/relationships/customXml" Target="../ink/ink5248.xml"/><Relationship Id="rId25" Type="http://schemas.openxmlformats.org/officeDocument/2006/relationships/customXml" Target="../ink/ink5143.xml"/><Relationship Id="rId46" Type="http://schemas.openxmlformats.org/officeDocument/2006/relationships/image" Target="../media/image3552.png"/><Relationship Id="rId67" Type="http://schemas.openxmlformats.org/officeDocument/2006/relationships/customXml" Target="../ink/ink5164.xml"/><Relationship Id="rId116" Type="http://schemas.openxmlformats.org/officeDocument/2006/relationships/image" Target="../media/image3586.png"/><Relationship Id="rId137" Type="http://schemas.openxmlformats.org/officeDocument/2006/relationships/customXml" Target="../ink/ink5199.xml"/><Relationship Id="rId158" Type="http://schemas.openxmlformats.org/officeDocument/2006/relationships/image" Target="../media/image3607.png"/><Relationship Id="rId20" Type="http://schemas.openxmlformats.org/officeDocument/2006/relationships/image" Target="../media/image3539.png"/><Relationship Id="rId41" Type="http://schemas.openxmlformats.org/officeDocument/2006/relationships/customXml" Target="../ink/ink5151.xml"/><Relationship Id="rId62" Type="http://schemas.openxmlformats.org/officeDocument/2006/relationships/image" Target="../media/image3560.png"/><Relationship Id="rId83" Type="http://schemas.openxmlformats.org/officeDocument/2006/relationships/customXml" Target="../ink/ink5172.xml"/><Relationship Id="rId88" Type="http://schemas.openxmlformats.org/officeDocument/2006/relationships/image" Target="../media/image3573.png"/><Relationship Id="rId111" Type="http://schemas.openxmlformats.org/officeDocument/2006/relationships/customXml" Target="../ink/ink5186.xml"/><Relationship Id="rId132" Type="http://schemas.openxmlformats.org/officeDocument/2006/relationships/image" Target="../media/image3594.png"/><Relationship Id="rId153" Type="http://schemas.openxmlformats.org/officeDocument/2006/relationships/customXml" Target="../ink/ink5207.xml"/><Relationship Id="rId174" Type="http://schemas.openxmlformats.org/officeDocument/2006/relationships/image" Target="../media/image3615.png"/><Relationship Id="rId179" Type="http://schemas.openxmlformats.org/officeDocument/2006/relationships/customXml" Target="../ink/ink5220.xml"/><Relationship Id="rId195" Type="http://schemas.openxmlformats.org/officeDocument/2006/relationships/customXml" Target="../ink/ink5228.xml"/><Relationship Id="rId209" Type="http://schemas.openxmlformats.org/officeDocument/2006/relationships/customXml" Target="../ink/ink5235.xml"/><Relationship Id="rId190" Type="http://schemas.openxmlformats.org/officeDocument/2006/relationships/image" Target="../media/image3623.png"/><Relationship Id="rId204" Type="http://schemas.openxmlformats.org/officeDocument/2006/relationships/image" Target="../media/image3630.png"/><Relationship Id="rId220" Type="http://schemas.openxmlformats.org/officeDocument/2006/relationships/image" Target="../media/image3638.png"/><Relationship Id="rId225" Type="http://schemas.openxmlformats.org/officeDocument/2006/relationships/customXml" Target="../ink/ink5243.xml"/><Relationship Id="rId241" Type="http://schemas.openxmlformats.org/officeDocument/2006/relationships/customXml" Target="../ink/ink5251.xml"/><Relationship Id="rId246" Type="http://schemas.openxmlformats.org/officeDocument/2006/relationships/image" Target="../media/image3651.png"/><Relationship Id="rId15" Type="http://schemas.openxmlformats.org/officeDocument/2006/relationships/image" Target="../media/image3538.png"/><Relationship Id="rId36" Type="http://schemas.openxmlformats.org/officeDocument/2006/relationships/image" Target="../media/image3547.png"/><Relationship Id="rId57" Type="http://schemas.openxmlformats.org/officeDocument/2006/relationships/customXml" Target="../ink/ink5159.xml"/><Relationship Id="rId106" Type="http://schemas.openxmlformats.org/officeDocument/2006/relationships/image" Target="../media/image3581.png"/><Relationship Id="rId127" Type="http://schemas.openxmlformats.org/officeDocument/2006/relationships/customXml" Target="../ink/ink5194.xml"/><Relationship Id="rId10" Type="http://schemas.openxmlformats.org/officeDocument/2006/relationships/customXml" Target="../ink/ink5135.xml"/><Relationship Id="rId31" Type="http://schemas.openxmlformats.org/officeDocument/2006/relationships/customXml" Target="../ink/ink5146.xml"/><Relationship Id="rId52" Type="http://schemas.openxmlformats.org/officeDocument/2006/relationships/image" Target="../media/image3555.png"/><Relationship Id="rId73" Type="http://schemas.openxmlformats.org/officeDocument/2006/relationships/customXml" Target="../ink/ink5167.xml"/><Relationship Id="rId78" Type="http://schemas.openxmlformats.org/officeDocument/2006/relationships/image" Target="../media/image3568.png"/><Relationship Id="rId94" Type="http://schemas.openxmlformats.org/officeDocument/2006/relationships/image" Target="../media/image3576.png"/><Relationship Id="rId99" Type="http://schemas.openxmlformats.org/officeDocument/2006/relationships/customXml" Target="../ink/ink5180.xml"/><Relationship Id="rId101" Type="http://schemas.openxmlformats.org/officeDocument/2006/relationships/customXml" Target="../ink/ink5181.xml"/><Relationship Id="rId122" Type="http://schemas.openxmlformats.org/officeDocument/2006/relationships/image" Target="../media/image3589.png"/><Relationship Id="rId143" Type="http://schemas.openxmlformats.org/officeDocument/2006/relationships/customXml" Target="../ink/ink5202.xml"/><Relationship Id="rId148" Type="http://schemas.openxmlformats.org/officeDocument/2006/relationships/image" Target="../media/image3602.png"/><Relationship Id="rId164" Type="http://schemas.openxmlformats.org/officeDocument/2006/relationships/image" Target="../media/image3610.png"/><Relationship Id="rId169" Type="http://schemas.openxmlformats.org/officeDocument/2006/relationships/customXml" Target="../ink/ink5215.xml"/><Relationship Id="rId185" Type="http://schemas.openxmlformats.org/officeDocument/2006/relationships/customXml" Target="../ink/ink5223.xml"/><Relationship Id="rId4" Type="http://schemas.openxmlformats.org/officeDocument/2006/relationships/customXml" Target="../ink/ink5132.xml"/><Relationship Id="rId9" Type="http://schemas.openxmlformats.org/officeDocument/2006/relationships/image" Target="../media/image3536.png"/><Relationship Id="rId180" Type="http://schemas.openxmlformats.org/officeDocument/2006/relationships/image" Target="../media/image3618.png"/><Relationship Id="rId210" Type="http://schemas.openxmlformats.org/officeDocument/2006/relationships/image" Target="../media/image3633.png"/><Relationship Id="rId215" Type="http://schemas.openxmlformats.org/officeDocument/2006/relationships/customXml" Target="../ink/ink5238.xml"/><Relationship Id="rId236" Type="http://schemas.openxmlformats.org/officeDocument/2006/relationships/image" Target="../media/image3646.png"/><Relationship Id="rId26" Type="http://schemas.openxmlformats.org/officeDocument/2006/relationships/image" Target="../media/image3542.png"/><Relationship Id="rId231" Type="http://schemas.openxmlformats.org/officeDocument/2006/relationships/customXml" Target="../ink/ink5246.xml"/><Relationship Id="rId47" Type="http://schemas.openxmlformats.org/officeDocument/2006/relationships/customXml" Target="../ink/ink5154.xml"/><Relationship Id="rId68" Type="http://schemas.openxmlformats.org/officeDocument/2006/relationships/image" Target="../media/image3563.png"/><Relationship Id="rId89" Type="http://schemas.openxmlformats.org/officeDocument/2006/relationships/customXml" Target="../ink/ink5175.xml"/><Relationship Id="rId112" Type="http://schemas.openxmlformats.org/officeDocument/2006/relationships/image" Target="../media/image3584.png"/><Relationship Id="rId133" Type="http://schemas.openxmlformats.org/officeDocument/2006/relationships/customXml" Target="../ink/ink5197.xml"/><Relationship Id="rId154" Type="http://schemas.openxmlformats.org/officeDocument/2006/relationships/image" Target="../media/image3605.png"/><Relationship Id="rId175" Type="http://schemas.openxmlformats.org/officeDocument/2006/relationships/customXml" Target="../ink/ink5218.xml"/><Relationship Id="rId196" Type="http://schemas.openxmlformats.org/officeDocument/2006/relationships/image" Target="../media/image3626.png"/><Relationship Id="rId200" Type="http://schemas.openxmlformats.org/officeDocument/2006/relationships/image" Target="../media/image3628.png"/><Relationship Id="rId16" Type="http://schemas.openxmlformats.org/officeDocument/2006/relationships/customXml" Target="../ink/ink5138.xml"/><Relationship Id="rId221" Type="http://schemas.openxmlformats.org/officeDocument/2006/relationships/customXml" Target="../ink/ink5241.xml"/><Relationship Id="rId242" Type="http://schemas.openxmlformats.org/officeDocument/2006/relationships/image" Target="../media/image3649.png"/><Relationship Id="rId37" Type="http://schemas.openxmlformats.org/officeDocument/2006/relationships/customXml" Target="../ink/ink5149.xml"/><Relationship Id="rId58" Type="http://schemas.openxmlformats.org/officeDocument/2006/relationships/image" Target="../media/image3558.png"/><Relationship Id="rId79" Type="http://schemas.openxmlformats.org/officeDocument/2006/relationships/customXml" Target="../ink/ink5170.xml"/><Relationship Id="rId102" Type="http://schemas.openxmlformats.org/officeDocument/2006/relationships/image" Target="../media/image3579.png"/><Relationship Id="rId123" Type="http://schemas.openxmlformats.org/officeDocument/2006/relationships/customXml" Target="../ink/ink5192.xml"/><Relationship Id="rId144" Type="http://schemas.openxmlformats.org/officeDocument/2006/relationships/image" Target="../media/image3600.png"/><Relationship Id="rId90" Type="http://schemas.openxmlformats.org/officeDocument/2006/relationships/image" Target="../media/image3574.png"/><Relationship Id="rId165" Type="http://schemas.openxmlformats.org/officeDocument/2006/relationships/customXml" Target="../ink/ink5213.xml"/><Relationship Id="rId186" Type="http://schemas.openxmlformats.org/officeDocument/2006/relationships/image" Target="../media/image3621.png"/><Relationship Id="rId211" Type="http://schemas.openxmlformats.org/officeDocument/2006/relationships/customXml" Target="../ink/ink5236.xml"/><Relationship Id="rId232" Type="http://schemas.openxmlformats.org/officeDocument/2006/relationships/image" Target="../media/image3644.png"/><Relationship Id="rId27" Type="http://schemas.openxmlformats.org/officeDocument/2006/relationships/customXml" Target="../ink/ink5144.xml"/><Relationship Id="rId48" Type="http://schemas.openxmlformats.org/officeDocument/2006/relationships/image" Target="../media/image3553.png"/><Relationship Id="rId69" Type="http://schemas.openxmlformats.org/officeDocument/2006/relationships/customXml" Target="../ink/ink5165.xml"/><Relationship Id="rId113" Type="http://schemas.openxmlformats.org/officeDocument/2006/relationships/customXml" Target="../ink/ink5187.xml"/><Relationship Id="rId134" Type="http://schemas.openxmlformats.org/officeDocument/2006/relationships/image" Target="../media/image3595.png"/><Relationship Id="rId80" Type="http://schemas.openxmlformats.org/officeDocument/2006/relationships/image" Target="../media/image3569.png"/><Relationship Id="rId155" Type="http://schemas.openxmlformats.org/officeDocument/2006/relationships/customXml" Target="../ink/ink5208.xml"/><Relationship Id="rId176" Type="http://schemas.openxmlformats.org/officeDocument/2006/relationships/image" Target="../media/image3616.png"/><Relationship Id="rId197" Type="http://schemas.openxmlformats.org/officeDocument/2006/relationships/customXml" Target="../ink/ink5229.xml"/><Relationship Id="rId201" Type="http://schemas.openxmlformats.org/officeDocument/2006/relationships/customXml" Target="../ink/ink5231.xml"/><Relationship Id="rId222" Type="http://schemas.openxmlformats.org/officeDocument/2006/relationships/image" Target="../media/image3639.png"/><Relationship Id="rId243" Type="http://schemas.openxmlformats.org/officeDocument/2006/relationships/customXml" Target="../ink/ink5252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268.xml"/><Relationship Id="rId21" Type="http://schemas.openxmlformats.org/officeDocument/2006/relationships/image" Target="../media/image3663.png"/><Relationship Id="rId34" Type="http://schemas.openxmlformats.org/officeDocument/2006/relationships/customXml" Target="../ink/ink5272.xml"/><Relationship Id="rId42" Type="http://schemas.openxmlformats.org/officeDocument/2006/relationships/customXml" Target="../ink/ink5276.xml"/><Relationship Id="rId47" Type="http://schemas.openxmlformats.org/officeDocument/2006/relationships/image" Target="../media/image3676.png"/><Relationship Id="rId50" Type="http://schemas.openxmlformats.org/officeDocument/2006/relationships/customXml" Target="../ink/ink5280.xml"/><Relationship Id="rId55" Type="http://schemas.openxmlformats.org/officeDocument/2006/relationships/image" Target="../media/image3680.png"/><Relationship Id="rId63" Type="http://schemas.openxmlformats.org/officeDocument/2006/relationships/image" Target="../media/image3684.png"/><Relationship Id="rId68" Type="http://schemas.openxmlformats.org/officeDocument/2006/relationships/customXml" Target="../ink/ink5289.xml"/><Relationship Id="rId76" Type="http://schemas.openxmlformats.org/officeDocument/2006/relationships/customXml" Target="../ink/ink5293.xml"/><Relationship Id="rId84" Type="http://schemas.openxmlformats.org/officeDocument/2006/relationships/customXml" Target="../ink/ink5297.xml"/><Relationship Id="rId89" Type="http://schemas.openxmlformats.org/officeDocument/2006/relationships/image" Target="../media/image3697.png"/><Relationship Id="rId97" Type="http://schemas.openxmlformats.org/officeDocument/2006/relationships/image" Target="../media/image3701.png"/><Relationship Id="rId7" Type="http://schemas.openxmlformats.org/officeDocument/2006/relationships/image" Target="../media/image3656.png"/><Relationship Id="rId71" Type="http://schemas.openxmlformats.org/officeDocument/2006/relationships/image" Target="../media/image3688.png"/><Relationship Id="rId92" Type="http://schemas.openxmlformats.org/officeDocument/2006/relationships/customXml" Target="../ink/ink5301.xml"/><Relationship Id="rId2" Type="http://schemas.openxmlformats.org/officeDocument/2006/relationships/customXml" Target="../ink/ink5256.xml"/><Relationship Id="rId16" Type="http://schemas.openxmlformats.org/officeDocument/2006/relationships/customXml" Target="../ink/ink5263.xml"/><Relationship Id="rId29" Type="http://schemas.openxmlformats.org/officeDocument/2006/relationships/image" Target="../media/image3667.png"/><Relationship Id="rId11" Type="http://schemas.openxmlformats.org/officeDocument/2006/relationships/image" Target="../media/image3658.png"/><Relationship Id="rId24" Type="http://schemas.openxmlformats.org/officeDocument/2006/relationships/customXml" Target="../ink/ink5267.xml"/><Relationship Id="rId32" Type="http://schemas.openxmlformats.org/officeDocument/2006/relationships/customXml" Target="../ink/ink5271.xml"/><Relationship Id="rId37" Type="http://schemas.openxmlformats.org/officeDocument/2006/relationships/image" Target="../media/image3671.png"/><Relationship Id="rId40" Type="http://schemas.openxmlformats.org/officeDocument/2006/relationships/customXml" Target="../ink/ink5275.xml"/><Relationship Id="rId45" Type="http://schemas.openxmlformats.org/officeDocument/2006/relationships/image" Target="../media/image3675.png"/><Relationship Id="rId53" Type="http://schemas.openxmlformats.org/officeDocument/2006/relationships/image" Target="../media/image3679.png"/><Relationship Id="rId58" Type="http://schemas.openxmlformats.org/officeDocument/2006/relationships/customXml" Target="../ink/ink5284.xml"/><Relationship Id="rId66" Type="http://schemas.openxmlformats.org/officeDocument/2006/relationships/customXml" Target="../ink/ink5288.xml"/><Relationship Id="rId74" Type="http://schemas.openxmlformats.org/officeDocument/2006/relationships/customXml" Target="../ink/ink5292.xml"/><Relationship Id="rId79" Type="http://schemas.openxmlformats.org/officeDocument/2006/relationships/image" Target="../media/image3692.png"/><Relationship Id="rId87" Type="http://schemas.openxmlformats.org/officeDocument/2006/relationships/image" Target="../media/image3696.png"/><Relationship Id="rId5" Type="http://schemas.openxmlformats.org/officeDocument/2006/relationships/image" Target="../media/image3655.png"/><Relationship Id="rId61" Type="http://schemas.openxmlformats.org/officeDocument/2006/relationships/image" Target="../media/image3683.png"/><Relationship Id="rId82" Type="http://schemas.openxmlformats.org/officeDocument/2006/relationships/customXml" Target="../ink/ink5296.xml"/><Relationship Id="rId90" Type="http://schemas.openxmlformats.org/officeDocument/2006/relationships/customXml" Target="../ink/ink5300.xml"/><Relationship Id="rId95" Type="http://schemas.openxmlformats.org/officeDocument/2006/relationships/image" Target="../media/image3700.png"/><Relationship Id="rId19" Type="http://schemas.openxmlformats.org/officeDocument/2006/relationships/image" Target="../media/image3662.png"/><Relationship Id="rId14" Type="http://schemas.openxmlformats.org/officeDocument/2006/relationships/customXml" Target="../ink/ink5262.xml"/><Relationship Id="rId22" Type="http://schemas.openxmlformats.org/officeDocument/2006/relationships/customXml" Target="../ink/ink5266.xml"/><Relationship Id="rId27" Type="http://schemas.openxmlformats.org/officeDocument/2006/relationships/image" Target="../media/image3666.png"/><Relationship Id="rId30" Type="http://schemas.openxmlformats.org/officeDocument/2006/relationships/customXml" Target="../ink/ink5270.xml"/><Relationship Id="rId35" Type="http://schemas.openxmlformats.org/officeDocument/2006/relationships/image" Target="../media/image3670.png"/><Relationship Id="rId43" Type="http://schemas.openxmlformats.org/officeDocument/2006/relationships/image" Target="../media/image3674.png"/><Relationship Id="rId48" Type="http://schemas.openxmlformats.org/officeDocument/2006/relationships/customXml" Target="../ink/ink5279.xml"/><Relationship Id="rId56" Type="http://schemas.openxmlformats.org/officeDocument/2006/relationships/customXml" Target="../ink/ink5283.xml"/><Relationship Id="rId64" Type="http://schemas.openxmlformats.org/officeDocument/2006/relationships/customXml" Target="../ink/ink5287.xml"/><Relationship Id="rId69" Type="http://schemas.openxmlformats.org/officeDocument/2006/relationships/image" Target="../media/image3687.png"/><Relationship Id="rId77" Type="http://schemas.openxmlformats.org/officeDocument/2006/relationships/image" Target="../media/image3691.png"/><Relationship Id="rId100" Type="http://schemas.openxmlformats.org/officeDocument/2006/relationships/customXml" Target="../ink/ink5305.xml"/><Relationship Id="rId8" Type="http://schemas.openxmlformats.org/officeDocument/2006/relationships/customXml" Target="../ink/ink5259.xml"/><Relationship Id="rId51" Type="http://schemas.openxmlformats.org/officeDocument/2006/relationships/image" Target="../media/image3678.png"/><Relationship Id="rId72" Type="http://schemas.openxmlformats.org/officeDocument/2006/relationships/customXml" Target="../ink/ink5291.xml"/><Relationship Id="rId80" Type="http://schemas.openxmlformats.org/officeDocument/2006/relationships/customXml" Target="../ink/ink5295.xml"/><Relationship Id="rId85" Type="http://schemas.openxmlformats.org/officeDocument/2006/relationships/image" Target="../media/image3695.png"/><Relationship Id="rId93" Type="http://schemas.openxmlformats.org/officeDocument/2006/relationships/image" Target="../media/image3699.png"/><Relationship Id="rId98" Type="http://schemas.openxmlformats.org/officeDocument/2006/relationships/customXml" Target="../ink/ink5304.xml"/><Relationship Id="rId3" Type="http://schemas.openxmlformats.org/officeDocument/2006/relationships/image" Target="../media/image3654.png"/><Relationship Id="rId12" Type="http://schemas.openxmlformats.org/officeDocument/2006/relationships/customXml" Target="../ink/ink5261.xml"/><Relationship Id="rId17" Type="http://schemas.openxmlformats.org/officeDocument/2006/relationships/image" Target="../media/image3661.png"/><Relationship Id="rId25" Type="http://schemas.openxmlformats.org/officeDocument/2006/relationships/image" Target="../media/image3665.png"/><Relationship Id="rId33" Type="http://schemas.openxmlformats.org/officeDocument/2006/relationships/image" Target="../media/image3669.png"/><Relationship Id="rId38" Type="http://schemas.openxmlformats.org/officeDocument/2006/relationships/customXml" Target="../ink/ink5274.xml"/><Relationship Id="rId46" Type="http://schemas.openxmlformats.org/officeDocument/2006/relationships/customXml" Target="../ink/ink5278.xml"/><Relationship Id="rId59" Type="http://schemas.openxmlformats.org/officeDocument/2006/relationships/image" Target="../media/image3682.png"/><Relationship Id="rId67" Type="http://schemas.openxmlformats.org/officeDocument/2006/relationships/image" Target="../media/image3686.png"/><Relationship Id="rId20" Type="http://schemas.openxmlformats.org/officeDocument/2006/relationships/customXml" Target="../ink/ink5265.xml"/><Relationship Id="rId41" Type="http://schemas.openxmlformats.org/officeDocument/2006/relationships/image" Target="../media/image3673.png"/><Relationship Id="rId54" Type="http://schemas.openxmlformats.org/officeDocument/2006/relationships/customXml" Target="../ink/ink5282.xml"/><Relationship Id="rId62" Type="http://schemas.openxmlformats.org/officeDocument/2006/relationships/customXml" Target="../ink/ink5286.xml"/><Relationship Id="rId70" Type="http://schemas.openxmlformats.org/officeDocument/2006/relationships/customXml" Target="../ink/ink5290.xml"/><Relationship Id="rId75" Type="http://schemas.openxmlformats.org/officeDocument/2006/relationships/image" Target="../media/image3690.png"/><Relationship Id="rId83" Type="http://schemas.openxmlformats.org/officeDocument/2006/relationships/image" Target="../media/image3694.png"/><Relationship Id="rId88" Type="http://schemas.openxmlformats.org/officeDocument/2006/relationships/customXml" Target="../ink/ink5299.xml"/><Relationship Id="rId91" Type="http://schemas.openxmlformats.org/officeDocument/2006/relationships/image" Target="../media/image3698.png"/><Relationship Id="rId96" Type="http://schemas.openxmlformats.org/officeDocument/2006/relationships/customXml" Target="../ink/ink530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58.xml"/><Relationship Id="rId15" Type="http://schemas.openxmlformats.org/officeDocument/2006/relationships/image" Target="../media/image3660.png"/><Relationship Id="rId23" Type="http://schemas.openxmlformats.org/officeDocument/2006/relationships/image" Target="../media/image3664.png"/><Relationship Id="rId28" Type="http://schemas.openxmlformats.org/officeDocument/2006/relationships/customXml" Target="../ink/ink5269.xml"/><Relationship Id="rId36" Type="http://schemas.openxmlformats.org/officeDocument/2006/relationships/customXml" Target="../ink/ink5273.xml"/><Relationship Id="rId49" Type="http://schemas.openxmlformats.org/officeDocument/2006/relationships/image" Target="../media/image3677.png"/><Relationship Id="rId57" Type="http://schemas.openxmlformats.org/officeDocument/2006/relationships/image" Target="../media/image3681.png"/><Relationship Id="rId10" Type="http://schemas.openxmlformats.org/officeDocument/2006/relationships/customXml" Target="../ink/ink5260.xml"/><Relationship Id="rId31" Type="http://schemas.openxmlformats.org/officeDocument/2006/relationships/image" Target="../media/image3668.png"/><Relationship Id="rId44" Type="http://schemas.openxmlformats.org/officeDocument/2006/relationships/customXml" Target="../ink/ink5277.xml"/><Relationship Id="rId52" Type="http://schemas.openxmlformats.org/officeDocument/2006/relationships/customXml" Target="../ink/ink5281.xml"/><Relationship Id="rId60" Type="http://schemas.openxmlformats.org/officeDocument/2006/relationships/customXml" Target="../ink/ink5285.xml"/><Relationship Id="rId65" Type="http://schemas.openxmlformats.org/officeDocument/2006/relationships/image" Target="../media/image3685.png"/><Relationship Id="rId73" Type="http://schemas.openxmlformats.org/officeDocument/2006/relationships/image" Target="../media/image3689.png"/><Relationship Id="rId78" Type="http://schemas.openxmlformats.org/officeDocument/2006/relationships/customXml" Target="../ink/ink5294.xml"/><Relationship Id="rId81" Type="http://schemas.openxmlformats.org/officeDocument/2006/relationships/image" Target="../media/image3693.png"/><Relationship Id="rId86" Type="http://schemas.openxmlformats.org/officeDocument/2006/relationships/customXml" Target="../ink/ink5298.xml"/><Relationship Id="rId94" Type="http://schemas.openxmlformats.org/officeDocument/2006/relationships/customXml" Target="../ink/ink5302.xml"/><Relationship Id="rId99" Type="http://schemas.openxmlformats.org/officeDocument/2006/relationships/image" Target="../media/image3702.png"/><Relationship Id="rId101" Type="http://schemas.openxmlformats.org/officeDocument/2006/relationships/image" Target="../media/image3703.png"/><Relationship Id="rId4" Type="http://schemas.openxmlformats.org/officeDocument/2006/relationships/customXml" Target="../ink/ink5257.xml"/><Relationship Id="rId9" Type="http://schemas.openxmlformats.org/officeDocument/2006/relationships/image" Target="../media/image3657.png"/><Relationship Id="rId13" Type="http://schemas.openxmlformats.org/officeDocument/2006/relationships/image" Target="../media/image3659.png"/><Relationship Id="rId18" Type="http://schemas.openxmlformats.org/officeDocument/2006/relationships/customXml" Target="../ink/ink5264.xml"/><Relationship Id="rId39" Type="http://schemas.openxmlformats.org/officeDocument/2006/relationships/image" Target="../media/image3672.png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61.png"/><Relationship Id="rId21" Type="http://schemas.openxmlformats.org/officeDocument/2006/relationships/image" Target="../media/image3713.png"/><Relationship Id="rId42" Type="http://schemas.openxmlformats.org/officeDocument/2006/relationships/customXml" Target="../ink/ink5326.xml"/><Relationship Id="rId63" Type="http://schemas.openxmlformats.org/officeDocument/2006/relationships/image" Target="../media/image3734.png"/><Relationship Id="rId84" Type="http://schemas.openxmlformats.org/officeDocument/2006/relationships/customXml" Target="../ink/ink5347.xml"/><Relationship Id="rId138" Type="http://schemas.openxmlformats.org/officeDocument/2006/relationships/customXml" Target="../ink/ink5374.xml"/><Relationship Id="rId159" Type="http://schemas.openxmlformats.org/officeDocument/2006/relationships/image" Target="../media/image3782.png"/><Relationship Id="rId170" Type="http://schemas.openxmlformats.org/officeDocument/2006/relationships/customXml" Target="../ink/ink5390.xml"/><Relationship Id="rId191" Type="http://schemas.openxmlformats.org/officeDocument/2006/relationships/image" Target="../media/image3798.png"/><Relationship Id="rId205" Type="http://schemas.openxmlformats.org/officeDocument/2006/relationships/image" Target="../media/image3805.png"/><Relationship Id="rId226" Type="http://schemas.openxmlformats.org/officeDocument/2006/relationships/customXml" Target="../ink/ink5418.xml"/><Relationship Id="rId247" Type="http://schemas.openxmlformats.org/officeDocument/2006/relationships/image" Target="../media/image3826.png"/><Relationship Id="rId107" Type="http://schemas.openxmlformats.org/officeDocument/2006/relationships/image" Target="../media/image3756.png"/><Relationship Id="rId11" Type="http://schemas.openxmlformats.org/officeDocument/2006/relationships/image" Target="../media/image3708.png"/><Relationship Id="rId32" Type="http://schemas.openxmlformats.org/officeDocument/2006/relationships/customXml" Target="../ink/ink5321.xml"/><Relationship Id="rId53" Type="http://schemas.openxmlformats.org/officeDocument/2006/relationships/image" Target="../media/image3729.png"/><Relationship Id="rId74" Type="http://schemas.openxmlformats.org/officeDocument/2006/relationships/customXml" Target="../ink/ink5342.xml"/><Relationship Id="rId128" Type="http://schemas.openxmlformats.org/officeDocument/2006/relationships/customXml" Target="../ink/ink5369.xml"/><Relationship Id="rId149" Type="http://schemas.openxmlformats.org/officeDocument/2006/relationships/image" Target="../media/image3777.png"/><Relationship Id="rId5" Type="http://schemas.openxmlformats.org/officeDocument/2006/relationships/image" Target="../media/image3705.png"/><Relationship Id="rId95" Type="http://schemas.openxmlformats.org/officeDocument/2006/relationships/image" Target="../media/image3750.png"/><Relationship Id="rId160" Type="http://schemas.openxmlformats.org/officeDocument/2006/relationships/customXml" Target="../ink/ink5385.xml"/><Relationship Id="rId181" Type="http://schemas.openxmlformats.org/officeDocument/2006/relationships/image" Target="../media/image3793.png"/><Relationship Id="rId216" Type="http://schemas.openxmlformats.org/officeDocument/2006/relationships/customXml" Target="../ink/ink5413.xml"/><Relationship Id="rId237" Type="http://schemas.openxmlformats.org/officeDocument/2006/relationships/image" Target="../media/image3821.png"/><Relationship Id="rId22" Type="http://schemas.openxmlformats.org/officeDocument/2006/relationships/customXml" Target="../ink/ink5316.xml"/><Relationship Id="rId43" Type="http://schemas.openxmlformats.org/officeDocument/2006/relationships/image" Target="../media/image3724.png"/><Relationship Id="rId64" Type="http://schemas.openxmlformats.org/officeDocument/2006/relationships/customXml" Target="../ink/ink5337.xml"/><Relationship Id="rId118" Type="http://schemas.openxmlformats.org/officeDocument/2006/relationships/customXml" Target="../ink/ink5364.xml"/><Relationship Id="rId139" Type="http://schemas.openxmlformats.org/officeDocument/2006/relationships/image" Target="../media/image3772.png"/><Relationship Id="rId85" Type="http://schemas.openxmlformats.org/officeDocument/2006/relationships/image" Target="../media/image3745.png"/><Relationship Id="rId150" Type="http://schemas.openxmlformats.org/officeDocument/2006/relationships/customXml" Target="../ink/ink5380.xml"/><Relationship Id="rId171" Type="http://schemas.openxmlformats.org/officeDocument/2006/relationships/image" Target="../media/image3788.png"/><Relationship Id="rId192" Type="http://schemas.openxmlformats.org/officeDocument/2006/relationships/customXml" Target="../ink/ink5401.xml"/><Relationship Id="rId206" Type="http://schemas.openxmlformats.org/officeDocument/2006/relationships/customXml" Target="../ink/ink5408.xml"/><Relationship Id="rId227" Type="http://schemas.openxmlformats.org/officeDocument/2006/relationships/image" Target="../media/image3816.png"/><Relationship Id="rId248" Type="http://schemas.openxmlformats.org/officeDocument/2006/relationships/customXml" Target="../ink/ink5429.xml"/><Relationship Id="rId12" Type="http://schemas.openxmlformats.org/officeDocument/2006/relationships/customXml" Target="../ink/ink5311.xml"/><Relationship Id="rId17" Type="http://schemas.openxmlformats.org/officeDocument/2006/relationships/image" Target="../media/image3711.png"/><Relationship Id="rId33" Type="http://schemas.openxmlformats.org/officeDocument/2006/relationships/image" Target="../media/image3719.png"/><Relationship Id="rId38" Type="http://schemas.openxmlformats.org/officeDocument/2006/relationships/customXml" Target="../ink/ink5324.xml"/><Relationship Id="rId59" Type="http://schemas.openxmlformats.org/officeDocument/2006/relationships/image" Target="../media/image3732.png"/><Relationship Id="rId103" Type="http://schemas.openxmlformats.org/officeDocument/2006/relationships/image" Target="../media/image3754.png"/><Relationship Id="rId108" Type="http://schemas.openxmlformats.org/officeDocument/2006/relationships/customXml" Target="../ink/ink5359.xml"/><Relationship Id="rId124" Type="http://schemas.openxmlformats.org/officeDocument/2006/relationships/customXml" Target="../ink/ink5367.xml"/><Relationship Id="rId129" Type="http://schemas.openxmlformats.org/officeDocument/2006/relationships/image" Target="../media/image3767.png"/><Relationship Id="rId54" Type="http://schemas.openxmlformats.org/officeDocument/2006/relationships/customXml" Target="../ink/ink5332.xml"/><Relationship Id="rId70" Type="http://schemas.openxmlformats.org/officeDocument/2006/relationships/customXml" Target="../ink/ink5340.xml"/><Relationship Id="rId75" Type="http://schemas.openxmlformats.org/officeDocument/2006/relationships/image" Target="../media/image3740.png"/><Relationship Id="rId91" Type="http://schemas.openxmlformats.org/officeDocument/2006/relationships/image" Target="../media/image3748.png"/><Relationship Id="rId96" Type="http://schemas.openxmlformats.org/officeDocument/2006/relationships/customXml" Target="../ink/ink5353.xml"/><Relationship Id="rId140" Type="http://schemas.openxmlformats.org/officeDocument/2006/relationships/customXml" Target="../ink/ink5375.xml"/><Relationship Id="rId145" Type="http://schemas.openxmlformats.org/officeDocument/2006/relationships/image" Target="../media/image3775.png"/><Relationship Id="rId161" Type="http://schemas.openxmlformats.org/officeDocument/2006/relationships/image" Target="../media/image3783.png"/><Relationship Id="rId166" Type="http://schemas.openxmlformats.org/officeDocument/2006/relationships/customXml" Target="../ink/ink5388.xml"/><Relationship Id="rId182" Type="http://schemas.openxmlformats.org/officeDocument/2006/relationships/customXml" Target="../ink/ink5396.xml"/><Relationship Id="rId187" Type="http://schemas.openxmlformats.org/officeDocument/2006/relationships/image" Target="../media/image3796.png"/><Relationship Id="rId217" Type="http://schemas.openxmlformats.org/officeDocument/2006/relationships/image" Target="../media/image38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08.xml"/><Relationship Id="rId212" Type="http://schemas.openxmlformats.org/officeDocument/2006/relationships/customXml" Target="../ink/ink5411.xml"/><Relationship Id="rId233" Type="http://schemas.openxmlformats.org/officeDocument/2006/relationships/image" Target="../media/image3819.png"/><Relationship Id="rId238" Type="http://schemas.openxmlformats.org/officeDocument/2006/relationships/customXml" Target="../ink/ink5424.xml"/><Relationship Id="rId23" Type="http://schemas.openxmlformats.org/officeDocument/2006/relationships/image" Target="../media/image3714.png"/><Relationship Id="rId28" Type="http://schemas.openxmlformats.org/officeDocument/2006/relationships/customXml" Target="../ink/ink5319.xml"/><Relationship Id="rId49" Type="http://schemas.openxmlformats.org/officeDocument/2006/relationships/image" Target="../media/image3727.png"/><Relationship Id="rId114" Type="http://schemas.openxmlformats.org/officeDocument/2006/relationships/customXml" Target="../ink/ink5362.xml"/><Relationship Id="rId119" Type="http://schemas.openxmlformats.org/officeDocument/2006/relationships/image" Target="../media/image3762.png"/><Relationship Id="rId44" Type="http://schemas.openxmlformats.org/officeDocument/2006/relationships/customXml" Target="../ink/ink5327.xml"/><Relationship Id="rId60" Type="http://schemas.openxmlformats.org/officeDocument/2006/relationships/customXml" Target="../ink/ink5335.xml"/><Relationship Id="rId65" Type="http://schemas.openxmlformats.org/officeDocument/2006/relationships/image" Target="../media/image3735.png"/><Relationship Id="rId81" Type="http://schemas.openxmlformats.org/officeDocument/2006/relationships/image" Target="../media/image3743.png"/><Relationship Id="rId86" Type="http://schemas.openxmlformats.org/officeDocument/2006/relationships/customXml" Target="../ink/ink5348.xml"/><Relationship Id="rId130" Type="http://schemas.openxmlformats.org/officeDocument/2006/relationships/customXml" Target="../ink/ink5370.xml"/><Relationship Id="rId135" Type="http://schemas.openxmlformats.org/officeDocument/2006/relationships/image" Target="../media/image3770.png"/><Relationship Id="rId151" Type="http://schemas.openxmlformats.org/officeDocument/2006/relationships/image" Target="../media/image3778.png"/><Relationship Id="rId156" Type="http://schemas.openxmlformats.org/officeDocument/2006/relationships/customXml" Target="../ink/ink5383.xml"/><Relationship Id="rId177" Type="http://schemas.openxmlformats.org/officeDocument/2006/relationships/image" Target="../media/image3791.png"/><Relationship Id="rId198" Type="http://schemas.openxmlformats.org/officeDocument/2006/relationships/customXml" Target="../ink/ink5404.xml"/><Relationship Id="rId172" Type="http://schemas.openxmlformats.org/officeDocument/2006/relationships/customXml" Target="../ink/ink5391.xml"/><Relationship Id="rId193" Type="http://schemas.openxmlformats.org/officeDocument/2006/relationships/image" Target="../media/image3799.png"/><Relationship Id="rId202" Type="http://schemas.openxmlformats.org/officeDocument/2006/relationships/customXml" Target="../ink/ink5406.xml"/><Relationship Id="rId207" Type="http://schemas.openxmlformats.org/officeDocument/2006/relationships/image" Target="../media/image3806.png"/><Relationship Id="rId223" Type="http://schemas.openxmlformats.org/officeDocument/2006/relationships/image" Target="../media/image3814.png"/><Relationship Id="rId228" Type="http://schemas.openxmlformats.org/officeDocument/2006/relationships/customXml" Target="../ink/ink5419.xml"/><Relationship Id="rId244" Type="http://schemas.openxmlformats.org/officeDocument/2006/relationships/customXml" Target="../ink/ink5427.xml"/><Relationship Id="rId249" Type="http://schemas.openxmlformats.org/officeDocument/2006/relationships/image" Target="../media/image3827.png"/><Relationship Id="rId13" Type="http://schemas.openxmlformats.org/officeDocument/2006/relationships/image" Target="../media/image3709.png"/><Relationship Id="rId18" Type="http://schemas.openxmlformats.org/officeDocument/2006/relationships/customXml" Target="../ink/ink5314.xml"/><Relationship Id="rId39" Type="http://schemas.openxmlformats.org/officeDocument/2006/relationships/image" Target="../media/image3722.png"/><Relationship Id="rId109" Type="http://schemas.openxmlformats.org/officeDocument/2006/relationships/image" Target="../media/image3757.png"/><Relationship Id="rId34" Type="http://schemas.openxmlformats.org/officeDocument/2006/relationships/customXml" Target="../ink/ink5322.xml"/><Relationship Id="rId50" Type="http://schemas.openxmlformats.org/officeDocument/2006/relationships/customXml" Target="../ink/ink5330.xml"/><Relationship Id="rId55" Type="http://schemas.openxmlformats.org/officeDocument/2006/relationships/image" Target="../media/image3730.png"/><Relationship Id="rId76" Type="http://schemas.openxmlformats.org/officeDocument/2006/relationships/customXml" Target="../ink/ink5343.xml"/><Relationship Id="rId97" Type="http://schemas.openxmlformats.org/officeDocument/2006/relationships/image" Target="../media/image3751.png"/><Relationship Id="rId104" Type="http://schemas.openxmlformats.org/officeDocument/2006/relationships/customXml" Target="../ink/ink5357.xml"/><Relationship Id="rId120" Type="http://schemas.openxmlformats.org/officeDocument/2006/relationships/customXml" Target="../ink/ink5365.xml"/><Relationship Id="rId125" Type="http://schemas.openxmlformats.org/officeDocument/2006/relationships/image" Target="../media/image3765.png"/><Relationship Id="rId141" Type="http://schemas.openxmlformats.org/officeDocument/2006/relationships/image" Target="../media/image3773.png"/><Relationship Id="rId146" Type="http://schemas.openxmlformats.org/officeDocument/2006/relationships/customXml" Target="../ink/ink5378.xml"/><Relationship Id="rId167" Type="http://schemas.openxmlformats.org/officeDocument/2006/relationships/image" Target="../media/image3786.png"/><Relationship Id="rId188" Type="http://schemas.openxmlformats.org/officeDocument/2006/relationships/customXml" Target="../ink/ink5399.xml"/><Relationship Id="rId7" Type="http://schemas.openxmlformats.org/officeDocument/2006/relationships/image" Target="../media/image3706.png"/><Relationship Id="rId71" Type="http://schemas.openxmlformats.org/officeDocument/2006/relationships/image" Target="../media/image3738.png"/><Relationship Id="rId92" Type="http://schemas.openxmlformats.org/officeDocument/2006/relationships/customXml" Target="../ink/ink5351.xml"/><Relationship Id="rId162" Type="http://schemas.openxmlformats.org/officeDocument/2006/relationships/customXml" Target="../ink/ink5386.xml"/><Relationship Id="rId183" Type="http://schemas.openxmlformats.org/officeDocument/2006/relationships/image" Target="../media/image3794.png"/><Relationship Id="rId213" Type="http://schemas.openxmlformats.org/officeDocument/2006/relationships/image" Target="../media/image3809.png"/><Relationship Id="rId218" Type="http://schemas.openxmlformats.org/officeDocument/2006/relationships/customXml" Target="../ink/ink5414.xml"/><Relationship Id="rId234" Type="http://schemas.openxmlformats.org/officeDocument/2006/relationships/customXml" Target="../ink/ink5422.xml"/><Relationship Id="rId239" Type="http://schemas.openxmlformats.org/officeDocument/2006/relationships/image" Target="../media/image3822.png"/><Relationship Id="rId2" Type="http://schemas.openxmlformats.org/officeDocument/2006/relationships/customXml" Target="../ink/ink5306.xml"/><Relationship Id="rId29" Type="http://schemas.openxmlformats.org/officeDocument/2006/relationships/image" Target="../media/image3717.png"/><Relationship Id="rId24" Type="http://schemas.openxmlformats.org/officeDocument/2006/relationships/customXml" Target="../ink/ink5317.xml"/><Relationship Id="rId40" Type="http://schemas.openxmlformats.org/officeDocument/2006/relationships/customXml" Target="../ink/ink5325.xml"/><Relationship Id="rId45" Type="http://schemas.openxmlformats.org/officeDocument/2006/relationships/image" Target="../media/image3725.png"/><Relationship Id="rId66" Type="http://schemas.openxmlformats.org/officeDocument/2006/relationships/customXml" Target="../ink/ink5338.xml"/><Relationship Id="rId87" Type="http://schemas.openxmlformats.org/officeDocument/2006/relationships/image" Target="../media/image3746.png"/><Relationship Id="rId110" Type="http://schemas.openxmlformats.org/officeDocument/2006/relationships/customXml" Target="../ink/ink5360.xml"/><Relationship Id="rId115" Type="http://schemas.openxmlformats.org/officeDocument/2006/relationships/image" Target="../media/image3760.png"/><Relationship Id="rId131" Type="http://schemas.openxmlformats.org/officeDocument/2006/relationships/image" Target="../media/image3768.png"/><Relationship Id="rId136" Type="http://schemas.openxmlformats.org/officeDocument/2006/relationships/customXml" Target="../ink/ink5373.xml"/><Relationship Id="rId157" Type="http://schemas.openxmlformats.org/officeDocument/2006/relationships/image" Target="../media/image3781.png"/><Relationship Id="rId178" Type="http://schemas.openxmlformats.org/officeDocument/2006/relationships/customXml" Target="../ink/ink5394.xml"/><Relationship Id="rId61" Type="http://schemas.openxmlformats.org/officeDocument/2006/relationships/image" Target="../media/image3733.png"/><Relationship Id="rId82" Type="http://schemas.openxmlformats.org/officeDocument/2006/relationships/customXml" Target="../ink/ink5346.xml"/><Relationship Id="rId152" Type="http://schemas.openxmlformats.org/officeDocument/2006/relationships/customXml" Target="../ink/ink5381.xml"/><Relationship Id="rId173" Type="http://schemas.openxmlformats.org/officeDocument/2006/relationships/image" Target="../media/image3789.png"/><Relationship Id="rId194" Type="http://schemas.openxmlformats.org/officeDocument/2006/relationships/customXml" Target="../ink/ink5402.xml"/><Relationship Id="rId199" Type="http://schemas.openxmlformats.org/officeDocument/2006/relationships/image" Target="../media/image3802.png"/><Relationship Id="rId203" Type="http://schemas.openxmlformats.org/officeDocument/2006/relationships/image" Target="../media/image3804.png"/><Relationship Id="rId208" Type="http://schemas.openxmlformats.org/officeDocument/2006/relationships/customXml" Target="../ink/ink5409.xml"/><Relationship Id="rId229" Type="http://schemas.openxmlformats.org/officeDocument/2006/relationships/image" Target="../media/image3817.png"/><Relationship Id="rId19" Type="http://schemas.openxmlformats.org/officeDocument/2006/relationships/image" Target="../media/image3712.png"/><Relationship Id="rId224" Type="http://schemas.openxmlformats.org/officeDocument/2006/relationships/customXml" Target="../ink/ink5417.xml"/><Relationship Id="rId240" Type="http://schemas.openxmlformats.org/officeDocument/2006/relationships/customXml" Target="../ink/ink5425.xml"/><Relationship Id="rId245" Type="http://schemas.openxmlformats.org/officeDocument/2006/relationships/image" Target="../media/image3825.png"/><Relationship Id="rId14" Type="http://schemas.openxmlformats.org/officeDocument/2006/relationships/customXml" Target="../ink/ink5312.xml"/><Relationship Id="rId30" Type="http://schemas.openxmlformats.org/officeDocument/2006/relationships/customXml" Target="../ink/ink5320.xml"/><Relationship Id="rId35" Type="http://schemas.openxmlformats.org/officeDocument/2006/relationships/image" Target="../media/image3720.png"/><Relationship Id="rId56" Type="http://schemas.openxmlformats.org/officeDocument/2006/relationships/customXml" Target="../ink/ink5333.xml"/><Relationship Id="rId77" Type="http://schemas.openxmlformats.org/officeDocument/2006/relationships/image" Target="../media/image3741.png"/><Relationship Id="rId100" Type="http://schemas.openxmlformats.org/officeDocument/2006/relationships/customXml" Target="../ink/ink5355.xml"/><Relationship Id="rId105" Type="http://schemas.openxmlformats.org/officeDocument/2006/relationships/image" Target="../media/image3755.png"/><Relationship Id="rId126" Type="http://schemas.openxmlformats.org/officeDocument/2006/relationships/customXml" Target="../ink/ink5368.xml"/><Relationship Id="rId147" Type="http://schemas.openxmlformats.org/officeDocument/2006/relationships/image" Target="../media/image3776.png"/><Relationship Id="rId168" Type="http://schemas.openxmlformats.org/officeDocument/2006/relationships/customXml" Target="../ink/ink5389.xml"/><Relationship Id="rId8" Type="http://schemas.openxmlformats.org/officeDocument/2006/relationships/customXml" Target="../ink/ink5309.xml"/><Relationship Id="rId51" Type="http://schemas.openxmlformats.org/officeDocument/2006/relationships/image" Target="../media/image3728.png"/><Relationship Id="rId72" Type="http://schemas.openxmlformats.org/officeDocument/2006/relationships/customXml" Target="../ink/ink5341.xml"/><Relationship Id="rId93" Type="http://schemas.openxmlformats.org/officeDocument/2006/relationships/image" Target="../media/image3749.png"/><Relationship Id="rId98" Type="http://schemas.openxmlformats.org/officeDocument/2006/relationships/customXml" Target="../ink/ink5354.xml"/><Relationship Id="rId121" Type="http://schemas.openxmlformats.org/officeDocument/2006/relationships/image" Target="../media/image3763.png"/><Relationship Id="rId142" Type="http://schemas.openxmlformats.org/officeDocument/2006/relationships/customXml" Target="../ink/ink5376.xml"/><Relationship Id="rId163" Type="http://schemas.openxmlformats.org/officeDocument/2006/relationships/image" Target="../media/image3784.png"/><Relationship Id="rId184" Type="http://schemas.openxmlformats.org/officeDocument/2006/relationships/customXml" Target="../ink/ink5397.xml"/><Relationship Id="rId189" Type="http://schemas.openxmlformats.org/officeDocument/2006/relationships/image" Target="../media/image3797.png"/><Relationship Id="rId219" Type="http://schemas.openxmlformats.org/officeDocument/2006/relationships/image" Target="../media/image3812.png"/><Relationship Id="rId3" Type="http://schemas.openxmlformats.org/officeDocument/2006/relationships/image" Target="../media/image3704.png"/><Relationship Id="rId214" Type="http://schemas.openxmlformats.org/officeDocument/2006/relationships/customXml" Target="../ink/ink5412.xml"/><Relationship Id="rId230" Type="http://schemas.openxmlformats.org/officeDocument/2006/relationships/customXml" Target="../ink/ink5420.xml"/><Relationship Id="rId235" Type="http://schemas.openxmlformats.org/officeDocument/2006/relationships/image" Target="../media/image3820.png"/><Relationship Id="rId25" Type="http://schemas.openxmlformats.org/officeDocument/2006/relationships/image" Target="../media/image3715.png"/><Relationship Id="rId46" Type="http://schemas.openxmlformats.org/officeDocument/2006/relationships/customXml" Target="../ink/ink5328.xml"/><Relationship Id="rId67" Type="http://schemas.openxmlformats.org/officeDocument/2006/relationships/image" Target="../media/image3736.png"/><Relationship Id="rId116" Type="http://schemas.openxmlformats.org/officeDocument/2006/relationships/customXml" Target="../ink/ink5363.xml"/><Relationship Id="rId137" Type="http://schemas.openxmlformats.org/officeDocument/2006/relationships/image" Target="../media/image3771.png"/><Relationship Id="rId158" Type="http://schemas.openxmlformats.org/officeDocument/2006/relationships/customXml" Target="../ink/ink5384.xml"/><Relationship Id="rId20" Type="http://schemas.openxmlformats.org/officeDocument/2006/relationships/customXml" Target="../ink/ink5315.xml"/><Relationship Id="rId41" Type="http://schemas.openxmlformats.org/officeDocument/2006/relationships/image" Target="../media/image3723.png"/><Relationship Id="rId62" Type="http://schemas.openxmlformats.org/officeDocument/2006/relationships/customXml" Target="../ink/ink5336.xml"/><Relationship Id="rId83" Type="http://schemas.openxmlformats.org/officeDocument/2006/relationships/image" Target="../media/image3744.png"/><Relationship Id="rId88" Type="http://schemas.openxmlformats.org/officeDocument/2006/relationships/customXml" Target="../ink/ink5349.xml"/><Relationship Id="rId111" Type="http://schemas.openxmlformats.org/officeDocument/2006/relationships/image" Target="../media/image3758.png"/><Relationship Id="rId132" Type="http://schemas.openxmlformats.org/officeDocument/2006/relationships/customXml" Target="../ink/ink5371.xml"/><Relationship Id="rId153" Type="http://schemas.openxmlformats.org/officeDocument/2006/relationships/image" Target="../media/image3779.png"/><Relationship Id="rId174" Type="http://schemas.openxmlformats.org/officeDocument/2006/relationships/customXml" Target="../ink/ink5392.xml"/><Relationship Id="rId179" Type="http://schemas.openxmlformats.org/officeDocument/2006/relationships/image" Target="../media/image3792.png"/><Relationship Id="rId195" Type="http://schemas.openxmlformats.org/officeDocument/2006/relationships/image" Target="../media/image3800.png"/><Relationship Id="rId209" Type="http://schemas.openxmlformats.org/officeDocument/2006/relationships/image" Target="../media/image3807.png"/><Relationship Id="rId190" Type="http://schemas.openxmlformats.org/officeDocument/2006/relationships/customXml" Target="../ink/ink5400.xml"/><Relationship Id="rId204" Type="http://schemas.openxmlformats.org/officeDocument/2006/relationships/customXml" Target="../ink/ink5407.xml"/><Relationship Id="rId220" Type="http://schemas.openxmlformats.org/officeDocument/2006/relationships/customXml" Target="../ink/ink5415.xml"/><Relationship Id="rId225" Type="http://schemas.openxmlformats.org/officeDocument/2006/relationships/image" Target="../media/image3815.png"/><Relationship Id="rId241" Type="http://schemas.openxmlformats.org/officeDocument/2006/relationships/image" Target="../media/image3823.png"/><Relationship Id="rId246" Type="http://schemas.openxmlformats.org/officeDocument/2006/relationships/customXml" Target="../ink/ink5428.xml"/><Relationship Id="rId15" Type="http://schemas.openxmlformats.org/officeDocument/2006/relationships/image" Target="../media/image3710.png"/><Relationship Id="rId36" Type="http://schemas.openxmlformats.org/officeDocument/2006/relationships/customXml" Target="../ink/ink5323.xml"/><Relationship Id="rId57" Type="http://schemas.openxmlformats.org/officeDocument/2006/relationships/image" Target="../media/image3731.png"/><Relationship Id="rId106" Type="http://schemas.openxmlformats.org/officeDocument/2006/relationships/customXml" Target="../ink/ink5358.xml"/><Relationship Id="rId127" Type="http://schemas.openxmlformats.org/officeDocument/2006/relationships/image" Target="../media/image3766.png"/><Relationship Id="rId10" Type="http://schemas.openxmlformats.org/officeDocument/2006/relationships/customXml" Target="../ink/ink5310.xml"/><Relationship Id="rId31" Type="http://schemas.openxmlformats.org/officeDocument/2006/relationships/image" Target="../media/image3718.png"/><Relationship Id="rId52" Type="http://schemas.openxmlformats.org/officeDocument/2006/relationships/customXml" Target="../ink/ink5331.xml"/><Relationship Id="rId73" Type="http://schemas.openxmlformats.org/officeDocument/2006/relationships/image" Target="../media/image3739.png"/><Relationship Id="rId78" Type="http://schemas.openxmlformats.org/officeDocument/2006/relationships/customXml" Target="../ink/ink5344.xml"/><Relationship Id="rId94" Type="http://schemas.openxmlformats.org/officeDocument/2006/relationships/customXml" Target="../ink/ink5352.xml"/><Relationship Id="rId99" Type="http://schemas.openxmlformats.org/officeDocument/2006/relationships/image" Target="../media/image3752.png"/><Relationship Id="rId101" Type="http://schemas.openxmlformats.org/officeDocument/2006/relationships/image" Target="../media/image3753.png"/><Relationship Id="rId122" Type="http://schemas.openxmlformats.org/officeDocument/2006/relationships/customXml" Target="../ink/ink5366.xml"/><Relationship Id="rId143" Type="http://schemas.openxmlformats.org/officeDocument/2006/relationships/image" Target="../media/image3774.png"/><Relationship Id="rId148" Type="http://schemas.openxmlformats.org/officeDocument/2006/relationships/customXml" Target="../ink/ink5379.xml"/><Relationship Id="rId164" Type="http://schemas.openxmlformats.org/officeDocument/2006/relationships/customXml" Target="../ink/ink5387.xml"/><Relationship Id="rId169" Type="http://schemas.openxmlformats.org/officeDocument/2006/relationships/image" Target="../media/image3787.png"/><Relationship Id="rId185" Type="http://schemas.openxmlformats.org/officeDocument/2006/relationships/image" Target="../media/image3795.png"/><Relationship Id="rId4" Type="http://schemas.openxmlformats.org/officeDocument/2006/relationships/customXml" Target="../ink/ink5307.xml"/><Relationship Id="rId9" Type="http://schemas.openxmlformats.org/officeDocument/2006/relationships/image" Target="../media/image3707.png"/><Relationship Id="rId180" Type="http://schemas.openxmlformats.org/officeDocument/2006/relationships/customXml" Target="../ink/ink5395.xml"/><Relationship Id="rId210" Type="http://schemas.openxmlformats.org/officeDocument/2006/relationships/customXml" Target="../ink/ink5410.xml"/><Relationship Id="rId215" Type="http://schemas.openxmlformats.org/officeDocument/2006/relationships/image" Target="../media/image3810.png"/><Relationship Id="rId236" Type="http://schemas.openxmlformats.org/officeDocument/2006/relationships/customXml" Target="../ink/ink5423.xml"/><Relationship Id="rId26" Type="http://schemas.openxmlformats.org/officeDocument/2006/relationships/customXml" Target="../ink/ink5318.xml"/><Relationship Id="rId231" Type="http://schemas.openxmlformats.org/officeDocument/2006/relationships/image" Target="../media/image3818.png"/><Relationship Id="rId47" Type="http://schemas.openxmlformats.org/officeDocument/2006/relationships/image" Target="../media/image3726.png"/><Relationship Id="rId68" Type="http://schemas.openxmlformats.org/officeDocument/2006/relationships/customXml" Target="../ink/ink5339.xml"/><Relationship Id="rId89" Type="http://schemas.openxmlformats.org/officeDocument/2006/relationships/image" Target="../media/image3747.png"/><Relationship Id="rId112" Type="http://schemas.openxmlformats.org/officeDocument/2006/relationships/customXml" Target="../ink/ink5361.xml"/><Relationship Id="rId133" Type="http://schemas.openxmlformats.org/officeDocument/2006/relationships/image" Target="../media/image3769.png"/><Relationship Id="rId154" Type="http://schemas.openxmlformats.org/officeDocument/2006/relationships/customXml" Target="../ink/ink5382.xml"/><Relationship Id="rId175" Type="http://schemas.openxmlformats.org/officeDocument/2006/relationships/image" Target="../media/image3790.png"/><Relationship Id="rId196" Type="http://schemas.openxmlformats.org/officeDocument/2006/relationships/customXml" Target="../ink/ink5403.xml"/><Relationship Id="rId200" Type="http://schemas.openxmlformats.org/officeDocument/2006/relationships/customXml" Target="../ink/ink5405.xml"/><Relationship Id="rId16" Type="http://schemas.openxmlformats.org/officeDocument/2006/relationships/customXml" Target="../ink/ink5313.xml"/><Relationship Id="rId221" Type="http://schemas.openxmlformats.org/officeDocument/2006/relationships/image" Target="../media/image3813.png"/><Relationship Id="rId242" Type="http://schemas.openxmlformats.org/officeDocument/2006/relationships/customXml" Target="../ink/ink5426.xml"/><Relationship Id="rId37" Type="http://schemas.openxmlformats.org/officeDocument/2006/relationships/image" Target="../media/image3721.png"/><Relationship Id="rId58" Type="http://schemas.openxmlformats.org/officeDocument/2006/relationships/customXml" Target="../ink/ink5334.xml"/><Relationship Id="rId79" Type="http://schemas.openxmlformats.org/officeDocument/2006/relationships/image" Target="../media/image3742.png"/><Relationship Id="rId102" Type="http://schemas.openxmlformats.org/officeDocument/2006/relationships/customXml" Target="../ink/ink5356.xml"/><Relationship Id="rId123" Type="http://schemas.openxmlformats.org/officeDocument/2006/relationships/image" Target="../media/image3764.png"/><Relationship Id="rId144" Type="http://schemas.openxmlformats.org/officeDocument/2006/relationships/customXml" Target="../ink/ink5377.xml"/><Relationship Id="rId90" Type="http://schemas.openxmlformats.org/officeDocument/2006/relationships/customXml" Target="../ink/ink5350.xml"/><Relationship Id="rId165" Type="http://schemas.openxmlformats.org/officeDocument/2006/relationships/image" Target="../media/image3785.png"/><Relationship Id="rId186" Type="http://schemas.openxmlformats.org/officeDocument/2006/relationships/customXml" Target="../ink/ink5398.xml"/><Relationship Id="rId211" Type="http://schemas.openxmlformats.org/officeDocument/2006/relationships/image" Target="../media/image3808.png"/><Relationship Id="rId232" Type="http://schemas.openxmlformats.org/officeDocument/2006/relationships/customXml" Target="../ink/ink5421.xml"/><Relationship Id="rId27" Type="http://schemas.openxmlformats.org/officeDocument/2006/relationships/image" Target="../media/image3716.png"/><Relationship Id="rId48" Type="http://schemas.openxmlformats.org/officeDocument/2006/relationships/customXml" Target="../ink/ink5329.xml"/><Relationship Id="rId69" Type="http://schemas.openxmlformats.org/officeDocument/2006/relationships/image" Target="../media/image3737.png"/><Relationship Id="rId113" Type="http://schemas.openxmlformats.org/officeDocument/2006/relationships/image" Target="../media/image3759.png"/><Relationship Id="rId134" Type="http://schemas.openxmlformats.org/officeDocument/2006/relationships/customXml" Target="../ink/ink5372.xml"/><Relationship Id="rId80" Type="http://schemas.openxmlformats.org/officeDocument/2006/relationships/customXml" Target="../ink/ink5345.xml"/><Relationship Id="rId155" Type="http://schemas.openxmlformats.org/officeDocument/2006/relationships/image" Target="../media/image3780.png"/><Relationship Id="rId176" Type="http://schemas.openxmlformats.org/officeDocument/2006/relationships/customXml" Target="../ink/ink5393.xml"/><Relationship Id="rId197" Type="http://schemas.openxmlformats.org/officeDocument/2006/relationships/image" Target="../media/image3801.png"/><Relationship Id="rId201" Type="http://schemas.openxmlformats.org/officeDocument/2006/relationships/image" Target="../media/image3803.png"/><Relationship Id="rId222" Type="http://schemas.openxmlformats.org/officeDocument/2006/relationships/customXml" Target="../ink/ink5416.xml"/><Relationship Id="rId243" Type="http://schemas.openxmlformats.org/officeDocument/2006/relationships/image" Target="../media/image3824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442.xml"/><Relationship Id="rId117" Type="http://schemas.openxmlformats.org/officeDocument/2006/relationships/image" Target="../media/image3885.png"/><Relationship Id="rId21" Type="http://schemas.openxmlformats.org/officeDocument/2006/relationships/image" Target="../media/image3837.png"/><Relationship Id="rId42" Type="http://schemas.openxmlformats.org/officeDocument/2006/relationships/customXml" Target="../ink/ink5450.xml"/><Relationship Id="rId47" Type="http://schemas.openxmlformats.org/officeDocument/2006/relationships/image" Target="../media/image3850.png"/><Relationship Id="rId63" Type="http://schemas.openxmlformats.org/officeDocument/2006/relationships/image" Target="../media/image3858.png"/><Relationship Id="rId68" Type="http://schemas.openxmlformats.org/officeDocument/2006/relationships/customXml" Target="../ink/ink5463.xml"/><Relationship Id="rId84" Type="http://schemas.openxmlformats.org/officeDocument/2006/relationships/customXml" Target="../ink/ink5471.xml"/><Relationship Id="rId89" Type="http://schemas.openxmlformats.org/officeDocument/2006/relationships/image" Target="../media/image3871.png"/><Relationship Id="rId112" Type="http://schemas.openxmlformats.org/officeDocument/2006/relationships/customXml" Target="../ink/ink5485.xml"/><Relationship Id="rId133" Type="http://schemas.openxmlformats.org/officeDocument/2006/relationships/image" Target="../media/image3893.png"/><Relationship Id="rId138" Type="http://schemas.openxmlformats.org/officeDocument/2006/relationships/customXml" Target="../ink/ink5498.xml"/><Relationship Id="rId16" Type="http://schemas.openxmlformats.org/officeDocument/2006/relationships/customXml" Target="../ink/ink5437.xml"/><Relationship Id="rId107" Type="http://schemas.openxmlformats.org/officeDocument/2006/relationships/image" Target="../media/image3880.png"/><Relationship Id="rId11" Type="http://schemas.openxmlformats.org/officeDocument/2006/relationships/image" Target="../media/image3832.png"/><Relationship Id="rId32" Type="http://schemas.openxmlformats.org/officeDocument/2006/relationships/customXml" Target="../ink/ink5445.xml"/><Relationship Id="rId37" Type="http://schemas.openxmlformats.org/officeDocument/2006/relationships/image" Target="../media/image3845.png"/><Relationship Id="rId53" Type="http://schemas.openxmlformats.org/officeDocument/2006/relationships/image" Target="../media/image3853.png"/><Relationship Id="rId58" Type="http://schemas.openxmlformats.org/officeDocument/2006/relationships/customXml" Target="../ink/ink5458.xml"/><Relationship Id="rId74" Type="http://schemas.openxmlformats.org/officeDocument/2006/relationships/customXml" Target="../ink/ink5466.xml"/><Relationship Id="rId79" Type="http://schemas.openxmlformats.org/officeDocument/2006/relationships/image" Target="../media/image3866.png"/><Relationship Id="rId102" Type="http://schemas.openxmlformats.org/officeDocument/2006/relationships/customXml" Target="../ink/ink5480.xml"/><Relationship Id="rId123" Type="http://schemas.openxmlformats.org/officeDocument/2006/relationships/image" Target="../media/image3888.png"/><Relationship Id="rId128" Type="http://schemas.openxmlformats.org/officeDocument/2006/relationships/customXml" Target="../ink/ink5493.xml"/><Relationship Id="rId5" Type="http://schemas.openxmlformats.org/officeDocument/2006/relationships/image" Target="../media/image3829.png"/><Relationship Id="rId90" Type="http://schemas.openxmlformats.org/officeDocument/2006/relationships/customXml" Target="../ink/ink5474.xml"/><Relationship Id="rId95" Type="http://schemas.openxmlformats.org/officeDocument/2006/relationships/image" Target="../media/image3874.png"/><Relationship Id="rId22" Type="http://schemas.openxmlformats.org/officeDocument/2006/relationships/customXml" Target="../ink/ink5440.xml"/><Relationship Id="rId27" Type="http://schemas.openxmlformats.org/officeDocument/2006/relationships/image" Target="../media/image3840.png"/><Relationship Id="rId43" Type="http://schemas.openxmlformats.org/officeDocument/2006/relationships/image" Target="../media/image3848.png"/><Relationship Id="rId48" Type="http://schemas.openxmlformats.org/officeDocument/2006/relationships/customXml" Target="../ink/ink5453.xml"/><Relationship Id="rId64" Type="http://schemas.openxmlformats.org/officeDocument/2006/relationships/customXml" Target="../ink/ink5461.xml"/><Relationship Id="rId69" Type="http://schemas.openxmlformats.org/officeDocument/2006/relationships/image" Target="../media/image3861.png"/><Relationship Id="rId113" Type="http://schemas.openxmlformats.org/officeDocument/2006/relationships/image" Target="../media/image3883.png"/><Relationship Id="rId118" Type="http://schemas.openxmlformats.org/officeDocument/2006/relationships/customXml" Target="../ink/ink5488.xml"/><Relationship Id="rId134" Type="http://schemas.openxmlformats.org/officeDocument/2006/relationships/customXml" Target="../ink/ink5496.xml"/><Relationship Id="rId139" Type="http://schemas.openxmlformats.org/officeDocument/2006/relationships/image" Target="../media/image3896.png"/><Relationship Id="rId8" Type="http://schemas.openxmlformats.org/officeDocument/2006/relationships/customXml" Target="../ink/ink5433.xml"/><Relationship Id="rId51" Type="http://schemas.openxmlformats.org/officeDocument/2006/relationships/image" Target="../media/image3852.png"/><Relationship Id="rId72" Type="http://schemas.openxmlformats.org/officeDocument/2006/relationships/customXml" Target="../ink/ink5465.xml"/><Relationship Id="rId80" Type="http://schemas.openxmlformats.org/officeDocument/2006/relationships/customXml" Target="../ink/ink5469.xml"/><Relationship Id="rId85" Type="http://schemas.openxmlformats.org/officeDocument/2006/relationships/image" Target="../media/image3869.png"/><Relationship Id="rId93" Type="http://schemas.openxmlformats.org/officeDocument/2006/relationships/image" Target="../media/image3873.png"/><Relationship Id="rId98" Type="http://schemas.openxmlformats.org/officeDocument/2006/relationships/customXml" Target="../ink/ink5478.xml"/><Relationship Id="rId121" Type="http://schemas.openxmlformats.org/officeDocument/2006/relationships/image" Target="../media/image3887.png"/><Relationship Id="rId142" Type="http://schemas.openxmlformats.org/officeDocument/2006/relationships/customXml" Target="../ink/ink5500.xml"/><Relationship Id="rId3" Type="http://schemas.openxmlformats.org/officeDocument/2006/relationships/image" Target="../media/image3828.png"/><Relationship Id="rId12" Type="http://schemas.openxmlformats.org/officeDocument/2006/relationships/customXml" Target="../ink/ink5435.xml"/><Relationship Id="rId17" Type="http://schemas.openxmlformats.org/officeDocument/2006/relationships/image" Target="../media/image3835.png"/><Relationship Id="rId25" Type="http://schemas.openxmlformats.org/officeDocument/2006/relationships/image" Target="../media/image3839.png"/><Relationship Id="rId33" Type="http://schemas.openxmlformats.org/officeDocument/2006/relationships/image" Target="../media/image3843.png"/><Relationship Id="rId38" Type="http://schemas.openxmlformats.org/officeDocument/2006/relationships/customXml" Target="../ink/ink5448.xml"/><Relationship Id="rId46" Type="http://schemas.openxmlformats.org/officeDocument/2006/relationships/customXml" Target="../ink/ink5452.xml"/><Relationship Id="rId59" Type="http://schemas.openxmlformats.org/officeDocument/2006/relationships/image" Target="../media/image3856.png"/><Relationship Id="rId67" Type="http://schemas.openxmlformats.org/officeDocument/2006/relationships/image" Target="../media/image3860.png"/><Relationship Id="rId103" Type="http://schemas.openxmlformats.org/officeDocument/2006/relationships/image" Target="../media/image3878.png"/><Relationship Id="rId108" Type="http://schemas.openxmlformats.org/officeDocument/2006/relationships/customXml" Target="../ink/ink5483.xml"/><Relationship Id="rId116" Type="http://schemas.openxmlformats.org/officeDocument/2006/relationships/customXml" Target="../ink/ink5487.xml"/><Relationship Id="rId124" Type="http://schemas.openxmlformats.org/officeDocument/2006/relationships/customXml" Target="../ink/ink5491.xml"/><Relationship Id="rId129" Type="http://schemas.openxmlformats.org/officeDocument/2006/relationships/image" Target="../media/image3891.png"/><Relationship Id="rId137" Type="http://schemas.openxmlformats.org/officeDocument/2006/relationships/image" Target="../media/image3895.png"/><Relationship Id="rId20" Type="http://schemas.openxmlformats.org/officeDocument/2006/relationships/customXml" Target="../ink/ink5439.xml"/><Relationship Id="rId41" Type="http://schemas.openxmlformats.org/officeDocument/2006/relationships/image" Target="../media/image3847.png"/><Relationship Id="rId54" Type="http://schemas.openxmlformats.org/officeDocument/2006/relationships/customXml" Target="../ink/ink5456.xml"/><Relationship Id="rId62" Type="http://schemas.openxmlformats.org/officeDocument/2006/relationships/customXml" Target="../ink/ink5460.xml"/><Relationship Id="rId70" Type="http://schemas.openxmlformats.org/officeDocument/2006/relationships/customXml" Target="../ink/ink5464.xml"/><Relationship Id="rId75" Type="http://schemas.openxmlformats.org/officeDocument/2006/relationships/image" Target="../media/image3864.png"/><Relationship Id="rId83" Type="http://schemas.openxmlformats.org/officeDocument/2006/relationships/image" Target="../media/image3868.png"/><Relationship Id="rId88" Type="http://schemas.openxmlformats.org/officeDocument/2006/relationships/customXml" Target="../ink/ink5473.xml"/><Relationship Id="rId91" Type="http://schemas.openxmlformats.org/officeDocument/2006/relationships/image" Target="../media/image3872.png"/><Relationship Id="rId96" Type="http://schemas.openxmlformats.org/officeDocument/2006/relationships/customXml" Target="../ink/ink5477.xml"/><Relationship Id="rId111" Type="http://schemas.openxmlformats.org/officeDocument/2006/relationships/image" Target="../media/image3882.png"/><Relationship Id="rId132" Type="http://schemas.openxmlformats.org/officeDocument/2006/relationships/customXml" Target="../ink/ink5495.xml"/><Relationship Id="rId140" Type="http://schemas.openxmlformats.org/officeDocument/2006/relationships/customXml" Target="../ink/ink549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32.xml"/><Relationship Id="rId15" Type="http://schemas.openxmlformats.org/officeDocument/2006/relationships/image" Target="../media/image3834.png"/><Relationship Id="rId23" Type="http://schemas.openxmlformats.org/officeDocument/2006/relationships/image" Target="../media/image3838.png"/><Relationship Id="rId28" Type="http://schemas.openxmlformats.org/officeDocument/2006/relationships/customXml" Target="../ink/ink5443.xml"/><Relationship Id="rId36" Type="http://schemas.openxmlformats.org/officeDocument/2006/relationships/customXml" Target="../ink/ink5447.xml"/><Relationship Id="rId49" Type="http://schemas.openxmlformats.org/officeDocument/2006/relationships/image" Target="../media/image3851.png"/><Relationship Id="rId57" Type="http://schemas.openxmlformats.org/officeDocument/2006/relationships/image" Target="../media/image3855.png"/><Relationship Id="rId106" Type="http://schemas.openxmlformats.org/officeDocument/2006/relationships/customXml" Target="../ink/ink5482.xml"/><Relationship Id="rId114" Type="http://schemas.openxmlformats.org/officeDocument/2006/relationships/customXml" Target="../ink/ink5486.xml"/><Relationship Id="rId119" Type="http://schemas.openxmlformats.org/officeDocument/2006/relationships/image" Target="../media/image3886.png"/><Relationship Id="rId127" Type="http://schemas.openxmlformats.org/officeDocument/2006/relationships/image" Target="../media/image3890.png"/><Relationship Id="rId10" Type="http://schemas.openxmlformats.org/officeDocument/2006/relationships/customXml" Target="../ink/ink5434.xml"/><Relationship Id="rId31" Type="http://schemas.openxmlformats.org/officeDocument/2006/relationships/image" Target="../media/image3842.png"/><Relationship Id="rId44" Type="http://schemas.openxmlformats.org/officeDocument/2006/relationships/customXml" Target="../ink/ink5451.xml"/><Relationship Id="rId52" Type="http://schemas.openxmlformats.org/officeDocument/2006/relationships/customXml" Target="../ink/ink5455.xml"/><Relationship Id="rId60" Type="http://schemas.openxmlformats.org/officeDocument/2006/relationships/customXml" Target="../ink/ink5459.xml"/><Relationship Id="rId65" Type="http://schemas.openxmlformats.org/officeDocument/2006/relationships/image" Target="../media/image3859.png"/><Relationship Id="rId73" Type="http://schemas.openxmlformats.org/officeDocument/2006/relationships/image" Target="../media/image3863.png"/><Relationship Id="rId78" Type="http://schemas.openxmlformats.org/officeDocument/2006/relationships/customXml" Target="../ink/ink5468.xml"/><Relationship Id="rId81" Type="http://schemas.openxmlformats.org/officeDocument/2006/relationships/image" Target="../media/image3867.png"/><Relationship Id="rId86" Type="http://schemas.openxmlformats.org/officeDocument/2006/relationships/customXml" Target="../ink/ink5472.xml"/><Relationship Id="rId94" Type="http://schemas.openxmlformats.org/officeDocument/2006/relationships/customXml" Target="../ink/ink5476.xml"/><Relationship Id="rId99" Type="http://schemas.openxmlformats.org/officeDocument/2006/relationships/image" Target="../media/image3876.png"/><Relationship Id="rId101" Type="http://schemas.openxmlformats.org/officeDocument/2006/relationships/image" Target="../media/image3877.png"/><Relationship Id="rId122" Type="http://schemas.openxmlformats.org/officeDocument/2006/relationships/customXml" Target="../ink/ink5490.xml"/><Relationship Id="rId130" Type="http://schemas.openxmlformats.org/officeDocument/2006/relationships/customXml" Target="../ink/ink5494.xml"/><Relationship Id="rId135" Type="http://schemas.openxmlformats.org/officeDocument/2006/relationships/image" Target="../media/image3894.png"/><Relationship Id="rId143" Type="http://schemas.openxmlformats.org/officeDocument/2006/relationships/image" Target="../media/image3898.png"/><Relationship Id="rId4" Type="http://schemas.openxmlformats.org/officeDocument/2006/relationships/customXml" Target="../ink/ink5431.xml"/><Relationship Id="rId9" Type="http://schemas.openxmlformats.org/officeDocument/2006/relationships/image" Target="../media/image3831.png"/><Relationship Id="rId13" Type="http://schemas.openxmlformats.org/officeDocument/2006/relationships/image" Target="../media/image3833.png"/><Relationship Id="rId18" Type="http://schemas.openxmlformats.org/officeDocument/2006/relationships/customXml" Target="../ink/ink5438.xml"/><Relationship Id="rId39" Type="http://schemas.openxmlformats.org/officeDocument/2006/relationships/image" Target="../media/image3846.png"/><Relationship Id="rId109" Type="http://schemas.openxmlformats.org/officeDocument/2006/relationships/image" Target="../media/image3881.png"/><Relationship Id="rId34" Type="http://schemas.openxmlformats.org/officeDocument/2006/relationships/customXml" Target="../ink/ink5446.xml"/><Relationship Id="rId50" Type="http://schemas.openxmlformats.org/officeDocument/2006/relationships/customXml" Target="../ink/ink5454.xml"/><Relationship Id="rId55" Type="http://schemas.openxmlformats.org/officeDocument/2006/relationships/image" Target="../media/image3854.png"/><Relationship Id="rId76" Type="http://schemas.openxmlformats.org/officeDocument/2006/relationships/customXml" Target="../ink/ink5467.xml"/><Relationship Id="rId97" Type="http://schemas.openxmlformats.org/officeDocument/2006/relationships/image" Target="../media/image3875.png"/><Relationship Id="rId104" Type="http://schemas.openxmlformats.org/officeDocument/2006/relationships/customXml" Target="../ink/ink5481.xml"/><Relationship Id="rId120" Type="http://schemas.openxmlformats.org/officeDocument/2006/relationships/customXml" Target="../ink/ink5489.xml"/><Relationship Id="rId125" Type="http://schemas.openxmlformats.org/officeDocument/2006/relationships/image" Target="../media/image3889.png"/><Relationship Id="rId141" Type="http://schemas.openxmlformats.org/officeDocument/2006/relationships/image" Target="../media/image3897.png"/><Relationship Id="rId7" Type="http://schemas.openxmlformats.org/officeDocument/2006/relationships/image" Target="../media/image3830.png"/><Relationship Id="rId71" Type="http://schemas.openxmlformats.org/officeDocument/2006/relationships/image" Target="../media/image3862.png"/><Relationship Id="rId92" Type="http://schemas.openxmlformats.org/officeDocument/2006/relationships/customXml" Target="../ink/ink5475.xml"/><Relationship Id="rId2" Type="http://schemas.openxmlformats.org/officeDocument/2006/relationships/customXml" Target="../ink/ink5430.xml"/><Relationship Id="rId29" Type="http://schemas.openxmlformats.org/officeDocument/2006/relationships/image" Target="../media/image3841.png"/><Relationship Id="rId24" Type="http://schemas.openxmlformats.org/officeDocument/2006/relationships/customXml" Target="../ink/ink5441.xml"/><Relationship Id="rId40" Type="http://schemas.openxmlformats.org/officeDocument/2006/relationships/customXml" Target="../ink/ink5449.xml"/><Relationship Id="rId45" Type="http://schemas.openxmlformats.org/officeDocument/2006/relationships/image" Target="../media/image3849.png"/><Relationship Id="rId66" Type="http://schemas.openxmlformats.org/officeDocument/2006/relationships/customXml" Target="../ink/ink5462.xml"/><Relationship Id="rId87" Type="http://schemas.openxmlformats.org/officeDocument/2006/relationships/image" Target="../media/image3870.png"/><Relationship Id="rId110" Type="http://schemas.openxmlformats.org/officeDocument/2006/relationships/customXml" Target="../ink/ink5484.xml"/><Relationship Id="rId115" Type="http://schemas.openxmlformats.org/officeDocument/2006/relationships/image" Target="../media/image3884.png"/><Relationship Id="rId131" Type="http://schemas.openxmlformats.org/officeDocument/2006/relationships/image" Target="../media/image3892.png"/><Relationship Id="rId136" Type="http://schemas.openxmlformats.org/officeDocument/2006/relationships/customXml" Target="../ink/ink5497.xml"/><Relationship Id="rId61" Type="http://schemas.openxmlformats.org/officeDocument/2006/relationships/image" Target="../media/image3857.png"/><Relationship Id="rId82" Type="http://schemas.openxmlformats.org/officeDocument/2006/relationships/customXml" Target="../ink/ink5470.xml"/><Relationship Id="rId19" Type="http://schemas.openxmlformats.org/officeDocument/2006/relationships/image" Target="../media/image3836.png"/><Relationship Id="rId14" Type="http://schemas.openxmlformats.org/officeDocument/2006/relationships/customXml" Target="../ink/ink5436.xml"/><Relationship Id="rId30" Type="http://schemas.openxmlformats.org/officeDocument/2006/relationships/customXml" Target="../ink/ink5444.xml"/><Relationship Id="rId35" Type="http://schemas.openxmlformats.org/officeDocument/2006/relationships/image" Target="../media/image3844.png"/><Relationship Id="rId56" Type="http://schemas.openxmlformats.org/officeDocument/2006/relationships/customXml" Target="../ink/ink5457.xml"/><Relationship Id="rId77" Type="http://schemas.openxmlformats.org/officeDocument/2006/relationships/image" Target="../media/image3865.png"/><Relationship Id="rId100" Type="http://schemas.openxmlformats.org/officeDocument/2006/relationships/customXml" Target="../ink/ink5479.xml"/><Relationship Id="rId105" Type="http://schemas.openxmlformats.org/officeDocument/2006/relationships/image" Target="../media/image3879.png"/><Relationship Id="rId126" Type="http://schemas.openxmlformats.org/officeDocument/2006/relationships/customXml" Target="../ink/ink5492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13.xml"/><Relationship Id="rId117" Type="http://schemas.openxmlformats.org/officeDocument/2006/relationships/image" Target="../media/image3956.png"/><Relationship Id="rId21" Type="http://schemas.openxmlformats.org/officeDocument/2006/relationships/image" Target="../media/image3908.png"/><Relationship Id="rId42" Type="http://schemas.openxmlformats.org/officeDocument/2006/relationships/customXml" Target="../ink/ink5521.xml"/><Relationship Id="rId47" Type="http://schemas.openxmlformats.org/officeDocument/2006/relationships/image" Target="../media/image3921.png"/><Relationship Id="rId63" Type="http://schemas.openxmlformats.org/officeDocument/2006/relationships/image" Target="../media/image3929.png"/><Relationship Id="rId68" Type="http://schemas.openxmlformats.org/officeDocument/2006/relationships/customXml" Target="../ink/ink5534.xml"/><Relationship Id="rId84" Type="http://schemas.openxmlformats.org/officeDocument/2006/relationships/customXml" Target="../ink/ink5542.xml"/><Relationship Id="rId89" Type="http://schemas.openxmlformats.org/officeDocument/2006/relationships/image" Target="../media/image3942.png"/><Relationship Id="rId112" Type="http://schemas.openxmlformats.org/officeDocument/2006/relationships/customXml" Target="../ink/ink5556.xml"/><Relationship Id="rId16" Type="http://schemas.openxmlformats.org/officeDocument/2006/relationships/customXml" Target="../ink/ink5508.xml"/><Relationship Id="rId107" Type="http://schemas.openxmlformats.org/officeDocument/2006/relationships/image" Target="../media/image3951.png"/><Relationship Id="rId11" Type="http://schemas.openxmlformats.org/officeDocument/2006/relationships/image" Target="../media/image3903.png"/><Relationship Id="rId32" Type="http://schemas.openxmlformats.org/officeDocument/2006/relationships/customXml" Target="../ink/ink5516.xml"/><Relationship Id="rId37" Type="http://schemas.openxmlformats.org/officeDocument/2006/relationships/image" Target="../media/image3916.png"/><Relationship Id="rId53" Type="http://schemas.openxmlformats.org/officeDocument/2006/relationships/image" Target="../media/image3924.png"/><Relationship Id="rId58" Type="http://schemas.openxmlformats.org/officeDocument/2006/relationships/customXml" Target="../ink/ink5529.xml"/><Relationship Id="rId74" Type="http://schemas.openxmlformats.org/officeDocument/2006/relationships/customXml" Target="../ink/ink5537.xml"/><Relationship Id="rId79" Type="http://schemas.openxmlformats.org/officeDocument/2006/relationships/image" Target="../media/image3937.png"/><Relationship Id="rId102" Type="http://schemas.openxmlformats.org/officeDocument/2006/relationships/customXml" Target="../ink/ink5551.xml"/><Relationship Id="rId123" Type="http://schemas.openxmlformats.org/officeDocument/2006/relationships/image" Target="../media/image3959.png"/><Relationship Id="rId128" Type="http://schemas.openxmlformats.org/officeDocument/2006/relationships/customXml" Target="../ink/ink5564.xml"/><Relationship Id="rId5" Type="http://schemas.openxmlformats.org/officeDocument/2006/relationships/image" Target="../media/image3900.png"/><Relationship Id="rId90" Type="http://schemas.openxmlformats.org/officeDocument/2006/relationships/customXml" Target="../ink/ink5545.xml"/><Relationship Id="rId95" Type="http://schemas.openxmlformats.org/officeDocument/2006/relationships/image" Target="../media/image3945.png"/><Relationship Id="rId19" Type="http://schemas.openxmlformats.org/officeDocument/2006/relationships/image" Target="../media/image3907.png"/><Relationship Id="rId14" Type="http://schemas.openxmlformats.org/officeDocument/2006/relationships/customXml" Target="../ink/ink5507.xml"/><Relationship Id="rId22" Type="http://schemas.openxmlformats.org/officeDocument/2006/relationships/customXml" Target="../ink/ink5511.xml"/><Relationship Id="rId27" Type="http://schemas.openxmlformats.org/officeDocument/2006/relationships/image" Target="../media/image3911.png"/><Relationship Id="rId30" Type="http://schemas.openxmlformats.org/officeDocument/2006/relationships/customXml" Target="../ink/ink5515.xml"/><Relationship Id="rId35" Type="http://schemas.openxmlformats.org/officeDocument/2006/relationships/image" Target="../media/image3915.png"/><Relationship Id="rId43" Type="http://schemas.openxmlformats.org/officeDocument/2006/relationships/image" Target="../media/image3919.png"/><Relationship Id="rId48" Type="http://schemas.openxmlformats.org/officeDocument/2006/relationships/customXml" Target="../ink/ink5524.xml"/><Relationship Id="rId56" Type="http://schemas.openxmlformats.org/officeDocument/2006/relationships/customXml" Target="../ink/ink5528.xml"/><Relationship Id="rId64" Type="http://schemas.openxmlformats.org/officeDocument/2006/relationships/customXml" Target="../ink/ink5532.xml"/><Relationship Id="rId69" Type="http://schemas.openxmlformats.org/officeDocument/2006/relationships/image" Target="../media/image3932.png"/><Relationship Id="rId77" Type="http://schemas.openxmlformats.org/officeDocument/2006/relationships/image" Target="../media/image3936.png"/><Relationship Id="rId100" Type="http://schemas.openxmlformats.org/officeDocument/2006/relationships/customXml" Target="../ink/ink5550.xml"/><Relationship Id="rId105" Type="http://schemas.openxmlformats.org/officeDocument/2006/relationships/image" Target="../media/image3950.png"/><Relationship Id="rId113" Type="http://schemas.openxmlformats.org/officeDocument/2006/relationships/image" Target="../media/image3954.png"/><Relationship Id="rId118" Type="http://schemas.openxmlformats.org/officeDocument/2006/relationships/customXml" Target="../ink/ink5559.xml"/><Relationship Id="rId126" Type="http://schemas.openxmlformats.org/officeDocument/2006/relationships/customXml" Target="../ink/ink5563.xml"/><Relationship Id="rId8" Type="http://schemas.openxmlformats.org/officeDocument/2006/relationships/customXml" Target="../ink/ink5504.xml"/><Relationship Id="rId51" Type="http://schemas.openxmlformats.org/officeDocument/2006/relationships/image" Target="../media/image3923.png"/><Relationship Id="rId72" Type="http://schemas.openxmlformats.org/officeDocument/2006/relationships/customXml" Target="../ink/ink5536.xml"/><Relationship Id="rId80" Type="http://schemas.openxmlformats.org/officeDocument/2006/relationships/customXml" Target="../ink/ink5540.xml"/><Relationship Id="rId85" Type="http://schemas.openxmlformats.org/officeDocument/2006/relationships/image" Target="../media/image3940.png"/><Relationship Id="rId93" Type="http://schemas.openxmlformats.org/officeDocument/2006/relationships/image" Target="../media/image3944.png"/><Relationship Id="rId98" Type="http://schemas.openxmlformats.org/officeDocument/2006/relationships/customXml" Target="../ink/ink5549.xml"/><Relationship Id="rId121" Type="http://schemas.openxmlformats.org/officeDocument/2006/relationships/image" Target="../media/image3958.png"/><Relationship Id="rId3" Type="http://schemas.openxmlformats.org/officeDocument/2006/relationships/image" Target="../media/image3899.png"/><Relationship Id="rId12" Type="http://schemas.openxmlformats.org/officeDocument/2006/relationships/customXml" Target="../ink/ink5506.xml"/><Relationship Id="rId17" Type="http://schemas.openxmlformats.org/officeDocument/2006/relationships/image" Target="../media/image3906.png"/><Relationship Id="rId25" Type="http://schemas.openxmlformats.org/officeDocument/2006/relationships/image" Target="../media/image3910.png"/><Relationship Id="rId33" Type="http://schemas.openxmlformats.org/officeDocument/2006/relationships/image" Target="../media/image3914.png"/><Relationship Id="rId38" Type="http://schemas.openxmlformats.org/officeDocument/2006/relationships/customXml" Target="../ink/ink5519.xml"/><Relationship Id="rId46" Type="http://schemas.openxmlformats.org/officeDocument/2006/relationships/customXml" Target="../ink/ink5523.xml"/><Relationship Id="rId59" Type="http://schemas.openxmlformats.org/officeDocument/2006/relationships/image" Target="../media/image3927.png"/><Relationship Id="rId67" Type="http://schemas.openxmlformats.org/officeDocument/2006/relationships/image" Target="../media/image3931.png"/><Relationship Id="rId103" Type="http://schemas.openxmlformats.org/officeDocument/2006/relationships/image" Target="../media/image3949.png"/><Relationship Id="rId108" Type="http://schemas.openxmlformats.org/officeDocument/2006/relationships/customXml" Target="../ink/ink5554.xml"/><Relationship Id="rId116" Type="http://schemas.openxmlformats.org/officeDocument/2006/relationships/customXml" Target="../ink/ink5558.xml"/><Relationship Id="rId124" Type="http://schemas.openxmlformats.org/officeDocument/2006/relationships/customXml" Target="../ink/ink5562.xml"/><Relationship Id="rId129" Type="http://schemas.openxmlformats.org/officeDocument/2006/relationships/image" Target="../media/image3962.png"/><Relationship Id="rId20" Type="http://schemas.openxmlformats.org/officeDocument/2006/relationships/customXml" Target="../ink/ink5510.xml"/><Relationship Id="rId41" Type="http://schemas.openxmlformats.org/officeDocument/2006/relationships/image" Target="../media/image3918.png"/><Relationship Id="rId54" Type="http://schemas.openxmlformats.org/officeDocument/2006/relationships/customXml" Target="../ink/ink5527.xml"/><Relationship Id="rId62" Type="http://schemas.openxmlformats.org/officeDocument/2006/relationships/customXml" Target="../ink/ink5531.xml"/><Relationship Id="rId70" Type="http://schemas.openxmlformats.org/officeDocument/2006/relationships/customXml" Target="../ink/ink5535.xml"/><Relationship Id="rId75" Type="http://schemas.openxmlformats.org/officeDocument/2006/relationships/image" Target="../media/image3935.png"/><Relationship Id="rId83" Type="http://schemas.openxmlformats.org/officeDocument/2006/relationships/image" Target="../media/image3939.png"/><Relationship Id="rId88" Type="http://schemas.openxmlformats.org/officeDocument/2006/relationships/customXml" Target="../ink/ink5544.xml"/><Relationship Id="rId91" Type="http://schemas.openxmlformats.org/officeDocument/2006/relationships/image" Target="../media/image3943.png"/><Relationship Id="rId96" Type="http://schemas.openxmlformats.org/officeDocument/2006/relationships/customXml" Target="../ink/ink5548.xml"/><Relationship Id="rId111" Type="http://schemas.openxmlformats.org/officeDocument/2006/relationships/image" Target="../media/image39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03.xml"/><Relationship Id="rId15" Type="http://schemas.openxmlformats.org/officeDocument/2006/relationships/image" Target="../media/image3905.png"/><Relationship Id="rId23" Type="http://schemas.openxmlformats.org/officeDocument/2006/relationships/image" Target="../media/image3909.png"/><Relationship Id="rId28" Type="http://schemas.openxmlformats.org/officeDocument/2006/relationships/customXml" Target="../ink/ink5514.xml"/><Relationship Id="rId36" Type="http://schemas.openxmlformats.org/officeDocument/2006/relationships/customXml" Target="../ink/ink5518.xml"/><Relationship Id="rId49" Type="http://schemas.openxmlformats.org/officeDocument/2006/relationships/image" Target="../media/image3922.png"/><Relationship Id="rId57" Type="http://schemas.openxmlformats.org/officeDocument/2006/relationships/image" Target="../media/image3926.png"/><Relationship Id="rId106" Type="http://schemas.openxmlformats.org/officeDocument/2006/relationships/customXml" Target="../ink/ink5553.xml"/><Relationship Id="rId114" Type="http://schemas.openxmlformats.org/officeDocument/2006/relationships/customXml" Target="../ink/ink5557.xml"/><Relationship Id="rId119" Type="http://schemas.openxmlformats.org/officeDocument/2006/relationships/image" Target="../media/image3957.png"/><Relationship Id="rId127" Type="http://schemas.openxmlformats.org/officeDocument/2006/relationships/image" Target="../media/image3961.png"/><Relationship Id="rId10" Type="http://schemas.openxmlformats.org/officeDocument/2006/relationships/customXml" Target="../ink/ink5505.xml"/><Relationship Id="rId31" Type="http://schemas.openxmlformats.org/officeDocument/2006/relationships/image" Target="../media/image3913.png"/><Relationship Id="rId44" Type="http://schemas.openxmlformats.org/officeDocument/2006/relationships/customXml" Target="../ink/ink5522.xml"/><Relationship Id="rId52" Type="http://schemas.openxmlformats.org/officeDocument/2006/relationships/customXml" Target="../ink/ink5526.xml"/><Relationship Id="rId60" Type="http://schemas.openxmlformats.org/officeDocument/2006/relationships/customXml" Target="../ink/ink5530.xml"/><Relationship Id="rId65" Type="http://schemas.openxmlformats.org/officeDocument/2006/relationships/image" Target="../media/image3930.png"/><Relationship Id="rId73" Type="http://schemas.openxmlformats.org/officeDocument/2006/relationships/image" Target="../media/image3934.png"/><Relationship Id="rId78" Type="http://schemas.openxmlformats.org/officeDocument/2006/relationships/customXml" Target="../ink/ink5539.xml"/><Relationship Id="rId81" Type="http://schemas.openxmlformats.org/officeDocument/2006/relationships/image" Target="../media/image3938.png"/><Relationship Id="rId86" Type="http://schemas.openxmlformats.org/officeDocument/2006/relationships/customXml" Target="../ink/ink5543.xml"/><Relationship Id="rId94" Type="http://schemas.openxmlformats.org/officeDocument/2006/relationships/customXml" Target="../ink/ink5547.xml"/><Relationship Id="rId99" Type="http://schemas.openxmlformats.org/officeDocument/2006/relationships/image" Target="../media/image3947.png"/><Relationship Id="rId101" Type="http://schemas.openxmlformats.org/officeDocument/2006/relationships/image" Target="../media/image3948.png"/><Relationship Id="rId122" Type="http://schemas.openxmlformats.org/officeDocument/2006/relationships/customXml" Target="../ink/ink5561.xml"/><Relationship Id="rId4" Type="http://schemas.openxmlformats.org/officeDocument/2006/relationships/customXml" Target="../ink/ink5502.xml"/><Relationship Id="rId9" Type="http://schemas.openxmlformats.org/officeDocument/2006/relationships/image" Target="../media/image3902.png"/><Relationship Id="rId13" Type="http://schemas.openxmlformats.org/officeDocument/2006/relationships/image" Target="../media/image3904.png"/><Relationship Id="rId18" Type="http://schemas.openxmlformats.org/officeDocument/2006/relationships/customXml" Target="../ink/ink5509.xml"/><Relationship Id="rId39" Type="http://schemas.openxmlformats.org/officeDocument/2006/relationships/image" Target="../media/image3917.png"/><Relationship Id="rId109" Type="http://schemas.openxmlformats.org/officeDocument/2006/relationships/image" Target="../media/image3952.png"/><Relationship Id="rId34" Type="http://schemas.openxmlformats.org/officeDocument/2006/relationships/customXml" Target="../ink/ink5517.xml"/><Relationship Id="rId50" Type="http://schemas.openxmlformats.org/officeDocument/2006/relationships/customXml" Target="../ink/ink5525.xml"/><Relationship Id="rId55" Type="http://schemas.openxmlformats.org/officeDocument/2006/relationships/image" Target="../media/image3925.png"/><Relationship Id="rId76" Type="http://schemas.openxmlformats.org/officeDocument/2006/relationships/customXml" Target="../ink/ink5538.xml"/><Relationship Id="rId97" Type="http://schemas.openxmlformats.org/officeDocument/2006/relationships/image" Target="../media/image3946.png"/><Relationship Id="rId104" Type="http://schemas.openxmlformats.org/officeDocument/2006/relationships/customXml" Target="../ink/ink5552.xml"/><Relationship Id="rId120" Type="http://schemas.openxmlformats.org/officeDocument/2006/relationships/customXml" Target="../ink/ink5560.xml"/><Relationship Id="rId125" Type="http://schemas.openxmlformats.org/officeDocument/2006/relationships/image" Target="../media/image3960.png"/><Relationship Id="rId7" Type="http://schemas.openxmlformats.org/officeDocument/2006/relationships/image" Target="../media/image3901.png"/><Relationship Id="rId71" Type="http://schemas.openxmlformats.org/officeDocument/2006/relationships/image" Target="../media/image3933.png"/><Relationship Id="rId92" Type="http://schemas.openxmlformats.org/officeDocument/2006/relationships/customXml" Target="../ink/ink5546.xml"/><Relationship Id="rId2" Type="http://schemas.openxmlformats.org/officeDocument/2006/relationships/customXml" Target="../ink/ink5501.xml"/><Relationship Id="rId29" Type="http://schemas.openxmlformats.org/officeDocument/2006/relationships/image" Target="../media/image3912.png"/><Relationship Id="rId24" Type="http://schemas.openxmlformats.org/officeDocument/2006/relationships/customXml" Target="../ink/ink5512.xml"/><Relationship Id="rId40" Type="http://schemas.openxmlformats.org/officeDocument/2006/relationships/customXml" Target="../ink/ink5520.xml"/><Relationship Id="rId45" Type="http://schemas.openxmlformats.org/officeDocument/2006/relationships/image" Target="../media/image3920.png"/><Relationship Id="rId66" Type="http://schemas.openxmlformats.org/officeDocument/2006/relationships/customXml" Target="../ink/ink5533.xml"/><Relationship Id="rId87" Type="http://schemas.openxmlformats.org/officeDocument/2006/relationships/image" Target="../media/image3941.png"/><Relationship Id="rId110" Type="http://schemas.openxmlformats.org/officeDocument/2006/relationships/customXml" Target="../ink/ink5555.xml"/><Relationship Id="rId115" Type="http://schemas.openxmlformats.org/officeDocument/2006/relationships/image" Target="../media/image3955.png"/><Relationship Id="rId61" Type="http://schemas.openxmlformats.org/officeDocument/2006/relationships/image" Target="../media/image3928.png"/><Relationship Id="rId82" Type="http://schemas.openxmlformats.org/officeDocument/2006/relationships/customXml" Target="../ink/ink554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8.png"/><Relationship Id="rId21" Type="http://schemas.openxmlformats.org/officeDocument/2006/relationships/image" Target="../media/image170.png"/><Relationship Id="rId42" Type="http://schemas.openxmlformats.org/officeDocument/2006/relationships/customXml" Target="../ink/ink391.xml"/><Relationship Id="rId63" Type="http://schemas.openxmlformats.org/officeDocument/2006/relationships/image" Target="../media/image191.png"/><Relationship Id="rId84" Type="http://schemas.openxmlformats.org/officeDocument/2006/relationships/customXml" Target="../ink/ink412.xml"/><Relationship Id="rId138" Type="http://schemas.openxmlformats.org/officeDocument/2006/relationships/customXml" Target="../ink/ink439.xml"/><Relationship Id="rId159" Type="http://schemas.openxmlformats.org/officeDocument/2006/relationships/image" Target="../media/image329.png"/><Relationship Id="rId170" Type="http://schemas.openxmlformats.org/officeDocument/2006/relationships/customXml" Target="../ink/ink455.xml"/><Relationship Id="rId191" Type="http://schemas.openxmlformats.org/officeDocument/2006/relationships/image" Target="../media/image345.png"/><Relationship Id="rId196" Type="http://schemas.openxmlformats.org/officeDocument/2006/relationships/customXml" Target="../ink/ink468.xml"/><Relationship Id="rId16" Type="http://schemas.openxmlformats.org/officeDocument/2006/relationships/customXml" Target="../ink/ink378.xml"/><Relationship Id="rId107" Type="http://schemas.openxmlformats.org/officeDocument/2006/relationships/image" Target="../media/image213.png"/><Relationship Id="rId11" Type="http://schemas.openxmlformats.org/officeDocument/2006/relationships/image" Target="../media/image165.png"/><Relationship Id="rId32" Type="http://schemas.openxmlformats.org/officeDocument/2006/relationships/customXml" Target="../ink/ink386.xml"/><Relationship Id="rId37" Type="http://schemas.openxmlformats.org/officeDocument/2006/relationships/image" Target="../media/image178.png"/><Relationship Id="rId53" Type="http://schemas.openxmlformats.org/officeDocument/2006/relationships/image" Target="../media/image186.png"/><Relationship Id="rId58" Type="http://schemas.openxmlformats.org/officeDocument/2006/relationships/customXml" Target="../ink/ink399.xml"/><Relationship Id="rId74" Type="http://schemas.openxmlformats.org/officeDocument/2006/relationships/customXml" Target="../ink/ink407.xml"/><Relationship Id="rId79" Type="http://schemas.openxmlformats.org/officeDocument/2006/relationships/image" Target="../media/image199.png"/><Relationship Id="rId102" Type="http://schemas.openxmlformats.org/officeDocument/2006/relationships/customXml" Target="../ink/ink421.xml"/><Relationship Id="rId123" Type="http://schemas.openxmlformats.org/officeDocument/2006/relationships/image" Target="../media/image311.png"/><Relationship Id="rId128" Type="http://schemas.openxmlformats.org/officeDocument/2006/relationships/customXml" Target="../ink/ink434.xml"/><Relationship Id="rId144" Type="http://schemas.openxmlformats.org/officeDocument/2006/relationships/customXml" Target="../ink/ink442.xml"/><Relationship Id="rId149" Type="http://schemas.openxmlformats.org/officeDocument/2006/relationships/image" Target="../media/image324.png"/><Relationship Id="rId5" Type="http://schemas.openxmlformats.org/officeDocument/2006/relationships/image" Target="../media/image162.png"/><Relationship Id="rId90" Type="http://schemas.openxmlformats.org/officeDocument/2006/relationships/customXml" Target="../ink/ink415.xml"/><Relationship Id="rId95" Type="http://schemas.openxmlformats.org/officeDocument/2006/relationships/image" Target="../media/image207.png"/><Relationship Id="rId160" Type="http://schemas.openxmlformats.org/officeDocument/2006/relationships/customXml" Target="../ink/ink450.xml"/><Relationship Id="rId165" Type="http://schemas.openxmlformats.org/officeDocument/2006/relationships/image" Target="../media/image332.png"/><Relationship Id="rId181" Type="http://schemas.openxmlformats.org/officeDocument/2006/relationships/image" Target="../media/image340.png"/><Relationship Id="rId186" Type="http://schemas.openxmlformats.org/officeDocument/2006/relationships/customXml" Target="../ink/ink463.xml"/><Relationship Id="rId22" Type="http://schemas.openxmlformats.org/officeDocument/2006/relationships/customXml" Target="../ink/ink381.xml"/><Relationship Id="rId27" Type="http://schemas.openxmlformats.org/officeDocument/2006/relationships/image" Target="../media/image173.png"/><Relationship Id="rId43" Type="http://schemas.openxmlformats.org/officeDocument/2006/relationships/image" Target="../media/image181.png"/><Relationship Id="rId48" Type="http://schemas.openxmlformats.org/officeDocument/2006/relationships/customXml" Target="../ink/ink394.xml"/><Relationship Id="rId64" Type="http://schemas.openxmlformats.org/officeDocument/2006/relationships/customXml" Target="../ink/ink402.xml"/><Relationship Id="rId69" Type="http://schemas.openxmlformats.org/officeDocument/2006/relationships/image" Target="../media/image194.png"/><Relationship Id="rId113" Type="http://schemas.openxmlformats.org/officeDocument/2006/relationships/image" Target="../media/image216.png"/><Relationship Id="rId118" Type="http://schemas.openxmlformats.org/officeDocument/2006/relationships/customXml" Target="../ink/ink429.xml"/><Relationship Id="rId134" Type="http://schemas.openxmlformats.org/officeDocument/2006/relationships/customXml" Target="../ink/ink437.xml"/><Relationship Id="rId139" Type="http://schemas.openxmlformats.org/officeDocument/2006/relationships/image" Target="../media/image319.png"/><Relationship Id="rId80" Type="http://schemas.openxmlformats.org/officeDocument/2006/relationships/customXml" Target="../ink/ink410.xml"/><Relationship Id="rId85" Type="http://schemas.openxmlformats.org/officeDocument/2006/relationships/image" Target="../media/image202.png"/><Relationship Id="rId150" Type="http://schemas.openxmlformats.org/officeDocument/2006/relationships/customXml" Target="../ink/ink445.xml"/><Relationship Id="rId155" Type="http://schemas.openxmlformats.org/officeDocument/2006/relationships/image" Target="../media/image327.png"/><Relationship Id="rId171" Type="http://schemas.openxmlformats.org/officeDocument/2006/relationships/image" Target="../media/image335.png"/><Relationship Id="rId176" Type="http://schemas.openxmlformats.org/officeDocument/2006/relationships/customXml" Target="../ink/ink458.xml"/><Relationship Id="rId192" Type="http://schemas.openxmlformats.org/officeDocument/2006/relationships/customXml" Target="../ink/ink466.xml"/><Relationship Id="rId197" Type="http://schemas.openxmlformats.org/officeDocument/2006/relationships/image" Target="../media/image348.png"/><Relationship Id="rId12" Type="http://schemas.openxmlformats.org/officeDocument/2006/relationships/customXml" Target="../ink/ink376.xml"/><Relationship Id="rId17" Type="http://schemas.openxmlformats.org/officeDocument/2006/relationships/image" Target="../media/image168.png"/><Relationship Id="rId33" Type="http://schemas.openxmlformats.org/officeDocument/2006/relationships/image" Target="../media/image176.png"/><Relationship Id="rId38" Type="http://schemas.openxmlformats.org/officeDocument/2006/relationships/customXml" Target="../ink/ink389.xml"/><Relationship Id="rId59" Type="http://schemas.openxmlformats.org/officeDocument/2006/relationships/image" Target="../media/image189.png"/><Relationship Id="rId103" Type="http://schemas.openxmlformats.org/officeDocument/2006/relationships/image" Target="../media/image211.png"/><Relationship Id="rId108" Type="http://schemas.openxmlformats.org/officeDocument/2006/relationships/customXml" Target="../ink/ink424.xml"/><Relationship Id="rId124" Type="http://schemas.openxmlformats.org/officeDocument/2006/relationships/customXml" Target="../ink/ink432.xml"/><Relationship Id="rId129" Type="http://schemas.openxmlformats.org/officeDocument/2006/relationships/image" Target="../media/image314.png"/><Relationship Id="rId54" Type="http://schemas.openxmlformats.org/officeDocument/2006/relationships/customXml" Target="../ink/ink397.xml"/><Relationship Id="rId70" Type="http://schemas.openxmlformats.org/officeDocument/2006/relationships/customXml" Target="../ink/ink405.xml"/><Relationship Id="rId75" Type="http://schemas.openxmlformats.org/officeDocument/2006/relationships/image" Target="../media/image197.png"/><Relationship Id="rId91" Type="http://schemas.openxmlformats.org/officeDocument/2006/relationships/image" Target="../media/image205.png"/><Relationship Id="rId96" Type="http://schemas.openxmlformats.org/officeDocument/2006/relationships/customXml" Target="../ink/ink418.xml"/><Relationship Id="rId140" Type="http://schemas.openxmlformats.org/officeDocument/2006/relationships/customXml" Target="../ink/ink440.xml"/><Relationship Id="rId145" Type="http://schemas.openxmlformats.org/officeDocument/2006/relationships/image" Target="../media/image322.png"/><Relationship Id="rId161" Type="http://schemas.openxmlformats.org/officeDocument/2006/relationships/image" Target="../media/image330.png"/><Relationship Id="rId166" Type="http://schemas.openxmlformats.org/officeDocument/2006/relationships/customXml" Target="../ink/ink453.xml"/><Relationship Id="rId182" Type="http://schemas.openxmlformats.org/officeDocument/2006/relationships/customXml" Target="../ink/ink461.xml"/><Relationship Id="rId187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3.xml"/><Relationship Id="rId23" Type="http://schemas.openxmlformats.org/officeDocument/2006/relationships/image" Target="../media/image171.png"/><Relationship Id="rId28" Type="http://schemas.openxmlformats.org/officeDocument/2006/relationships/customXml" Target="../ink/ink384.xml"/><Relationship Id="rId49" Type="http://schemas.openxmlformats.org/officeDocument/2006/relationships/image" Target="../media/image184.png"/><Relationship Id="rId114" Type="http://schemas.openxmlformats.org/officeDocument/2006/relationships/customXml" Target="../ink/ink427.xml"/><Relationship Id="rId119" Type="http://schemas.openxmlformats.org/officeDocument/2006/relationships/image" Target="../media/image309.png"/><Relationship Id="rId44" Type="http://schemas.openxmlformats.org/officeDocument/2006/relationships/customXml" Target="../ink/ink392.xml"/><Relationship Id="rId60" Type="http://schemas.openxmlformats.org/officeDocument/2006/relationships/customXml" Target="../ink/ink400.xml"/><Relationship Id="rId65" Type="http://schemas.openxmlformats.org/officeDocument/2006/relationships/image" Target="../media/image192.png"/><Relationship Id="rId81" Type="http://schemas.openxmlformats.org/officeDocument/2006/relationships/image" Target="../media/image200.png"/><Relationship Id="rId86" Type="http://schemas.openxmlformats.org/officeDocument/2006/relationships/customXml" Target="../ink/ink413.xml"/><Relationship Id="rId130" Type="http://schemas.openxmlformats.org/officeDocument/2006/relationships/customXml" Target="../ink/ink435.xml"/><Relationship Id="rId135" Type="http://schemas.openxmlformats.org/officeDocument/2006/relationships/image" Target="../media/image317.png"/><Relationship Id="rId151" Type="http://schemas.openxmlformats.org/officeDocument/2006/relationships/image" Target="../media/image325.png"/><Relationship Id="rId156" Type="http://schemas.openxmlformats.org/officeDocument/2006/relationships/customXml" Target="../ink/ink448.xml"/><Relationship Id="rId177" Type="http://schemas.openxmlformats.org/officeDocument/2006/relationships/image" Target="../media/image338.png"/><Relationship Id="rId198" Type="http://schemas.openxmlformats.org/officeDocument/2006/relationships/customXml" Target="../ink/ink469.xml"/><Relationship Id="rId172" Type="http://schemas.openxmlformats.org/officeDocument/2006/relationships/customXml" Target="../ink/ink456.xml"/><Relationship Id="rId193" Type="http://schemas.openxmlformats.org/officeDocument/2006/relationships/image" Target="../media/image346.png"/><Relationship Id="rId13" Type="http://schemas.openxmlformats.org/officeDocument/2006/relationships/image" Target="../media/image166.png"/><Relationship Id="rId18" Type="http://schemas.openxmlformats.org/officeDocument/2006/relationships/customXml" Target="../ink/ink379.xml"/><Relationship Id="rId39" Type="http://schemas.openxmlformats.org/officeDocument/2006/relationships/image" Target="../media/image179.png"/><Relationship Id="rId109" Type="http://schemas.openxmlformats.org/officeDocument/2006/relationships/image" Target="../media/image214.png"/><Relationship Id="rId34" Type="http://schemas.openxmlformats.org/officeDocument/2006/relationships/customXml" Target="../ink/ink387.xml"/><Relationship Id="rId50" Type="http://schemas.openxmlformats.org/officeDocument/2006/relationships/customXml" Target="../ink/ink395.xml"/><Relationship Id="rId55" Type="http://schemas.openxmlformats.org/officeDocument/2006/relationships/image" Target="../media/image187.png"/><Relationship Id="rId76" Type="http://schemas.openxmlformats.org/officeDocument/2006/relationships/customXml" Target="../ink/ink408.xml"/><Relationship Id="rId97" Type="http://schemas.openxmlformats.org/officeDocument/2006/relationships/image" Target="../media/image208.png"/><Relationship Id="rId104" Type="http://schemas.openxmlformats.org/officeDocument/2006/relationships/customXml" Target="../ink/ink422.xml"/><Relationship Id="rId120" Type="http://schemas.openxmlformats.org/officeDocument/2006/relationships/customXml" Target="../ink/ink430.xml"/><Relationship Id="rId125" Type="http://schemas.openxmlformats.org/officeDocument/2006/relationships/image" Target="../media/image312.png"/><Relationship Id="rId141" Type="http://schemas.openxmlformats.org/officeDocument/2006/relationships/image" Target="../media/image320.png"/><Relationship Id="rId146" Type="http://schemas.openxmlformats.org/officeDocument/2006/relationships/customXml" Target="../ink/ink443.xml"/><Relationship Id="rId167" Type="http://schemas.openxmlformats.org/officeDocument/2006/relationships/image" Target="../media/image333.png"/><Relationship Id="rId188" Type="http://schemas.openxmlformats.org/officeDocument/2006/relationships/customXml" Target="../ink/ink464.xml"/><Relationship Id="rId7" Type="http://schemas.openxmlformats.org/officeDocument/2006/relationships/image" Target="../media/image163.png"/><Relationship Id="rId71" Type="http://schemas.openxmlformats.org/officeDocument/2006/relationships/image" Target="../media/image195.png"/><Relationship Id="rId92" Type="http://schemas.openxmlformats.org/officeDocument/2006/relationships/customXml" Target="../ink/ink416.xml"/><Relationship Id="rId162" Type="http://schemas.openxmlformats.org/officeDocument/2006/relationships/customXml" Target="../ink/ink451.xml"/><Relationship Id="rId183" Type="http://schemas.openxmlformats.org/officeDocument/2006/relationships/image" Target="../media/image341.png"/><Relationship Id="rId2" Type="http://schemas.openxmlformats.org/officeDocument/2006/relationships/customXml" Target="../ink/ink371.xml"/><Relationship Id="rId29" Type="http://schemas.openxmlformats.org/officeDocument/2006/relationships/image" Target="../media/image174.png"/><Relationship Id="rId24" Type="http://schemas.openxmlformats.org/officeDocument/2006/relationships/customXml" Target="../ink/ink382.xml"/><Relationship Id="rId40" Type="http://schemas.openxmlformats.org/officeDocument/2006/relationships/customXml" Target="../ink/ink390.xml"/><Relationship Id="rId45" Type="http://schemas.openxmlformats.org/officeDocument/2006/relationships/image" Target="../media/image182.png"/><Relationship Id="rId66" Type="http://schemas.openxmlformats.org/officeDocument/2006/relationships/customXml" Target="../ink/ink403.xml"/><Relationship Id="rId87" Type="http://schemas.openxmlformats.org/officeDocument/2006/relationships/image" Target="../media/image203.png"/><Relationship Id="rId110" Type="http://schemas.openxmlformats.org/officeDocument/2006/relationships/customXml" Target="../ink/ink425.xml"/><Relationship Id="rId115" Type="http://schemas.openxmlformats.org/officeDocument/2006/relationships/image" Target="../media/image217.png"/><Relationship Id="rId131" Type="http://schemas.openxmlformats.org/officeDocument/2006/relationships/image" Target="../media/image315.png"/><Relationship Id="rId136" Type="http://schemas.openxmlformats.org/officeDocument/2006/relationships/customXml" Target="../ink/ink438.xml"/><Relationship Id="rId157" Type="http://schemas.openxmlformats.org/officeDocument/2006/relationships/image" Target="../media/image328.png"/><Relationship Id="rId178" Type="http://schemas.openxmlformats.org/officeDocument/2006/relationships/customXml" Target="../ink/ink459.xml"/><Relationship Id="rId61" Type="http://schemas.openxmlformats.org/officeDocument/2006/relationships/image" Target="../media/image190.png"/><Relationship Id="rId82" Type="http://schemas.openxmlformats.org/officeDocument/2006/relationships/customXml" Target="../ink/ink411.xml"/><Relationship Id="rId152" Type="http://schemas.openxmlformats.org/officeDocument/2006/relationships/customXml" Target="../ink/ink446.xml"/><Relationship Id="rId173" Type="http://schemas.openxmlformats.org/officeDocument/2006/relationships/image" Target="../media/image336.png"/><Relationship Id="rId194" Type="http://schemas.openxmlformats.org/officeDocument/2006/relationships/customXml" Target="../ink/ink467.xml"/><Relationship Id="rId199" Type="http://schemas.openxmlformats.org/officeDocument/2006/relationships/image" Target="../media/image349.png"/><Relationship Id="rId19" Type="http://schemas.openxmlformats.org/officeDocument/2006/relationships/image" Target="../media/image169.png"/><Relationship Id="rId14" Type="http://schemas.openxmlformats.org/officeDocument/2006/relationships/customXml" Target="../ink/ink377.xml"/><Relationship Id="rId30" Type="http://schemas.openxmlformats.org/officeDocument/2006/relationships/customXml" Target="../ink/ink385.xml"/><Relationship Id="rId35" Type="http://schemas.openxmlformats.org/officeDocument/2006/relationships/image" Target="../media/image177.png"/><Relationship Id="rId56" Type="http://schemas.openxmlformats.org/officeDocument/2006/relationships/customXml" Target="../ink/ink398.xml"/><Relationship Id="rId77" Type="http://schemas.openxmlformats.org/officeDocument/2006/relationships/image" Target="../media/image198.png"/><Relationship Id="rId100" Type="http://schemas.openxmlformats.org/officeDocument/2006/relationships/customXml" Target="../ink/ink420.xml"/><Relationship Id="rId105" Type="http://schemas.openxmlformats.org/officeDocument/2006/relationships/image" Target="../media/image212.png"/><Relationship Id="rId126" Type="http://schemas.openxmlformats.org/officeDocument/2006/relationships/customXml" Target="../ink/ink433.xml"/><Relationship Id="rId147" Type="http://schemas.openxmlformats.org/officeDocument/2006/relationships/image" Target="../media/image323.png"/><Relationship Id="rId168" Type="http://schemas.openxmlformats.org/officeDocument/2006/relationships/customXml" Target="../ink/ink454.xml"/><Relationship Id="rId8" Type="http://schemas.openxmlformats.org/officeDocument/2006/relationships/customXml" Target="../ink/ink374.xml"/><Relationship Id="rId51" Type="http://schemas.openxmlformats.org/officeDocument/2006/relationships/image" Target="../media/image185.png"/><Relationship Id="rId72" Type="http://schemas.openxmlformats.org/officeDocument/2006/relationships/customXml" Target="../ink/ink406.xml"/><Relationship Id="rId93" Type="http://schemas.openxmlformats.org/officeDocument/2006/relationships/image" Target="../media/image206.png"/><Relationship Id="rId98" Type="http://schemas.openxmlformats.org/officeDocument/2006/relationships/customXml" Target="../ink/ink419.xml"/><Relationship Id="rId121" Type="http://schemas.openxmlformats.org/officeDocument/2006/relationships/image" Target="../media/image310.png"/><Relationship Id="rId142" Type="http://schemas.openxmlformats.org/officeDocument/2006/relationships/customXml" Target="../ink/ink441.xml"/><Relationship Id="rId163" Type="http://schemas.openxmlformats.org/officeDocument/2006/relationships/image" Target="../media/image331.png"/><Relationship Id="rId184" Type="http://schemas.openxmlformats.org/officeDocument/2006/relationships/customXml" Target="../ink/ink462.xml"/><Relationship Id="rId189" Type="http://schemas.openxmlformats.org/officeDocument/2006/relationships/image" Target="../media/image344.png"/><Relationship Id="rId3" Type="http://schemas.openxmlformats.org/officeDocument/2006/relationships/image" Target="../media/image161.png"/><Relationship Id="rId25" Type="http://schemas.openxmlformats.org/officeDocument/2006/relationships/image" Target="../media/image172.png"/><Relationship Id="rId46" Type="http://schemas.openxmlformats.org/officeDocument/2006/relationships/customXml" Target="../ink/ink393.xml"/><Relationship Id="rId67" Type="http://schemas.openxmlformats.org/officeDocument/2006/relationships/image" Target="../media/image193.png"/><Relationship Id="rId116" Type="http://schemas.openxmlformats.org/officeDocument/2006/relationships/customXml" Target="../ink/ink428.xml"/><Relationship Id="rId137" Type="http://schemas.openxmlformats.org/officeDocument/2006/relationships/image" Target="../media/image318.png"/><Relationship Id="rId158" Type="http://schemas.openxmlformats.org/officeDocument/2006/relationships/customXml" Target="../ink/ink449.xml"/><Relationship Id="rId20" Type="http://schemas.openxmlformats.org/officeDocument/2006/relationships/customXml" Target="../ink/ink380.xml"/><Relationship Id="rId41" Type="http://schemas.openxmlformats.org/officeDocument/2006/relationships/image" Target="../media/image180.png"/><Relationship Id="rId62" Type="http://schemas.openxmlformats.org/officeDocument/2006/relationships/customXml" Target="../ink/ink401.xml"/><Relationship Id="rId83" Type="http://schemas.openxmlformats.org/officeDocument/2006/relationships/image" Target="../media/image201.png"/><Relationship Id="rId88" Type="http://schemas.openxmlformats.org/officeDocument/2006/relationships/customXml" Target="../ink/ink414.xml"/><Relationship Id="rId111" Type="http://schemas.openxmlformats.org/officeDocument/2006/relationships/image" Target="../media/image215.png"/><Relationship Id="rId132" Type="http://schemas.openxmlformats.org/officeDocument/2006/relationships/customXml" Target="../ink/ink436.xml"/><Relationship Id="rId153" Type="http://schemas.openxmlformats.org/officeDocument/2006/relationships/image" Target="../media/image326.png"/><Relationship Id="rId174" Type="http://schemas.openxmlformats.org/officeDocument/2006/relationships/customXml" Target="../ink/ink457.xml"/><Relationship Id="rId179" Type="http://schemas.openxmlformats.org/officeDocument/2006/relationships/image" Target="../media/image339.png"/><Relationship Id="rId195" Type="http://schemas.openxmlformats.org/officeDocument/2006/relationships/image" Target="../media/image347.png"/><Relationship Id="rId190" Type="http://schemas.openxmlformats.org/officeDocument/2006/relationships/customXml" Target="../ink/ink465.xml"/><Relationship Id="rId15" Type="http://schemas.openxmlformats.org/officeDocument/2006/relationships/image" Target="../media/image167.png"/><Relationship Id="rId36" Type="http://schemas.openxmlformats.org/officeDocument/2006/relationships/customXml" Target="../ink/ink388.xml"/><Relationship Id="rId57" Type="http://schemas.openxmlformats.org/officeDocument/2006/relationships/image" Target="../media/image188.png"/><Relationship Id="rId106" Type="http://schemas.openxmlformats.org/officeDocument/2006/relationships/customXml" Target="../ink/ink423.xml"/><Relationship Id="rId127" Type="http://schemas.openxmlformats.org/officeDocument/2006/relationships/image" Target="../media/image313.png"/><Relationship Id="rId10" Type="http://schemas.openxmlformats.org/officeDocument/2006/relationships/customXml" Target="../ink/ink375.xml"/><Relationship Id="rId31" Type="http://schemas.openxmlformats.org/officeDocument/2006/relationships/image" Target="../media/image175.png"/><Relationship Id="rId52" Type="http://schemas.openxmlformats.org/officeDocument/2006/relationships/customXml" Target="../ink/ink396.xml"/><Relationship Id="rId73" Type="http://schemas.openxmlformats.org/officeDocument/2006/relationships/image" Target="../media/image196.png"/><Relationship Id="rId78" Type="http://schemas.openxmlformats.org/officeDocument/2006/relationships/customXml" Target="../ink/ink409.xml"/><Relationship Id="rId94" Type="http://schemas.openxmlformats.org/officeDocument/2006/relationships/customXml" Target="../ink/ink417.xml"/><Relationship Id="rId99" Type="http://schemas.openxmlformats.org/officeDocument/2006/relationships/image" Target="../media/image209.png"/><Relationship Id="rId101" Type="http://schemas.openxmlformats.org/officeDocument/2006/relationships/image" Target="../media/image210.png"/><Relationship Id="rId122" Type="http://schemas.openxmlformats.org/officeDocument/2006/relationships/customXml" Target="../ink/ink431.xml"/><Relationship Id="rId143" Type="http://schemas.openxmlformats.org/officeDocument/2006/relationships/image" Target="../media/image321.png"/><Relationship Id="rId148" Type="http://schemas.openxmlformats.org/officeDocument/2006/relationships/customXml" Target="../ink/ink444.xml"/><Relationship Id="rId164" Type="http://schemas.openxmlformats.org/officeDocument/2006/relationships/customXml" Target="../ink/ink452.xml"/><Relationship Id="rId169" Type="http://schemas.openxmlformats.org/officeDocument/2006/relationships/image" Target="../media/image334.png"/><Relationship Id="rId185" Type="http://schemas.openxmlformats.org/officeDocument/2006/relationships/image" Target="../media/image342.png"/><Relationship Id="rId4" Type="http://schemas.openxmlformats.org/officeDocument/2006/relationships/customXml" Target="../ink/ink372.xml"/><Relationship Id="rId9" Type="http://schemas.openxmlformats.org/officeDocument/2006/relationships/image" Target="../media/image164.png"/><Relationship Id="rId180" Type="http://schemas.openxmlformats.org/officeDocument/2006/relationships/customXml" Target="../ink/ink460.xml"/><Relationship Id="rId26" Type="http://schemas.openxmlformats.org/officeDocument/2006/relationships/customXml" Target="../ink/ink383.xml"/><Relationship Id="rId47" Type="http://schemas.openxmlformats.org/officeDocument/2006/relationships/image" Target="../media/image183.png"/><Relationship Id="rId68" Type="http://schemas.openxmlformats.org/officeDocument/2006/relationships/customXml" Target="../ink/ink404.xml"/><Relationship Id="rId89" Type="http://schemas.openxmlformats.org/officeDocument/2006/relationships/image" Target="../media/image204.png"/><Relationship Id="rId112" Type="http://schemas.openxmlformats.org/officeDocument/2006/relationships/customXml" Target="../ink/ink426.xml"/><Relationship Id="rId133" Type="http://schemas.openxmlformats.org/officeDocument/2006/relationships/image" Target="../media/image316.png"/><Relationship Id="rId154" Type="http://schemas.openxmlformats.org/officeDocument/2006/relationships/customXml" Target="../ink/ink447.xml"/><Relationship Id="rId175" Type="http://schemas.openxmlformats.org/officeDocument/2006/relationships/image" Target="../media/image337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2.xml"/><Relationship Id="rId117" Type="http://schemas.openxmlformats.org/officeDocument/2006/relationships/image" Target="../media/image350.png"/><Relationship Id="rId21" Type="http://schemas.openxmlformats.org/officeDocument/2006/relationships/image" Target="../media/image170.png"/><Relationship Id="rId42" Type="http://schemas.openxmlformats.org/officeDocument/2006/relationships/customXml" Target="../ink/ink490.xml"/><Relationship Id="rId47" Type="http://schemas.openxmlformats.org/officeDocument/2006/relationships/image" Target="../media/image183.png"/><Relationship Id="rId63" Type="http://schemas.openxmlformats.org/officeDocument/2006/relationships/image" Target="../media/image191.png"/><Relationship Id="rId68" Type="http://schemas.openxmlformats.org/officeDocument/2006/relationships/customXml" Target="../ink/ink503.xml"/><Relationship Id="rId84" Type="http://schemas.openxmlformats.org/officeDocument/2006/relationships/customXml" Target="../ink/ink511.xml"/><Relationship Id="rId89" Type="http://schemas.openxmlformats.org/officeDocument/2006/relationships/image" Target="../media/image204.png"/><Relationship Id="rId112" Type="http://schemas.openxmlformats.org/officeDocument/2006/relationships/customXml" Target="../ink/ink525.xml"/><Relationship Id="rId133" Type="http://schemas.openxmlformats.org/officeDocument/2006/relationships/image" Target="../media/image358.png"/><Relationship Id="rId138" Type="http://schemas.openxmlformats.org/officeDocument/2006/relationships/customXml" Target="../ink/ink538.xml"/><Relationship Id="rId154" Type="http://schemas.openxmlformats.org/officeDocument/2006/relationships/customXml" Target="../ink/ink546.xml"/><Relationship Id="rId159" Type="http://schemas.openxmlformats.org/officeDocument/2006/relationships/image" Target="../media/image371.png"/><Relationship Id="rId175" Type="http://schemas.openxmlformats.org/officeDocument/2006/relationships/image" Target="../media/image379.png"/><Relationship Id="rId170" Type="http://schemas.openxmlformats.org/officeDocument/2006/relationships/customXml" Target="../ink/ink554.xml"/><Relationship Id="rId16" Type="http://schemas.openxmlformats.org/officeDocument/2006/relationships/customXml" Target="../ink/ink477.xml"/><Relationship Id="rId107" Type="http://schemas.openxmlformats.org/officeDocument/2006/relationships/image" Target="../media/image214.png"/><Relationship Id="rId11" Type="http://schemas.openxmlformats.org/officeDocument/2006/relationships/image" Target="../media/image165.png"/><Relationship Id="rId32" Type="http://schemas.openxmlformats.org/officeDocument/2006/relationships/customXml" Target="../ink/ink485.xml"/><Relationship Id="rId37" Type="http://schemas.openxmlformats.org/officeDocument/2006/relationships/image" Target="../media/image178.png"/><Relationship Id="rId53" Type="http://schemas.openxmlformats.org/officeDocument/2006/relationships/image" Target="../media/image186.png"/><Relationship Id="rId58" Type="http://schemas.openxmlformats.org/officeDocument/2006/relationships/customXml" Target="../ink/ink498.xml"/><Relationship Id="rId74" Type="http://schemas.openxmlformats.org/officeDocument/2006/relationships/customXml" Target="../ink/ink506.xml"/><Relationship Id="rId79" Type="http://schemas.openxmlformats.org/officeDocument/2006/relationships/image" Target="../media/image199.png"/><Relationship Id="rId102" Type="http://schemas.openxmlformats.org/officeDocument/2006/relationships/customXml" Target="../ink/ink520.xml"/><Relationship Id="rId123" Type="http://schemas.openxmlformats.org/officeDocument/2006/relationships/image" Target="../media/image353.png"/><Relationship Id="rId128" Type="http://schemas.openxmlformats.org/officeDocument/2006/relationships/customXml" Target="../ink/ink533.xml"/><Relationship Id="rId144" Type="http://schemas.openxmlformats.org/officeDocument/2006/relationships/customXml" Target="../ink/ink541.xml"/><Relationship Id="rId149" Type="http://schemas.openxmlformats.org/officeDocument/2006/relationships/image" Target="../media/image366.png"/><Relationship Id="rId5" Type="http://schemas.openxmlformats.org/officeDocument/2006/relationships/image" Target="../media/image162.png"/><Relationship Id="rId90" Type="http://schemas.openxmlformats.org/officeDocument/2006/relationships/customXml" Target="../ink/ink514.xml"/><Relationship Id="rId95" Type="http://schemas.openxmlformats.org/officeDocument/2006/relationships/image" Target="../media/image207.png"/><Relationship Id="rId160" Type="http://schemas.openxmlformats.org/officeDocument/2006/relationships/customXml" Target="../ink/ink549.xml"/><Relationship Id="rId165" Type="http://schemas.openxmlformats.org/officeDocument/2006/relationships/image" Target="../media/image374.png"/><Relationship Id="rId181" Type="http://schemas.openxmlformats.org/officeDocument/2006/relationships/image" Target="../media/image382.png"/><Relationship Id="rId22" Type="http://schemas.openxmlformats.org/officeDocument/2006/relationships/customXml" Target="../ink/ink480.xml"/><Relationship Id="rId27" Type="http://schemas.openxmlformats.org/officeDocument/2006/relationships/image" Target="../media/image173.png"/><Relationship Id="rId43" Type="http://schemas.openxmlformats.org/officeDocument/2006/relationships/image" Target="../media/image181.png"/><Relationship Id="rId48" Type="http://schemas.openxmlformats.org/officeDocument/2006/relationships/customXml" Target="../ink/ink493.xml"/><Relationship Id="rId64" Type="http://schemas.openxmlformats.org/officeDocument/2006/relationships/customXml" Target="../ink/ink501.xml"/><Relationship Id="rId69" Type="http://schemas.openxmlformats.org/officeDocument/2006/relationships/image" Target="../media/image194.png"/><Relationship Id="rId113" Type="http://schemas.openxmlformats.org/officeDocument/2006/relationships/image" Target="../media/image217.png"/><Relationship Id="rId118" Type="http://schemas.openxmlformats.org/officeDocument/2006/relationships/customXml" Target="../ink/ink528.xml"/><Relationship Id="rId134" Type="http://schemas.openxmlformats.org/officeDocument/2006/relationships/customXml" Target="../ink/ink536.xml"/><Relationship Id="rId139" Type="http://schemas.openxmlformats.org/officeDocument/2006/relationships/image" Target="../media/image361.png"/><Relationship Id="rId80" Type="http://schemas.openxmlformats.org/officeDocument/2006/relationships/customXml" Target="../ink/ink509.xml"/><Relationship Id="rId85" Type="http://schemas.openxmlformats.org/officeDocument/2006/relationships/image" Target="../media/image202.png"/><Relationship Id="rId150" Type="http://schemas.openxmlformats.org/officeDocument/2006/relationships/customXml" Target="../ink/ink544.xml"/><Relationship Id="rId155" Type="http://schemas.openxmlformats.org/officeDocument/2006/relationships/image" Target="../media/image369.png"/><Relationship Id="rId171" Type="http://schemas.openxmlformats.org/officeDocument/2006/relationships/image" Target="../media/image377.png"/><Relationship Id="rId176" Type="http://schemas.openxmlformats.org/officeDocument/2006/relationships/customXml" Target="../ink/ink557.xml"/><Relationship Id="rId12" Type="http://schemas.openxmlformats.org/officeDocument/2006/relationships/customXml" Target="../ink/ink475.xml"/><Relationship Id="rId17" Type="http://schemas.openxmlformats.org/officeDocument/2006/relationships/image" Target="../media/image168.png"/><Relationship Id="rId33" Type="http://schemas.openxmlformats.org/officeDocument/2006/relationships/image" Target="../media/image176.png"/><Relationship Id="rId38" Type="http://schemas.openxmlformats.org/officeDocument/2006/relationships/customXml" Target="../ink/ink488.xml"/><Relationship Id="rId59" Type="http://schemas.openxmlformats.org/officeDocument/2006/relationships/image" Target="../media/image189.png"/><Relationship Id="rId103" Type="http://schemas.openxmlformats.org/officeDocument/2006/relationships/image" Target="../media/image211.png"/><Relationship Id="rId108" Type="http://schemas.openxmlformats.org/officeDocument/2006/relationships/customXml" Target="../ink/ink523.xml"/><Relationship Id="rId124" Type="http://schemas.openxmlformats.org/officeDocument/2006/relationships/customXml" Target="../ink/ink531.xml"/><Relationship Id="rId129" Type="http://schemas.openxmlformats.org/officeDocument/2006/relationships/image" Target="../media/image356.png"/><Relationship Id="rId54" Type="http://schemas.openxmlformats.org/officeDocument/2006/relationships/customXml" Target="../ink/ink496.xml"/><Relationship Id="rId70" Type="http://schemas.openxmlformats.org/officeDocument/2006/relationships/customXml" Target="../ink/ink504.xml"/><Relationship Id="rId75" Type="http://schemas.openxmlformats.org/officeDocument/2006/relationships/image" Target="../media/image197.png"/><Relationship Id="rId91" Type="http://schemas.openxmlformats.org/officeDocument/2006/relationships/image" Target="../media/image205.png"/><Relationship Id="rId96" Type="http://schemas.openxmlformats.org/officeDocument/2006/relationships/customXml" Target="../ink/ink517.xml"/><Relationship Id="rId140" Type="http://schemas.openxmlformats.org/officeDocument/2006/relationships/customXml" Target="../ink/ink539.xml"/><Relationship Id="rId145" Type="http://schemas.openxmlformats.org/officeDocument/2006/relationships/image" Target="../media/image364.png"/><Relationship Id="rId161" Type="http://schemas.openxmlformats.org/officeDocument/2006/relationships/image" Target="../media/image372.png"/><Relationship Id="rId166" Type="http://schemas.openxmlformats.org/officeDocument/2006/relationships/customXml" Target="../ink/ink552.xml"/><Relationship Id="rId182" Type="http://schemas.openxmlformats.org/officeDocument/2006/relationships/customXml" Target="../ink/ink5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2.xml"/><Relationship Id="rId23" Type="http://schemas.openxmlformats.org/officeDocument/2006/relationships/image" Target="../media/image171.png"/><Relationship Id="rId28" Type="http://schemas.openxmlformats.org/officeDocument/2006/relationships/customXml" Target="../ink/ink483.xml"/><Relationship Id="rId49" Type="http://schemas.openxmlformats.org/officeDocument/2006/relationships/image" Target="../media/image184.png"/><Relationship Id="rId114" Type="http://schemas.openxmlformats.org/officeDocument/2006/relationships/customXml" Target="../ink/ink526.xml"/><Relationship Id="rId119" Type="http://schemas.openxmlformats.org/officeDocument/2006/relationships/image" Target="../media/image351.png"/><Relationship Id="rId44" Type="http://schemas.openxmlformats.org/officeDocument/2006/relationships/customXml" Target="../ink/ink491.xml"/><Relationship Id="rId60" Type="http://schemas.openxmlformats.org/officeDocument/2006/relationships/customXml" Target="../ink/ink499.xml"/><Relationship Id="rId65" Type="http://schemas.openxmlformats.org/officeDocument/2006/relationships/image" Target="../media/image192.png"/><Relationship Id="rId81" Type="http://schemas.openxmlformats.org/officeDocument/2006/relationships/image" Target="../media/image200.png"/><Relationship Id="rId86" Type="http://schemas.openxmlformats.org/officeDocument/2006/relationships/customXml" Target="../ink/ink512.xml"/><Relationship Id="rId130" Type="http://schemas.openxmlformats.org/officeDocument/2006/relationships/customXml" Target="../ink/ink534.xml"/><Relationship Id="rId135" Type="http://schemas.openxmlformats.org/officeDocument/2006/relationships/image" Target="../media/image359.png"/><Relationship Id="rId151" Type="http://schemas.openxmlformats.org/officeDocument/2006/relationships/image" Target="../media/image367.png"/><Relationship Id="rId156" Type="http://schemas.openxmlformats.org/officeDocument/2006/relationships/customXml" Target="../ink/ink547.xml"/><Relationship Id="rId177" Type="http://schemas.openxmlformats.org/officeDocument/2006/relationships/image" Target="../media/image380.png"/><Relationship Id="rId4" Type="http://schemas.openxmlformats.org/officeDocument/2006/relationships/customXml" Target="../ink/ink471.xml"/><Relationship Id="rId9" Type="http://schemas.openxmlformats.org/officeDocument/2006/relationships/image" Target="../media/image164.png"/><Relationship Id="rId172" Type="http://schemas.openxmlformats.org/officeDocument/2006/relationships/customXml" Target="../ink/ink555.xml"/><Relationship Id="rId180" Type="http://schemas.openxmlformats.org/officeDocument/2006/relationships/customXml" Target="../ink/ink559.xml"/><Relationship Id="rId13" Type="http://schemas.openxmlformats.org/officeDocument/2006/relationships/image" Target="../media/image166.png"/><Relationship Id="rId18" Type="http://schemas.openxmlformats.org/officeDocument/2006/relationships/customXml" Target="../ink/ink478.xml"/><Relationship Id="rId39" Type="http://schemas.openxmlformats.org/officeDocument/2006/relationships/image" Target="../media/image179.png"/><Relationship Id="rId109" Type="http://schemas.openxmlformats.org/officeDocument/2006/relationships/image" Target="../media/image215.png"/><Relationship Id="rId34" Type="http://schemas.openxmlformats.org/officeDocument/2006/relationships/customXml" Target="../ink/ink486.xml"/><Relationship Id="rId50" Type="http://schemas.openxmlformats.org/officeDocument/2006/relationships/customXml" Target="../ink/ink494.xml"/><Relationship Id="rId55" Type="http://schemas.openxmlformats.org/officeDocument/2006/relationships/image" Target="../media/image187.png"/><Relationship Id="rId76" Type="http://schemas.openxmlformats.org/officeDocument/2006/relationships/customXml" Target="../ink/ink507.xml"/><Relationship Id="rId97" Type="http://schemas.openxmlformats.org/officeDocument/2006/relationships/image" Target="../media/image208.png"/><Relationship Id="rId104" Type="http://schemas.openxmlformats.org/officeDocument/2006/relationships/customXml" Target="../ink/ink521.xml"/><Relationship Id="rId120" Type="http://schemas.openxmlformats.org/officeDocument/2006/relationships/customXml" Target="../ink/ink529.xml"/><Relationship Id="rId125" Type="http://schemas.openxmlformats.org/officeDocument/2006/relationships/image" Target="../media/image354.png"/><Relationship Id="rId141" Type="http://schemas.openxmlformats.org/officeDocument/2006/relationships/image" Target="../media/image362.png"/><Relationship Id="rId146" Type="http://schemas.openxmlformats.org/officeDocument/2006/relationships/customXml" Target="../ink/ink542.xml"/><Relationship Id="rId167" Type="http://schemas.openxmlformats.org/officeDocument/2006/relationships/image" Target="../media/image375.png"/><Relationship Id="rId7" Type="http://schemas.openxmlformats.org/officeDocument/2006/relationships/image" Target="../media/image163.png"/><Relationship Id="rId71" Type="http://schemas.openxmlformats.org/officeDocument/2006/relationships/image" Target="../media/image195.png"/><Relationship Id="rId92" Type="http://schemas.openxmlformats.org/officeDocument/2006/relationships/customXml" Target="../ink/ink515.xml"/><Relationship Id="rId162" Type="http://schemas.openxmlformats.org/officeDocument/2006/relationships/customXml" Target="../ink/ink550.xml"/><Relationship Id="rId183" Type="http://schemas.openxmlformats.org/officeDocument/2006/relationships/image" Target="../media/image383.png"/><Relationship Id="rId2" Type="http://schemas.openxmlformats.org/officeDocument/2006/relationships/customXml" Target="../ink/ink470.xml"/><Relationship Id="rId29" Type="http://schemas.openxmlformats.org/officeDocument/2006/relationships/image" Target="../media/image174.png"/><Relationship Id="rId24" Type="http://schemas.openxmlformats.org/officeDocument/2006/relationships/customXml" Target="../ink/ink481.xml"/><Relationship Id="rId40" Type="http://schemas.openxmlformats.org/officeDocument/2006/relationships/customXml" Target="../ink/ink489.xml"/><Relationship Id="rId45" Type="http://schemas.openxmlformats.org/officeDocument/2006/relationships/image" Target="../media/image182.png"/><Relationship Id="rId66" Type="http://schemas.openxmlformats.org/officeDocument/2006/relationships/customXml" Target="../ink/ink502.xml"/><Relationship Id="rId87" Type="http://schemas.openxmlformats.org/officeDocument/2006/relationships/image" Target="../media/image203.png"/><Relationship Id="rId110" Type="http://schemas.openxmlformats.org/officeDocument/2006/relationships/customXml" Target="../ink/ink524.xml"/><Relationship Id="rId115" Type="http://schemas.openxmlformats.org/officeDocument/2006/relationships/image" Target="../media/image218.png"/><Relationship Id="rId131" Type="http://schemas.openxmlformats.org/officeDocument/2006/relationships/image" Target="../media/image357.png"/><Relationship Id="rId136" Type="http://schemas.openxmlformats.org/officeDocument/2006/relationships/customXml" Target="../ink/ink537.xml"/><Relationship Id="rId157" Type="http://schemas.openxmlformats.org/officeDocument/2006/relationships/image" Target="../media/image370.png"/><Relationship Id="rId178" Type="http://schemas.openxmlformats.org/officeDocument/2006/relationships/customXml" Target="../ink/ink558.xml"/><Relationship Id="rId61" Type="http://schemas.openxmlformats.org/officeDocument/2006/relationships/image" Target="../media/image190.png"/><Relationship Id="rId82" Type="http://schemas.openxmlformats.org/officeDocument/2006/relationships/customXml" Target="../ink/ink510.xml"/><Relationship Id="rId152" Type="http://schemas.openxmlformats.org/officeDocument/2006/relationships/customXml" Target="../ink/ink545.xml"/><Relationship Id="rId173" Type="http://schemas.openxmlformats.org/officeDocument/2006/relationships/image" Target="../media/image378.png"/><Relationship Id="rId19" Type="http://schemas.openxmlformats.org/officeDocument/2006/relationships/image" Target="../media/image169.png"/><Relationship Id="rId14" Type="http://schemas.openxmlformats.org/officeDocument/2006/relationships/customXml" Target="../ink/ink476.xml"/><Relationship Id="rId30" Type="http://schemas.openxmlformats.org/officeDocument/2006/relationships/customXml" Target="../ink/ink484.xml"/><Relationship Id="rId35" Type="http://schemas.openxmlformats.org/officeDocument/2006/relationships/image" Target="../media/image177.png"/><Relationship Id="rId56" Type="http://schemas.openxmlformats.org/officeDocument/2006/relationships/customXml" Target="../ink/ink497.xml"/><Relationship Id="rId77" Type="http://schemas.openxmlformats.org/officeDocument/2006/relationships/image" Target="../media/image198.png"/><Relationship Id="rId100" Type="http://schemas.openxmlformats.org/officeDocument/2006/relationships/customXml" Target="../ink/ink519.xml"/><Relationship Id="rId105" Type="http://schemas.openxmlformats.org/officeDocument/2006/relationships/image" Target="../media/image212.png"/><Relationship Id="rId126" Type="http://schemas.openxmlformats.org/officeDocument/2006/relationships/customXml" Target="../ink/ink532.xml"/><Relationship Id="rId147" Type="http://schemas.openxmlformats.org/officeDocument/2006/relationships/image" Target="../media/image365.png"/><Relationship Id="rId168" Type="http://schemas.openxmlformats.org/officeDocument/2006/relationships/customXml" Target="../ink/ink553.xml"/><Relationship Id="rId8" Type="http://schemas.openxmlformats.org/officeDocument/2006/relationships/customXml" Target="../ink/ink473.xml"/><Relationship Id="rId51" Type="http://schemas.openxmlformats.org/officeDocument/2006/relationships/image" Target="../media/image185.png"/><Relationship Id="rId72" Type="http://schemas.openxmlformats.org/officeDocument/2006/relationships/customXml" Target="../ink/ink505.xml"/><Relationship Id="rId93" Type="http://schemas.openxmlformats.org/officeDocument/2006/relationships/image" Target="../media/image206.png"/><Relationship Id="rId98" Type="http://schemas.openxmlformats.org/officeDocument/2006/relationships/customXml" Target="../ink/ink518.xml"/><Relationship Id="rId121" Type="http://schemas.openxmlformats.org/officeDocument/2006/relationships/image" Target="../media/image352.png"/><Relationship Id="rId142" Type="http://schemas.openxmlformats.org/officeDocument/2006/relationships/customXml" Target="../ink/ink540.xml"/><Relationship Id="rId163" Type="http://schemas.openxmlformats.org/officeDocument/2006/relationships/image" Target="../media/image373.png"/><Relationship Id="rId3" Type="http://schemas.openxmlformats.org/officeDocument/2006/relationships/image" Target="../media/image161.png"/><Relationship Id="rId25" Type="http://schemas.openxmlformats.org/officeDocument/2006/relationships/image" Target="../media/image172.png"/><Relationship Id="rId46" Type="http://schemas.openxmlformats.org/officeDocument/2006/relationships/customXml" Target="../ink/ink492.xml"/><Relationship Id="rId67" Type="http://schemas.openxmlformats.org/officeDocument/2006/relationships/image" Target="../media/image193.png"/><Relationship Id="rId116" Type="http://schemas.openxmlformats.org/officeDocument/2006/relationships/customXml" Target="../ink/ink527.xml"/><Relationship Id="rId137" Type="http://schemas.openxmlformats.org/officeDocument/2006/relationships/image" Target="../media/image360.png"/><Relationship Id="rId158" Type="http://schemas.openxmlformats.org/officeDocument/2006/relationships/customXml" Target="../ink/ink548.xml"/><Relationship Id="rId20" Type="http://schemas.openxmlformats.org/officeDocument/2006/relationships/customXml" Target="../ink/ink479.xml"/><Relationship Id="rId41" Type="http://schemas.openxmlformats.org/officeDocument/2006/relationships/image" Target="../media/image180.png"/><Relationship Id="rId62" Type="http://schemas.openxmlformats.org/officeDocument/2006/relationships/customXml" Target="../ink/ink500.xml"/><Relationship Id="rId83" Type="http://schemas.openxmlformats.org/officeDocument/2006/relationships/image" Target="../media/image201.png"/><Relationship Id="rId88" Type="http://schemas.openxmlformats.org/officeDocument/2006/relationships/customXml" Target="../ink/ink513.xml"/><Relationship Id="rId111" Type="http://schemas.openxmlformats.org/officeDocument/2006/relationships/image" Target="../media/image216.png"/><Relationship Id="rId132" Type="http://schemas.openxmlformats.org/officeDocument/2006/relationships/customXml" Target="../ink/ink535.xml"/><Relationship Id="rId153" Type="http://schemas.openxmlformats.org/officeDocument/2006/relationships/image" Target="../media/image368.png"/><Relationship Id="rId174" Type="http://schemas.openxmlformats.org/officeDocument/2006/relationships/customXml" Target="../ink/ink556.xml"/><Relationship Id="rId179" Type="http://schemas.openxmlformats.org/officeDocument/2006/relationships/image" Target="../media/image381.png"/><Relationship Id="rId15" Type="http://schemas.openxmlformats.org/officeDocument/2006/relationships/image" Target="../media/image167.png"/><Relationship Id="rId36" Type="http://schemas.openxmlformats.org/officeDocument/2006/relationships/customXml" Target="../ink/ink487.xml"/><Relationship Id="rId57" Type="http://schemas.openxmlformats.org/officeDocument/2006/relationships/image" Target="../media/image188.png"/><Relationship Id="rId106" Type="http://schemas.openxmlformats.org/officeDocument/2006/relationships/customXml" Target="../ink/ink522.xml"/><Relationship Id="rId127" Type="http://schemas.openxmlformats.org/officeDocument/2006/relationships/image" Target="../media/image355.png"/><Relationship Id="rId10" Type="http://schemas.openxmlformats.org/officeDocument/2006/relationships/customXml" Target="../ink/ink474.xml"/><Relationship Id="rId31" Type="http://schemas.openxmlformats.org/officeDocument/2006/relationships/image" Target="../media/image175.png"/><Relationship Id="rId52" Type="http://schemas.openxmlformats.org/officeDocument/2006/relationships/customXml" Target="../ink/ink495.xml"/><Relationship Id="rId73" Type="http://schemas.openxmlformats.org/officeDocument/2006/relationships/image" Target="../media/image196.png"/><Relationship Id="rId78" Type="http://schemas.openxmlformats.org/officeDocument/2006/relationships/customXml" Target="../ink/ink508.xml"/><Relationship Id="rId94" Type="http://schemas.openxmlformats.org/officeDocument/2006/relationships/customXml" Target="../ink/ink516.xml"/><Relationship Id="rId99" Type="http://schemas.openxmlformats.org/officeDocument/2006/relationships/image" Target="../media/image209.png"/><Relationship Id="rId101" Type="http://schemas.openxmlformats.org/officeDocument/2006/relationships/image" Target="../media/image210.png"/><Relationship Id="rId122" Type="http://schemas.openxmlformats.org/officeDocument/2006/relationships/customXml" Target="../ink/ink530.xml"/><Relationship Id="rId143" Type="http://schemas.openxmlformats.org/officeDocument/2006/relationships/image" Target="../media/image363.png"/><Relationship Id="rId148" Type="http://schemas.openxmlformats.org/officeDocument/2006/relationships/customXml" Target="../ink/ink543.xml"/><Relationship Id="rId164" Type="http://schemas.openxmlformats.org/officeDocument/2006/relationships/customXml" Target="../ink/ink551.xml"/><Relationship Id="rId169" Type="http://schemas.openxmlformats.org/officeDocument/2006/relationships/image" Target="../media/image376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41.png"/><Relationship Id="rId21" Type="http://schemas.openxmlformats.org/officeDocument/2006/relationships/image" Target="../media/image393.png"/><Relationship Id="rId42" Type="http://schemas.openxmlformats.org/officeDocument/2006/relationships/customXml" Target="../ink/ink581.xml"/><Relationship Id="rId63" Type="http://schemas.openxmlformats.org/officeDocument/2006/relationships/image" Target="../media/image414.png"/><Relationship Id="rId84" Type="http://schemas.openxmlformats.org/officeDocument/2006/relationships/customXml" Target="../ink/ink602.xml"/><Relationship Id="rId138" Type="http://schemas.openxmlformats.org/officeDocument/2006/relationships/customXml" Target="../ink/ink629.xml"/><Relationship Id="rId159" Type="http://schemas.openxmlformats.org/officeDocument/2006/relationships/image" Target="../media/image462.png"/><Relationship Id="rId170" Type="http://schemas.openxmlformats.org/officeDocument/2006/relationships/customXml" Target="../ink/ink645.xml"/><Relationship Id="rId191" Type="http://schemas.openxmlformats.org/officeDocument/2006/relationships/image" Target="../media/image478.png"/><Relationship Id="rId205" Type="http://schemas.openxmlformats.org/officeDocument/2006/relationships/image" Target="../media/image485.png"/><Relationship Id="rId226" Type="http://schemas.openxmlformats.org/officeDocument/2006/relationships/customXml" Target="../ink/ink673.xml"/><Relationship Id="rId247" Type="http://schemas.openxmlformats.org/officeDocument/2006/relationships/image" Target="../media/image506.png"/><Relationship Id="rId107" Type="http://schemas.openxmlformats.org/officeDocument/2006/relationships/image" Target="../media/image436.png"/><Relationship Id="rId11" Type="http://schemas.openxmlformats.org/officeDocument/2006/relationships/image" Target="../media/image388.png"/><Relationship Id="rId32" Type="http://schemas.openxmlformats.org/officeDocument/2006/relationships/customXml" Target="../ink/ink576.xml"/><Relationship Id="rId53" Type="http://schemas.openxmlformats.org/officeDocument/2006/relationships/image" Target="../media/image409.png"/><Relationship Id="rId74" Type="http://schemas.openxmlformats.org/officeDocument/2006/relationships/customXml" Target="../ink/ink597.xml"/><Relationship Id="rId128" Type="http://schemas.openxmlformats.org/officeDocument/2006/relationships/customXml" Target="../ink/ink624.xml"/><Relationship Id="rId149" Type="http://schemas.openxmlformats.org/officeDocument/2006/relationships/image" Target="../media/image457.png"/><Relationship Id="rId5" Type="http://schemas.openxmlformats.org/officeDocument/2006/relationships/image" Target="../media/image385.png"/><Relationship Id="rId95" Type="http://schemas.openxmlformats.org/officeDocument/2006/relationships/image" Target="../media/image430.png"/><Relationship Id="rId160" Type="http://schemas.openxmlformats.org/officeDocument/2006/relationships/customXml" Target="../ink/ink640.xml"/><Relationship Id="rId181" Type="http://schemas.openxmlformats.org/officeDocument/2006/relationships/image" Target="../media/image473.png"/><Relationship Id="rId216" Type="http://schemas.openxmlformats.org/officeDocument/2006/relationships/customXml" Target="../ink/ink668.xml"/><Relationship Id="rId237" Type="http://schemas.openxmlformats.org/officeDocument/2006/relationships/image" Target="../media/image501.png"/><Relationship Id="rId22" Type="http://schemas.openxmlformats.org/officeDocument/2006/relationships/customXml" Target="../ink/ink571.xml"/><Relationship Id="rId43" Type="http://schemas.openxmlformats.org/officeDocument/2006/relationships/image" Target="../media/image404.png"/><Relationship Id="rId64" Type="http://schemas.openxmlformats.org/officeDocument/2006/relationships/customXml" Target="../ink/ink592.xml"/><Relationship Id="rId118" Type="http://schemas.openxmlformats.org/officeDocument/2006/relationships/customXml" Target="../ink/ink619.xml"/><Relationship Id="rId139" Type="http://schemas.openxmlformats.org/officeDocument/2006/relationships/image" Target="../media/image452.png"/><Relationship Id="rId85" Type="http://schemas.openxmlformats.org/officeDocument/2006/relationships/image" Target="../media/image425.png"/><Relationship Id="rId150" Type="http://schemas.openxmlformats.org/officeDocument/2006/relationships/customXml" Target="../ink/ink635.xml"/><Relationship Id="rId171" Type="http://schemas.openxmlformats.org/officeDocument/2006/relationships/image" Target="../media/image468.png"/><Relationship Id="rId192" Type="http://schemas.openxmlformats.org/officeDocument/2006/relationships/customXml" Target="../ink/ink656.xml"/><Relationship Id="rId206" Type="http://schemas.openxmlformats.org/officeDocument/2006/relationships/customXml" Target="../ink/ink663.xml"/><Relationship Id="rId227" Type="http://schemas.openxmlformats.org/officeDocument/2006/relationships/image" Target="../media/image496.png"/><Relationship Id="rId248" Type="http://schemas.openxmlformats.org/officeDocument/2006/relationships/customXml" Target="../ink/ink684.xml"/><Relationship Id="rId12" Type="http://schemas.openxmlformats.org/officeDocument/2006/relationships/customXml" Target="../ink/ink566.xml"/><Relationship Id="rId17" Type="http://schemas.openxmlformats.org/officeDocument/2006/relationships/image" Target="../media/image391.png"/><Relationship Id="rId33" Type="http://schemas.openxmlformats.org/officeDocument/2006/relationships/image" Target="../media/image399.png"/><Relationship Id="rId38" Type="http://schemas.openxmlformats.org/officeDocument/2006/relationships/customXml" Target="../ink/ink579.xml"/><Relationship Id="rId59" Type="http://schemas.openxmlformats.org/officeDocument/2006/relationships/image" Target="../media/image412.png"/><Relationship Id="rId103" Type="http://schemas.openxmlformats.org/officeDocument/2006/relationships/image" Target="../media/image434.png"/><Relationship Id="rId108" Type="http://schemas.openxmlformats.org/officeDocument/2006/relationships/customXml" Target="../ink/ink614.xml"/><Relationship Id="rId124" Type="http://schemas.openxmlformats.org/officeDocument/2006/relationships/customXml" Target="../ink/ink622.xml"/><Relationship Id="rId129" Type="http://schemas.openxmlformats.org/officeDocument/2006/relationships/image" Target="../media/image447.png"/><Relationship Id="rId54" Type="http://schemas.openxmlformats.org/officeDocument/2006/relationships/customXml" Target="../ink/ink587.xml"/><Relationship Id="rId70" Type="http://schemas.openxmlformats.org/officeDocument/2006/relationships/customXml" Target="../ink/ink595.xml"/><Relationship Id="rId75" Type="http://schemas.openxmlformats.org/officeDocument/2006/relationships/image" Target="../media/image420.png"/><Relationship Id="rId91" Type="http://schemas.openxmlformats.org/officeDocument/2006/relationships/image" Target="../media/image428.png"/><Relationship Id="rId96" Type="http://schemas.openxmlformats.org/officeDocument/2006/relationships/customXml" Target="../ink/ink608.xml"/><Relationship Id="rId140" Type="http://schemas.openxmlformats.org/officeDocument/2006/relationships/customXml" Target="../ink/ink630.xml"/><Relationship Id="rId145" Type="http://schemas.openxmlformats.org/officeDocument/2006/relationships/image" Target="../media/image455.png"/><Relationship Id="rId161" Type="http://schemas.openxmlformats.org/officeDocument/2006/relationships/image" Target="../media/image463.png"/><Relationship Id="rId166" Type="http://schemas.openxmlformats.org/officeDocument/2006/relationships/customXml" Target="../ink/ink643.xml"/><Relationship Id="rId182" Type="http://schemas.openxmlformats.org/officeDocument/2006/relationships/customXml" Target="../ink/ink651.xml"/><Relationship Id="rId187" Type="http://schemas.openxmlformats.org/officeDocument/2006/relationships/image" Target="../media/image476.png"/><Relationship Id="rId217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3.xml"/><Relationship Id="rId212" Type="http://schemas.openxmlformats.org/officeDocument/2006/relationships/customXml" Target="../ink/ink666.xml"/><Relationship Id="rId233" Type="http://schemas.openxmlformats.org/officeDocument/2006/relationships/image" Target="../media/image499.png"/><Relationship Id="rId238" Type="http://schemas.openxmlformats.org/officeDocument/2006/relationships/customXml" Target="../ink/ink679.xml"/><Relationship Id="rId23" Type="http://schemas.openxmlformats.org/officeDocument/2006/relationships/image" Target="../media/image394.png"/><Relationship Id="rId28" Type="http://schemas.openxmlformats.org/officeDocument/2006/relationships/customXml" Target="../ink/ink574.xml"/><Relationship Id="rId49" Type="http://schemas.openxmlformats.org/officeDocument/2006/relationships/image" Target="../media/image407.png"/><Relationship Id="rId114" Type="http://schemas.openxmlformats.org/officeDocument/2006/relationships/customXml" Target="../ink/ink617.xml"/><Relationship Id="rId119" Type="http://schemas.openxmlformats.org/officeDocument/2006/relationships/image" Target="../media/image442.png"/><Relationship Id="rId44" Type="http://schemas.openxmlformats.org/officeDocument/2006/relationships/customXml" Target="../ink/ink582.xml"/><Relationship Id="rId60" Type="http://schemas.openxmlformats.org/officeDocument/2006/relationships/customXml" Target="../ink/ink590.xml"/><Relationship Id="rId65" Type="http://schemas.openxmlformats.org/officeDocument/2006/relationships/image" Target="../media/image415.png"/><Relationship Id="rId81" Type="http://schemas.openxmlformats.org/officeDocument/2006/relationships/image" Target="../media/image423.png"/><Relationship Id="rId86" Type="http://schemas.openxmlformats.org/officeDocument/2006/relationships/customXml" Target="../ink/ink603.xml"/><Relationship Id="rId130" Type="http://schemas.openxmlformats.org/officeDocument/2006/relationships/customXml" Target="../ink/ink625.xml"/><Relationship Id="rId135" Type="http://schemas.openxmlformats.org/officeDocument/2006/relationships/image" Target="../media/image450.png"/><Relationship Id="rId151" Type="http://schemas.openxmlformats.org/officeDocument/2006/relationships/image" Target="../media/image458.png"/><Relationship Id="rId156" Type="http://schemas.openxmlformats.org/officeDocument/2006/relationships/customXml" Target="../ink/ink638.xml"/><Relationship Id="rId177" Type="http://schemas.openxmlformats.org/officeDocument/2006/relationships/image" Target="../media/image471.png"/><Relationship Id="rId198" Type="http://schemas.openxmlformats.org/officeDocument/2006/relationships/customXml" Target="../ink/ink659.xml"/><Relationship Id="rId172" Type="http://schemas.openxmlformats.org/officeDocument/2006/relationships/customXml" Target="../ink/ink646.xml"/><Relationship Id="rId193" Type="http://schemas.openxmlformats.org/officeDocument/2006/relationships/image" Target="../media/image479.png"/><Relationship Id="rId202" Type="http://schemas.openxmlformats.org/officeDocument/2006/relationships/customXml" Target="../ink/ink661.xml"/><Relationship Id="rId207" Type="http://schemas.openxmlformats.org/officeDocument/2006/relationships/image" Target="../media/image486.png"/><Relationship Id="rId223" Type="http://schemas.openxmlformats.org/officeDocument/2006/relationships/image" Target="../media/image494.png"/><Relationship Id="rId228" Type="http://schemas.openxmlformats.org/officeDocument/2006/relationships/customXml" Target="../ink/ink674.xml"/><Relationship Id="rId244" Type="http://schemas.openxmlformats.org/officeDocument/2006/relationships/customXml" Target="../ink/ink682.xml"/><Relationship Id="rId249" Type="http://schemas.openxmlformats.org/officeDocument/2006/relationships/image" Target="../media/image507.png"/><Relationship Id="rId13" Type="http://schemas.openxmlformats.org/officeDocument/2006/relationships/image" Target="../media/image389.png"/><Relationship Id="rId18" Type="http://schemas.openxmlformats.org/officeDocument/2006/relationships/customXml" Target="../ink/ink569.xml"/><Relationship Id="rId39" Type="http://schemas.openxmlformats.org/officeDocument/2006/relationships/image" Target="../media/image402.png"/><Relationship Id="rId109" Type="http://schemas.openxmlformats.org/officeDocument/2006/relationships/image" Target="../media/image437.png"/><Relationship Id="rId34" Type="http://schemas.openxmlformats.org/officeDocument/2006/relationships/customXml" Target="../ink/ink577.xml"/><Relationship Id="rId50" Type="http://schemas.openxmlformats.org/officeDocument/2006/relationships/customXml" Target="../ink/ink585.xml"/><Relationship Id="rId55" Type="http://schemas.openxmlformats.org/officeDocument/2006/relationships/image" Target="../media/image410.png"/><Relationship Id="rId76" Type="http://schemas.openxmlformats.org/officeDocument/2006/relationships/customXml" Target="../ink/ink598.xml"/><Relationship Id="rId97" Type="http://schemas.openxmlformats.org/officeDocument/2006/relationships/image" Target="../media/image431.png"/><Relationship Id="rId104" Type="http://schemas.openxmlformats.org/officeDocument/2006/relationships/customXml" Target="../ink/ink612.xml"/><Relationship Id="rId120" Type="http://schemas.openxmlformats.org/officeDocument/2006/relationships/customXml" Target="../ink/ink620.xml"/><Relationship Id="rId125" Type="http://schemas.openxmlformats.org/officeDocument/2006/relationships/image" Target="../media/image445.png"/><Relationship Id="rId141" Type="http://schemas.openxmlformats.org/officeDocument/2006/relationships/image" Target="../media/image453.png"/><Relationship Id="rId146" Type="http://schemas.openxmlformats.org/officeDocument/2006/relationships/customXml" Target="../ink/ink633.xml"/><Relationship Id="rId167" Type="http://schemas.openxmlformats.org/officeDocument/2006/relationships/image" Target="../media/image466.png"/><Relationship Id="rId188" Type="http://schemas.openxmlformats.org/officeDocument/2006/relationships/customXml" Target="../ink/ink654.xml"/><Relationship Id="rId7" Type="http://schemas.openxmlformats.org/officeDocument/2006/relationships/image" Target="../media/image386.png"/><Relationship Id="rId71" Type="http://schemas.openxmlformats.org/officeDocument/2006/relationships/image" Target="../media/image418.png"/><Relationship Id="rId92" Type="http://schemas.openxmlformats.org/officeDocument/2006/relationships/customXml" Target="../ink/ink606.xml"/><Relationship Id="rId162" Type="http://schemas.openxmlformats.org/officeDocument/2006/relationships/customXml" Target="../ink/ink641.xml"/><Relationship Id="rId183" Type="http://schemas.openxmlformats.org/officeDocument/2006/relationships/image" Target="../media/image474.png"/><Relationship Id="rId213" Type="http://schemas.openxmlformats.org/officeDocument/2006/relationships/image" Target="../media/image489.png"/><Relationship Id="rId218" Type="http://schemas.openxmlformats.org/officeDocument/2006/relationships/customXml" Target="../ink/ink669.xml"/><Relationship Id="rId234" Type="http://schemas.openxmlformats.org/officeDocument/2006/relationships/customXml" Target="../ink/ink677.xml"/><Relationship Id="rId239" Type="http://schemas.openxmlformats.org/officeDocument/2006/relationships/image" Target="../media/image502.png"/><Relationship Id="rId2" Type="http://schemas.openxmlformats.org/officeDocument/2006/relationships/customXml" Target="../ink/ink561.xml"/><Relationship Id="rId29" Type="http://schemas.openxmlformats.org/officeDocument/2006/relationships/image" Target="../media/image397.png"/><Relationship Id="rId24" Type="http://schemas.openxmlformats.org/officeDocument/2006/relationships/customXml" Target="../ink/ink572.xml"/><Relationship Id="rId40" Type="http://schemas.openxmlformats.org/officeDocument/2006/relationships/customXml" Target="../ink/ink580.xml"/><Relationship Id="rId45" Type="http://schemas.openxmlformats.org/officeDocument/2006/relationships/image" Target="../media/image405.png"/><Relationship Id="rId66" Type="http://schemas.openxmlformats.org/officeDocument/2006/relationships/customXml" Target="../ink/ink593.xml"/><Relationship Id="rId87" Type="http://schemas.openxmlformats.org/officeDocument/2006/relationships/image" Target="../media/image426.png"/><Relationship Id="rId110" Type="http://schemas.openxmlformats.org/officeDocument/2006/relationships/customXml" Target="../ink/ink615.xml"/><Relationship Id="rId115" Type="http://schemas.openxmlformats.org/officeDocument/2006/relationships/image" Target="../media/image440.png"/><Relationship Id="rId131" Type="http://schemas.openxmlformats.org/officeDocument/2006/relationships/image" Target="../media/image448.png"/><Relationship Id="rId136" Type="http://schemas.openxmlformats.org/officeDocument/2006/relationships/customXml" Target="../ink/ink628.xml"/><Relationship Id="rId157" Type="http://schemas.openxmlformats.org/officeDocument/2006/relationships/image" Target="../media/image461.png"/><Relationship Id="rId178" Type="http://schemas.openxmlformats.org/officeDocument/2006/relationships/customXml" Target="../ink/ink649.xml"/><Relationship Id="rId61" Type="http://schemas.openxmlformats.org/officeDocument/2006/relationships/image" Target="../media/image413.png"/><Relationship Id="rId82" Type="http://schemas.openxmlformats.org/officeDocument/2006/relationships/customXml" Target="../ink/ink601.xml"/><Relationship Id="rId152" Type="http://schemas.openxmlformats.org/officeDocument/2006/relationships/customXml" Target="../ink/ink636.xml"/><Relationship Id="rId173" Type="http://schemas.openxmlformats.org/officeDocument/2006/relationships/image" Target="../media/image469.png"/><Relationship Id="rId194" Type="http://schemas.openxmlformats.org/officeDocument/2006/relationships/customXml" Target="../ink/ink657.xml"/><Relationship Id="rId199" Type="http://schemas.openxmlformats.org/officeDocument/2006/relationships/image" Target="../media/image482.png"/><Relationship Id="rId203" Type="http://schemas.openxmlformats.org/officeDocument/2006/relationships/image" Target="../media/image484.png"/><Relationship Id="rId208" Type="http://schemas.openxmlformats.org/officeDocument/2006/relationships/customXml" Target="../ink/ink664.xml"/><Relationship Id="rId229" Type="http://schemas.openxmlformats.org/officeDocument/2006/relationships/image" Target="../media/image497.png"/><Relationship Id="rId19" Type="http://schemas.openxmlformats.org/officeDocument/2006/relationships/image" Target="../media/image392.png"/><Relationship Id="rId224" Type="http://schemas.openxmlformats.org/officeDocument/2006/relationships/customXml" Target="../ink/ink672.xml"/><Relationship Id="rId240" Type="http://schemas.openxmlformats.org/officeDocument/2006/relationships/customXml" Target="../ink/ink680.xml"/><Relationship Id="rId245" Type="http://schemas.openxmlformats.org/officeDocument/2006/relationships/image" Target="../media/image505.png"/><Relationship Id="rId14" Type="http://schemas.openxmlformats.org/officeDocument/2006/relationships/customXml" Target="../ink/ink567.xml"/><Relationship Id="rId30" Type="http://schemas.openxmlformats.org/officeDocument/2006/relationships/customXml" Target="../ink/ink575.xml"/><Relationship Id="rId35" Type="http://schemas.openxmlformats.org/officeDocument/2006/relationships/image" Target="../media/image400.png"/><Relationship Id="rId56" Type="http://schemas.openxmlformats.org/officeDocument/2006/relationships/customXml" Target="../ink/ink588.xml"/><Relationship Id="rId77" Type="http://schemas.openxmlformats.org/officeDocument/2006/relationships/image" Target="../media/image421.png"/><Relationship Id="rId100" Type="http://schemas.openxmlformats.org/officeDocument/2006/relationships/customXml" Target="../ink/ink610.xml"/><Relationship Id="rId105" Type="http://schemas.openxmlformats.org/officeDocument/2006/relationships/image" Target="../media/image435.png"/><Relationship Id="rId126" Type="http://schemas.openxmlformats.org/officeDocument/2006/relationships/customXml" Target="../ink/ink623.xml"/><Relationship Id="rId147" Type="http://schemas.openxmlformats.org/officeDocument/2006/relationships/image" Target="../media/image456.png"/><Relationship Id="rId168" Type="http://schemas.openxmlformats.org/officeDocument/2006/relationships/customXml" Target="../ink/ink644.xml"/><Relationship Id="rId8" Type="http://schemas.openxmlformats.org/officeDocument/2006/relationships/customXml" Target="../ink/ink564.xml"/><Relationship Id="rId51" Type="http://schemas.openxmlformats.org/officeDocument/2006/relationships/image" Target="../media/image408.png"/><Relationship Id="rId72" Type="http://schemas.openxmlformats.org/officeDocument/2006/relationships/customXml" Target="../ink/ink596.xml"/><Relationship Id="rId93" Type="http://schemas.openxmlformats.org/officeDocument/2006/relationships/image" Target="../media/image429.png"/><Relationship Id="rId98" Type="http://schemas.openxmlformats.org/officeDocument/2006/relationships/customXml" Target="../ink/ink609.xml"/><Relationship Id="rId121" Type="http://schemas.openxmlformats.org/officeDocument/2006/relationships/image" Target="../media/image443.png"/><Relationship Id="rId142" Type="http://schemas.openxmlformats.org/officeDocument/2006/relationships/customXml" Target="../ink/ink631.xml"/><Relationship Id="rId163" Type="http://schemas.openxmlformats.org/officeDocument/2006/relationships/image" Target="../media/image464.png"/><Relationship Id="rId184" Type="http://schemas.openxmlformats.org/officeDocument/2006/relationships/customXml" Target="../ink/ink652.xml"/><Relationship Id="rId189" Type="http://schemas.openxmlformats.org/officeDocument/2006/relationships/image" Target="../media/image477.png"/><Relationship Id="rId219" Type="http://schemas.openxmlformats.org/officeDocument/2006/relationships/image" Target="../media/image492.png"/><Relationship Id="rId3" Type="http://schemas.openxmlformats.org/officeDocument/2006/relationships/image" Target="../media/image384.png"/><Relationship Id="rId214" Type="http://schemas.openxmlformats.org/officeDocument/2006/relationships/customXml" Target="../ink/ink667.xml"/><Relationship Id="rId230" Type="http://schemas.openxmlformats.org/officeDocument/2006/relationships/customXml" Target="../ink/ink675.xml"/><Relationship Id="rId235" Type="http://schemas.openxmlformats.org/officeDocument/2006/relationships/image" Target="../media/image500.png"/><Relationship Id="rId25" Type="http://schemas.openxmlformats.org/officeDocument/2006/relationships/image" Target="../media/image395.png"/><Relationship Id="rId46" Type="http://schemas.openxmlformats.org/officeDocument/2006/relationships/customXml" Target="../ink/ink583.xml"/><Relationship Id="rId67" Type="http://schemas.openxmlformats.org/officeDocument/2006/relationships/image" Target="../media/image416.png"/><Relationship Id="rId116" Type="http://schemas.openxmlformats.org/officeDocument/2006/relationships/customXml" Target="../ink/ink618.xml"/><Relationship Id="rId137" Type="http://schemas.openxmlformats.org/officeDocument/2006/relationships/image" Target="../media/image451.png"/><Relationship Id="rId158" Type="http://schemas.openxmlformats.org/officeDocument/2006/relationships/customXml" Target="../ink/ink639.xml"/><Relationship Id="rId20" Type="http://schemas.openxmlformats.org/officeDocument/2006/relationships/customXml" Target="../ink/ink570.xml"/><Relationship Id="rId41" Type="http://schemas.openxmlformats.org/officeDocument/2006/relationships/image" Target="../media/image403.png"/><Relationship Id="rId62" Type="http://schemas.openxmlformats.org/officeDocument/2006/relationships/customXml" Target="../ink/ink591.xml"/><Relationship Id="rId83" Type="http://schemas.openxmlformats.org/officeDocument/2006/relationships/image" Target="../media/image424.png"/><Relationship Id="rId88" Type="http://schemas.openxmlformats.org/officeDocument/2006/relationships/customXml" Target="../ink/ink604.xml"/><Relationship Id="rId111" Type="http://schemas.openxmlformats.org/officeDocument/2006/relationships/image" Target="../media/image438.png"/><Relationship Id="rId132" Type="http://schemas.openxmlformats.org/officeDocument/2006/relationships/customXml" Target="../ink/ink626.xml"/><Relationship Id="rId153" Type="http://schemas.openxmlformats.org/officeDocument/2006/relationships/image" Target="../media/image459.png"/><Relationship Id="rId174" Type="http://schemas.openxmlformats.org/officeDocument/2006/relationships/customXml" Target="../ink/ink647.xml"/><Relationship Id="rId179" Type="http://schemas.openxmlformats.org/officeDocument/2006/relationships/image" Target="../media/image472.png"/><Relationship Id="rId195" Type="http://schemas.openxmlformats.org/officeDocument/2006/relationships/image" Target="../media/image480.png"/><Relationship Id="rId209" Type="http://schemas.openxmlformats.org/officeDocument/2006/relationships/image" Target="../media/image487.png"/><Relationship Id="rId190" Type="http://schemas.openxmlformats.org/officeDocument/2006/relationships/customXml" Target="../ink/ink655.xml"/><Relationship Id="rId204" Type="http://schemas.openxmlformats.org/officeDocument/2006/relationships/customXml" Target="../ink/ink662.xml"/><Relationship Id="rId220" Type="http://schemas.openxmlformats.org/officeDocument/2006/relationships/customXml" Target="../ink/ink670.xml"/><Relationship Id="rId225" Type="http://schemas.openxmlformats.org/officeDocument/2006/relationships/image" Target="../media/image495.png"/><Relationship Id="rId241" Type="http://schemas.openxmlformats.org/officeDocument/2006/relationships/image" Target="../media/image503.png"/><Relationship Id="rId246" Type="http://schemas.openxmlformats.org/officeDocument/2006/relationships/customXml" Target="../ink/ink683.xml"/><Relationship Id="rId15" Type="http://schemas.openxmlformats.org/officeDocument/2006/relationships/image" Target="../media/image390.png"/><Relationship Id="rId36" Type="http://schemas.openxmlformats.org/officeDocument/2006/relationships/customXml" Target="../ink/ink578.xml"/><Relationship Id="rId57" Type="http://schemas.openxmlformats.org/officeDocument/2006/relationships/image" Target="../media/image411.png"/><Relationship Id="rId106" Type="http://schemas.openxmlformats.org/officeDocument/2006/relationships/customXml" Target="../ink/ink613.xml"/><Relationship Id="rId127" Type="http://schemas.openxmlformats.org/officeDocument/2006/relationships/image" Target="../media/image446.png"/><Relationship Id="rId10" Type="http://schemas.openxmlformats.org/officeDocument/2006/relationships/customXml" Target="../ink/ink565.xml"/><Relationship Id="rId31" Type="http://schemas.openxmlformats.org/officeDocument/2006/relationships/image" Target="../media/image398.png"/><Relationship Id="rId52" Type="http://schemas.openxmlformats.org/officeDocument/2006/relationships/customXml" Target="../ink/ink586.xml"/><Relationship Id="rId73" Type="http://schemas.openxmlformats.org/officeDocument/2006/relationships/image" Target="../media/image419.png"/><Relationship Id="rId78" Type="http://schemas.openxmlformats.org/officeDocument/2006/relationships/customXml" Target="../ink/ink599.xml"/><Relationship Id="rId94" Type="http://schemas.openxmlformats.org/officeDocument/2006/relationships/customXml" Target="../ink/ink607.xml"/><Relationship Id="rId99" Type="http://schemas.openxmlformats.org/officeDocument/2006/relationships/image" Target="../media/image432.png"/><Relationship Id="rId101" Type="http://schemas.openxmlformats.org/officeDocument/2006/relationships/image" Target="../media/image433.png"/><Relationship Id="rId122" Type="http://schemas.openxmlformats.org/officeDocument/2006/relationships/customXml" Target="../ink/ink621.xml"/><Relationship Id="rId143" Type="http://schemas.openxmlformats.org/officeDocument/2006/relationships/image" Target="../media/image454.png"/><Relationship Id="rId148" Type="http://schemas.openxmlformats.org/officeDocument/2006/relationships/customXml" Target="../ink/ink634.xml"/><Relationship Id="rId164" Type="http://schemas.openxmlformats.org/officeDocument/2006/relationships/customXml" Target="../ink/ink642.xml"/><Relationship Id="rId169" Type="http://schemas.openxmlformats.org/officeDocument/2006/relationships/image" Target="../media/image467.png"/><Relationship Id="rId185" Type="http://schemas.openxmlformats.org/officeDocument/2006/relationships/image" Target="../media/image475.png"/><Relationship Id="rId4" Type="http://schemas.openxmlformats.org/officeDocument/2006/relationships/customXml" Target="../ink/ink562.xml"/><Relationship Id="rId9" Type="http://schemas.openxmlformats.org/officeDocument/2006/relationships/image" Target="../media/image387.png"/><Relationship Id="rId180" Type="http://schemas.openxmlformats.org/officeDocument/2006/relationships/customXml" Target="../ink/ink650.xml"/><Relationship Id="rId210" Type="http://schemas.openxmlformats.org/officeDocument/2006/relationships/customXml" Target="../ink/ink665.xml"/><Relationship Id="rId215" Type="http://schemas.openxmlformats.org/officeDocument/2006/relationships/image" Target="../media/image490.png"/><Relationship Id="rId236" Type="http://schemas.openxmlformats.org/officeDocument/2006/relationships/customXml" Target="../ink/ink678.xml"/><Relationship Id="rId26" Type="http://schemas.openxmlformats.org/officeDocument/2006/relationships/customXml" Target="../ink/ink573.xml"/><Relationship Id="rId231" Type="http://schemas.openxmlformats.org/officeDocument/2006/relationships/image" Target="../media/image498.png"/><Relationship Id="rId47" Type="http://schemas.openxmlformats.org/officeDocument/2006/relationships/image" Target="../media/image406.png"/><Relationship Id="rId68" Type="http://schemas.openxmlformats.org/officeDocument/2006/relationships/customXml" Target="../ink/ink594.xml"/><Relationship Id="rId89" Type="http://schemas.openxmlformats.org/officeDocument/2006/relationships/image" Target="../media/image427.png"/><Relationship Id="rId112" Type="http://schemas.openxmlformats.org/officeDocument/2006/relationships/customXml" Target="../ink/ink616.xml"/><Relationship Id="rId133" Type="http://schemas.openxmlformats.org/officeDocument/2006/relationships/image" Target="../media/image449.png"/><Relationship Id="rId154" Type="http://schemas.openxmlformats.org/officeDocument/2006/relationships/customXml" Target="../ink/ink637.xml"/><Relationship Id="rId175" Type="http://schemas.openxmlformats.org/officeDocument/2006/relationships/image" Target="../media/image470.png"/><Relationship Id="rId196" Type="http://schemas.openxmlformats.org/officeDocument/2006/relationships/customXml" Target="../ink/ink658.xml"/><Relationship Id="rId200" Type="http://schemas.openxmlformats.org/officeDocument/2006/relationships/customXml" Target="../ink/ink660.xml"/><Relationship Id="rId16" Type="http://schemas.openxmlformats.org/officeDocument/2006/relationships/customXml" Target="../ink/ink568.xml"/><Relationship Id="rId221" Type="http://schemas.openxmlformats.org/officeDocument/2006/relationships/image" Target="../media/image493.png"/><Relationship Id="rId242" Type="http://schemas.openxmlformats.org/officeDocument/2006/relationships/customXml" Target="../ink/ink681.xml"/><Relationship Id="rId37" Type="http://schemas.openxmlformats.org/officeDocument/2006/relationships/image" Target="../media/image401.png"/><Relationship Id="rId58" Type="http://schemas.openxmlformats.org/officeDocument/2006/relationships/customXml" Target="../ink/ink589.xml"/><Relationship Id="rId79" Type="http://schemas.openxmlformats.org/officeDocument/2006/relationships/image" Target="../media/image422.png"/><Relationship Id="rId102" Type="http://schemas.openxmlformats.org/officeDocument/2006/relationships/customXml" Target="../ink/ink611.xml"/><Relationship Id="rId123" Type="http://schemas.openxmlformats.org/officeDocument/2006/relationships/image" Target="../media/image444.png"/><Relationship Id="rId144" Type="http://schemas.openxmlformats.org/officeDocument/2006/relationships/customXml" Target="../ink/ink632.xml"/><Relationship Id="rId90" Type="http://schemas.openxmlformats.org/officeDocument/2006/relationships/customXml" Target="../ink/ink605.xml"/><Relationship Id="rId165" Type="http://schemas.openxmlformats.org/officeDocument/2006/relationships/image" Target="../media/image465.png"/><Relationship Id="rId186" Type="http://schemas.openxmlformats.org/officeDocument/2006/relationships/customXml" Target="../ink/ink653.xml"/><Relationship Id="rId211" Type="http://schemas.openxmlformats.org/officeDocument/2006/relationships/image" Target="../media/image488.png"/><Relationship Id="rId232" Type="http://schemas.openxmlformats.org/officeDocument/2006/relationships/customXml" Target="../ink/ink676.xml"/><Relationship Id="rId27" Type="http://schemas.openxmlformats.org/officeDocument/2006/relationships/image" Target="../media/image396.png"/><Relationship Id="rId48" Type="http://schemas.openxmlformats.org/officeDocument/2006/relationships/customXml" Target="../ink/ink584.xml"/><Relationship Id="rId69" Type="http://schemas.openxmlformats.org/officeDocument/2006/relationships/image" Target="../media/image417.png"/><Relationship Id="rId113" Type="http://schemas.openxmlformats.org/officeDocument/2006/relationships/image" Target="../media/image439.png"/><Relationship Id="rId134" Type="http://schemas.openxmlformats.org/officeDocument/2006/relationships/customXml" Target="../ink/ink627.xml"/><Relationship Id="rId80" Type="http://schemas.openxmlformats.org/officeDocument/2006/relationships/customXml" Target="../ink/ink600.xml"/><Relationship Id="rId155" Type="http://schemas.openxmlformats.org/officeDocument/2006/relationships/image" Target="../media/image460.png"/><Relationship Id="rId176" Type="http://schemas.openxmlformats.org/officeDocument/2006/relationships/customXml" Target="../ink/ink648.xml"/><Relationship Id="rId197" Type="http://schemas.openxmlformats.org/officeDocument/2006/relationships/image" Target="../media/image481.png"/><Relationship Id="rId201" Type="http://schemas.openxmlformats.org/officeDocument/2006/relationships/image" Target="../media/image483.png"/><Relationship Id="rId222" Type="http://schemas.openxmlformats.org/officeDocument/2006/relationships/customXml" Target="../ink/ink671.xml"/><Relationship Id="rId243" Type="http://schemas.openxmlformats.org/officeDocument/2006/relationships/image" Target="../media/image50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5.png"/><Relationship Id="rId21" Type="http://schemas.openxmlformats.org/officeDocument/2006/relationships/image" Target="../media/image517.png"/><Relationship Id="rId42" Type="http://schemas.openxmlformats.org/officeDocument/2006/relationships/customXml" Target="../ink/ink705.xml"/><Relationship Id="rId63" Type="http://schemas.openxmlformats.org/officeDocument/2006/relationships/image" Target="../media/image538.png"/><Relationship Id="rId84" Type="http://schemas.openxmlformats.org/officeDocument/2006/relationships/customXml" Target="../ink/ink726.xml"/><Relationship Id="rId138" Type="http://schemas.openxmlformats.org/officeDocument/2006/relationships/customXml" Target="../ink/ink753.xml"/><Relationship Id="rId159" Type="http://schemas.openxmlformats.org/officeDocument/2006/relationships/image" Target="../media/image586.png"/><Relationship Id="rId170" Type="http://schemas.openxmlformats.org/officeDocument/2006/relationships/customXml" Target="../ink/ink769.xml"/><Relationship Id="rId191" Type="http://schemas.openxmlformats.org/officeDocument/2006/relationships/image" Target="../media/image602.png"/><Relationship Id="rId205" Type="http://schemas.openxmlformats.org/officeDocument/2006/relationships/image" Target="../media/image609.png"/><Relationship Id="rId226" Type="http://schemas.openxmlformats.org/officeDocument/2006/relationships/customXml" Target="../ink/ink797.xml"/><Relationship Id="rId247" Type="http://schemas.openxmlformats.org/officeDocument/2006/relationships/image" Target="../media/image630.png"/><Relationship Id="rId107" Type="http://schemas.openxmlformats.org/officeDocument/2006/relationships/image" Target="../media/image560.png"/><Relationship Id="rId11" Type="http://schemas.openxmlformats.org/officeDocument/2006/relationships/image" Target="../media/image512.png"/><Relationship Id="rId32" Type="http://schemas.openxmlformats.org/officeDocument/2006/relationships/customXml" Target="../ink/ink700.xml"/><Relationship Id="rId53" Type="http://schemas.openxmlformats.org/officeDocument/2006/relationships/image" Target="../media/image533.png"/><Relationship Id="rId74" Type="http://schemas.openxmlformats.org/officeDocument/2006/relationships/customXml" Target="../ink/ink721.xml"/><Relationship Id="rId128" Type="http://schemas.openxmlformats.org/officeDocument/2006/relationships/customXml" Target="../ink/ink748.xml"/><Relationship Id="rId149" Type="http://schemas.openxmlformats.org/officeDocument/2006/relationships/image" Target="../media/image581.png"/><Relationship Id="rId5" Type="http://schemas.openxmlformats.org/officeDocument/2006/relationships/image" Target="../media/image509.png"/><Relationship Id="rId95" Type="http://schemas.openxmlformats.org/officeDocument/2006/relationships/image" Target="../media/image554.png"/><Relationship Id="rId160" Type="http://schemas.openxmlformats.org/officeDocument/2006/relationships/customXml" Target="../ink/ink764.xml"/><Relationship Id="rId181" Type="http://schemas.openxmlformats.org/officeDocument/2006/relationships/image" Target="../media/image597.png"/><Relationship Id="rId216" Type="http://schemas.openxmlformats.org/officeDocument/2006/relationships/customXml" Target="../ink/ink792.xml"/><Relationship Id="rId237" Type="http://schemas.openxmlformats.org/officeDocument/2006/relationships/image" Target="../media/image625.png"/><Relationship Id="rId22" Type="http://schemas.openxmlformats.org/officeDocument/2006/relationships/customXml" Target="../ink/ink695.xml"/><Relationship Id="rId43" Type="http://schemas.openxmlformats.org/officeDocument/2006/relationships/image" Target="../media/image528.png"/><Relationship Id="rId64" Type="http://schemas.openxmlformats.org/officeDocument/2006/relationships/customXml" Target="../ink/ink716.xml"/><Relationship Id="rId118" Type="http://schemas.openxmlformats.org/officeDocument/2006/relationships/customXml" Target="../ink/ink743.xml"/><Relationship Id="rId139" Type="http://schemas.openxmlformats.org/officeDocument/2006/relationships/image" Target="../media/image576.png"/><Relationship Id="rId85" Type="http://schemas.openxmlformats.org/officeDocument/2006/relationships/image" Target="../media/image549.png"/><Relationship Id="rId150" Type="http://schemas.openxmlformats.org/officeDocument/2006/relationships/customXml" Target="../ink/ink759.xml"/><Relationship Id="rId171" Type="http://schemas.openxmlformats.org/officeDocument/2006/relationships/image" Target="../media/image592.png"/><Relationship Id="rId192" Type="http://schemas.openxmlformats.org/officeDocument/2006/relationships/customXml" Target="../ink/ink780.xml"/><Relationship Id="rId206" Type="http://schemas.openxmlformats.org/officeDocument/2006/relationships/customXml" Target="../ink/ink787.xml"/><Relationship Id="rId227" Type="http://schemas.openxmlformats.org/officeDocument/2006/relationships/image" Target="../media/image620.png"/><Relationship Id="rId248" Type="http://schemas.openxmlformats.org/officeDocument/2006/relationships/customXml" Target="../ink/ink808.xml"/><Relationship Id="rId12" Type="http://schemas.openxmlformats.org/officeDocument/2006/relationships/customXml" Target="../ink/ink690.xml"/><Relationship Id="rId17" Type="http://schemas.openxmlformats.org/officeDocument/2006/relationships/image" Target="../media/image515.png"/><Relationship Id="rId33" Type="http://schemas.openxmlformats.org/officeDocument/2006/relationships/image" Target="../media/image523.png"/><Relationship Id="rId38" Type="http://schemas.openxmlformats.org/officeDocument/2006/relationships/customXml" Target="../ink/ink703.xml"/><Relationship Id="rId59" Type="http://schemas.openxmlformats.org/officeDocument/2006/relationships/image" Target="../media/image536.png"/><Relationship Id="rId103" Type="http://schemas.openxmlformats.org/officeDocument/2006/relationships/image" Target="../media/image558.png"/><Relationship Id="rId108" Type="http://schemas.openxmlformats.org/officeDocument/2006/relationships/customXml" Target="../ink/ink738.xml"/><Relationship Id="rId124" Type="http://schemas.openxmlformats.org/officeDocument/2006/relationships/customXml" Target="../ink/ink746.xml"/><Relationship Id="rId129" Type="http://schemas.openxmlformats.org/officeDocument/2006/relationships/image" Target="../media/image571.png"/><Relationship Id="rId54" Type="http://schemas.openxmlformats.org/officeDocument/2006/relationships/customXml" Target="../ink/ink711.xml"/><Relationship Id="rId70" Type="http://schemas.openxmlformats.org/officeDocument/2006/relationships/customXml" Target="../ink/ink719.xml"/><Relationship Id="rId75" Type="http://schemas.openxmlformats.org/officeDocument/2006/relationships/image" Target="../media/image544.png"/><Relationship Id="rId91" Type="http://schemas.openxmlformats.org/officeDocument/2006/relationships/image" Target="../media/image552.png"/><Relationship Id="rId96" Type="http://schemas.openxmlformats.org/officeDocument/2006/relationships/customXml" Target="../ink/ink732.xml"/><Relationship Id="rId140" Type="http://schemas.openxmlformats.org/officeDocument/2006/relationships/customXml" Target="../ink/ink754.xml"/><Relationship Id="rId145" Type="http://schemas.openxmlformats.org/officeDocument/2006/relationships/image" Target="../media/image579.png"/><Relationship Id="rId161" Type="http://schemas.openxmlformats.org/officeDocument/2006/relationships/image" Target="../media/image587.png"/><Relationship Id="rId166" Type="http://schemas.openxmlformats.org/officeDocument/2006/relationships/customXml" Target="../ink/ink767.xml"/><Relationship Id="rId182" Type="http://schemas.openxmlformats.org/officeDocument/2006/relationships/customXml" Target="../ink/ink775.xml"/><Relationship Id="rId187" Type="http://schemas.openxmlformats.org/officeDocument/2006/relationships/image" Target="../media/image600.png"/><Relationship Id="rId217" Type="http://schemas.openxmlformats.org/officeDocument/2006/relationships/image" Target="../media/image6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7.xml"/><Relationship Id="rId212" Type="http://schemas.openxmlformats.org/officeDocument/2006/relationships/customXml" Target="../ink/ink790.xml"/><Relationship Id="rId233" Type="http://schemas.openxmlformats.org/officeDocument/2006/relationships/image" Target="../media/image623.png"/><Relationship Id="rId238" Type="http://schemas.openxmlformats.org/officeDocument/2006/relationships/customXml" Target="../ink/ink803.xml"/><Relationship Id="rId23" Type="http://schemas.openxmlformats.org/officeDocument/2006/relationships/image" Target="../media/image518.png"/><Relationship Id="rId28" Type="http://schemas.openxmlformats.org/officeDocument/2006/relationships/customXml" Target="../ink/ink698.xml"/><Relationship Id="rId49" Type="http://schemas.openxmlformats.org/officeDocument/2006/relationships/image" Target="../media/image531.png"/><Relationship Id="rId114" Type="http://schemas.openxmlformats.org/officeDocument/2006/relationships/customXml" Target="../ink/ink741.xml"/><Relationship Id="rId119" Type="http://schemas.openxmlformats.org/officeDocument/2006/relationships/image" Target="../media/image566.png"/><Relationship Id="rId44" Type="http://schemas.openxmlformats.org/officeDocument/2006/relationships/customXml" Target="../ink/ink706.xml"/><Relationship Id="rId60" Type="http://schemas.openxmlformats.org/officeDocument/2006/relationships/customXml" Target="../ink/ink714.xml"/><Relationship Id="rId65" Type="http://schemas.openxmlformats.org/officeDocument/2006/relationships/image" Target="../media/image539.png"/><Relationship Id="rId81" Type="http://schemas.openxmlformats.org/officeDocument/2006/relationships/image" Target="../media/image547.png"/><Relationship Id="rId86" Type="http://schemas.openxmlformats.org/officeDocument/2006/relationships/customXml" Target="../ink/ink727.xml"/><Relationship Id="rId130" Type="http://schemas.openxmlformats.org/officeDocument/2006/relationships/customXml" Target="../ink/ink749.xml"/><Relationship Id="rId135" Type="http://schemas.openxmlformats.org/officeDocument/2006/relationships/image" Target="../media/image574.png"/><Relationship Id="rId151" Type="http://schemas.openxmlformats.org/officeDocument/2006/relationships/image" Target="../media/image582.png"/><Relationship Id="rId156" Type="http://schemas.openxmlformats.org/officeDocument/2006/relationships/customXml" Target="../ink/ink762.xml"/><Relationship Id="rId177" Type="http://schemas.openxmlformats.org/officeDocument/2006/relationships/image" Target="../media/image595.png"/><Relationship Id="rId198" Type="http://schemas.openxmlformats.org/officeDocument/2006/relationships/customXml" Target="../ink/ink783.xml"/><Relationship Id="rId172" Type="http://schemas.openxmlformats.org/officeDocument/2006/relationships/customXml" Target="../ink/ink770.xml"/><Relationship Id="rId193" Type="http://schemas.openxmlformats.org/officeDocument/2006/relationships/image" Target="../media/image603.png"/><Relationship Id="rId202" Type="http://schemas.openxmlformats.org/officeDocument/2006/relationships/customXml" Target="../ink/ink785.xml"/><Relationship Id="rId207" Type="http://schemas.openxmlformats.org/officeDocument/2006/relationships/image" Target="../media/image610.png"/><Relationship Id="rId223" Type="http://schemas.openxmlformats.org/officeDocument/2006/relationships/image" Target="../media/image618.png"/><Relationship Id="rId228" Type="http://schemas.openxmlformats.org/officeDocument/2006/relationships/customXml" Target="../ink/ink798.xml"/><Relationship Id="rId244" Type="http://schemas.openxmlformats.org/officeDocument/2006/relationships/customXml" Target="../ink/ink806.xml"/><Relationship Id="rId249" Type="http://schemas.openxmlformats.org/officeDocument/2006/relationships/image" Target="../media/image631.png"/><Relationship Id="rId13" Type="http://schemas.openxmlformats.org/officeDocument/2006/relationships/image" Target="../media/image513.png"/><Relationship Id="rId18" Type="http://schemas.openxmlformats.org/officeDocument/2006/relationships/customXml" Target="../ink/ink693.xml"/><Relationship Id="rId39" Type="http://schemas.openxmlformats.org/officeDocument/2006/relationships/image" Target="../media/image526.png"/><Relationship Id="rId109" Type="http://schemas.openxmlformats.org/officeDocument/2006/relationships/image" Target="../media/image561.png"/><Relationship Id="rId34" Type="http://schemas.openxmlformats.org/officeDocument/2006/relationships/customXml" Target="../ink/ink701.xml"/><Relationship Id="rId50" Type="http://schemas.openxmlformats.org/officeDocument/2006/relationships/customXml" Target="../ink/ink709.xml"/><Relationship Id="rId55" Type="http://schemas.openxmlformats.org/officeDocument/2006/relationships/image" Target="../media/image534.png"/><Relationship Id="rId76" Type="http://schemas.openxmlformats.org/officeDocument/2006/relationships/customXml" Target="../ink/ink722.xml"/><Relationship Id="rId97" Type="http://schemas.openxmlformats.org/officeDocument/2006/relationships/image" Target="../media/image555.png"/><Relationship Id="rId104" Type="http://schemas.openxmlformats.org/officeDocument/2006/relationships/customXml" Target="../ink/ink736.xml"/><Relationship Id="rId120" Type="http://schemas.openxmlformats.org/officeDocument/2006/relationships/customXml" Target="../ink/ink744.xml"/><Relationship Id="rId125" Type="http://schemas.openxmlformats.org/officeDocument/2006/relationships/image" Target="../media/image569.png"/><Relationship Id="rId141" Type="http://schemas.openxmlformats.org/officeDocument/2006/relationships/image" Target="../media/image577.png"/><Relationship Id="rId146" Type="http://schemas.openxmlformats.org/officeDocument/2006/relationships/customXml" Target="../ink/ink757.xml"/><Relationship Id="rId167" Type="http://schemas.openxmlformats.org/officeDocument/2006/relationships/image" Target="../media/image590.png"/><Relationship Id="rId188" Type="http://schemas.openxmlformats.org/officeDocument/2006/relationships/customXml" Target="../ink/ink778.xml"/><Relationship Id="rId7" Type="http://schemas.openxmlformats.org/officeDocument/2006/relationships/image" Target="../media/image510.png"/><Relationship Id="rId71" Type="http://schemas.openxmlformats.org/officeDocument/2006/relationships/image" Target="../media/image542.png"/><Relationship Id="rId92" Type="http://schemas.openxmlformats.org/officeDocument/2006/relationships/customXml" Target="../ink/ink730.xml"/><Relationship Id="rId162" Type="http://schemas.openxmlformats.org/officeDocument/2006/relationships/customXml" Target="../ink/ink765.xml"/><Relationship Id="rId183" Type="http://schemas.openxmlformats.org/officeDocument/2006/relationships/image" Target="../media/image598.png"/><Relationship Id="rId213" Type="http://schemas.openxmlformats.org/officeDocument/2006/relationships/image" Target="../media/image613.png"/><Relationship Id="rId218" Type="http://schemas.openxmlformats.org/officeDocument/2006/relationships/customXml" Target="../ink/ink793.xml"/><Relationship Id="rId234" Type="http://schemas.openxmlformats.org/officeDocument/2006/relationships/customXml" Target="../ink/ink801.xml"/><Relationship Id="rId239" Type="http://schemas.openxmlformats.org/officeDocument/2006/relationships/image" Target="../media/image626.png"/><Relationship Id="rId2" Type="http://schemas.openxmlformats.org/officeDocument/2006/relationships/customXml" Target="../ink/ink685.xml"/><Relationship Id="rId29" Type="http://schemas.openxmlformats.org/officeDocument/2006/relationships/image" Target="../media/image521.png"/><Relationship Id="rId250" Type="http://schemas.openxmlformats.org/officeDocument/2006/relationships/customXml" Target="../ink/ink809.xml"/><Relationship Id="rId24" Type="http://schemas.openxmlformats.org/officeDocument/2006/relationships/customXml" Target="../ink/ink696.xml"/><Relationship Id="rId40" Type="http://schemas.openxmlformats.org/officeDocument/2006/relationships/customXml" Target="../ink/ink704.xml"/><Relationship Id="rId45" Type="http://schemas.openxmlformats.org/officeDocument/2006/relationships/image" Target="../media/image529.png"/><Relationship Id="rId66" Type="http://schemas.openxmlformats.org/officeDocument/2006/relationships/customXml" Target="../ink/ink717.xml"/><Relationship Id="rId87" Type="http://schemas.openxmlformats.org/officeDocument/2006/relationships/image" Target="../media/image550.png"/><Relationship Id="rId110" Type="http://schemas.openxmlformats.org/officeDocument/2006/relationships/customXml" Target="../ink/ink739.xml"/><Relationship Id="rId115" Type="http://schemas.openxmlformats.org/officeDocument/2006/relationships/image" Target="../media/image564.png"/><Relationship Id="rId131" Type="http://schemas.openxmlformats.org/officeDocument/2006/relationships/image" Target="../media/image572.png"/><Relationship Id="rId136" Type="http://schemas.openxmlformats.org/officeDocument/2006/relationships/customXml" Target="../ink/ink752.xml"/><Relationship Id="rId157" Type="http://schemas.openxmlformats.org/officeDocument/2006/relationships/image" Target="../media/image585.png"/><Relationship Id="rId178" Type="http://schemas.openxmlformats.org/officeDocument/2006/relationships/customXml" Target="../ink/ink773.xml"/><Relationship Id="rId61" Type="http://schemas.openxmlformats.org/officeDocument/2006/relationships/image" Target="../media/image537.png"/><Relationship Id="rId82" Type="http://schemas.openxmlformats.org/officeDocument/2006/relationships/customXml" Target="../ink/ink725.xml"/><Relationship Id="rId152" Type="http://schemas.openxmlformats.org/officeDocument/2006/relationships/customXml" Target="../ink/ink760.xml"/><Relationship Id="rId173" Type="http://schemas.openxmlformats.org/officeDocument/2006/relationships/image" Target="../media/image593.png"/><Relationship Id="rId194" Type="http://schemas.openxmlformats.org/officeDocument/2006/relationships/customXml" Target="../ink/ink781.xml"/><Relationship Id="rId199" Type="http://schemas.openxmlformats.org/officeDocument/2006/relationships/image" Target="../media/image606.png"/><Relationship Id="rId203" Type="http://schemas.openxmlformats.org/officeDocument/2006/relationships/image" Target="../media/image608.png"/><Relationship Id="rId208" Type="http://schemas.openxmlformats.org/officeDocument/2006/relationships/customXml" Target="../ink/ink788.xml"/><Relationship Id="rId229" Type="http://schemas.openxmlformats.org/officeDocument/2006/relationships/image" Target="../media/image621.png"/><Relationship Id="rId19" Type="http://schemas.openxmlformats.org/officeDocument/2006/relationships/image" Target="../media/image516.png"/><Relationship Id="rId224" Type="http://schemas.openxmlformats.org/officeDocument/2006/relationships/customXml" Target="../ink/ink796.xml"/><Relationship Id="rId240" Type="http://schemas.openxmlformats.org/officeDocument/2006/relationships/customXml" Target="../ink/ink804.xml"/><Relationship Id="rId245" Type="http://schemas.openxmlformats.org/officeDocument/2006/relationships/image" Target="../media/image629.png"/><Relationship Id="rId14" Type="http://schemas.openxmlformats.org/officeDocument/2006/relationships/customXml" Target="../ink/ink691.xml"/><Relationship Id="rId30" Type="http://schemas.openxmlformats.org/officeDocument/2006/relationships/customXml" Target="../ink/ink699.xml"/><Relationship Id="rId35" Type="http://schemas.openxmlformats.org/officeDocument/2006/relationships/image" Target="../media/image524.png"/><Relationship Id="rId56" Type="http://schemas.openxmlformats.org/officeDocument/2006/relationships/customXml" Target="../ink/ink712.xml"/><Relationship Id="rId77" Type="http://schemas.openxmlformats.org/officeDocument/2006/relationships/image" Target="../media/image545.png"/><Relationship Id="rId100" Type="http://schemas.openxmlformats.org/officeDocument/2006/relationships/customXml" Target="../ink/ink734.xml"/><Relationship Id="rId105" Type="http://schemas.openxmlformats.org/officeDocument/2006/relationships/image" Target="../media/image559.png"/><Relationship Id="rId126" Type="http://schemas.openxmlformats.org/officeDocument/2006/relationships/customXml" Target="../ink/ink747.xml"/><Relationship Id="rId147" Type="http://schemas.openxmlformats.org/officeDocument/2006/relationships/image" Target="../media/image580.png"/><Relationship Id="rId168" Type="http://schemas.openxmlformats.org/officeDocument/2006/relationships/customXml" Target="../ink/ink768.xml"/><Relationship Id="rId8" Type="http://schemas.openxmlformats.org/officeDocument/2006/relationships/customXml" Target="../ink/ink688.xml"/><Relationship Id="rId51" Type="http://schemas.openxmlformats.org/officeDocument/2006/relationships/image" Target="../media/image532.png"/><Relationship Id="rId72" Type="http://schemas.openxmlformats.org/officeDocument/2006/relationships/customXml" Target="../ink/ink720.xml"/><Relationship Id="rId93" Type="http://schemas.openxmlformats.org/officeDocument/2006/relationships/image" Target="../media/image553.png"/><Relationship Id="rId98" Type="http://schemas.openxmlformats.org/officeDocument/2006/relationships/customXml" Target="../ink/ink733.xml"/><Relationship Id="rId121" Type="http://schemas.openxmlformats.org/officeDocument/2006/relationships/image" Target="../media/image567.png"/><Relationship Id="rId142" Type="http://schemas.openxmlformats.org/officeDocument/2006/relationships/customXml" Target="../ink/ink755.xml"/><Relationship Id="rId163" Type="http://schemas.openxmlformats.org/officeDocument/2006/relationships/image" Target="../media/image588.png"/><Relationship Id="rId184" Type="http://schemas.openxmlformats.org/officeDocument/2006/relationships/customXml" Target="../ink/ink776.xml"/><Relationship Id="rId189" Type="http://schemas.openxmlformats.org/officeDocument/2006/relationships/image" Target="../media/image601.png"/><Relationship Id="rId219" Type="http://schemas.openxmlformats.org/officeDocument/2006/relationships/image" Target="../media/image616.png"/><Relationship Id="rId3" Type="http://schemas.openxmlformats.org/officeDocument/2006/relationships/image" Target="../media/image508.png"/><Relationship Id="rId214" Type="http://schemas.openxmlformats.org/officeDocument/2006/relationships/customXml" Target="../ink/ink791.xml"/><Relationship Id="rId230" Type="http://schemas.openxmlformats.org/officeDocument/2006/relationships/customXml" Target="../ink/ink799.xml"/><Relationship Id="rId235" Type="http://schemas.openxmlformats.org/officeDocument/2006/relationships/image" Target="../media/image624.png"/><Relationship Id="rId251" Type="http://schemas.openxmlformats.org/officeDocument/2006/relationships/image" Target="../media/image632.png"/><Relationship Id="rId25" Type="http://schemas.openxmlformats.org/officeDocument/2006/relationships/image" Target="../media/image519.png"/><Relationship Id="rId46" Type="http://schemas.openxmlformats.org/officeDocument/2006/relationships/customXml" Target="../ink/ink707.xml"/><Relationship Id="rId67" Type="http://schemas.openxmlformats.org/officeDocument/2006/relationships/image" Target="../media/image540.png"/><Relationship Id="rId116" Type="http://schemas.openxmlformats.org/officeDocument/2006/relationships/customXml" Target="../ink/ink742.xml"/><Relationship Id="rId137" Type="http://schemas.openxmlformats.org/officeDocument/2006/relationships/image" Target="../media/image575.png"/><Relationship Id="rId158" Type="http://schemas.openxmlformats.org/officeDocument/2006/relationships/customXml" Target="../ink/ink763.xml"/><Relationship Id="rId20" Type="http://schemas.openxmlformats.org/officeDocument/2006/relationships/customXml" Target="../ink/ink694.xml"/><Relationship Id="rId41" Type="http://schemas.openxmlformats.org/officeDocument/2006/relationships/image" Target="../media/image527.png"/><Relationship Id="rId62" Type="http://schemas.openxmlformats.org/officeDocument/2006/relationships/customXml" Target="../ink/ink715.xml"/><Relationship Id="rId83" Type="http://schemas.openxmlformats.org/officeDocument/2006/relationships/image" Target="../media/image548.png"/><Relationship Id="rId88" Type="http://schemas.openxmlformats.org/officeDocument/2006/relationships/customXml" Target="../ink/ink728.xml"/><Relationship Id="rId111" Type="http://schemas.openxmlformats.org/officeDocument/2006/relationships/image" Target="../media/image562.png"/><Relationship Id="rId132" Type="http://schemas.openxmlformats.org/officeDocument/2006/relationships/customXml" Target="../ink/ink750.xml"/><Relationship Id="rId153" Type="http://schemas.openxmlformats.org/officeDocument/2006/relationships/image" Target="../media/image583.png"/><Relationship Id="rId174" Type="http://schemas.openxmlformats.org/officeDocument/2006/relationships/customXml" Target="../ink/ink771.xml"/><Relationship Id="rId179" Type="http://schemas.openxmlformats.org/officeDocument/2006/relationships/image" Target="../media/image596.png"/><Relationship Id="rId195" Type="http://schemas.openxmlformats.org/officeDocument/2006/relationships/image" Target="../media/image604.png"/><Relationship Id="rId209" Type="http://schemas.openxmlformats.org/officeDocument/2006/relationships/image" Target="../media/image611.png"/><Relationship Id="rId190" Type="http://schemas.openxmlformats.org/officeDocument/2006/relationships/customXml" Target="../ink/ink779.xml"/><Relationship Id="rId204" Type="http://schemas.openxmlformats.org/officeDocument/2006/relationships/customXml" Target="../ink/ink786.xml"/><Relationship Id="rId220" Type="http://schemas.openxmlformats.org/officeDocument/2006/relationships/customXml" Target="../ink/ink794.xml"/><Relationship Id="rId225" Type="http://schemas.openxmlformats.org/officeDocument/2006/relationships/image" Target="../media/image619.png"/><Relationship Id="rId241" Type="http://schemas.openxmlformats.org/officeDocument/2006/relationships/image" Target="../media/image627.png"/><Relationship Id="rId246" Type="http://schemas.openxmlformats.org/officeDocument/2006/relationships/customXml" Target="../ink/ink807.xml"/><Relationship Id="rId15" Type="http://schemas.openxmlformats.org/officeDocument/2006/relationships/image" Target="../media/image514.png"/><Relationship Id="rId36" Type="http://schemas.openxmlformats.org/officeDocument/2006/relationships/customXml" Target="../ink/ink702.xml"/><Relationship Id="rId57" Type="http://schemas.openxmlformats.org/officeDocument/2006/relationships/image" Target="../media/image535.png"/><Relationship Id="rId106" Type="http://schemas.openxmlformats.org/officeDocument/2006/relationships/customXml" Target="../ink/ink737.xml"/><Relationship Id="rId127" Type="http://schemas.openxmlformats.org/officeDocument/2006/relationships/image" Target="../media/image570.png"/><Relationship Id="rId10" Type="http://schemas.openxmlformats.org/officeDocument/2006/relationships/customXml" Target="../ink/ink689.xml"/><Relationship Id="rId31" Type="http://schemas.openxmlformats.org/officeDocument/2006/relationships/image" Target="../media/image522.png"/><Relationship Id="rId52" Type="http://schemas.openxmlformats.org/officeDocument/2006/relationships/customXml" Target="../ink/ink710.xml"/><Relationship Id="rId73" Type="http://schemas.openxmlformats.org/officeDocument/2006/relationships/image" Target="../media/image543.png"/><Relationship Id="rId78" Type="http://schemas.openxmlformats.org/officeDocument/2006/relationships/customXml" Target="../ink/ink723.xml"/><Relationship Id="rId94" Type="http://schemas.openxmlformats.org/officeDocument/2006/relationships/customXml" Target="../ink/ink731.xml"/><Relationship Id="rId99" Type="http://schemas.openxmlformats.org/officeDocument/2006/relationships/image" Target="../media/image556.png"/><Relationship Id="rId101" Type="http://schemas.openxmlformats.org/officeDocument/2006/relationships/image" Target="../media/image557.png"/><Relationship Id="rId122" Type="http://schemas.openxmlformats.org/officeDocument/2006/relationships/customXml" Target="../ink/ink745.xml"/><Relationship Id="rId143" Type="http://schemas.openxmlformats.org/officeDocument/2006/relationships/image" Target="../media/image578.png"/><Relationship Id="rId148" Type="http://schemas.openxmlformats.org/officeDocument/2006/relationships/customXml" Target="../ink/ink758.xml"/><Relationship Id="rId164" Type="http://schemas.openxmlformats.org/officeDocument/2006/relationships/customXml" Target="../ink/ink766.xml"/><Relationship Id="rId169" Type="http://schemas.openxmlformats.org/officeDocument/2006/relationships/image" Target="../media/image591.png"/><Relationship Id="rId185" Type="http://schemas.openxmlformats.org/officeDocument/2006/relationships/image" Target="../media/image599.png"/><Relationship Id="rId4" Type="http://schemas.openxmlformats.org/officeDocument/2006/relationships/customXml" Target="../ink/ink686.xml"/><Relationship Id="rId9" Type="http://schemas.openxmlformats.org/officeDocument/2006/relationships/image" Target="../media/image511.png"/><Relationship Id="rId180" Type="http://schemas.openxmlformats.org/officeDocument/2006/relationships/customXml" Target="../ink/ink774.xml"/><Relationship Id="rId210" Type="http://schemas.openxmlformats.org/officeDocument/2006/relationships/customXml" Target="../ink/ink789.xml"/><Relationship Id="rId215" Type="http://schemas.openxmlformats.org/officeDocument/2006/relationships/image" Target="../media/image614.png"/><Relationship Id="rId236" Type="http://schemas.openxmlformats.org/officeDocument/2006/relationships/customXml" Target="../ink/ink802.xml"/><Relationship Id="rId26" Type="http://schemas.openxmlformats.org/officeDocument/2006/relationships/customXml" Target="../ink/ink697.xml"/><Relationship Id="rId231" Type="http://schemas.openxmlformats.org/officeDocument/2006/relationships/image" Target="../media/image622.png"/><Relationship Id="rId47" Type="http://schemas.openxmlformats.org/officeDocument/2006/relationships/image" Target="../media/image530.png"/><Relationship Id="rId68" Type="http://schemas.openxmlformats.org/officeDocument/2006/relationships/customXml" Target="../ink/ink718.xml"/><Relationship Id="rId89" Type="http://schemas.openxmlformats.org/officeDocument/2006/relationships/image" Target="../media/image551.png"/><Relationship Id="rId112" Type="http://schemas.openxmlformats.org/officeDocument/2006/relationships/customXml" Target="../ink/ink740.xml"/><Relationship Id="rId133" Type="http://schemas.openxmlformats.org/officeDocument/2006/relationships/image" Target="../media/image573.png"/><Relationship Id="rId154" Type="http://schemas.openxmlformats.org/officeDocument/2006/relationships/customXml" Target="../ink/ink761.xml"/><Relationship Id="rId175" Type="http://schemas.openxmlformats.org/officeDocument/2006/relationships/image" Target="../media/image594.png"/><Relationship Id="rId196" Type="http://schemas.openxmlformats.org/officeDocument/2006/relationships/customXml" Target="../ink/ink782.xml"/><Relationship Id="rId200" Type="http://schemas.openxmlformats.org/officeDocument/2006/relationships/customXml" Target="../ink/ink784.xml"/><Relationship Id="rId16" Type="http://schemas.openxmlformats.org/officeDocument/2006/relationships/customXml" Target="../ink/ink692.xml"/><Relationship Id="rId221" Type="http://schemas.openxmlformats.org/officeDocument/2006/relationships/image" Target="../media/image617.png"/><Relationship Id="rId242" Type="http://schemas.openxmlformats.org/officeDocument/2006/relationships/customXml" Target="../ink/ink805.xml"/><Relationship Id="rId37" Type="http://schemas.openxmlformats.org/officeDocument/2006/relationships/image" Target="../media/image525.png"/><Relationship Id="rId58" Type="http://schemas.openxmlformats.org/officeDocument/2006/relationships/customXml" Target="../ink/ink713.xml"/><Relationship Id="rId79" Type="http://schemas.openxmlformats.org/officeDocument/2006/relationships/image" Target="../media/image546.png"/><Relationship Id="rId102" Type="http://schemas.openxmlformats.org/officeDocument/2006/relationships/customXml" Target="../ink/ink735.xml"/><Relationship Id="rId123" Type="http://schemas.openxmlformats.org/officeDocument/2006/relationships/image" Target="../media/image568.png"/><Relationship Id="rId144" Type="http://schemas.openxmlformats.org/officeDocument/2006/relationships/customXml" Target="../ink/ink756.xml"/><Relationship Id="rId90" Type="http://schemas.openxmlformats.org/officeDocument/2006/relationships/customXml" Target="../ink/ink729.xml"/><Relationship Id="rId165" Type="http://schemas.openxmlformats.org/officeDocument/2006/relationships/image" Target="../media/image589.png"/><Relationship Id="rId186" Type="http://schemas.openxmlformats.org/officeDocument/2006/relationships/customXml" Target="../ink/ink777.xml"/><Relationship Id="rId211" Type="http://schemas.openxmlformats.org/officeDocument/2006/relationships/image" Target="../media/image612.png"/><Relationship Id="rId232" Type="http://schemas.openxmlformats.org/officeDocument/2006/relationships/customXml" Target="../ink/ink800.xml"/><Relationship Id="rId27" Type="http://schemas.openxmlformats.org/officeDocument/2006/relationships/image" Target="../media/image520.png"/><Relationship Id="rId48" Type="http://schemas.openxmlformats.org/officeDocument/2006/relationships/customXml" Target="../ink/ink708.xml"/><Relationship Id="rId69" Type="http://schemas.openxmlformats.org/officeDocument/2006/relationships/image" Target="../media/image541.png"/><Relationship Id="rId113" Type="http://schemas.openxmlformats.org/officeDocument/2006/relationships/image" Target="../media/image563.png"/><Relationship Id="rId134" Type="http://schemas.openxmlformats.org/officeDocument/2006/relationships/customXml" Target="../ink/ink751.xml"/><Relationship Id="rId80" Type="http://schemas.openxmlformats.org/officeDocument/2006/relationships/customXml" Target="../ink/ink724.xml"/><Relationship Id="rId155" Type="http://schemas.openxmlformats.org/officeDocument/2006/relationships/image" Target="../media/image584.png"/><Relationship Id="rId176" Type="http://schemas.openxmlformats.org/officeDocument/2006/relationships/customXml" Target="../ink/ink772.xml"/><Relationship Id="rId197" Type="http://schemas.openxmlformats.org/officeDocument/2006/relationships/image" Target="../media/image605.png"/><Relationship Id="rId201" Type="http://schemas.openxmlformats.org/officeDocument/2006/relationships/image" Target="../media/image607.png"/><Relationship Id="rId222" Type="http://schemas.openxmlformats.org/officeDocument/2006/relationships/customXml" Target="../ink/ink795.xml"/><Relationship Id="rId243" Type="http://schemas.openxmlformats.org/officeDocument/2006/relationships/image" Target="../media/image628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22.xml"/><Relationship Id="rId117" Type="http://schemas.openxmlformats.org/officeDocument/2006/relationships/image" Target="../media/image690.png"/><Relationship Id="rId21" Type="http://schemas.openxmlformats.org/officeDocument/2006/relationships/image" Target="../media/image642.png"/><Relationship Id="rId42" Type="http://schemas.openxmlformats.org/officeDocument/2006/relationships/customXml" Target="../ink/ink830.xml"/><Relationship Id="rId47" Type="http://schemas.openxmlformats.org/officeDocument/2006/relationships/image" Target="../media/image655.png"/><Relationship Id="rId63" Type="http://schemas.openxmlformats.org/officeDocument/2006/relationships/image" Target="../media/image663.png"/><Relationship Id="rId68" Type="http://schemas.openxmlformats.org/officeDocument/2006/relationships/customXml" Target="../ink/ink843.xml"/><Relationship Id="rId84" Type="http://schemas.openxmlformats.org/officeDocument/2006/relationships/customXml" Target="../ink/ink851.xml"/><Relationship Id="rId89" Type="http://schemas.openxmlformats.org/officeDocument/2006/relationships/image" Target="../media/image676.png"/><Relationship Id="rId112" Type="http://schemas.openxmlformats.org/officeDocument/2006/relationships/customXml" Target="../ink/ink865.xml"/><Relationship Id="rId133" Type="http://schemas.openxmlformats.org/officeDocument/2006/relationships/image" Target="../media/image698.png"/><Relationship Id="rId138" Type="http://schemas.openxmlformats.org/officeDocument/2006/relationships/customXml" Target="../ink/ink878.xml"/><Relationship Id="rId154" Type="http://schemas.openxmlformats.org/officeDocument/2006/relationships/image" Target="../media/image708.png"/><Relationship Id="rId159" Type="http://schemas.openxmlformats.org/officeDocument/2006/relationships/customXml" Target="../ink/ink888.xml"/><Relationship Id="rId16" Type="http://schemas.openxmlformats.org/officeDocument/2006/relationships/customXml" Target="../ink/ink817.xml"/><Relationship Id="rId107" Type="http://schemas.openxmlformats.org/officeDocument/2006/relationships/image" Target="../media/image685.png"/><Relationship Id="rId11" Type="http://schemas.openxmlformats.org/officeDocument/2006/relationships/image" Target="../media/image637.png"/><Relationship Id="rId32" Type="http://schemas.openxmlformats.org/officeDocument/2006/relationships/customXml" Target="../ink/ink825.xml"/><Relationship Id="rId37" Type="http://schemas.openxmlformats.org/officeDocument/2006/relationships/image" Target="../media/image650.png"/><Relationship Id="rId53" Type="http://schemas.openxmlformats.org/officeDocument/2006/relationships/image" Target="../media/image658.png"/><Relationship Id="rId58" Type="http://schemas.openxmlformats.org/officeDocument/2006/relationships/customXml" Target="../ink/ink838.xml"/><Relationship Id="rId74" Type="http://schemas.openxmlformats.org/officeDocument/2006/relationships/customXml" Target="../ink/ink846.xml"/><Relationship Id="rId79" Type="http://schemas.openxmlformats.org/officeDocument/2006/relationships/image" Target="../media/image671.png"/><Relationship Id="rId102" Type="http://schemas.openxmlformats.org/officeDocument/2006/relationships/customXml" Target="../ink/ink860.xml"/><Relationship Id="rId123" Type="http://schemas.openxmlformats.org/officeDocument/2006/relationships/image" Target="../media/image693.png"/><Relationship Id="rId128" Type="http://schemas.openxmlformats.org/officeDocument/2006/relationships/customXml" Target="../ink/ink873.xml"/><Relationship Id="rId144" Type="http://schemas.openxmlformats.org/officeDocument/2006/relationships/customXml" Target="../ink/ink881.xml"/><Relationship Id="rId149" Type="http://schemas.openxmlformats.org/officeDocument/2006/relationships/image" Target="../media/image706.png"/><Relationship Id="rId5" Type="http://schemas.openxmlformats.org/officeDocument/2006/relationships/image" Target="../media/image634.png"/><Relationship Id="rId90" Type="http://schemas.openxmlformats.org/officeDocument/2006/relationships/customXml" Target="../ink/ink854.xml"/><Relationship Id="rId95" Type="http://schemas.openxmlformats.org/officeDocument/2006/relationships/image" Target="../media/image679.png"/><Relationship Id="rId160" Type="http://schemas.openxmlformats.org/officeDocument/2006/relationships/image" Target="../media/image711.png"/><Relationship Id="rId22" Type="http://schemas.openxmlformats.org/officeDocument/2006/relationships/customXml" Target="../ink/ink820.xml"/><Relationship Id="rId27" Type="http://schemas.openxmlformats.org/officeDocument/2006/relationships/image" Target="../media/image645.png"/><Relationship Id="rId43" Type="http://schemas.openxmlformats.org/officeDocument/2006/relationships/image" Target="../media/image653.png"/><Relationship Id="rId48" Type="http://schemas.openxmlformats.org/officeDocument/2006/relationships/customXml" Target="../ink/ink833.xml"/><Relationship Id="rId64" Type="http://schemas.openxmlformats.org/officeDocument/2006/relationships/customXml" Target="../ink/ink841.xml"/><Relationship Id="rId69" Type="http://schemas.openxmlformats.org/officeDocument/2006/relationships/image" Target="../media/image666.png"/><Relationship Id="rId113" Type="http://schemas.openxmlformats.org/officeDocument/2006/relationships/image" Target="../media/image688.png"/><Relationship Id="rId118" Type="http://schemas.openxmlformats.org/officeDocument/2006/relationships/customXml" Target="../ink/ink868.xml"/><Relationship Id="rId134" Type="http://schemas.openxmlformats.org/officeDocument/2006/relationships/customXml" Target="../ink/ink876.xml"/><Relationship Id="rId139" Type="http://schemas.openxmlformats.org/officeDocument/2006/relationships/image" Target="../media/image701.png"/><Relationship Id="rId80" Type="http://schemas.openxmlformats.org/officeDocument/2006/relationships/customXml" Target="../ink/ink849.xml"/><Relationship Id="rId85" Type="http://schemas.openxmlformats.org/officeDocument/2006/relationships/image" Target="../media/image674.png"/><Relationship Id="rId150" Type="http://schemas.openxmlformats.org/officeDocument/2006/relationships/customXml" Target="../ink/ink884.xml"/><Relationship Id="rId155" Type="http://schemas.openxmlformats.org/officeDocument/2006/relationships/customXml" Target="../ink/ink886.xml"/><Relationship Id="rId12" Type="http://schemas.openxmlformats.org/officeDocument/2006/relationships/customXml" Target="../ink/ink815.xml"/><Relationship Id="rId17" Type="http://schemas.openxmlformats.org/officeDocument/2006/relationships/image" Target="../media/image640.png"/><Relationship Id="rId33" Type="http://schemas.openxmlformats.org/officeDocument/2006/relationships/image" Target="../media/image648.png"/><Relationship Id="rId38" Type="http://schemas.openxmlformats.org/officeDocument/2006/relationships/customXml" Target="../ink/ink828.xml"/><Relationship Id="rId59" Type="http://schemas.openxmlformats.org/officeDocument/2006/relationships/image" Target="../media/image661.png"/><Relationship Id="rId103" Type="http://schemas.openxmlformats.org/officeDocument/2006/relationships/image" Target="../media/image683.png"/><Relationship Id="rId108" Type="http://schemas.openxmlformats.org/officeDocument/2006/relationships/customXml" Target="../ink/ink863.xml"/><Relationship Id="rId124" Type="http://schemas.openxmlformats.org/officeDocument/2006/relationships/customXml" Target="../ink/ink871.xml"/><Relationship Id="rId129" Type="http://schemas.openxmlformats.org/officeDocument/2006/relationships/image" Target="../media/image696.png"/><Relationship Id="rId20" Type="http://schemas.openxmlformats.org/officeDocument/2006/relationships/customXml" Target="../ink/ink819.xml"/><Relationship Id="rId41" Type="http://schemas.openxmlformats.org/officeDocument/2006/relationships/image" Target="../media/image652.png"/><Relationship Id="rId54" Type="http://schemas.openxmlformats.org/officeDocument/2006/relationships/customXml" Target="../ink/ink836.xml"/><Relationship Id="rId62" Type="http://schemas.openxmlformats.org/officeDocument/2006/relationships/customXml" Target="../ink/ink840.xml"/><Relationship Id="rId70" Type="http://schemas.openxmlformats.org/officeDocument/2006/relationships/customXml" Target="../ink/ink844.xml"/><Relationship Id="rId75" Type="http://schemas.openxmlformats.org/officeDocument/2006/relationships/image" Target="../media/image669.png"/><Relationship Id="rId83" Type="http://schemas.openxmlformats.org/officeDocument/2006/relationships/image" Target="../media/image673.png"/><Relationship Id="rId88" Type="http://schemas.openxmlformats.org/officeDocument/2006/relationships/customXml" Target="../ink/ink853.xml"/><Relationship Id="rId91" Type="http://schemas.openxmlformats.org/officeDocument/2006/relationships/image" Target="../media/image677.png"/><Relationship Id="rId96" Type="http://schemas.openxmlformats.org/officeDocument/2006/relationships/customXml" Target="../ink/ink857.xml"/><Relationship Id="rId111" Type="http://schemas.openxmlformats.org/officeDocument/2006/relationships/image" Target="../media/image687.png"/><Relationship Id="rId132" Type="http://schemas.openxmlformats.org/officeDocument/2006/relationships/customXml" Target="../ink/ink875.xml"/><Relationship Id="rId140" Type="http://schemas.openxmlformats.org/officeDocument/2006/relationships/customXml" Target="../ink/ink879.xml"/><Relationship Id="rId145" Type="http://schemas.openxmlformats.org/officeDocument/2006/relationships/image" Target="../media/image704.png"/><Relationship Id="rId153" Type="http://schemas.openxmlformats.org/officeDocument/2006/relationships/customXml" Target="../ink/ink8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2.xml"/><Relationship Id="rId15" Type="http://schemas.openxmlformats.org/officeDocument/2006/relationships/image" Target="../media/image639.png"/><Relationship Id="rId23" Type="http://schemas.openxmlformats.org/officeDocument/2006/relationships/image" Target="../media/image643.png"/><Relationship Id="rId28" Type="http://schemas.openxmlformats.org/officeDocument/2006/relationships/customXml" Target="../ink/ink823.xml"/><Relationship Id="rId36" Type="http://schemas.openxmlformats.org/officeDocument/2006/relationships/customXml" Target="../ink/ink827.xml"/><Relationship Id="rId49" Type="http://schemas.openxmlformats.org/officeDocument/2006/relationships/image" Target="../media/image656.png"/><Relationship Id="rId57" Type="http://schemas.openxmlformats.org/officeDocument/2006/relationships/image" Target="../media/image660.png"/><Relationship Id="rId106" Type="http://schemas.openxmlformats.org/officeDocument/2006/relationships/customXml" Target="../ink/ink862.xml"/><Relationship Id="rId114" Type="http://schemas.openxmlformats.org/officeDocument/2006/relationships/customXml" Target="../ink/ink866.xml"/><Relationship Id="rId119" Type="http://schemas.openxmlformats.org/officeDocument/2006/relationships/image" Target="../media/image691.png"/><Relationship Id="rId127" Type="http://schemas.openxmlformats.org/officeDocument/2006/relationships/image" Target="../media/image695.png"/><Relationship Id="rId10" Type="http://schemas.openxmlformats.org/officeDocument/2006/relationships/customXml" Target="../ink/ink814.xml"/><Relationship Id="rId31" Type="http://schemas.openxmlformats.org/officeDocument/2006/relationships/image" Target="../media/image647.png"/><Relationship Id="rId44" Type="http://schemas.openxmlformats.org/officeDocument/2006/relationships/customXml" Target="../ink/ink831.xml"/><Relationship Id="rId52" Type="http://schemas.openxmlformats.org/officeDocument/2006/relationships/customXml" Target="../ink/ink835.xml"/><Relationship Id="rId60" Type="http://schemas.openxmlformats.org/officeDocument/2006/relationships/customXml" Target="../ink/ink839.xml"/><Relationship Id="rId65" Type="http://schemas.openxmlformats.org/officeDocument/2006/relationships/image" Target="../media/image664.png"/><Relationship Id="rId73" Type="http://schemas.openxmlformats.org/officeDocument/2006/relationships/image" Target="../media/image668.png"/><Relationship Id="rId78" Type="http://schemas.openxmlformats.org/officeDocument/2006/relationships/customXml" Target="../ink/ink848.xml"/><Relationship Id="rId81" Type="http://schemas.openxmlformats.org/officeDocument/2006/relationships/image" Target="../media/image672.png"/><Relationship Id="rId86" Type="http://schemas.openxmlformats.org/officeDocument/2006/relationships/customXml" Target="../ink/ink852.xml"/><Relationship Id="rId94" Type="http://schemas.openxmlformats.org/officeDocument/2006/relationships/customXml" Target="../ink/ink856.xml"/><Relationship Id="rId99" Type="http://schemas.openxmlformats.org/officeDocument/2006/relationships/image" Target="../media/image681.png"/><Relationship Id="rId101" Type="http://schemas.openxmlformats.org/officeDocument/2006/relationships/image" Target="../media/image682.png"/><Relationship Id="rId122" Type="http://schemas.openxmlformats.org/officeDocument/2006/relationships/customXml" Target="../ink/ink870.xml"/><Relationship Id="rId130" Type="http://schemas.openxmlformats.org/officeDocument/2006/relationships/customXml" Target="../ink/ink874.xml"/><Relationship Id="rId135" Type="http://schemas.openxmlformats.org/officeDocument/2006/relationships/image" Target="../media/image699.png"/><Relationship Id="rId143" Type="http://schemas.openxmlformats.org/officeDocument/2006/relationships/image" Target="../media/image703.png"/><Relationship Id="rId148" Type="http://schemas.openxmlformats.org/officeDocument/2006/relationships/customXml" Target="../ink/ink883.xml"/><Relationship Id="rId151" Type="http://schemas.openxmlformats.org/officeDocument/2006/relationships/image" Target="../media/image707.png"/><Relationship Id="rId156" Type="http://schemas.openxmlformats.org/officeDocument/2006/relationships/image" Target="../media/image709.png"/><Relationship Id="rId4" Type="http://schemas.openxmlformats.org/officeDocument/2006/relationships/customXml" Target="../ink/ink811.xml"/><Relationship Id="rId9" Type="http://schemas.openxmlformats.org/officeDocument/2006/relationships/image" Target="../media/image636.png"/><Relationship Id="rId13" Type="http://schemas.openxmlformats.org/officeDocument/2006/relationships/image" Target="../media/image638.png"/><Relationship Id="rId18" Type="http://schemas.openxmlformats.org/officeDocument/2006/relationships/customXml" Target="../ink/ink818.xml"/><Relationship Id="rId39" Type="http://schemas.openxmlformats.org/officeDocument/2006/relationships/image" Target="../media/image651.png"/><Relationship Id="rId109" Type="http://schemas.openxmlformats.org/officeDocument/2006/relationships/image" Target="../media/image686.png"/><Relationship Id="rId34" Type="http://schemas.openxmlformats.org/officeDocument/2006/relationships/customXml" Target="../ink/ink826.xml"/><Relationship Id="rId50" Type="http://schemas.openxmlformats.org/officeDocument/2006/relationships/customXml" Target="../ink/ink834.xml"/><Relationship Id="rId55" Type="http://schemas.openxmlformats.org/officeDocument/2006/relationships/image" Target="../media/image659.png"/><Relationship Id="rId76" Type="http://schemas.openxmlformats.org/officeDocument/2006/relationships/customXml" Target="../ink/ink847.xml"/><Relationship Id="rId97" Type="http://schemas.openxmlformats.org/officeDocument/2006/relationships/image" Target="../media/image680.png"/><Relationship Id="rId104" Type="http://schemas.openxmlformats.org/officeDocument/2006/relationships/customXml" Target="../ink/ink861.xml"/><Relationship Id="rId120" Type="http://schemas.openxmlformats.org/officeDocument/2006/relationships/customXml" Target="../ink/ink869.xml"/><Relationship Id="rId125" Type="http://schemas.openxmlformats.org/officeDocument/2006/relationships/image" Target="../media/image694.png"/><Relationship Id="rId141" Type="http://schemas.openxmlformats.org/officeDocument/2006/relationships/image" Target="../media/image702.png"/><Relationship Id="rId146" Type="http://schemas.openxmlformats.org/officeDocument/2006/relationships/customXml" Target="../ink/ink882.xml"/><Relationship Id="rId7" Type="http://schemas.openxmlformats.org/officeDocument/2006/relationships/image" Target="../media/image635.png"/><Relationship Id="rId71" Type="http://schemas.openxmlformats.org/officeDocument/2006/relationships/image" Target="../media/image667.png"/><Relationship Id="rId92" Type="http://schemas.openxmlformats.org/officeDocument/2006/relationships/customXml" Target="../ink/ink855.xml"/><Relationship Id="rId2" Type="http://schemas.openxmlformats.org/officeDocument/2006/relationships/customXml" Target="../ink/ink810.xml"/><Relationship Id="rId29" Type="http://schemas.openxmlformats.org/officeDocument/2006/relationships/image" Target="../media/image646.png"/><Relationship Id="rId24" Type="http://schemas.openxmlformats.org/officeDocument/2006/relationships/customXml" Target="../ink/ink821.xml"/><Relationship Id="rId40" Type="http://schemas.openxmlformats.org/officeDocument/2006/relationships/customXml" Target="../ink/ink829.xml"/><Relationship Id="rId45" Type="http://schemas.openxmlformats.org/officeDocument/2006/relationships/image" Target="../media/image654.png"/><Relationship Id="rId66" Type="http://schemas.openxmlformats.org/officeDocument/2006/relationships/customXml" Target="../ink/ink842.xml"/><Relationship Id="rId87" Type="http://schemas.openxmlformats.org/officeDocument/2006/relationships/image" Target="../media/image675.png"/><Relationship Id="rId110" Type="http://schemas.openxmlformats.org/officeDocument/2006/relationships/customXml" Target="../ink/ink864.xml"/><Relationship Id="rId115" Type="http://schemas.openxmlformats.org/officeDocument/2006/relationships/image" Target="../media/image689.png"/><Relationship Id="rId131" Type="http://schemas.openxmlformats.org/officeDocument/2006/relationships/image" Target="../media/image697.png"/><Relationship Id="rId136" Type="http://schemas.openxmlformats.org/officeDocument/2006/relationships/customXml" Target="../ink/ink877.xml"/><Relationship Id="rId157" Type="http://schemas.openxmlformats.org/officeDocument/2006/relationships/customXml" Target="../ink/ink887.xml"/><Relationship Id="rId61" Type="http://schemas.openxmlformats.org/officeDocument/2006/relationships/image" Target="../media/image662.png"/><Relationship Id="rId82" Type="http://schemas.openxmlformats.org/officeDocument/2006/relationships/customXml" Target="../ink/ink850.xml"/><Relationship Id="rId152" Type="http://schemas.openxmlformats.org/officeDocument/2006/relationships/image" Target="../media/image144.png"/><Relationship Id="rId19" Type="http://schemas.openxmlformats.org/officeDocument/2006/relationships/image" Target="../media/image641.png"/><Relationship Id="rId14" Type="http://schemas.openxmlformats.org/officeDocument/2006/relationships/customXml" Target="../ink/ink816.xml"/><Relationship Id="rId30" Type="http://schemas.openxmlformats.org/officeDocument/2006/relationships/customXml" Target="../ink/ink824.xml"/><Relationship Id="rId35" Type="http://schemas.openxmlformats.org/officeDocument/2006/relationships/image" Target="../media/image649.png"/><Relationship Id="rId56" Type="http://schemas.openxmlformats.org/officeDocument/2006/relationships/customXml" Target="../ink/ink837.xml"/><Relationship Id="rId77" Type="http://schemas.openxmlformats.org/officeDocument/2006/relationships/image" Target="../media/image670.png"/><Relationship Id="rId100" Type="http://schemas.openxmlformats.org/officeDocument/2006/relationships/customXml" Target="../ink/ink859.xml"/><Relationship Id="rId105" Type="http://schemas.openxmlformats.org/officeDocument/2006/relationships/image" Target="../media/image684.png"/><Relationship Id="rId126" Type="http://schemas.openxmlformats.org/officeDocument/2006/relationships/customXml" Target="../ink/ink872.xml"/><Relationship Id="rId147" Type="http://schemas.openxmlformats.org/officeDocument/2006/relationships/image" Target="../media/image705.png"/><Relationship Id="rId8" Type="http://schemas.openxmlformats.org/officeDocument/2006/relationships/customXml" Target="../ink/ink813.xml"/><Relationship Id="rId51" Type="http://schemas.openxmlformats.org/officeDocument/2006/relationships/image" Target="../media/image657.png"/><Relationship Id="rId72" Type="http://schemas.openxmlformats.org/officeDocument/2006/relationships/customXml" Target="../ink/ink845.xml"/><Relationship Id="rId93" Type="http://schemas.openxmlformats.org/officeDocument/2006/relationships/image" Target="../media/image678.png"/><Relationship Id="rId98" Type="http://schemas.openxmlformats.org/officeDocument/2006/relationships/customXml" Target="../ink/ink858.xml"/><Relationship Id="rId121" Type="http://schemas.openxmlformats.org/officeDocument/2006/relationships/image" Target="../media/image692.png"/><Relationship Id="rId142" Type="http://schemas.openxmlformats.org/officeDocument/2006/relationships/customXml" Target="../ink/ink880.xml"/><Relationship Id="rId3" Type="http://schemas.openxmlformats.org/officeDocument/2006/relationships/image" Target="../media/image633.png"/><Relationship Id="rId25" Type="http://schemas.openxmlformats.org/officeDocument/2006/relationships/image" Target="../media/image644.png"/><Relationship Id="rId46" Type="http://schemas.openxmlformats.org/officeDocument/2006/relationships/customXml" Target="../ink/ink832.xml"/><Relationship Id="rId67" Type="http://schemas.openxmlformats.org/officeDocument/2006/relationships/image" Target="../media/image665.png"/><Relationship Id="rId116" Type="http://schemas.openxmlformats.org/officeDocument/2006/relationships/customXml" Target="../ink/ink867.xml"/><Relationship Id="rId137" Type="http://schemas.openxmlformats.org/officeDocument/2006/relationships/image" Target="../media/image700.png"/><Relationship Id="rId158" Type="http://schemas.openxmlformats.org/officeDocument/2006/relationships/image" Target="../media/image7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A3861-A24C-42A4-8C53-BB084E88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48" y="222108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Lecture No 10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DFA62C-5207-42EC-8883-5F14CA6F628E}"/>
                  </a:ext>
                </a:extLst>
              </p14:cNvPr>
              <p14:cNvContentPartPr/>
              <p14:nvPr/>
            </p14:nvContentPartPr>
            <p14:xfrm>
              <a:off x="3393171" y="4241385"/>
              <a:ext cx="585000" cy="835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DFA62C-5207-42EC-8883-5F14CA6F62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5171" y="4205745"/>
                <a:ext cx="620640" cy="9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FA3F9E1-897E-4E9B-BBF0-90595DDF1511}"/>
                  </a:ext>
                </a:extLst>
              </p14:cNvPr>
              <p14:cNvContentPartPr/>
              <p14:nvPr/>
            </p14:nvContentPartPr>
            <p14:xfrm>
              <a:off x="4173291" y="4191345"/>
              <a:ext cx="390960" cy="569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FA3F9E1-897E-4E9B-BBF0-90595DDF15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5651" y="4155345"/>
                <a:ext cx="42660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86D5CA-5FF0-48C8-8C6F-22F554782DEF}"/>
                  </a:ext>
                </a:extLst>
              </p14:cNvPr>
              <p14:cNvContentPartPr/>
              <p14:nvPr/>
            </p14:nvContentPartPr>
            <p14:xfrm>
              <a:off x="4037571" y="4482225"/>
              <a:ext cx="329400" cy="144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86D5CA-5FF0-48C8-8C6F-22F554782D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9931" y="4446585"/>
                <a:ext cx="3650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B0B806C-CCC6-466E-A691-9EDD67902264}"/>
                  </a:ext>
                </a:extLst>
              </p14:cNvPr>
              <p14:cNvContentPartPr/>
              <p14:nvPr/>
            </p14:nvContentPartPr>
            <p14:xfrm>
              <a:off x="4591611" y="3796785"/>
              <a:ext cx="1108080" cy="914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B0B806C-CCC6-466E-A691-9EDD679022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3971" y="3761145"/>
                <a:ext cx="1143720" cy="9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8746C0A-8E8E-4B9E-BD09-CC4A768B2C48}"/>
                  </a:ext>
                </a:extLst>
              </p14:cNvPr>
              <p14:cNvContentPartPr/>
              <p14:nvPr/>
            </p14:nvContentPartPr>
            <p14:xfrm>
              <a:off x="5133051" y="4039785"/>
              <a:ext cx="520920" cy="206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8746C0A-8E8E-4B9E-BD09-CC4A768B2C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15051" y="4003785"/>
                <a:ext cx="5565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AB10EA4-2E65-4407-9FB0-04ED71DED2BF}"/>
                  </a:ext>
                </a:extLst>
              </p14:cNvPr>
              <p14:cNvContentPartPr/>
              <p14:nvPr/>
            </p14:nvContentPartPr>
            <p14:xfrm>
              <a:off x="5676291" y="4091625"/>
              <a:ext cx="244440" cy="158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AB10EA4-2E65-4407-9FB0-04ED71DED2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58651" y="4055985"/>
                <a:ext cx="28008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061B92-6717-49DA-8089-415FF20B753B}"/>
                  </a:ext>
                </a:extLst>
              </p14:cNvPr>
              <p14:cNvContentPartPr/>
              <p14:nvPr/>
            </p14:nvContentPartPr>
            <p14:xfrm>
              <a:off x="5413491" y="3521745"/>
              <a:ext cx="1982880" cy="801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061B92-6717-49DA-8089-415FF20B75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95851" y="3485745"/>
                <a:ext cx="2018520" cy="8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397967-20E5-4EC8-989F-4066BEE19513}"/>
                  </a:ext>
                </a:extLst>
              </p14:cNvPr>
              <p14:cNvContentPartPr/>
              <p14:nvPr/>
            </p14:nvContentPartPr>
            <p14:xfrm>
              <a:off x="7558731" y="3271545"/>
              <a:ext cx="470880" cy="309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397967-20E5-4EC8-989F-4066BEE195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40731" y="3235545"/>
                <a:ext cx="5065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9E24A95-2F2D-4AF4-80A7-A12E7C5F4FD9}"/>
                  </a:ext>
                </a:extLst>
              </p14:cNvPr>
              <p14:cNvContentPartPr/>
              <p14:nvPr/>
            </p14:nvContentPartPr>
            <p14:xfrm>
              <a:off x="7886331" y="2915145"/>
              <a:ext cx="440280" cy="579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9E24A95-2F2D-4AF4-80A7-A12E7C5F4F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68331" y="2879145"/>
                <a:ext cx="47592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7192145-E401-4D01-9C6E-8D0B568ECCB8}"/>
                  </a:ext>
                </a:extLst>
              </p14:cNvPr>
              <p14:cNvContentPartPr/>
              <p14:nvPr/>
            </p14:nvContentPartPr>
            <p14:xfrm>
              <a:off x="8455491" y="2700585"/>
              <a:ext cx="932040" cy="1126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7192145-E401-4D01-9C6E-8D0B568ECC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37491" y="2664585"/>
                <a:ext cx="967680" cy="11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B6BDBD-C874-4738-B1C4-DF5D992A627F}"/>
                  </a:ext>
                </a:extLst>
              </p14:cNvPr>
              <p14:cNvContentPartPr/>
              <p14:nvPr/>
            </p14:nvContentPartPr>
            <p14:xfrm>
              <a:off x="9415251" y="2235825"/>
              <a:ext cx="658440" cy="489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B6BDBD-C874-4738-B1C4-DF5D992A62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97611" y="2199825"/>
                <a:ext cx="6940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4CF9985-6D37-4C19-AB2E-94FB542A13BB}"/>
                  </a:ext>
                </a:extLst>
              </p14:cNvPr>
              <p14:cNvContentPartPr/>
              <p14:nvPr/>
            </p14:nvContentPartPr>
            <p14:xfrm>
              <a:off x="9342891" y="2063385"/>
              <a:ext cx="916200" cy="724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4CF9985-6D37-4C19-AB2E-94FB542A13B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24891" y="2027745"/>
                <a:ext cx="951840" cy="7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D15579C-AD7F-4CE2-B723-2A7436D57449}"/>
                  </a:ext>
                </a:extLst>
              </p14:cNvPr>
              <p14:cNvContentPartPr/>
              <p14:nvPr/>
            </p14:nvContentPartPr>
            <p14:xfrm>
              <a:off x="10248291" y="2145465"/>
              <a:ext cx="139320" cy="222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D15579C-AD7F-4CE2-B723-2A7436D574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30291" y="2109465"/>
                <a:ext cx="1749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B9970AB-315E-4DC1-B89D-5A4626F0537B}"/>
                  </a:ext>
                </a:extLst>
              </p14:cNvPr>
              <p14:cNvContentPartPr/>
              <p14:nvPr/>
            </p14:nvContentPartPr>
            <p14:xfrm>
              <a:off x="10057851" y="1772865"/>
              <a:ext cx="835920" cy="399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B9970AB-315E-4DC1-B89D-5A4626F053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040211" y="1737225"/>
                <a:ext cx="87156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4857D2-23A8-41DF-A863-7B7CA6DD10DE}"/>
                  </a:ext>
                </a:extLst>
              </p14:cNvPr>
              <p14:cNvContentPartPr/>
              <p14:nvPr/>
            </p14:nvContentPartPr>
            <p14:xfrm>
              <a:off x="10718811" y="1520505"/>
              <a:ext cx="546120" cy="312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4857D2-23A8-41DF-A863-7B7CA6DD10D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01171" y="1484865"/>
                <a:ext cx="5817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FF2018A-AB3E-4B41-AA71-6A08B7114274}"/>
                  </a:ext>
                </a:extLst>
              </p14:cNvPr>
              <p14:cNvContentPartPr/>
              <p14:nvPr/>
            </p14:nvContentPartPr>
            <p14:xfrm>
              <a:off x="10763811" y="1646865"/>
              <a:ext cx="363240" cy="90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FF2018A-AB3E-4B41-AA71-6A08B71142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745811" y="1610865"/>
                <a:ext cx="3988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94AE75-42D0-40B2-B0FB-8C694EF0813B}"/>
                  </a:ext>
                </a:extLst>
              </p14:cNvPr>
              <p14:cNvContentPartPr/>
              <p14:nvPr/>
            </p14:nvContentPartPr>
            <p14:xfrm>
              <a:off x="11298411" y="1470465"/>
              <a:ext cx="197280" cy="10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94AE75-42D0-40B2-B0FB-8C694EF0813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280411" y="1434465"/>
                <a:ext cx="2329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70B2898-2D33-41A3-AC01-619D36D0CA41}"/>
                  </a:ext>
                </a:extLst>
              </p14:cNvPr>
              <p14:cNvContentPartPr/>
              <p14:nvPr/>
            </p14:nvContentPartPr>
            <p14:xfrm>
              <a:off x="4960971" y="5083785"/>
              <a:ext cx="712080" cy="611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70B2898-2D33-41A3-AC01-619D36D0CA4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42971" y="5048145"/>
                <a:ext cx="74772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1B1EA0A-E7AC-4CED-8B88-A2179607EEF1}"/>
                  </a:ext>
                </a:extLst>
              </p14:cNvPr>
              <p14:cNvContentPartPr/>
              <p14:nvPr/>
            </p14:nvContentPartPr>
            <p14:xfrm>
              <a:off x="5603931" y="5531265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1B1EA0A-E7AC-4CED-8B88-A2179607EEF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85931" y="54956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71765C4-5E75-46D3-99AB-B6600DBF99AA}"/>
                  </a:ext>
                </a:extLst>
              </p14:cNvPr>
              <p14:cNvContentPartPr/>
              <p14:nvPr/>
            </p14:nvContentPartPr>
            <p14:xfrm>
              <a:off x="5694291" y="5303025"/>
              <a:ext cx="219240" cy="235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71765C4-5E75-46D3-99AB-B6600DBF99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76651" y="5267025"/>
                <a:ext cx="2548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727A18-D180-48C6-A858-1D18BA2AC12F}"/>
                  </a:ext>
                </a:extLst>
              </p14:cNvPr>
              <p14:cNvContentPartPr/>
              <p14:nvPr/>
            </p14:nvContentPartPr>
            <p14:xfrm>
              <a:off x="5630931" y="5093145"/>
              <a:ext cx="360" cy="3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727A18-D180-48C6-A858-1D18BA2AC12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12931" y="505750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3C8E9F-6D67-4366-8108-32C392635BCC}"/>
                  </a:ext>
                </a:extLst>
              </p14:cNvPr>
              <p14:cNvContentPartPr/>
              <p14:nvPr/>
            </p14:nvContentPartPr>
            <p14:xfrm>
              <a:off x="5621931" y="4915665"/>
              <a:ext cx="792720" cy="533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3C8E9F-6D67-4366-8108-32C392635BC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03931" y="4880025"/>
                <a:ext cx="82836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6086A9A-C209-40E1-B5FD-1A2EA5A5E41C}"/>
                  </a:ext>
                </a:extLst>
              </p14:cNvPr>
              <p14:cNvContentPartPr/>
              <p14:nvPr/>
            </p14:nvContentPartPr>
            <p14:xfrm>
              <a:off x="6336891" y="4979025"/>
              <a:ext cx="425880" cy="225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6086A9A-C209-40E1-B5FD-1A2EA5A5E41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19251" y="4943025"/>
                <a:ext cx="4615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BE1BF53-F21C-421A-A972-EC4C2519A8DF}"/>
                  </a:ext>
                </a:extLst>
              </p14:cNvPr>
              <p14:cNvContentPartPr/>
              <p14:nvPr/>
            </p14:nvContentPartPr>
            <p14:xfrm>
              <a:off x="6681411" y="4870665"/>
              <a:ext cx="331560" cy="392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BE1BF53-F21C-421A-A972-EC4C2519A8D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63411" y="4834665"/>
                <a:ext cx="3672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C3684A9-F5BD-4C5E-8620-ADF2E381295C}"/>
                  </a:ext>
                </a:extLst>
              </p14:cNvPr>
              <p14:cNvContentPartPr/>
              <p14:nvPr/>
            </p14:nvContentPartPr>
            <p14:xfrm>
              <a:off x="6798771" y="4535505"/>
              <a:ext cx="806400" cy="445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C3684A9-F5BD-4C5E-8620-ADF2E381295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80771" y="4499865"/>
                <a:ext cx="8420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48CF516-84FA-4599-B998-80F3434BB783}"/>
                  </a:ext>
                </a:extLst>
              </p14:cNvPr>
              <p14:cNvContentPartPr/>
              <p14:nvPr/>
            </p14:nvContentPartPr>
            <p14:xfrm>
              <a:off x="7043211" y="4616145"/>
              <a:ext cx="223560" cy="136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48CF516-84FA-4599-B998-80F3434BB78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25571" y="4580505"/>
                <a:ext cx="2592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7D1ACF2-80FF-42A9-83A5-D74A88DB341C}"/>
                  </a:ext>
                </a:extLst>
              </p14:cNvPr>
              <p14:cNvContentPartPr/>
              <p14:nvPr/>
            </p14:nvContentPartPr>
            <p14:xfrm>
              <a:off x="7378371" y="4589505"/>
              <a:ext cx="275760" cy="390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7D1ACF2-80FF-42A9-83A5-D74A88DB341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60371" y="4553865"/>
                <a:ext cx="31140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01295A3-53F0-49C9-98AB-7ACB52C77F3C}"/>
                  </a:ext>
                </a:extLst>
              </p14:cNvPr>
              <p14:cNvContentPartPr/>
              <p14:nvPr/>
            </p14:nvContentPartPr>
            <p14:xfrm>
              <a:off x="7169931" y="4420665"/>
              <a:ext cx="9360" cy="158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01295A3-53F0-49C9-98AB-7ACB52C77F3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51931" y="4384665"/>
                <a:ext cx="45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5934D9E-D42E-4289-9D1D-1C8CDA250494}"/>
                  </a:ext>
                </a:extLst>
              </p14:cNvPr>
              <p14:cNvContentPartPr/>
              <p14:nvPr/>
            </p14:nvContentPartPr>
            <p14:xfrm>
              <a:off x="7613811" y="4336425"/>
              <a:ext cx="667080" cy="451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5934D9E-D42E-4289-9D1D-1C8CDA25049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95811" y="4300425"/>
                <a:ext cx="70272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747B652-C0DB-4E74-A601-080C1BC13699}"/>
                  </a:ext>
                </a:extLst>
              </p14:cNvPr>
              <p14:cNvContentPartPr/>
              <p14:nvPr/>
            </p14:nvContentPartPr>
            <p14:xfrm>
              <a:off x="8419491" y="4139505"/>
              <a:ext cx="623880" cy="2768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747B652-C0DB-4E74-A601-080C1BC1369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01851" y="4103865"/>
                <a:ext cx="6595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1DD31C2-4305-4668-B579-0937290FF0FE}"/>
                  </a:ext>
                </a:extLst>
              </p14:cNvPr>
              <p14:cNvContentPartPr/>
              <p14:nvPr/>
            </p14:nvContentPartPr>
            <p14:xfrm>
              <a:off x="9210411" y="3827745"/>
              <a:ext cx="461880" cy="602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1DD31C2-4305-4668-B579-0937290FF0F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92411" y="3791745"/>
                <a:ext cx="49752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2AA52F7-0F7A-46FA-97C4-B782EA9086BA}"/>
                  </a:ext>
                </a:extLst>
              </p14:cNvPr>
              <p14:cNvContentPartPr/>
              <p14:nvPr/>
            </p14:nvContentPartPr>
            <p14:xfrm>
              <a:off x="555651" y="1272105"/>
              <a:ext cx="814320" cy="1487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2AA52F7-0F7A-46FA-97C4-B782EA9086B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8011" y="1236105"/>
                <a:ext cx="849960" cy="15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D74052F-2D2E-4ADC-9CD8-096CF221F7AF}"/>
                  </a:ext>
                </a:extLst>
              </p14:cNvPr>
              <p14:cNvContentPartPr/>
              <p14:nvPr/>
            </p14:nvContentPartPr>
            <p14:xfrm>
              <a:off x="1229211" y="1613025"/>
              <a:ext cx="549000" cy="627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D74052F-2D2E-4ADC-9CD8-096CF221F7A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11211" y="1577025"/>
                <a:ext cx="58464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2A9519-29E2-42BD-B210-F10F01780E50}"/>
                  </a:ext>
                </a:extLst>
              </p14:cNvPr>
              <p14:cNvContentPartPr/>
              <p14:nvPr/>
            </p14:nvContentPartPr>
            <p14:xfrm>
              <a:off x="1755891" y="1574865"/>
              <a:ext cx="165960" cy="109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2A9519-29E2-42BD-B210-F10F01780E5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38251" y="1539225"/>
                <a:ext cx="2016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5CB7BB8-6A17-4CD4-BC73-03337038B19B}"/>
                  </a:ext>
                </a:extLst>
              </p14:cNvPr>
              <p14:cNvContentPartPr/>
              <p14:nvPr/>
            </p14:nvContentPartPr>
            <p14:xfrm>
              <a:off x="1489851" y="1110825"/>
              <a:ext cx="902160" cy="562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5CB7BB8-6A17-4CD4-BC73-03337038B19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71851" y="1075185"/>
                <a:ext cx="93780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68A6625-3D8C-4E0E-BD46-EFBB5495C338}"/>
                  </a:ext>
                </a:extLst>
              </p14:cNvPr>
              <p14:cNvContentPartPr/>
              <p14:nvPr/>
            </p14:nvContentPartPr>
            <p14:xfrm>
              <a:off x="2442771" y="742185"/>
              <a:ext cx="624240" cy="492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68A6625-3D8C-4E0E-BD46-EFBB5495C33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25131" y="706185"/>
                <a:ext cx="65988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8553CE7-0AFB-4D55-9919-8825CD4A0F50}"/>
                  </a:ext>
                </a:extLst>
              </p14:cNvPr>
              <p14:cNvContentPartPr/>
              <p14:nvPr/>
            </p14:nvContentPartPr>
            <p14:xfrm>
              <a:off x="3014451" y="290745"/>
              <a:ext cx="1222200" cy="5396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8553CE7-0AFB-4D55-9919-8825CD4A0F5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96451" y="255105"/>
                <a:ext cx="125784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6A6F059-F2AD-4A6E-BBCF-6A25320F990E}"/>
                  </a:ext>
                </a:extLst>
              </p14:cNvPr>
              <p14:cNvContentPartPr/>
              <p14:nvPr/>
            </p14:nvContentPartPr>
            <p14:xfrm>
              <a:off x="1231011" y="2733705"/>
              <a:ext cx="974160" cy="8571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6A6F059-F2AD-4A6E-BBCF-6A25320F990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13371" y="2697705"/>
                <a:ext cx="1009800" cy="9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0EC0B9-F6B5-4109-B6CE-C1A75F54F638}"/>
                  </a:ext>
                </a:extLst>
              </p14:cNvPr>
              <p14:cNvContentPartPr/>
              <p14:nvPr/>
            </p14:nvContentPartPr>
            <p14:xfrm>
              <a:off x="1484451" y="2445345"/>
              <a:ext cx="622080" cy="5936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0EC0B9-F6B5-4109-B6CE-C1A75F54F63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466451" y="2409345"/>
                <a:ext cx="65772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44FD971-DD13-4640-AC4A-5EC3C6A29CC6}"/>
                  </a:ext>
                </a:extLst>
              </p14:cNvPr>
              <p14:cNvContentPartPr/>
              <p14:nvPr/>
            </p14:nvContentPartPr>
            <p14:xfrm>
              <a:off x="2036691" y="2332305"/>
              <a:ext cx="741960" cy="5734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44FD971-DD13-4640-AC4A-5EC3C6A29CC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018691" y="2296305"/>
                <a:ext cx="77760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CC96B1F-0CC4-4F19-B71F-758346D20F49}"/>
                  </a:ext>
                </a:extLst>
              </p14:cNvPr>
              <p14:cNvContentPartPr/>
              <p14:nvPr/>
            </p14:nvContentPartPr>
            <p14:xfrm>
              <a:off x="2819331" y="2342385"/>
              <a:ext cx="556920" cy="2966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CC96B1F-0CC4-4F19-B71F-758346D20F4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01331" y="2306385"/>
                <a:ext cx="5925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566E719-5111-46A2-9DB1-C5460457E582}"/>
                  </a:ext>
                </a:extLst>
              </p14:cNvPr>
              <p14:cNvContentPartPr/>
              <p14:nvPr/>
            </p14:nvContentPartPr>
            <p14:xfrm>
              <a:off x="3332331" y="2054745"/>
              <a:ext cx="562320" cy="333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566E719-5111-46A2-9DB1-C5460457E58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14331" y="2019105"/>
                <a:ext cx="5979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930709B-2917-41E0-BAFC-DA3790131108}"/>
                  </a:ext>
                </a:extLst>
              </p14:cNvPr>
              <p14:cNvContentPartPr/>
              <p14:nvPr/>
            </p14:nvContentPartPr>
            <p14:xfrm>
              <a:off x="3884931" y="848745"/>
              <a:ext cx="1539720" cy="11700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930709B-2917-41E0-BAFC-DA379013110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67291" y="812745"/>
                <a:ext cx="1575360" cy="12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FD7B604-AC3B-4C97-8028-32337CDCAB2F}"/>
                  </a:ext>
                </a:extLst>
              </p14:cNvPr>
              <p14:cNvContentPartPr/>
              <p14:nvPr/>
            </p14:nvContentPartPr>
            <p14:xfrm>
              <a:off x="1509291" y="4406625"/>
              <a:ext cx="1026360" cy="8071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FD7B604-AC3B-4C97-8028-32337CDCAB2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91651" y="4370625"/>
                <a:ext cx="1062000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3B9A973-8F3A-4F47-BC63-110B1A69030E}"/>
                  </a:ext>
                </a:extLst>
              </p14:cNvPr>
              <p14:cNvContentPartPr/>
              <p14:nvPr/>
            </p14:nvContentPartPr>
            <p14:xfrm>
              <a:off x="2018331" y="4116465"/>
              <a:ext cx="930960" cy="766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3B9A973-8F3A-4F47-BC63-110B1A69030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000691" y="4080465"/>
                <a:ext cx="966600" cy="8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83D5B6D-3B06-43EF-B12D-7BEA9F35BD8F}"/>
                  </a:ext>
                </a:extLst>
              </p14:cNvPr>
              <p14:cNvContentPartPr/>
              <p14:nvPr/>
            </p14:nvContentPartPr>
            <p14:xfrm>
              <a:off x="551691" y="3104145"/>
              <a:ext cx="787680" cy="1069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83D5B6D-3B06-43EF-B12D-7BEA9F35BD8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4051" y="3068145"/>
                <a:ext cx="823320" cy="11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83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6F47AE-F8B6-4153-8E18-4BF0CFC60DED}"/>
                  </a:ext>
                </a:extLst>
              </p14:cNvPr>
              <p14:cNvContentPartPr/>
              <p14:nvPr/>
            </p14:nvContentPartPr>
            <p14:xfrm>
              <a:off x="642411" y="674865"/>
              <a:ext cx="360" cy="3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6F47AE-F8B6-4153-8E18-4BF0CFC60D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771" y="63922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9EF019-2B33-4A2B-8F4F-C9818A2FB3B9}"/>
                  </a:ext>
                </a:extLst>
              </p14:cNvPr>
              <p14:cNvContentPartPr/>
              <p14:nvPr/>
            </p14:nvContentPartPr>
            <p14:xfrm>
              <a:off x="334611" y="714825"/>
              <a:ext cx="39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9EF019-2B33-4A2B-8F4F-C9818A2FB3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611" y="67882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4BA3D3-935F-4CBB-9D9E-C71D214A5A76}"/>
                  </a:ext>
                </a:extLst>
              </p14:cNvPr>
              <p14:cNvContentPartPr/>
              <p14:nvPr/>
            </p14:nvContentPartPr>
            <p14:xfrm>
              <a:off x="388971" y="452385"/>
              <a:ext cx="39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4BA3D3-935F-4CBB-9D9E-C71D214A5A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971" y="41638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11D3E3-12A6-4F0C-83DA-CBCE402EEAF6}"/>
                  </a:ext>
                </a:extLst>
              </p14:cNvPr>
              <p14:cNvContentPartPr/>
              <p14:nvPr/>
            </p14:nvContentPartPr>
            <p14:xfrm>
              <a:off x="950931" y="469305"/>
              <a:ext cx="325800" cy="482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11D3E3-12A6-4F0C-83DA-CBCE402EEA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931" y="433305"/>
                <a:ext cx="3614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B4A2FA-79F5-4C5E-8CE9-B6D7F4235D4C}"/>
                  </a:ext>
                </a:extLst>
              </p14:cNvPr>
              <p14:cNvContentPartPr/>
              <p14:nvPr/>
            </p14:nvContentPartPr>
            <p14:xfrm>
              <a:off x="1317771" y="778185"/>
              <a:ext cx="39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B4A2FA-79F5-4C5E-8CE9-B6D7F4235D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0131" y="74218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2F28B0-DA45-4B77-B469-41B661C5FCDB}"/>
                  </a:ext>
                </a:extLst>
              </p14:cNvPr>
              <p14:cNvContentPartPr/>
              <p14:nvPr/>
            </p14:nvContentPartPr>
            <p14:xfrm>
              <a:off x="1566171" y="524745"/>
              <a:ext cx="94680" cy="259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2F28B0-DA45-4B77-B469-41B661C5FC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48171" y="489105"/>
                <a:ext cx="13032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397A5DC-A115-4376-BD84-A87A1EB6E362}"/>
                  </a:ext>
                </a:extLst>
              </p14:cNvPr>
              <p14:cNvContentPartPr/>
              <p14:nvPr/>
            </p14:nvContentPartPr>
            <p14:xfrm>
              <a:off x="1348731" y="484425"/>
              <a:ext cx="556200" cy="470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397A5DC-A115-4376-BD84-A87A1EB6E3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1091" y="448425"/>
                <a:ext cx="59184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E6E5D78-B893-486A-A791-A60BC29E4326}"/>
                  </a:ext>
                </a:extLst>
              </p14:cNvPr>
              <p14:cNvContentPartPr/>
              <p14:nvPr/>
            </p14:nvContentPartPr>
            <p14:xfrm>
              <a:off x="2266011" y="233505"/>
              <a:ext cx="542520" cy="689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E6E5D78-B893-486A-A791-A60BC29E43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48011" y="197505"/>
                <a:ext cx="57816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005248-B108-44C4-B305-E33C411BF818}"/>
                  </a:ext>
                </a:extLst>
              </p14:cNvPr>
              <p14:cNvContentPartPr/>
              <p14:nvPr/>
            </p14:nvContentPartPr>
            <p14:xfrm>
              <a:off x="2452851" y="732825"/>
              <a:ext cx="21384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005248-B108-44C4-B305-E33C411BF8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35211" y="697185"/>
                <a:ext cx="2494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8D61164-F41D-4DCC-B548-51C13D1870CE}"/>
                  </a:ext>
                </a:extLst>
              </p14:cNvPr>
              <p14:cNvContentPartPr/>
              <p14:nvPr/>
            </p14:nvContentPartPr>
            <p14:xfrm>
              <a:off x="3262851" y="325665"/>
              <a:ext cx="1035720" cy="632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8D61164-F41D-4DCC-B548-51C13D1870C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44851" y="290025"/>
                <a:ext cx="107136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95B6945-384F-4193-990E-C5FFDF337B95}"/>
                  </a:ext>
                </a:extLst>
              </p14:cNvPr>
              <p14:cNvContentPartPr/>
              <p14:nvPr/>
            </p14:nvContentPartPr>
            <p14:xfrm>
              <a:off x="4535451" y="584505"/>
              <a:ext cx="360" cy="3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95B6945-384F-4193-990E-C5FFDF337B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17811" y="54886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F79138-DD09-4F6B-A281-FFEDD0A9254E}"/>
                  </a:ext>
                </a:extLst>
              </p14:cNvPr>
              <p14:cNvContentPartPr/>
              <p14:nvPr/>
            </p14:nvContentPartPr>
            <p14:xfrm>
              <a:off x="5048811" y="316665"/>
              <a:ext cx="227160" cy="219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F79138-DD09-4F6B-A281-FFEDD0A9254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30811" y="280665"/>
                <a:ext cx="2628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B05BE09-C9CE-4D5C-995D-EECC9142287D}"/>
                  </a:ext>
                </a:extLst>
              </p14:cNvPr>
              <p14:cNvContentPartPr/>
              <p14:nvPr/>
            </p14:nvContentPartPr>
            <p14:xfrm>
              <a:off x="468531" y="2054025"/>
              <a:ext cx="676080" cy="884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B05BE09-C9CE-4D5C-995D-EECC914228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0891" y="2018385"/>
                <a:ext cx="71172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FA6C79-5268-421D-95C0-A8EE40CCAFA1}"/>
                  </a:ext>
                </a:extLst>
              </p14:cNvPr>
              <p14:cNvContentPartPr/>
              <p14:nvPr/>
            </p14:nvContentPartPr>
            <p14:xfrm>
              <a:off x="497331" y="1717785"/>
              <a:ext cx="957240" cy="355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FA6C79-5268-421D-95C0-A8EE40CCAF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9691" y="1682145"/>
                <a:ext cx="9928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6042D33-68E8-490F-916F-72057C4E8306}"/>
                  </a:ext>
                </a:extLst>
              </p14:cNvPr>
              <p14:cNvContentPartPr/>
              <p14:nvPr/>
            </p14:nvContentPartPr>
            <p14:xfrm>
              <a:off x="1466451" y="2027025"/>
              <a:ext cx="739800" cy="173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6042D33-68E8-490F-916F-72057C4E83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48811" y="1991025"/>
                <a:ext cx="77544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577EB01-A919-44EB-835C-3F21E202CDA2}"/>
                  </a:ext>
                </a:extLst>
              </p14:cNvPr>
              <p14:cNvContentPartPr/>
              <p14:nvPr/>
            </p14:nvContentPartPr>
            <p14:xfrm>
              <a:off x="1520451" y="2290185"/>
              <a:ext cx="788040" cy="217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577EB01-A919-44EB-835C-3F21E202CDA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02811" y="2254185"/>
                <a:ext cx="8236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F75A0EE-8ECA-4E6D-9EE2-E0736FDD64B6}"/>
                  </a:ext>
                </a:extLst>
              </p14:cNvPr>
              <p14:cNvContentPartPr/>
              <p14:nvPr/>
            </p14:nvContentPartPr>
            <p14:xfrm>
              <a:off x="2714211" y="1366425"/>
              <a:ext cx="434520" cy="1587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F75A0EE-8ECA-4E6D-9EE2-E0736FDD64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96571" y="1330785"/>
                <a:ext cx="470160" cy="16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C19940B-4FED-4E56-93A7-ECF812C6749F}"/>
                  </a:ext>
                </a:extLst>
              </p14:cNvPr>
              <p14:cNvContentPartPr/>
              <p14:nvPr/>
            </p14:nvContentPartPr>
            <p14:xfrm>
              <a:off x="3260331" y="1695465"/>
              <a:ext cx="531360" cy="701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C19940B-4FED-4E56-93A7-ECF812C6749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42691" y="1659825"/>
                <a:ext cx="56700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B12769F-96C3-4C47-8D65-4134B9E6043D}"/>
                  </a:ext>
                </a:extLst>
              </p14:cNvPr>
              <p14:cNvContentPartPr/>
              <p14:nvPr/>
            </p14:nvContentPartPr>
            <p14:xfrm>
              <a:off x="3240531" y="1537785"/>
              <a:ext cx="552600" cy="173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B12769F-96C3-4C47-8D65-4134B9E604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22891" y="1501785"/>
                <a:ext cx="5882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144C37E-A895-4F09-ACAF-334E15F836AB}"/>
                  </a:ext>
                </a:extLst>
              </p14:cNvPr>
              <p14:cNvContentPartPr/>
              <p14:nvPr/>
            </p14:nvContentPartPr>
            <p14:xfrm>
              <a:off x="3946851" y="2123145"/>
              <a:ext cx="10080" cy="222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144C37E-A895-4F09-ACAF-334E15F836A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29211" y="2087505"/>
                <a:ext cx="457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1664339-6CA0-4B33-AAD3-C5C1DBAE64C2}"/>
                  </a:ext>
                </a:extLst>
              </p14:cNvPr>
              <p14:cNvContentPartPr/>
              <p14:nvPr/>
            </p14:nvContentPartPr>
            <p14:xfrm>
              <a:off x="5342931" y="1354905"/>
              <a:ext cx="512280" cy="620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1664339-6CA0-4B33-AAD3-C5C1DBAE64C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25291" y="1318905"/>
                <a:ext cx="54792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18FBA9A-1EA3-454F-9585-9C029532B040}"/>
                  </a:ext>
                </a:extLst>
              </p14:cNvPr>
              <p14:cNvContentPartPr/>
              <p14:nvPr/>
            </p14:nvContentPartPr>
            <p14:xfrm>
              <a:off x="5142051" y="1163025"/>
              <a:ext cx="625680" cy="222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18FBA9A-1EA3-454F-9585-9C029532B04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24411" y="1127385"/>
                <a:ext cx="6613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1956D50-D042-484E-AB2B-C52563B04546}"/>
                  </a:ext>
                </a:extLst>
              </p14:cNvPr>
              <p14:cNvContentPartPr/>
              <p14:nvPr/>
            </p14:nvContentPartPr>
            <p14:xfrm>
              <a:off x="5929371" y="2009385"/>
              <a:ext cx="443160" cy="275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1956D50-D042-484E-AB2B-C52563B0454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11731" y="1973745"/>
                <a:ext cx="4788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D5ECDA0-54E5-40F6-BB37-57FEF51509D5}"/>
                  </a:ext>
                </a:extLst>
              </p14:cNvPr>
              <p14:cNvContentPartPr/>
              <p14:nvPr/>
            </p14:nvContentPartPr>
            <p14:xfrm>
              <a:off x="7410051" y="1475145"/>
              <a:ext cx="455040" cy="756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D5ECDA0-54E5-40F6-BB37-57FEF51509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92051" y="1439505"/>
                <a:ext cx="490680" cy="8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3A98217-6BDC-46AD-80AA-43D0291F3C9A}"/>
                  </a:ext>
                </a:extLst>
              </p14:cNvPr>
              <p14:cNvContentPartPr/>
              <p14:nvPr/>
            </p14:nvContentPartPr>
            <p14:xfrm>
              <a:off x="7106571" y="1251585"/>
              <a:ext cx="667080" cy="214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3A98217-6BDC-46AD-80AA-43D0291F3C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88931" y="1215585"/>
                <a:ext cx="7027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EFA247-BF74-4322-B649-34B95502C42D}"/>
                  </a:ext>
                </a:extLst>
              </p14:cNvPr>
              <p14:cNvContentPartPr/>
              <p14:nvPr/>
            </p14:nvContentPartPr>
            <p14:xfrm>
              <a:off x="7894251" y="2070945"/>
              <a:ext cx="181800" cy="466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EFA247-BF74-4322-B649-34B95502C4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76611" y="2035305"/>
                <a:ext cx="2174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89A954C-F3E6-46B4-9E11-A0E1B899C81F}"/>
                  </a:ext>
                </a:extLst>
              </p14:cNvPr>
              <p14:cNvContentPartPr/>
              <p14:nvPr/>
            </p14:nvContentPartPr>
            <p14:xfrm>
              <a:off x="9291051" y="1073385"/>
              <a:ext cx="474480" cy="6516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89A954C-F3E6-46B4-9E11-A0E1B899C81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73411" y="1037385"/>
                <a:ext cx="51012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EE14857-B6AD-4439-AAB6-9B4657C6357E}"/>
                  </a:ext>
                </a:extLst>
              </p14:cNvPr>
              <p14:cNvContentPartPr/>
              <p14:nvPr/>
            </p14:nvContentPartPr>
            <p14:xfrm>
              <a:off x="9188811" y="881505"/>
              <a:ext cx="666360" cy="177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EE14857-B6AD-4439-AAB6-9B4657C635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170811" y="845865"/>
                <a:ext cx="702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3D440FF-C195-439E-A641-7B15AA28BEBC}"/>
                  </a:ext>
                </a:extLst>
              </p14:cNvPr>
              <p14:cNvContentPartPr/>
              <p14:nvPr/>
            </p14:nvContentPartPr>
            <p14:xfrm>
              <a:off x="9840771" y="1533825"/>
              <a:ext cx="120240" cy="213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3D440FF-C195-439E-A641-7B15AA28BEB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22771" y="1497825"/>
                <a:ext cx="1558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E845D90-F030-42C3-B387-A8854794C824}"/>
                  </a:ext>
                </a:extLst>
              </p14:cNvPr>
              <p14:cNvContentPartPr/>
              <p14:nvPr/>
            </p14:nvContentPartPr>
            <p14:xfrm>
              <a:off x="9985851" y="523305"/>
              <a:ext cx="624240" cy="1871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E845D90-F030-42C3-B387-A8854794C82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67851" y="487665"/>
                <a:ext cx="659880" cy="19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377D6A-D79E-4E77-B907-F63CEAFF7C71}"/>
                  </a:ext>
                </a:extLst>
              </p14:cNvPr>
              <p14:cNvContentPartPr/>
              <p14:nvPr/>
            </p14:nvContentPartPr>
            <p14:xfrm>
              <a:off x="1484451" y="4856265"/>
              <a:ext cx="831240" cy="3495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377D6A-D79E-4E77-B907-F63CEAFF7C7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66451" y="4820625"/>
                <a:ext cx="8668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B5756C3-D841-4E1C-936D-C70BA0E07E32}"/>
                  </a:ext>
                </a:extLst>
              </p14:cNvPr>
              <p14:cNvContentPartPr/>
              <p14:nvPr/>
            </p14:nvContentPartPr>
            <p14:xfrm>
              <a:off x="1339371" y="5444505"/>
              <a:ext cx="773280" cy="159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B5756C3-D841-4E1C-936D-C70BA0E07E3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21731" y="5408865"/>
                <a:ext cx="8089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D70F259-F211-42CF-AC41-E74E174EAD09}"/>
                  </a:ext>
                </a:extLst>
              </p14:cNvPr>
              <p14:cNvContentPartPr/>
              <p14:nvPr/>
            </p14:nvContentPartPr>
            <p14:xfrm>
              <a:off x="2869731" y="3883185"/>
              <a:ext cx="552960" cy="2013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D70F259-F211-42CF-AC41-E74E174EAD0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51731" y="3847185"/>
                <a:ext cx="588600" cy="20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F0F3470-0210-48F3-A7A0-9886F5ACB422}"/>
                  </a:ext>
                </a:extLst>
              </p14:cNvPr>
              <p14:cNvContentPartPr/>
              <p14:nvPr/>
            </p14:nvContentPartPr>
            <p14:xfrm>
              <a:off x="3829131" y="4133745"/>
              <a:ext cx="79200" cy="3146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F0F3470-0210-48F3-A7A0-9886F5ACB42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11131" y="4097745"/>
                <a:ext cx="1148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4569E03-7D4A-401C-9D7A-89F7308B665E}"/>
                  </a:ext>
                </a:extLst>
              </p14:cNvPr>
              <p14:cNvContentPartPr/>
              <p14:nvPr/>
            </p14:nvContentPartPr>
            <p14:xfrm>
              <a:off x="3457971" y="4660425"/>
              <a:ext cx="741240" cy="182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4569E03-7D4A-401C-9D7A-89F7308B665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39971" y="4624785"/>
                <a:ext cx="7768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11C8BB3-6DF2-4096-A0DC-D98983EC4F60}"/>
                  </a:ext>
                </a:extLst>
              </p14:cNvPr>
              <p14:cNvContentPartPr/>
              <p14:nvPr/>
            </p14:nvContentPartPr>
            <p14:xfrm>
              <a:off x="3971331" y="4788945"/>
              <a:ext cx="193320" cy="627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11C8BB3-6DF2-4096-A0DC-D98983EC4F6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53331" y="4753305"/>
                <a:ext cx="22896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DC298DF-C6CD-4E6F-B392-B44C2F881FE5}"/>
                  </a:ext>
                </a:extLst>
              </p14:cNvPr>
              <p14:cNvContentPartPr/>
              <p14:nvPr/>
            </p14:nvContentPartPr>
            <p14:xfrm>
              <a:off x="5178051" y="3820185"/>
              <a:ext cx="687600" cy="488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DC298DF-C6CD-4E6F-B392-B44C2F881FE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60411" y="3784185"/>
                <a:ext cx="72324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3535782-D5A3-4C85-9DFA-8D2D07289FD0}"/>
                  </a:ext>
                </a:extLst>
              </p14:cNvPr>
              <p14:cNvContentPartPr/>
              <p14:nvPr/>
            </p14:nvContentPartPr>
            <p14:xfrm>
              <a:off x="5431491" y="4512105"/>
              <a:ext cx="505080" cy="871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3535782-D5A3-4C85-9DFA-8D2D07289FD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13851" y="4476105"/>
                <a:ext cx="5407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47F3575-C9AC-4142-9DEB-676E448E27AE}"/>
                  </a:ext>
                </a:extLst>
              </p14:cNvPr>
              <p14:cNvContentPartPr/>
              <p14:nvPr/>
            </p14:nvContentPartPr>
            <p14:xfrm>
              <a:off x="5636331" y="4698585"/>
              <a:ext cx="350640" cy="622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47F3575-C9AC-4142-9DEB-676E448E27A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618691" y="4662585"/>
                <a:ext cx="38628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2B3C3F-FAE4-4754-BFC1-6AB5DD90BDBA}"/>
                  </a:ext>
                </a:extLst>
              </p14:cNvPr>
              <p14:cNvContentPartPr/>
              <p14:nvPr/>
            </p14:nvContentPartPr>
            <p14:xfrm>
              <a:off x="7414731" y="3464145"/>
              <a:ext cx="678960" cy="566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2B3C3F-FAE4-4754-BFC1-6AB5DD90BDB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96731" y="3428505"/>
                <a:ext cx="71460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67CD8FB-2FB3-461F-BA97-899017B8D96C}"/>
                  </a:ext>
                </a:extLst>
              </p14:cNvPr>
              <p14:cNvContentPartPr/>
              <p14:nvPr/>
            </p14:nvContentPartPr>
            <p14:xfrm>
              <a:off x="7532451" y="4246785"/>
              <a:ext cx="671400" cy="171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67CD8FB-2FB3-461F-BA97-899017B8D96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14451" y="4211145"/>
                <a:ext cx="7070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DB227FD-55E0-4E6F-A126-F1CA6E208D73}"/>
                  </a:ext>
                </a:extLst>
              </p14:cNvPr>
              <p14:cNvContentPartPr/>
              <p14:nvPr/>
            </p14:nvContentPartPr>
            <p14:xfrm>
              <a:off x="7776531" y="4589505"/>
              <a:ext cx="302760" cy="5994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DB227FD-55E0-4E6F-A126-F1CA6E208D7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58531" y="4553865"/>
                <a:ext cx="3384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2C511EB-51A0-47DE-980F-57F07FAA0C52}"/>
                  </a:ext>
                </a:extLst>
              </p14:cNvPr>
              <p14:cNvContentPartPr/>
              <p14:nvPr/>
            </p14:nvContentPartPr>
            <p14:xfrm>
              <a:off x="9234171" y="3295305"/>
              <a:ext cx="232920" cy="491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2C511EB-51A0-47DE-980F-57F07FAA0C5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16531" y="3259305"/>
                <a:ext cx="26856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397AC1B-CC00-4CBA-AC1A-0792E85FF5AA}"/>
                  </a:ext>
                </a:extLst>
              </p14:cNvPr>
              <p14:cNvContentPartPr/>
              <p14:nvPr/>
            </p14:nvContentPartPr>
            <p14:xfrm>
              <a:off x="9053091" y="4058145"/>
              <a:ext cx="672120" cy="2059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397AC1B-CC00-4CBA-AC1A-0792E85FF5A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35451" y="4022505"/>
                <a:ext cx="707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9AB6290-982B-4389-BF6C-CC24B8B1E642}"/>
                  </a:ext>
                </a:extLst>
              </p14:cNvPr>
              <p14:cNvContentPartPr/>
              <p14:nvPr/>
            </p14:nvContentPartPr>
            <p14:xfrm>
              <a:off x="9438651" y="4127985"/>
              <a:ext cx="230760" cy="6922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9AB6290-982B-4389-BF6C-CC24B8B1E6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420651" y="4092345"/>
                <a:ext cx="26640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DD47ADB-A0A5-4836-9B4D-852A0F25FEE7}"/>
                  </a:ext>
                </a:extLst>
              </p14:cNvPr>
              <p14:cNvContentPartPr/>
              <p14:nvPr/>
            </p14:nvContentPartPr>
            <p14:xfrm>
              <a:off x="9650691" y="2353905"/>
              <a:ext cx="1072080" cy="24368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DD47ADB-A0A5-4836-9B4D-852A0F25FEE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33051" y="2317905"/>
                <a:ext cx="1107720" cy="25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981EFD3-4A36-413E-A20C-5F6230808C4C}"/>
                  </a:ext>
                </a:extLst>
              </p14:cNvPr>
              <p14:cNvContentPartPr/>
              <p14:nvPr/>
            </p14:nvContentPartPr>
            <p14:xfrm>
              <a:off x="7910451" y="5102145"/>
              <a:ext cx="3365280" cy="1626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981EFD3-4A36-413E-A20C-5F6230808C4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92811" y="5066505"/>
                <a:ext cx="3400920" cy="16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F822457-283F-4405-90D8-1BBC9745F83D}"/>
                  </a:ext>
                </a:extLst>
              </p14:cNvPr>
              <p14:cNvContentPartPr/>
              <p14:nvPr/>
            </p14:nvContentPartPr>
            <p14:xfrm>
              <a:off x="11352051" y="4555305"/>
              <a:ext cx="668160" cy="8478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F822457-283F-4405-90D8-1BBC9745F83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334051" y="4519305"/>
                <a:ext cx="703800" cy="9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964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69F9AC-89DF-4CE4-880D-2D9232EB47B8}"/>
                  </a:ext>
                </a:extLst>
              </p14:cNvPr>
              <p14:cNvContentPartPr/>
              <p14:nvPr/>
            </p14:nvContentPartPr>
            <p14:xfrm>
              <a:off x="1709091" y="352665"/>
              <a:ext cx="431280" cy="59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69F9AC-89DF-4CE4-880D-2D9232EB47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1451" y="335025"/>
                <a:ext cx="4669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4505D6-635E-40B0-9B02-86B1A9E6112C}"/>
                  </a:ext>
                </a:extLst>
              </p14:cNvPr>
              <p14:cNvContentPartPr/>
              <p14:nvPr/>
            </p14:nvContentPartPr>
            <p14:xfrm>
              <a:off x="2281131" y="443385"/>
              <a:ext cx="243360" cy="392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4505D6-635E-40B0-9B02-86B1A9E611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3491" y="425745"/>
                <a:ext cx="2790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09E7EE-B27E-4D3D-8D2E-C72A777E1538}"/>
                  </a:ext>
                </a:extLst>
              </p14:cNvPr>
              <p14:cNvContentPartPr/>
              <p14:nvPr/>
            </p14:nvContentPartPr>
            <p14:xfrm>
              <a:off x="2281131" y="663345"/>
              <a:ext cx="129960" cy="4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09E7EE-B27E-4D3D-8D2E-C72A777E15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3491" y="645345"/>
                <a:ext cx="1656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E93F7F-8EA6-4056-87D4-11F0DCF34A74}"/>
                  </a:ext>
                </a:extLst>
              </p14:cNvPr>
              <p14:cNvContentPartPr/>
              <p14:nvPr/>
            </p14:nvContentPartPr>
            <p14:xfrm>
              <a:off x="2615571" y="291105"/>
              <a:ext cx="631080" cy="476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E93F7F-8EA6-4056-87D4-11F0DCF34A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7571" y="273465"/>
                <a:ext cx="66672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DCCEEB-C031-42BC-87D6-EBE49EA3C2ED}"/>
                  </a:ext>
                </a:extLst>
              </p14:cNvPr>
              <p14:cNvContentPartPr/>
              <p14:nvPr/>
            </p14:nvContentPartPr>
            <p14:xfrm>
              <a:off x="2960091" y="461745"/>
              <a:ext cx="182160" cy="81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DCCEEB-C031-42BC-87D6-EBE49EA3C2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2091" y="444105"/>
                <a:ext cx="2178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7FA0C9-A10B-4CE3-B3CB-8796FD8DEF57}"/>
                  </a:ext>
                </a:extLst>
              </p14:cNvPr>
              <p14:cNvContentPartPr/>
              <p14:nvPr/>
            </p14:nvContentPartPr>
            <p14:xfrm>
              <a:off x="3249891" y="479385"/>
              <a:ext cx="45360" cy="89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7FA0C9-A10B-4CE3-B3CB-8796FD8DEF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32251" y="461385"/>
                <a:ext cx="81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FD8411C-B420-4E21-A655-B68F6A6A980D}"/>
                  </a:ext>
                </a:extLst>
              </p14:cNvPr>
              <p14:cNvContentPartPr/>
              <p14:nvPr/>
            </p14:nvContentPartPr>
            <p14:xfrm>
              <a:off x="3168531" y="39802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FD8411C-B420-4E21-A655-B68F6A6A980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50531" y="3800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B188B9-85D4-46A0-8188-87D00FD88909}"/>
                  </a:ext>
                </a:extLst>
              </p14:cNvPr>
              <p14:cNvContentPartPr/>
              <p14:nvPr/>
            </p14:nvContentPartPr>
            <p14:xfrm>
              <a:off x="3524211" y="425385"/>
              <a:ext cx="312840" cy="190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B188B9-85D4-46A0-8188-87D00FD889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06571" y="407385"/>
                <a:ext cx="3484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672946-21EB-40A6-8233-BD0FCE70E3F7}"/>
                  </a:ext>
                </a:extLst>
              </p14:cNvPr>
              <p14:cNvContentPartPr/>
              <p14:nvPr/>
            </p14:nvContentPartPr>
            <p14:xfrm>
              <a:off x="4064571" y="389025"/>
              <a:ext cx="285120" cy="264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672946-21EB-40A6-8233-BD0FCE70E3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46931" y="371025"/>
                <a:ext cx="3207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0D789F-D2F0-43A0-B72B-197F69D68D7B}"/>
                  </a:ext>
                </a:extLst>
              </p14:cNvPr>
              <p14:cNvContentPartPr/>
              <p14:nvPr/>
            </p14:nvContentPartPr>
            <p14:xfrm>
              <a:off x="4416651" y="206145"/>
              <a:ext cx="525600" cy="320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0D789F-D2F0-43A0-B72B-197F69D68D7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98651" y="188145"/>
                <a:ext cx="56124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232C92C-C08B-4709-BE4C-03498F18E693}"/>
                  </a:ext>
                </a:extLst>
              </p14:cNvPr>
              <p14:cNvContentPartPr/>
              <p14:nvPr/>
            </p14:nvContentPartPr>
            <p14:xfrm>
              <a:off x="4906611" y="329625"/>
              <a:ext cx="634320" cy="503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232C92C-C08B-4709-BE4C-03498F18E6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88971" y="311625"/>
                <a:ext cx="6699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2666C5A-ED9F-4AF6-B6ED-EDE6DEE6EF5E}"/>
                  </a:ext>
                </a:extLst>
              </p14:cNvPr>
              <p14:cNvContentPartPr/>
              <p14:nvPr/>
            </p14:nvContentPartPr>
            <p14:xfrm>
              <a:off x="5776011" y="515385"/>
              <a:ext cx="259200" cy="10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2666C5A-ED9F-4AF6-B6ED-EDE6DEE6EF5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58011" y="497745"/>
                <a:ext cx="2948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F6AA2D-323D-4194-A220-1EFBA21501EA}"/>
                  </a:ext>
                </a:extLst>
              </p14:cNvPr>
              <p14:cNvContentPartPr/>
              <p14:nvPr/>
            </p14:nvContentPartPr>
            <p14:xfrm>
              <a:off x="5612571" y="415665"/>
              <a:ext cx="684720" cy="473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F6AA2D-323D-4194-A220-1EFBA21501E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94571" y="397665"/>
                <a:ext cx="72036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81EB9A2-9AD8-44D6-853D-6954D4F6F08E}"/>
                  </a:ext>
                </a:extLst>
              </p14:cNvPr>
              <p14:cNvContentPartPr/>
              <p14:nvPr/>
            </p14:nvContentPartPr>
            <p14:xfrm>
              <a:off x="6373251" y="515745"/>
              <a:ext cx="130680" cy="102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81EB9A2-9AD8-44D6-853D-6954D4F6F08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55611" y="497745"/>
                <a:ext cx="1663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35C4BA-1057-4641-81F3-4B7A3A5C5F36}"/>
                  </a:ext>
                </a:extLst>
              </p14:cNvPr>
              <p14:cNvContentPartPr/>
              <p14:nvPr/>
            </p14:nvContentPartPr>
            <p14:xfrm>
              <a:off x="6219171" y="345465"/>
              <a:ext cx="9360" cy="7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35C4BA-1057-4641-81F3-4B7A3A5C5F3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01531" y="327825"/>
                <a:ext cx="45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124146-DFBF-4A1B-8F22-B9C71C6D43CE}"/>
                  </a:ext>
                </a:extLst>
              </p14:cNvPr>
              <p14:cNvContentPartPr/>
              <p14:nvPr/>
            </p14:nvContentPartPr>
            <p14:xfrm>
              <a:off x="6597891" y="289305"/>
              <a:ext cx="167400" cy="232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124146-DFBF-4A1B-8F22-B9C71C6D43C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80251" y="271665"/>
                <a:ext cx="2030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51E0B3A-FD03-4074-8635-8630F3860892}"/>
                  </a:ext>
                </a:extLst>
              </p14:cNvPr>
              <p14:cNvContentPartPr/>
              <p14:nvPr/>
            </p14:nvContentPartPr>
            <p14:xfrm>
              <a:off x="6780771" y="253305"/>
              <a:ext cx="459000" cy="41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51E0B3A-FD03-4074-8635-8630F386089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63131" y="235305"/>
                <a:ext cx="4946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E540134-95D5-471A-A61A-D30880D9F2AD}"/>
                  </a:ext>
                </a:extLst>
              </p14:cNvPr>
              <p14:cNvContentPartPr/>
              <p14:nvPr/>
            </p14:nvContentPartPr>
            <p14:xfrm>
              <a:off x="6772851" y="398025"/>
              <a:ext cx="325440" cy="144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E540134-95D5-471A-A61A-D30880D9F2A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54851" y="380025"/>
                <a:ext cx="3610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FB65583-F1EA-4AFD-B474-1F1694B47C8A}"/>
                  </a:ext>
                </a:extLst>
              </p14:cNvPr>
              <p14:cNvContentPartPr/>
              <p14:nvPr/>
            </p14:nvContentPartPr>
            <p14:xfrm>
              <a:off x="6970851" y="292185"/>
              <a:ext cx="673560" cy="323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FB65583-F1EA-4AFD-B474-1F1694B47C8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52851" y="274185"/>
                <a:ext cx="7092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BB8A4CE-8CC1-4C08-B84A-BFCE5F0FDD5A}"/>
                  </a:ext>
                </a:extLst>
              </p14:cNvPr>
              <p14:cNvContentPartPr/>
              <p14:nvPr/>
            </p14:nvContentPartPr>
            <p14:xfrm>
              <a:off x="7613811" y="475785"/>
              <a:ext cx="160560" cy="149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BB8A4CE-8CC1-4C08-B84A-BFCE5F0FDD5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95811" y="458145"/>
                <a:ext cx="1962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4E6DB24-3D92-479A-8207-55B6E8C6B3F8}"/>
                  </a:ext>
                </a:extLst>
              </p14:cNvPr>
              <p14:cNvContentPartPr/>
              <p14:nvPr/>
            </p14:nvContentPartPr>
            <p14:xfrm>
              <a:off x="7568091" y="294705"/>
              <a:ext cx="360" cy="3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4E6DB24-3D92-479A-8207-55B6E8C6B3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50451" y="277065"/>
                <a:ext cx="36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C7E2CF-C44D-49B1-BC0D-EBA9DEDEAC93}"/>
                  </a:ext>
                </a:extLst>
              </p14:cNvPr>
              <p14:cNvContentPartPr/>
              <p14:nvPr/>
            </p14:nvContentPartPr>
            <p14:xfrm>
              <a:off x="7704171" y="325665"/>
              <a:ext cx="622800" cy="317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C7E2CF-C44D-49B1-BC0D-EBA9DEDEAC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86171" y="308025"/>
                <a:ext cx="6584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192F1A-A2D7-4C05-80B7-F8B69DFC6659}"/>
                  </a:ext>
                </a:extLst>
              </p14:cNvPr>
              <p14:cNvContentPartPr/>
              <p14:nvPr/>
            </p14:nvContentPartPr>
            <p14:xfrm>
              <a:off x="8419491" y="352665"/>
              <a:ext cx="87840" cy="111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192F1A-A2D7-4C05-80B7-F8B69DFC665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01851" y="335025"/>
                <a:ext cx="1234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DC8EB2B-AB2C-4C3F-A4B4-6F36D2BC497D}"/>
                  </a:ext>
                </a:extLst>
              </p14:cNvPr>
              <p14:cNvContentPartPr/>
              <p14:nvPr/>
            </p14:nvContentPartPr>
            <p14:xfrm>
              <a:off x="8427771" y="207945"/>
              <a:ext cx="399600" cy="263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DC8EB2B-AB2C-4C3F-A4B4-6F36D2BC497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10131" y="190305"/>
                <a:ext cx="4352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FBB2B53-D024-4553-8EED-0F3CC14692C5}"/>
                  </a:ext>
                </a:extLst>
              </p14:cNvPr>
              <p14:cNvContentPartPr/>
              <p14:nvPr/>
            </p14:nvContentPartPr>
            <p14:xfrm>
              <a:off x="8836011" y="180585"/>
              <a:ext cx="351720" cy="298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FBB2B53-D024-4553-8EED-0F3CC14692C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18011" y="162945"/>
                <a:ext cx="3873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1B3ABDF-65B8-49EE-8CBA-79B8ADA24060}"/>
                  </a:ext>
                </a:extLst>
              </p14:cNvPr>
              <p14:cNvContentPartPr/>
              <p14:nvPr/>
            </p14:nvContentPartPr>
            <p14:xfrm>
              <a:off x="8854011" y="282825"/>
              <a:ext cx="119880" cy="52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1B3ABDF-65B8-49EE-8CBA-79B8ADA2406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36371" y="265185"/>
                <a:ext cx="1555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5C91207-E95B-4360-80F2-E64E66E3899F}"/>
                  </a:ext>
                </a:extLst>
              </p14:cNvPr>
              <p14:cNvContentPartPr/>
              <p14:nvPr/>
            </p14:nvContentPartPr>
            <p14:xfrm>
              <a:off x="9125451" y="316665"/>
              <a:ext cx="77040" cy="71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5C91207-E95B-4360-80F2-E64E66E389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07811" y="298665"/>
                <a:ext cx="1126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AD9BE04-A566-42D5-B235-AFDAE10FD97B}"/>
                  </a:ext>
                </a:extLst>
              </p14:cNvPr>
              <p14:cNvContentPartPr/>
              <p14:nvPr/>
            </p14:nvContentPartPr>
            <p14:xfrm>
              <a:off x="9044091" y="261945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AD9BE04-A566-42D5-B235-AFDAE10FD9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26091" y="24430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FF2FB70-A72F-49C0-8E32-047B26BC1F94}"/>
                  </a:ext>
                </a:extLst>
              </p14:cNvPr>
              <p14:cNvContentPartPr/>
              <p14:nvPr/>
            </p14:nvContentPartPr>
            <p14:xfrm>
              <a:off x="9323811" y="171585"/>
              <a:ext cx="257040" cy="338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FF2FB70-A72F-49C0-8E32-047B26BC1F9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306171" y="153945"/>
                <a:ext cx="2926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D1E84A4-575C-4A67-B3BF-C43173DEF010}"/>
                  </a:ext>
                </a:extLst>
              </p14:cNvPr>
              <p14:cNvContentPartPr/>
              <p14:nvPr/>
            </p14:nvContentPartPr>
            <p14:xfrm>
              <a:off x="9795411" y="126945"/>
              <a:ext cx="366480" cy="276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D1E84A4-575C-4A67-B3BF-C43173DEF01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777771" y="108945"/>
                <a:ext cx="4021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87AF201-A560-42B7-97F3-C5B467C669BD}"/>
                  </a:ext>
                </a:extLst>
              </p14:cNvPr>
              <p14:cNvContentPartPr/>
              <p14:nvPr/>
            </p14:nvContentPartPr>
            <p14:xfrm>
              <a:off x="10211931" y="116865"/>
              <a:ext cx="216720" cy="276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87AF201-A560-42B7-97F3-C5B467C669B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193931" y="99225"/>
                <a:ext cx="2523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314519B-374A-483D-8AAF-3D5A59F6FC71}"/>
                  </a:ext>
                </a:extLst>
              </p14:cNvPr>
              <p14:cNvContentPartPr/>
              <p14:nvPr/>
            </p14:nvContentPartPr>
            <p14:xfrm>
              <a:off x="4323411" y="725265"/>
              <a:ext cx="1310040" cy="1077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314519B-374A-483D-8AAF-3D5A59F6FC7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305771" y="707265"/>
                <a:ext cx="1345680" cy="11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2236E6B-9F17-4DD4-8983-1DE4D1920B0B}"/>
                  </a:ext>
                </a:extLst>
              </p14:cNvPr>
              <p14:cNvContentPartPr/>
              <p14:nvPr/>
            </p14:nvContentPartPr>
            <p14:xfrm>
              <a:off x="5341131" y="1389465"/>
              <a:ext cx="729720" cy="231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2236E6B-9F17-4DD4-8983-1DE4D1920B0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323491" y="1371825"/>
                <a:ext cx="765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15F8317-8728-4668-A83F-D06F49DB1AC6}"/>
                  </a:ext>
                </a:extLst>
              </p14:cNvPr>
              <p14:cNvContentPartPr/>
              <p14:nvPr/>
            </p14:nvContentPartPr>
            <p14:xfrm>
              <a:off x="6245451" y="1021545"/>
              <a:ext cx="1057320" cy="672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15F8317-8728-4668-A83F-D06F49DB1AC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227811" y="1003905"/>
                <a:ext cx="109296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94EE573-FB6C-4196-A150-17CB5B3B87F5}"/>
                  </a:ext>
                </a:extLst>
              </p14:cNvPr>
              <p14:cNvContentPartPr/>
              <p14:nvPr/>
            </p14:nvContentPartPr>
            <p14:xfrm>
              <a:off x="7456131" y="1170945"/>
              <a:ext cx="3960" cy="6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94EE573-FB6C-4196-A150-17CB5B3B87F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438131" y="1153305"/>
                <a:ext cx="396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04813EF-D8E6-458A-95CF-055FF2CF494F}"/>
                  </a:ext>
                </a:extLst>
              </p14:cNvPr>
              <p14:cNvContentPartPr/>
              <p14:nvPr/>
            </p14:nvContentPartPr>
            <p14:xfrm>
              <a:off x="7576731" y="1112625"/>
              <a:ext cx="499680" cy="281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04813EF-D8E6-458A-95CF-055FF2CF494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558731" y="1094985"/>
                <a:ext cx="5353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70B9C75-0174-4FA7-ACB5-CF0274067317}"/>
                  </a:ext>
                </a:extLst>
              </p14:cNvPr>
              <p14:cNvContentPartPr/>
              <p14:nvPr/>
            </p14:nvContentPartPr>
            <p14:xfrm>
              <a:off x="3340251" y="1595385"/>
              <a:ext cx="4799520" cy="1347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70B9C75-0174-4FA7-ACB5-CF027406731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322251" y="1577385"/>
                <a:ext cx="4835160" cy="13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0C695B7-2173-4193-9317-1D2881241158}"/>
                  </a:ext>
                </a:extLst>
              </p14:cNvPr>
              <p14:cNvContentPartPr/>
              <p14:nvPr/>
            </p14:nvContentPartPr>
            <p14:xfrm>
              <a:off x="3593691" y="1955025"/>
              <a:ext cx="3442320" cy="1213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0C695B7-2173-4193-9317-1D288124115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3576051" y="1937385"/>
                <a:ext cx="3477960" cy="12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B030184-072C-44D6-B35C-1D88BEE61E69}"/>
                  </a:ext>
                </a:extLst>
              </p14:cNvPr>
              <p14:cNvContentPartPr/>
              <p14:nvPr/>
            </p14:nvContentPartPr>
            <p14:xfrm>
              <a:off x="2827611" y="3238425"/>
              <a:ext cx="4745520" cy="1071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B030184-072C-44D6-B35C-1D88BEE61E6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809611" y="3220425"/>
                <a:ext cx="4781160" cy="11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810C555-C304-4AE8-AF0D-494F7AAE9175}"/>
                  </a:ext>
                </a:extLst>
              </p14:cNvPr>
              <p14:cNvContentPartPr/>
              <p14:nvPr/>
            </p14:nvContentPartPr>
            <p14:xfrm>
              <a:off x="5386131" y="2887065"/>
              <a:ext cx="391320" cy="248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810C555-C304-4AE8-AF0D-494F7AAE917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368491" y="2869425"/>
                <a:ext cx="4269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0B4877F-E36A-4B02-972F-2DDA4D66F05B}"/>
                  </a:ext>
                </a:extLst>
              </p14:cNvPr>
              <p14:cNvContentPartPr/>
              <p14:nvPr/>
            </p14:nvContentPartPr>
            <p14:xfrm>
              <a:off x="5884371" y="2933145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0B4877F-E36A-4B02-972F-2DDA4D66F0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66371" y="29151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B4AF9E5-EABA-404F-9D4D-DA06FD76BFC5}"/>
                  </a:ext>
                </a:extLst>
              </p14:cNvPr>
              <p14:cNvContentPartPr/>
              <p14:nvPr/>
            </p14:nvContentPartPr>
            <p14:xfrm>
              <a:off x="6065451" y="2715705"/>
              <a:ext cx="179640" cy="274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B4AF9E5-EABA-404F-9D4D-DA06FD76BFC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47451" y="2698065"/>
                <a:ext cx="2152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12D99E2-4F0B-4F76-8D1F-B2F72DEE0D5F}"/>
                  </a:ext>
                </a:extLst>
              </p14:cNvPr>
              <p14:cNvContentPartPr/>
              <p14:nvPr/>
            </p14:nvContentPartPr>
            <p14:xfrm>
              <a:off x="2709531" y="4752945"/>
              <a:ext cx="5166720" cy="933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12D99E2-4F0B-4F76-8D1F-B2F72DEE0D5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91891" y="4734945"/>
                <a:ext cx="5202360" cy="9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02AFB1A-49D0-4055-9B9E-6EAC91F09AE9}"/>
                  </a:ext>
                </a:extLst>
              </p14:cNvPr>
              <p14:cNvContentPartPr/>
              <p14:nvPr/>
            </p14:nvContentPartPr>
            <p14:xfrm>
              <a:off x="4752891" y="4797945"/>
              <a:ext cx="188640" cy="509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02AFB1A-49D0-4055-9B9E-6EAC91F09AE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734891" y="4780305"/>
                <a:ext cx="22428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3D3FF47-53BE-4AD8-869D-D9158A686929}"/>
                  </a:ext>
                </a:extLst>
              </p14:cNvPr>
              <p14:cNvContentPartPr/>
              <p14:nvPr/>
            </p14:nvContentPartPr>
            <p14:xfrm>
              <a:off x="5114691" y="5060385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3D3FF47-53BE-4AD8-869D-D9158A6869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97051" y="50427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3D0CA5A-D9E4-4604-A5B9-5D29CDAC564C}"/>
                  </a:ext>
                </a:extLst>
              </p14:cNvPr>
              <p14:cNvContentPartPr/>
              <p14:nvPr/>
            </p14:nvContentPartPr>
            <p14:xfrm>
              <a:off x="5259051" y="4653225"/>
              <a:ext cx="373320" cy="627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3D0CA5A-D9E4-4604-A5B9-5D29CDAC564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241051" y="4635585"/>
                <a:ext cx="40896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A00C8E9-F8AC-4864-AFC3-452597F75768}"/>
                  </a:ext>
                </a:extLst>
              </p14:cNvPr>
              <p14:cNvContentPartPr/>
              <p14:nvPr/>
            </p14:nvContentPartPr>
            <p14:xfrm>
              <a:off x="2228931" y="4068945"/>
              <a:ext cx="535680" cy="770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A00C8E9-F8AC-4864-AFC3-452597F7576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211291" y="4050945"/>
                <a:ext cx="57132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8593DA1-A164-4BC2-8613-1D2C31C2D210}"/>
                  </a:ext>
                </a:extLst>
              </p14:cNvPr>
              <p14:cNvContentPartPr/>
              <p14:nvPr/>
            </p14:nvContentPartPr>
            <p14:xfrm>
              <a:off x="2335491" y="4464585"/>
              <a:ext cx="298080" cy="71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8593DA1-A164-4BC2-8613-1D2C31C2D21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317851" y="4446585"/>
                <a:ext cx="3337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7C040DC-DB93-4226-811A-0BE043E75C76}"/>
                  </a:ext>
                </a:extLst>
              </p14:cNvPr>
              <p14:cNvContentPartPr/>
              <p14:nvPr/>
            </p14:nvContentPartPr>
            <p14:xfrm>
              <a:off x="1601811" y="3891825"/>
              <a:ext cx="1378800" cy="1387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7C040DC-DB93-4226-811A-0BE043E75C76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584171" y="3873825"/>
                <a:ext cx="1414440" cy="14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59349E7-7DF6-4FD7-A6C6-36759990DD78}"/>
                  </a:ext>
                </a:extLst>
              </p14:cNvPr>
              <p14:cNvContentPartPr/>
              <p14:nvPr/>
            </p14:nvContentPartPr>
            <p14:xfrm>
              <a:off x="532971" y="4046625"/>
              <a:ext cx="1359000" cy="1171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59349E7-7DF6-4FD7-A6C6-36759990DD78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515331" y="4028985"/>
                <a:ext cx="1394640" cy="12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982AC7F-B595-405F-A2BC-844F243DF13A}"/>
                  </a:ext>
                </a:extLst>
              </p14:cNvPr>
              <p14:cNvContentPartPr/>
              <p14:nvPr/>
            </p14:nvContentPartPr>
            <p14:xfrm>
              <a:off x="921051" y="3612105"/>
              <a:ext cx="302760" cy="354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982AC7F-B595-405F-A2BC-844F243DF13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03411" y="3594105"/>
                <a:ext cx="3384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1BA2785-7BDA-458A-A803-117F2172E57C}"/>
                  </a:ext>
                </a:extLst>
              </p14:cNvPr>
              <p14:cNvContentPartPr/>
              <p14:nvPr/>
            </p14:nvContentPartPr>
            <p14:xfrm>
              <a:off x="1267011" y="3720465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1BA2785-7BDA-458A-A803-117F2172E5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9011" y="37028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818EA83-04E4-4384-8CDE-BE377FBA2B95}"/>
                  </a:ext>
                </a:extLst>
              </p14:cNvPr>
              <p14:cNvContentPartPr/>
              <p14:nvPr/>
            </p14:nvContentPartPr>
            <p14:xfrm>
              <a:off x="1285011" y="3330225"/>
              <a:ext cx="511200" cy="570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818EA83-04E4-4384-8CDE-BE377FBA2B9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267371" y="3312225"/>
                <a:ext cx="54684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ED81B6C-785E-498B-BDC5-1C0BDCBB0D27}"/>
                  </a:ext>
                </a:extLst>
              </p14:cNvPr>
              <p14:cNvContentPartPr/>
              <p14:nvPr/>
            </p14:nvContentPartPr>
            <p14:xfrm>
              <a:off x="5798331" y="2650905"/>
              <a:ext cx="491760" cy="386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ED81B6C-785E-498B-BDC5-1C0BDCBB0D2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80331" y="2633265"/>
                <a:ext cx="5274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662C624-2E28-4AC2-BA21-C169BE14D2E6}"/>
                  </a:ext>
                </a:extLst>
              </p14:cNvPr>
              <p14:cNvContentPartPr/>
              <p14:nvPr/>
            </p14:nvContentPartPr>
            <p14:xfrm>
              <a:off x="6074451" y="2869785"/>
              <a:ext cx="181440" cy="45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662C624-2E28-4AC2-BA21-C169BE14D2E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56811" y="2851785"/>
                <a:ext cx="21708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6C721803-78DE-4126-BF31-31941ECE6950}"/>
              </a:ext>
            </a:extLst>
          </p:cNvPr>
          <p:cNvGrpSpPr/>
          <p:nvPr/>
        </p:nvGrpSpPr>
        <p:grpSpPr>
          <a:xfrm>
            <a:off x="7479531" y="2507625"/>
            <a:ext cx="3929040" cy="2344320"/>
            <a:chOff x="7479531" y="2507625"/>
            <a:chExt cx="3929040" cy="23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AB09A0D-7376-41FD-8015-520ED70FF9FB}"/>
                    </a:ext>
                  </a:extLst>
                </p14:cNvPr>
                <p14:cNvContentPartPr/>
                <p14:nvPr/>
              </p14:nvContentPartPr>
              <p14:xfrm>
                <a:off x="7731171" y="3445065"/>
                <a:ext cx="967680" cy="972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AB09A0D-7376-41FD-8015-520ED70FF9F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13531" y="3427425"/>
                  <a:ext cx="1003320" cy="10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9D84EED-37BD-4142-A5BE-1EBE36EB2F60}"/>
                    </a:ext>
                  </a:extLst>
                </p14:cNvPr>
                <p14:cNvContentPartPr/>
                <p14:nvPr/>
              </p14:nvContentPartPr>
              <p14:xfrm>
                <a:off x="7479531" y="3275505"/>
                <a:ext cx="1367280" cy="157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9D84EED-37BD-4142-A5BE-1EBE36EB2F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61891" y="3257505"/>
                  <a:ext cx="1402920" cy="16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65AE343-2FA5-4A82-AA1C-429A5058D017}"/>
                    </a:ext>
                  </a:extLst>
                </p14:cNvPr>
                <p14:cNvContentPartPr/>
                <p14:nvPr/>
              </p14:nvContentPartPr>
              <p14:xfrm>
                <a:off x="8727291" y="3252825"/>
                <a:ext cx="1829160" cy="1582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65AE343-2FA5-4A82-AA1C-429A5058D01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09291" y="3235185"/>
                  <a:ext cx="1864800" cy="16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1514C8-B433-400B-BCFF-A0168AD68852}"/>
                    </a:ext>
                  </a:extLst>
                </p14:cNvPr>
                <p14:cNvContentPartPr/>
                <p14:nvPr/>
              </p14:nvContentPartPr>
              <p14:xfrm>
                <a:off x="10362771" y="2933145"/>
                <a:ext cx="358560" cy="482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1514C8-B433-400B-BCFF-A0168AD6885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44771" y="2915145"/>
                  <a:ext cx="3942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EA65FE6-30AE-4721-9DAA-5983D1F2F282}"/>
                    </a:ext>
                  </a:extLst>
                </p14:cNvPr>
                <p14:cNvContentPartPr/>
                <p14:nvPr/>
              </p14:nvContentPartPr>
              <p14:xfrm>
                <a:off x="11026611" y="3041505"/>
                <a:ext cx="9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EA65FE6-30AE-4721-9DAA-5983D1F2F28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08971" y="3023865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4C46871-30EF-4187-BE91-50CF6B0B26EB}"/>
                    </a:ext>
                  </a:extLst>
                </p14:cNvPr>
                <p14:cNvContentPartPr/>
                <p14:nvPr/>
              </p14:nvContentPartPr>
              <p14:xfrm>
                <a:off x="11153691" y="2507625"/>
                <a:ext cx="254880" cy="465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4C46871-30EF-4187-BE91-50CF6B0B26E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36051" y="2489625"/>
                  <a:ext cx="290520" cy="50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9821A5-B676-4647-BA0D-9D32131D2E3B}"/>
                  </a:ext>
                </a:extLst>
              </p14:cNvPr>
              <p14:cNvContentPartPr/>
              <p14:nvPr/>
            </p14:nvContentPartPr>
            <p14:xfrm>
              <a:off x="687771" y="2011905"/>
              <a:ext cx="2194560" cy="119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9821A5-B676-4647-BA0D-9D32131D2E3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9771" y="1975905"/>
                <a:ext cx="2230200" cy="12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190360-1568-45EF-A8E8-2A17D0AEA1A9}"/>
                  </a:ext>
                </a:extLst>
              </p14:cNvPr>
              <p14:cNvContentPartPr/>
              <p14:nvPr/>
            </p14:nvContentPartPr>
            <p14:xfrm>
              <a:off x="859851" y="1663785"/>
              <a:ext cx="1587600" cy="996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190360-1568-45EF-A8E8-2A17D0AEA1A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41851" y="1627785"/>
                <a:ext cx="1623240" cy="10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5171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21CF74-70B3-419A-952F-50C3ADE3B943}"/>
                  </a:ext>
                </a:extLst>
              </p14:cNvPr>
              <p14:cNvContentPartPr/>
              <p14:nvPr/>
            </p14:nvContentPartPr>
            <p14:xfrm>
              <a:off x="673731" y="351945"/>
              <a:ext cx="357840" cy="472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21CF74-70B3-419A-952F-50C3ADE3B9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731" y="316305"/>
                <a:ext cx="3934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EE626B-99C4-46C1-B3B1-06790F8A2E5B}"/>
                  </a:ext>
                </a:extLst>
              </p14:cNvPr>
              <p14:cNvContentPartPr/>
              <p14:nvPr/>
            </p14:nvContentPartPr>
            <p14:xfrm>
              <a:off x="1195371" y="117585"/>
              <a:ext cx="457200" cy="46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EE626B-99C4-46C1-B3B1-06790F8A2E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7371" y="81585"/>
                <a:ext cx="49284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574468-B604-4325-B2E8-FB6D98BC89A9}"/>
                  </a:ext>
                </a:extLst>
              </p14:cNvPr>
              <p14:cNvContentPartPr/>
              <p14:nvPr/>
            </p14:nvContentPartPr>
            <p14:xfrm>
              <a:off x="950211" y="685665"/>
              <a:ext cx="802440" cy="11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574468-B604-4325-B2E8-FB6D98BC89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211" y="650025"/>
                <a:ext cx="8380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2FA1341-B5A6-4250-BF00-F900689AAF07}"/>
                  </a:ext>
                </a:extLst>
              </p14:cNvPr>
              <p14:cNvContentPartPr/>
              <p14:nvPr/>
            </p14:nvContentPartPr>
            <p14:xfrm>
              <a:off x="986571" y="902385"/>
              <a:ext cx="716040" cy="20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2FA1341-B5A6-4250-BF00-F900689AAF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571" y="866745"/>
                <a:ext cx="7516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3FC04E-40D3-4D9F-8798-4350DB95A53F}"/>
                  </a:ext>
                </a:extLst>
              </p14:cNvPr>
              <p14:cNvContentPartPr/>
              <p14:nvPr/>
            </p14:nvContentPartPr>
            <p14:xfrm>
              <a:off x="2668851" y="571905"/>
              <a:ext cx="392400" cy="988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3FC04E-40D3-4D9F-8798-4350DB95A5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0851" y="535905"/>
                <a:ext cx="428040" cy="10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BA67AE-5185-470F-A6D8-C1FF4CA4337F}"/>
                  </a:ext>
                </a:extLst>
              </p14:cNvPr>
              <p14:cNvContentPartPr/>
              <p14:nvPr/>
            </p14:nvContentPartPr>
            <p14:xfrm>
              <a:off x="3403971" y="923625"/>
              <a:ext cx="521640" cy="117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BA67AE-5185-470F-A6D8-C1FF4CA433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5971" y="887985"/>
                <a:ext cx="5572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4C27C7D-D5DF-48C3-ADC6-FB7F64A7B8BE}"/>
                  </a:ext>
                </a:extLst>
              </p14:cNvPr>
              <p14:cNvContentPartPr/>
              <p14:nvPr/>
            </p14:nvContentPartPr>
            <p14:xfrm>
              <a:off x="3566691" y="1240065"/>
              <a:ext cx="4356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4C27C7D-D5DF-48C3-ADC6-FB7F64A7B8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49051" y="1204065"/>
                <a:ext cx="471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10BA9A-B4F9-45AD-926D-873E80D9330E}"/>
                  </a:ext>
                </a:extLst>
              </p14:cNvPr>
              <p14:cNvContentPartPr/>
              <p14:nvPr/>
            </p14:nvContentPartPr>
            <p14:xfrm>
              <a:off x="4471731" y="494865"/>
              <a:ext cx="358560" cy="678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10BA9A-B4F9-45AD-926D-873E80D933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54091" y="458865"/>
                <a:ext cx="39420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37AAF11-6644-454B-914F-0AFF1E8A6934}"/>
                  </a:ext>
                </a:extLst>
              </p14:cNvPr>
              <p14:cNvContentPartPr/>
              <p14:nvPr/>
            </p14:nvContentPartPr>
            <p14:xfrm>
              <a:off x="4481091" y="779985"/>
              <a:ext cx="155880" cy="25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37AAF11-6644-454B-914F-0AFF1E8A69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63091" y="743985"/>
                <a:ext cx="19152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9A7567-E2A8-43F7-A7E4-6918D8F08628}"/>
                  </a:ext>
                </a:extLst>
              </p14:cNvPr>
              <p14:cNvContentPartPr/>
              <p14:nvPr/>
            </p14:nvContentPartPr>
            <p14:xfrm>
              <a:off x="4607091" y="1892025"/>
              <a:ext cx="384840" cy="708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9A7567-E2A8-43F7-A7E4-6918D8F086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89091" y="1856025"/>
                <a:ext cx="42048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631C60-DDFA-4F10-87B0-9DD100E4F8AB}"/>
                  </a:ext>
                </a:extLst>
              </p14:cNvPr>
              <p14:cNvContentPartPr/>
              <p14:nvPr/>
            </p14:nvContentPartPr>
            <p14:xfrm>
              <a:off x="5175891" y="325665"/>
              <a:ext cx="563400" cy="2897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631C60-DDFA-4F10-87B0-9DD100E4F8A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57891" y="290025"/>
                <a:ext cx="599040" cy="29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6D96571-D5E9-4CFD-AF6C-608F26C8C280}"/>
                  </a:ext>
                </a:extLst>
              </p14:cNvPr>
              <p14:cNvContentPartPr/>
              <p14:nvPr/>
            </p14:nvContentPartPr>
            <p14:xfrm>
              <a:off x="6010011" y="144225"/>
              <a:ext cx="336960" cy="400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6D96571-D5E9-4CFD-AF6C-608F26C8C28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92011" y="108585"/>
                <a:ext cx="37260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7EDFB1-940A-48A6-8B07-96EBC80289FB}"/>
                  </a:ext>
                </a:extLst>
              </p14:cNvPr>
              <p14:cNvContentPartPr/>
              <p14:nvPr/>
            </p14:nvContentPartPr>
            <p14:xfrm>
              <a:off x="6074451" y="344745"/>
              <a:ext cx="254880" cy="716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7EDFB1-940A-48A6-8B07-96EBC80289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56811" y="309105"/>
                <a:ext cx="2905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77932FF-E4AC-4962-9A4F-E351F7F87302}"/>
                  </a:ext>
                </a:extLst>
              </p14:cNvPr>
              <p14:cNvContentPartPr/>
              <p14:nvPr/>
            </p14:nvContentPartPr>
            <p14:xfrm>
              <a:off x="7458291" y="142065"/>
              <a:ext cx="547560" cy="584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77932FF-E4AC-4962-9A4F-E351F7F873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40291" y="106065"/>
                <a:ext cx="583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17D47C8-7F2F-4062-89CA-70C93CA681E4}"/>
                  </a:ext>
                </a:extLst>
              </p14:cNvPr>
              <p14:cNvContentPartPr/>
              <p14:nvPr/>
            </p14:nvContentPartPr>
            <p14:xfrm>
              <a:off x="8204211" y="349065"/>
              <a:ext cx="1017000" cy="2677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17D47C8-7F2F-4062-89CA-70C93CA681E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86571" y="313065"/>
                <a:ext cx="1052640" cy="27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EF45D58-6D3C-476C-B41A-55219482E882}"/>
                  </a:ext>
                </a:extLst>
              </p14:cNvPr>
              <p14:cNvContentPartPr/>
              <p14:nvPr/>
            </p14:nvContentPartPr>
            <p14:xfrm>
              <a:off x="5484411" y="900585"/>
              <a:ext cx="362880" cy="349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EF45D58-6D3C-476C-B41A-55219482E8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66411" y="864945"/>
                <a:ext cx="3985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AC884C7-B03F-41F2-9EB8-42DE772DA473}"/>
                  </a:ext>
                </a:extLst>
              </p14:cNvPr>
              <p14:cNvContentPartPr/>
              <p14:nvPr/>
            </p14:nvContentPartPr>
            <p14:xfrm>
              <a:off x="5980491" y="1053225"/>
              <a:ext cx="3960" cy="6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AC884C7-B03F-41F2-9EB8-42DE772DA47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62491" y="1017585"/>
                <a:ext cx="39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FAD24E0-57D0-4E4A-88A6-F49075247045}"/>
                  </a:ext>
                </a:extLst>
              </p14:cNvPr>
              <p14:cNvContentPartPr/>
              <p14:nvPr/>
            </p14:nvContentPartPr>
            <p14:xfrm>
              <a:off x="6047091" y="879705"/>
              <a:ext cx="447840" cy="489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FAD24E0-57D0-4E4A-88A6-F4907524704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29451" y="844065"/>
                <a:ext cx="4834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89EDF75-431B-415A-B31B-74D4ED86CEC3}"/>
                  </a:ext>
                </a:extLst>
              </p14:cNvPr>
              <p14:cNvContentPartPr/>
              <p14:nvPr/>
            </p14:nvContentPartPr>
            <p14:xfrm>
              <a:off x="7556571" y="1129185"/>
              <a:ext cx="283680" cy="346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89EDF75-431B-415A-B31B-74D4ED86CEC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38571" y="1093545"/>
                <a:ext cx="31932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7266EF-05C1-4D59-914D-968ACB96A183}"/>
                  </a:ext>
                </a:extLst>
              </p14:cNvPr>
              <p14:cNvContentPartPr/>
              <p14:nvPr/>
            </p14:nvContentPartPr>
            <p14:xfrm>
              <a:off x="8017371" y="1276425"/>
              <a:ext cx="39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7266EF-05C1-4D59-914D-968ACB96A1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99731" y="124042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394571B-28DF-4374-B3C3-19828FFD8D73}"/>
                  </a:ext>
                </a:extLst>
              </p14:cNvPr>
              <p14:cNvContentPartPr/>
              <p14:nvPr/>
            </p14:nvContentPartPr>
            <p14:xfrm>
              <a:off x="7984971" y="954225"/>
              <a:ext cx="363240" cy="521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394571B-28DF-4374-B3C3-19828FFD8D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67331" y="918585"/>
                <a:ext cx="39888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9A362B-3D31-447A-8950-E4E68D633CD1}"/>
                  </a:ext>
                </a:extLst>
              </p14:cNvPr>
              <p14:cNvContentPartPr/>
              <p14:nvPr/>
            </p14:nvContentPartPr>
            <p14:xfrm>
              <a:off x="8166051" y="1209465"/>
              <a:ext cx="343800" cy="94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9A362B-3D31-447A-8950-E4E68D633C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48051" y="1173465"/>
                <a:ext cx="3794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0119388-6F47-47BE-B201-981E54BE9177}"/>
                  </a:ext>
                </a:extLst>
              </p14:cNvPr>
              <p14:cNvContentPartPr/>
              <p14:nvPr/>
            </p14:nvContentPartPr>
            <p14:xfrm>
              <a:off x="5775651" y="2545425"/>
              <a:ext cx="223920" cy="329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0119388-6F47-47BE-B201-981E54BE917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57651" y="2509785"/>
                <a:ext cx="2595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452BB01-FD65-438A-8CF7-7BCD16A56789}"/>
                  </a:ext>
                </a:extLst>
              </p14:cNvPr>
              <p14:cNvContentPartPr/>
              <p14:nvPr/>
            </p14:nvContentPartPr>
            <p14:xfrm>
              <a:off x="6221331" y="2688345"/>
              <a:ext cx="165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452BB01-FD65-438A-8CF7-7BCD16A567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03331" y="2652705"/>
                <a:ext cx="522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0F9C367-E890-43BE-8DEC-BC39FB0F89C9}"/>
                  </a:ext>
                </a:extLst>
              </p14:cNvPr>
              <p14:cNvContentPartPr/>
              <p14:nvPr/>
            </p14:nvContentPartPr>
            <p14:xfrm>
              <a:off x="6328251" y="2380905"/>
              <a:ext cx="360360" cy="501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0F9C367-E890-43BE-8DEC-BC39FB0F89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10251" y="2344905"/>
                <a:ext cx="39600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D0967B-4A60-4E12-914F-A76530B0DF7D}"/>
                  </a:ext>
                </a:extLst>
              </p14:cNvPr>
              <p14:cNvContentPartPr/>
              <p14:nvPr/>
            </p14:nvContentPartPr>
            <p14:xfrm>
              <a:off x="7739451" y="2547585"/>
              <a:ext cx="255960" cy="342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D0967B-4A60-4E12-914F-A76530B0DF7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21451" y="2511585"/>
                <a:ext cx="2916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D993170-BB95-4188-904D-CA35A35FB2F2}"/>
                  </a:ext>
                </a:extLst>
              </p14:cNvPr>
              <p14:cNvContentPartPr/>
              <p14:nvPr/>
            </p14:nvContentPartPr>
            <p14:xfrm>
              <a:off x="8138691" y="2606985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D993170-BB95-4188-904D-CA35A35FB2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120691" y="257134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C526409-3E4A-474A-8035-80CAEB29AD40}"/>
                  </a:ext>
                </a:extLst>
              </p14:cNvPr>
              <p14:cNvContentPartPr/>
              <p14:nvPr/>
            </p14:nvContentPartPr>
            <p14:xfrm>
              <a:off x="8320491" y="2172465"/>
              <a:ext cx="201240" cy="459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C526409-3E4A-474A-8035-80CAEB29AD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302491" y="2136825"/>
                <a:ext cx="2368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094A8E9-21B2-4183-8081-206D63088AE3}"/>
                  </a:ext>
                </a:extLst>
              </p14:cNvPr>
              <p14:cNvContentPartPr/>
              <p14:nvPr/>
            </p14:nvContentPartPr>
            <p14:xfrm>
              <a:off x="1560051" y="4559265"/>
              <a:ext cx="609480" cy="540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094A8E9-21B2-4183-8081-206D63088AE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42051" y="4523265"/>
                <a:ext cx="64512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EC5E6E9-F334-4CFB-A372-8595CC3536EE}"/>
                  </a:ext>
                </a:extLst>
              </p14:cNvPr>
              <p14:cNvContentPartPr/>
              <p14:nvPr/>
            </p14:nvContentPartPr>
            <p14:xfrm>
              <a:off x="1394091" y="4366665"/>
              <a:ext cx="605880" cy="241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EC5E6E9-F334-4CFB-A372-8595CC3536E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376091" y="4331025"/>
                <a:ext cx="6415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CDD00F5-D621-4683-9ADB-8F8E960A1216}"/>
                  </a:ext>
                </a:extLst>
              </p14:cNvPr>
              <p14:cNvContentPartPr/>
              <p14:nvPr/>
            </p14:nvContentPartPr>
            <p14:xfrm>
              <a:off x="2271411" y="4481145"/>
              <a:ext cx="227160" cy="380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CDD00F5-D621-4683-9ADB-8F8E960A121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253771" y="4445145"/>
                <a:ext cx="2628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BA27588-5508-4B25-B706-07470C6A4B84}"/>
                  </a:ext>
                </a:extLst>
              </p14:cNvPr>
              <p14:cNvContentPartPr/>
              <p14:nvPr/>
            </p14:nvContentPartPr>
            <p14:xfrm>
              <a:off x="2388411" y="4553865"/>
              <a:ext cx="209880" cy="218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BA27588-5508-4B25-B706-07470C6A4B8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370411" y="4518225"/>
                <a:ext cx="2455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837B920-A69A-414F-B9E7-AE55EF717BAE}"/>
                  </a:ext>
                </a:extLst>
              </p14:cNvPr>
              <p14:cNvContentPartPr/>
              <p14:nvPr/>
            </p14:nvContentPartPr>
            <p14:xfrm>
              <a:off x="2471211" y="4300065"/>
              <a:ext cx="291960" cy="426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837B920-A69A-414F-B9E7-AE55EF717BA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453211" y="4264425"/>
                <a:ext cx="3276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BC0692C-C189-422A-83E5-1DBDAE7D0F39}"/>
                  </a:ext>
                </a:extLst>
              </p14:cNvPr>
              <p14:cNvContentPartPr/>
              <p14:nvPr/>
            </p14:nvContentPartPr>
            <p14:xfrm>
              <a:off x="3150171" y="4671225"/>
              <a:ext cx="9720" cy="80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BC0692C-C189-422A-83E5-1DBDAE7D0F3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32531" y="4635585"/>
                <a:ext cx="453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776A419-5ADA-414F-87EF-456846CAA9E1}"/>
                  </a:ext>
                </a:extLst>
              </p14:cNvPr>
              <p14:cNvContentPartPr/>
              <p14:nvPr/>
            </p14:nvContentPartPr>
            <p14:xfrm>
              <a:off x="3858651" y="4374225"/>
              <a:ext cx="387720" cy="458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776A419-5ADA-414F-87EF-456846CAA9E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41011" y="4338585"/>
                <a:ext cx="42336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C7B47B8-34BC-428A-B751-2F7577FB5C29}"/>
                  </a:ext>
                </a:extLst>
              </p14:cNvPr>
              <p14:cNvContentPartPr/>
              <p14:nvPr/>
            </p14:nvContentPartPr>
            <p14:xfrm>
              <a:off x="3729771" y="4298265"/>
              <a:ext cx="455400" cy="110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C7B47B8-34BC-428A-B751-2F7577FB5C2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711771" y="4262265"/>
                <a:ext cx="4910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46A400B-155F-45BF-88AF-245D1396642E}"/>
                  </a:ext>
                </a:extLst>
              </p14:cNvPr>
              <p14:cNvContentPartPr/>
              <p14:nvPr/>
            </p14:nvContentPartPr>
            <p14:xfrm>
              <a:off x="4461291" y="4230225"/>
              <a:ext cx="82800" cy="289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46A400B-155F-45BF-88AF-245D1396642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443291" y="4194225"/>
                <a:ext cx="1184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23113A5-948D-410B-9F77-3E2B6FD64727}"/>
                  </a:ext>
                </a:extLst>
              </p14:cNvPr>
              <p14:cNvContentPartPr/>
              <p14:nvPr/>
            </p14:nvContentPartPr>
            <p14:xfrm>
              <a:off x="4561731" y="4137345"/>
              <a:ext cx="343440" cy="324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23113A5-948D-410B-9F77-3E2B6FD6472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44091" y="4101345"/>
                <a:ext cx="3790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98412F7-1215-41A5-A835-DFBFAA5C5F61}"/>
                  </a:ext>
                </a:extLst>
              </p14:cNvPr>
              <p14:cNvContentPartPr/>
              <p14:nvPr/>
            </p14:nvContentPartPr>
            <p14:xfrm>
              <a:off x="4743531" y="4064625"/>
              <a:ext cx="307440" cy="352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98412F7-1215-41A5-A835-DFBFAA5C5F6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25531" y="4028985"/>
                <a:ext cx="3430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74A660A-681A-4EEA-8458-225A1ACAE06A}"/>
                  </a:ext>
                </a:extLst>
              </p14:cNvPr>
              <p14:cNvContentPartPr/>
              <p14:nvPr/>
            </p14:nvContentPartPr>
            <p14:xfrm>
              <a:off x="4915611" y="3694545"/>
              <a:ext cx="428400" cy="1283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74A660A-681A-4EEA-8458-225A1ACAE06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897971" y="3658905"/>
                <a:ext cx="464040" cy="13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761E532-D5BF-4E75-9AEE-0B0820E0F8D8}"/>
                  </a:ext>
                </a:extLst>
              </p14:cNvPr>
              <p14:cNvContentPartPr/>
              <p14:nvPr/>
            </p14:nvContentPartPr>
            <p14:xfrm>
              <a:off x="838251" y="4100985"/>
              <a:ext cx="486720" cy="1612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761E532-D5BF-4E75-9AEE-0B0820E0F8D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20251" y="4064985"/>
                <a:ext cx="522360" cy="16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2BF6338-F35C-435E-B12A-5F722A25F13B}"/>
                  </a:ext>
                </a:extLst>
              </p14:cNvPr>
              <p14:cNvContentPartPr/>
              <p14:nvPr/>
            </p14:nvContentPartPr>
            <p14:xfrm>
              <a:off x="5491611" y="3837105"/>
              <a:ext cx="489600" cy="885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2BF6338-F35C-435E-B12A-5F722A25F13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473611" y="3801465"/>
                <a:ext cx="52524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7EA46A8-07B0-41C9-BB12-570A796EAF57}"/>
                  </a:ext>
                </a:extLst>
              </p14:cNvPr>
              <p14:cNvContentPartPr/>
              <p14:nvPr/>
            </p14:nvContentPartPr>
            <p14:xfrm>
              <a:off x="6617691" y="4027185"/>
              <a:ext cx="558720" cy="128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7EA46A8-07B0-41C9-BB12-570A796EAF5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599691" y="3991185"/>
                <a:ext cx="59436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E62E9E6-7819-4D03-8810-5F9002285E1C}"/>
                  </a:ext>
                </a:extLst>
              </p14:cNvPr>
              <p14:cNvContentPartPr/>
              <p14:nvPr/>
            </p14:nvContentPartPr>
            <p14:xfrm>
              <a:off x="6672051" y="4355865"/>
              <a:ext cx="492480" cy="134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E62E9E6-7819-4D03-8810-5F9002285E1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654051" y="4320225"/>
                <a:ext cx="528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3FC5948-036A-4770-89C0-B1609518EFB7}"/>
                  </a:ext>
                </a:extLst>
              </p14:cNvPr>
              <p14:cNvContentPartPr/>
              <p14:nvPr/>
            </p14:nvContentPartPr>
            <p14:xfrm>
              <a:off x="7739091" y="3471705"/>
              <a:ext cx="683640" cy="964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3FC5948-036A-4770-89C0-B1609518EFB7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721451" y="3435705"/>
                <a:ext cx="71928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2C7D2F3-C29F-402C-88BB-9966D3920E85}"/>
                  </a:ext>
                </a:extLst>
              </p14:cNvPr>
              <p14:cNvContentPartPr/>
              <p14:nvPr/>
            </p14:nvContentPartPr>
            <p14:xfrm>
              <a:off x="8437131" y="3470265"/>
              <a:ext cx="404280" cy="594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2C7D2F3-C29F-402C-88BB-9966D3920E8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419131" y="3434625"/>
                <a:ext cx="43992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CA79EE4-6304-45E9-A843-DDE7AFB0016D}"/>
                  </a:ext>
                </a:extLst>
              </p14:cNvPr>
              <p14:cNvContentPartPr/>
              <p14:nvPr/>
            </p14:nvContentPartPr>
            <p14:xfrm>
              <a:off x="8202411" y="3387825"/>
              <a:ext cx="506520" cy="124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CA79EE4-6304-45E9-A843-DDE7AFB0016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184411" y="3352185"/>
                <a:ext cx="5421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BF5D696-32CC-4D43-A0C4-56392F564CDB}"/>
                  </a:ext>
                </a:extLst>
              </p14:cNvPr>
              <p14:cNvContentPartPr/>
              <p14:nvPr/>
            </p14:nvContentPartPr>
            <p14:xfrm>
              <a:off x="9124371" y="3303945"/>
              <a:ext cx="298440" cy="404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BF5D696-32CC-4D43-A0C4-56392F564CD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106731" y="3268305"/>
                <a:ext cx="3340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7AB2FF4-8C4D-4DD1-9BEA-989D261100BA}"/>
                  </a:ext>
                </a:extLst>
              </p14:cNvPr>
              <p14:cNvContentPartPr/>
              <p14:nvPr/>
            </p14:nvContentPartPr>
            <p14:xfrm>
              <a:off x="9288171" y="3322305"/>
              <a:ext cx="288000" cy="192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7AB2FF4-8C4D-4DD1-9BEA-989D261100B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270171" y="3286305"/>
                <a:ext cx="3236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260C460-4D0C-48F8-AEB7-0405B350A35D}"/>
                  </a:ext>
                </a:extLst>
              </p14:cNvPr>
              <p14:cNvContentPartPr/>
              <p14:nvPr/>
            </p14:nvContentPartPr>
            <p14:xfrm>
              <a:off x="9415251" y="3132225"/>
              <a:ext cx="435960" cy="498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260C460-4D0C-48F8-AEB7-0405B350A35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397611" y="3096585"/>
                <a:ext cx="47160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7E5B42F-7845-40B0-8BAA-D08B153864D3}"/>
                  </a:ext>
                </a:extLst>
              </p14:cNvPr>
              <p14:cNvContentPartPr/>
              <p14:nvPr/>
            </p14:nvContentPartPr>
            <p14:xfrm>
              <a:off x="10103571" y="3548745"/>
              <a:ext cx="38160" cy="108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7E5B42F-7845-40B0-8BAA-D08B153864D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085571" y="3512745"/>
                <a:ext cx="73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EBD2ED1-EEA7-44CC-8F60-EAF9D31F2596}"/>
                  </a:ext>
                </a:extLst>
              </p14:cNvPr>
              <p14:cNvContentPartPr/>
              <p14:nvPr/>
            </p14:nvContentPartPr>
            <p14:xfrm>
              <a:off x="10395171" y="2991465"/>
              <a:ext cx="489600" cy="519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EBD2ED1-EEA7-44CC-8F60-EAF9D31F259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377531" y="2955465"/>
                <a:ext cx="52524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6E2B125-E0B9-4907-85EC-135FC67E6BAC}"/>
                  </a:ext>
                </a:extLst>
              </p14:cNvPr>
              <p14:cNvContentPartPr/>
              <p14:nvPr/>
            </p14:nvContentPartPr>
            <p14:xfrm>
              <a:off x="10139571" y="2855385"/>
              <a:ext cx="532440" cy="132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6E2B125-E0B9-4907-85EC-135FC67E6BA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121931" y="2819745"/>
                <a:ext cx="5680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D528D75-25D7-49B4-92A6-61066709F37D}"/>
                  </a:ext>
                </a:extLst>
              </p14:cNvPr>
              <p14:cNvContentPartPr/>
              <p14:nvPr/>
            </p14:nvContentPartPr>
            <p14:xfrm>
              <a:off x="10965411" y="2824425"/>
              <a:ext cx="151200" cy="300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D528D75-25D7-49B4-92A6-61066709F37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947411" y="2788425"/>
                <a:ext cx="1868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E35E3C2-92F1-4141-BF9A-34F85F62F72A}"/>
                  </a:ext>
                </a:extLst>
              </p14:cNvPr>
              <p14:cNvContentPartPr/>
              <p14:nvPr/>
            </p14:nvContentPartPr>
            <p14:xfrm>
              <a:off x="11198691" y="2715705"/>
              <a:ext cx="399960" cy="418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E35E3C2-92F1-4141-BF9A-34F85F62F72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1181051" y="2680065"/>
                <a:ext cx="4356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788727D-6949-408F-92A0-B3397999090D}"/>
                  </a:ext>
                </a:extLst>
              </p14:cNvPr>
              <p14:cNvContentPartPr/>
              <p14:nvPr/>
            </p14:nvContentPartPr>
            <p14:xfrm>
              <a:off x="11524851" y="2616345"/>
              <a:ext cx="227880" cy="467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788727D-6949-408F-92A0-B3397999090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506851" y="2580345"/>
                <a:ext cx="2635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4CAB9D8-8288-45E3-BFA4-B282F8CE0EBF}"/>
                  </a:ext>
                </a:extLst>
              </p14:cNvPr>
              <p14:cNvContentPartPr/>
              <p14:nvPr/>
            </p14:nvContentPartPr>
            <p14:xfrm>
              <a:off x="11271411" y="2299905"/>
              <a:ext cx="752760" cy="1289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4CAB9D8-8288-45E3-BFA4-B282F8CE0EBF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253411" y="2263905"/>
                <a:ext cx="788400" cy="13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C07F2A-4409-4A91-B419-51168A78DE9F}"/>
                  </a:ext>
                </a:extLst>
              </p14:cNvPr>
              <p14:cNvContentPartPr/>
              <p14:nvPr/>
            </p14:nvContentPartPr>
            <p14:xfrm>
              <a:off x="4125696" y="217638"/>
              <a:ext cx="5026320" cy="3619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C07F2A-4409-4A91-B419-51168A78DE9F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4108056" y="199638"/>
                <a:ext cx="5061960" cy="36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17B1B96-7878-466B-A4A5-D356F8F7E290}"/>
                  </a:ext>
                </a:extLst>
              </p14:cNvPr>
              <p14:cNvContentPartPr/>
              <p14:nvPr/>
            </p14:nvContentPartPr>
            <p14:xfrm>
              <a:off x="5051331" y="6219585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17B1B96-7878-466B-A4A5-D356F8F7E29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033691" y="6201585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62" name="Picture 61">
            <a:extLst>
              <a:ext uri="{FF2B5EF4-FFF2-40B4-BE49-F238E27FC236}">
                <a16:creationId xmlns:a16="http://schemas.microsoft.com/office/drawing/2014/main" id="{4BDF4B15-C3BB-4D73-BAA1-92DD3EDC5205}"/>
              </a:ext>
            </a:extLst>
          </p:cNvPr>
          <p:cNvPicPr>
            <a:picLocks noChangeAspect="1"/>
          </p:cNvPicPr>
          <p:nvPr/>
        </p:nvPicPr>
        <p:blipFill>
          <a:blip r:embed="rId119"/>
          <a:stretch>
            <a:fillRect/>
          </a:stretch>
        </p:blipFill>
        <p:spPr>
          <a:xfrm>
            <a:off x="137376" y="2701939"/>
            <a:ext cx="5517930" cy="455273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3BC126D2-A29B-4A3F-BE7E-D4D24E1618BA}"/>
              </a:ext>
            </a:extLst>
          </p:cNvPr>
          <p:cNvGrpSpPr/>
          <p:nvPr/>
        </p:nvGrpSpPr>
        <p:grpSpPr>
          <a:xfrm>
            <a:off x="207891" y="3487705"/>
            <a:ext cx="547200" cy="439920"/>
            <a:chOff x="207891" y="3487705"/>
            <a:chExt cx="547200" cy="4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B2221E-2FD1-4106-9593-C21DB07431EA}"/>
                    </a:ext>
                  </a:extLst>
                </p14:cNvPr>
                <p14:cNvContentPartPr/>
                <p14:nvPr/>
              </p14:nvContentPartPr>
              <p14:xfrm>
                <a:off x="207891" y="3487705"/>
                <a:ext cx="157680" cy="439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B2221E-2FD1-4106-9593-C21DB07431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0251" y="3470065"/>
                  <a:ext cx="1933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5748C3F-13A5-418E-BC1B-44CD4426462F}"/>
                    </a:ext>
                  </a:extLst>
                </p14:cNvPr>
                <p14:cNvContentPartPr/>
                <p14:nvPr/>
              </p14:nvContentPartPr>
              <p14:xfrm>
                <a:off x="470331" y="3494905"/>
                <a:ext cx="284760" cy="4064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5748C3F-13A5-418E-BC1B-44CD4426462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2691" y="3476905"/>
                  <a:ext cx="320400" cy="44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B92998-F8D6-4743-BEB7-ABAE27427A71}"/>
              </a:ext>
            </a:extLst>
          </p:cNvPr>
          <p:cNvGrpSpPr/>
          <p:nvPr/>
        </p:nvGrpSpPr>
        <p:grpSpPr>
          <a:xfrm>
            <a:off x="234891" y="4263865"/>
            <a:ext cx="559080" cy="564120"/>
            <a:chOff x="234891" y="4263865"/>
            <a:chExt cx="559080" cy="56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63B269B-913D-4C7A-9626-49B8654E970A}"/>
                    </a:ext>
                  </a:extLst>
                </p14:cNvPr>
                <p14:cNvContentPartPr/>
                <p14:nvPr/>
              </p14:nvContentPartPr>
              <p14:xfrm>
                <a:off x="234891" y="4263865"/>
                <a:ext cx="146160" cy="564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63B269B-913D-4C7A-9626-49B8654E970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7251" y="4246225"/>
                  <a:ext cx="18180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F77A09-AC15-42B9-BC0E-3F248EFCDD03}"/>
                    </a:ext>
                  </a:extLst>
                </p14:cNvPr>
                <p14:cNvContentPartPr/>
                <p14:nvPr/>
              </p14:nvContentPartPr>
              <p14:xfrm>
                <a:off x="524691" y="4277905"/>
                <a:ext cx="269280" cy="317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F77A09-AC15-42B9-BC0E-3F248EFCDD0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6691" y="4259905"/>
                  <a:ext cx="304920" cy="352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0878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DFA504-232E-483B-B793-C544403E1321}"/>
                  </a:ext>
                </a:extLst>
              </p14:cNvPr>
              <p14:cNvContentPartPr/>
              <p14:nvPr/>
            </p14:nvContentPartPr>
            <p14:xfrm>
              <a:off x="406971" y="306945"/>
              <a:ext cx="276480" cy="1604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DFA504-232E-483B-B793-C544403E13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9331" y="270945"/>
                <a:ext cx="312120" cy="16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868DA8-3BBF-4E0C-8FFC-B500E68575E5}"/>
                  </a:ext>
                </a:extLst>
              </p14:cNvPr>
              <p14:cNvContentPartPr/>
              <p14:nvPr/>
            </p14:nvContentPartPr>
            <p14:xfrm>
              <a:off x="682011" y="514305"/>
              <a:ext cx="377280" cy="539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868DA8-3BBF-4E0C-8FFC-B500E68575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4371" y="478305"/>
                <a:ext cx="41292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64ED1F-7C10-4CBD-B3E8-D031502D2995}"/>
                  </a:ext>
                </a:extLst>
              </p14:cNvPr>
              <p14:cNvContentPartPr/>
              <p14:nvPr/>
            </p14:nvContentPartPr>
            <p14:xfrm>
              <a:off x="742131" y="422865"/>
              <a:ext cx="272880" cy="84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64ED1F-7C10-4CBD-B3E8-D031502D29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4131" y="386865"/>
                <a:ext cx="3085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9044DF-8E00-4193-8011-3F5E971B6F56}"/>
                  </a:ext>
                </a:extLst>
              </p14:cNvPr>
              <p14:cNvContentPartPr/>
              <p14:nvPr/>
            </p14:nvContentPartPr>
            <p14:xfrm>
              <a:off x="1270251" y="379665"/>
              <a:ext cx="69840" cy="441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9044DF-8E00-4193-8011-3F5E971B6F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2251" y="344025"/>
                <a:ext cx="1054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9957EC-66B0-41E2-B4C9-AD52FC333A04}"/>
                  </a:ext>
                </a:extLst>
              </p14:cNvPr>
              <p14:cNvContentPartPr/>
              <p14:nvPr/>
            </p14:nvContentPartPr>
            <p14:xfrm>
              <a:off x="1434051" y="506385"/>
              <a:ext cx="273960" cy="25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9957EC-66B0-41E2-B4C9-AD52FC333A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6051" y="470745"/>
                <a:ext cx="3096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180198-4280-4D68-92B1-EB3317A59152}"/>
                  </a:ext>
                </a:extLst>
              </p14:cNvPr>
              <p14:cNvContentPartPr/>
              <p14:nvPr/>
            </p14:nvContentPartPr>
            <p14:xfrm>
              <a:off x="1656531" y="253305"/>
              <a:ext cx="223920" cy="413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180198-4280-4D68-92B1-EB3317A591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38531" y="217305"/>
                <a:ext cx="25956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486F9AD-82C9-4F9E-AFB5-07A6B394443A}"/>
                  </a:ext>
                </a:extLst>
              </p14:cNvPr>
              <p14:cNvContentPartPr/>
              <p14:nvPr/>
            </p14:nvContentPartPr>
            <p14:xfrm>
              <a:off x="2105451" y="687825"/>
              <a:ext cx="31680" cy="104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486F9AD-82C9-4F9E-AFB5-07A6B39444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7811" y="651825"/>
                <a:ext cx="673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3A3DE03-0E4F-4618-9634-8DEAB9413B30}"/>
                  </a:ext>
                </a:extLst>
              </p14:cNvPr>
              <p14:cNvContentPartPr/>
              <p14:nvPr/>
            </p14:nvContentPartPr>
            <p14:xfrm>
              <a:off x="2378691" y="378225"/>
              <a:ext cx="320760" cy="315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3A3DE03-0E4F-4618-9634-8DEAB9413B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0691" y="342585"/>
                <a:ext cx="3564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AF4E65-01A2-45E8-B962-76A9EC7583B1}"/>
                  </a:ext>
                </a:extLst>
              </p14:cNvPr>
              <p14:cNvContentPartPr/>
              <p14:nvPr/>
            </p14:nvContentPartPr>
            <p14:xfrm>
              <a:off x="2299491" y="325305"/>
              <a:ext cx="282600" cy="64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AF4E65-01A2-45E8-B962-76A9EC7583B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1491" y="289665"/>
                <a:ext cx="318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3044A3-EB5E-4051-9319-9F1A7BD93724}"/>
                  </a:ext>
                </a:extLst>
              </p14:cNvPr>
              <p14:cNvContentPartPr/>
              <p14:nvPr/>
            </p14:nvContentPartPr>
            <p14:xfrm>
              <a:off x="2849931" y="334665"/>
              <a:ext cx="101520" cy="453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3044A3-EB5E-4051-9319-9F1A7BD937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32291" y="298665"/>
                <a:ext cx="1371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CB4449-D584-44EF-85FF-AD846FA3B8ED}"/>
                  </a:ext>
                </a:extLst>
              </p14:cNvPr>
              <p14:cNvContentPartPr/>
              <p14:nvPr/>
            </p14:nvContentPartPr>
            <p14:xfrm>
              <a:off x="3186531" y="253305"/>
              <a:ext cx="328320" cy="402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CB4449-D584-44EF-85FF-AD846FA3B8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8531" y="217305"/>
                <a:ext cx="3639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5D98F7-35A9-4284-A158-7E479BBCE96F}"/>
                  </a:ext>
                </a:extLst>
              </p14:cNvPr>
              <p14:cNvContentPartPr/>
              <p14:nvPr/>
            </p14:nvContentPartPr>
            <p14:xfrm>
              <a:off x="3539331" y="226305"/>
              <a:ext cx="202320" cy="517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5D98F7-35A9-4284-A158-7E479BBCE96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21691" y="190305"/>
                <a:ext cx="23796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2DB8679-F673-40EE-AD0F-8105C177D6E4}"/>
                  </a:ext>
                </a:extLst>
              </p14:cNvPr>
              <p14:cNvContentPartPr/>
              <p14:nvPr/>
            </p14:nvContentPartPr>
            <p14:xfrm>
              <a:off x="3774771" y="108945"/>
              <a:ext cx="577800" cy="1073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2DB8679-F673-40EE-AD0F-8105C177D6E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57131" y="72945"/>
                <a:ext cx="613440" cy="11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75DD62F-B723-4F97-91DE-29E10073DD15}"/>
                  </a:ext>
                </a:extLst>
              </p14:cNvPr>
              <p14:cNvContentPartPr/>
              <p14:nvPr/>
            </p14:nvContentPartPr>
            <p14:xfrm>
              <a:off x="4501971" y="224145"/>
              <a:ext cx="501480" cy="1607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75DD62F-B723-4F97-91DE-29E10073DD1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84331" y="188145"/>
                <a:ext cx="537120" cy="16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BBAF7E-942E-40B8-AB29-388B18E92F01}"/>
                  </a:ext>
                </a:extLst>
              </p14:cNvPr>
              <p14:cNvContentPartPr/>
              <p14:nvPr/>
            </p14:nvContentPartPr>
            <p14:xfrm>
              <a:off x="4804371" y="461385"/>
              <a:ext cx="238680" cy="351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BBAF7E-942E-40B8-AB29-388B18E92F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86371" y="425385"/>
                <a:ext cx="2743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03140E9-428B-4EC2-BCB0-6F4FDF04AE42}"/>
                  </a:ext>
                </a:extLst>
              </p14:cNvPr>
              <p14:cNvContentPartPr/>
              <p14:nvPr/>
            </p14:nvContentPartPr>
            <p14:xfrm>
              <a:off x="5228811" y="642465"/>
              <a:ext cx="39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03140E9-428B-4EC2-BCB0-6F4FDF04AE4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11171" y="60682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4BBA362-35F9-488B-ABC6-8D27543450BE}"/>
                  </a:ext>
                </a:extLst>
              </p14:cNvPr>
              <p14:cNvContentPartPr/>
              <p14:nvPr/>
            </p14:nvContentPartPr>
            <p14:xfrm>
              <a:off x="5241771" y="442665"/>
              <a:ext cx="409320" cy="529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4BBA362-35F9-488B-ABC6-8D27543450B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23771" y="407025"/>
                <a:ext cx="4449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A6ED78-0738-4975-A477-162FA5104AB9}"/>
                  </a:ext>
                </a:extLst>
              </p14:cNvPr>
              <p14:cNvContentPartPr/>
              <p14:nvPr/>
            </p14:nvContentPartPr>
            <p14:xfrm>
              <a:off x="6442371" y="479025"/>
              <a:ext cx="323640" cy="247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A6ED78-0738-4975-A477-162FA5104AB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24731" y="443385"/>
                <a:ext cx="35928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BF16C24-173C-405C-80DD-405A27DAB35F}"/>
                  </a:ext>
                </a:extLst>
              </p14:cNvPr>
              <p14:cNvContentPartPr/>
              <p14:nvPr/>
            </p14:nvContentPartPr>
            <p14:xfrm>
              <a:off x="6979851" y="488745"/>
              <a:ext cx="360" cy="3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BF16C24-173C-405C-80DD-405A27DAB3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62211" y="45274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8F409A7-B678-4DD6-AB32-612EE88BD006}"/>
                  </a:ext>
                </a:extLst>
              </p14:cNvPr>
              <p14:cNvContentPartPr/>
              <p14:nvPr/>
            </p14:nvContentPartPr>
            <p14:xfrm>
              <a:off x="7097571" y="206865"/>
              <a:ext cx="402120" cy="428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8F409A7-B678-4DD6-AB32-612EE88BD00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079931" y="171225"/>
                <a:ext cx="43776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D1C5D8B-5EBD-46D6-87A9-3FEAC05A2CA5}"/>
                  </a:ext>
                </a:extLst>
              </p14:cNvPr>
              <p14:cNvContentPartPr/>
              <p14:nvPr/>
            </p14:nvContentPartPr>
            <p14:xfrm>
              <a:off x="7378371" y="511785"/>
              <a:ext cx="167400" cy="58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D1C5D8B-5EBD-46D6-87A9-3FEAC05A2CA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360371" y="475785"/>
                <a:ext cx="2030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674BA95-EEBC-4C3A-B945-8AE95D1C193B}"/>
                  </a:ext>
                </a:extLst>
              </p14:cNvPr>
              <p14:cNvContentPartPr/>
              <p14:nvPr/>
            </p14:nvContentPartPr>
            <p14:xfrm>
              <a:off x="5014971" y="1367865"/>
              <a:ext cx="343440" cy="226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74BA95-EEBC-4C3A-B945-8AE95D1C193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996971" y="1332225"/>
                <a:ext cx="3790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5E285B6-B381-4D3B-A89C-B160DA4EB3B4}"/>
                  </a:ext>
                </a:extLst>
              </p14:cNvPr>
              <p14:cNvContentPartPr/>
              <p14:nvPr/>
            </p14:nvContentPartPr>
            <p14:xfrm>
              <a:off x="5467851" y="1357785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5E285B6-B381-4D3B-A89C-B160DA4EB3B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50211" y="13217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3CBE344-5B3E-49A0-BD38-9DFB7450ECE2}"/>
                  </a:ext>
                </a:extLst>
              </p14:cNvPr>
              <p14:cNvContentPartPr/>
              <p14:nvPr/>
            </p14:nvContentPartPr>
            <p14:xfrm>
              <a:off x="5585571" y="1158705"/>
              <a:ext cx="372600" cy="355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3CBE344-5B3E-49A0-BD38-9DFB7450ECE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67931" y="1122705"/>
                <a:ext cx="4082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92F7E86-7C06-41B2-B5B4-15CF75636B14}"/>
                  </a:ext>
                </a:extLst>
              </p14:cNvPr>
              <p14:cNvContentPartPr/>
              <p14:nvPr/>
            </p14:nvContentPartPr>
            <p14:xfrm>
              <a:off x="6980211" y="1108305"/>
              <a:ext cx="317880" cy="361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92F7E86-7C06-41B2-B5B4-15CF75636B1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62211" y="1072665"/>
                <a:ext cx="3535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208F54-50D9-4143-BE8F-2ED55B1BF3D4}"/>
                  </a:ext>
                </a:extLst>
              </p14:cNvPr>
              <p14:cNvContentPartPr/>
              <p14:nvPr/>
            </p14:nvContentPartPr>
            <p14:xfrm>
              <a:off x="7541091" y="118570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208F54-50D9-4143-BE8F-2ED55B1BF3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23451" y="114970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E37D2F-7AA4-4AC3-8EB8-2A3B0098F761}"/>
                  </a:ext>
                </a:extLst>
              </p14:cNvPr>
              <p14:cNvContentPartPr/>
              <p14:nvPr/>
            </p14:nvContentPartPr>
            <p14:xfrm>
              <a:off x="7711371" y="859905"/>
              <a:ext cx="167400" cy="444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E37D2F-7AA4-4AC3-8EB8-2A3B0098F76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93371" y="823905"/>
                <a:ext cx="2030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8FAA296-ACA8-4847-8AC3-E1EDFF91D420}"/>
                  </a:ext>
                </a:extLst>
              </p14:cNvPr>
              <p14:cNvContentPartPr/>
              <p14:nvPr/>
            </p14:nvContentPartPr>
            <p14:xfrm>
              <a:off x="7695171" y="188145"/>
              <a:ext cx="712440" cy="137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8FAA296-ACA8-4847-8AC3-E1EDFF91D4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77171" y="152145"/>
                <a:ext cx="748080" cy="14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A3E4F16-D64F-4C74-B360-F466E7C3AA25}"/>
                  </a:ext>
                </a:extLst>
              </p14:cNvPr>
              <p14:cNvContentPartPr/>
              <p14:nvPr/>
            </p14:nvContentPartPr>
            <p14:xfrm>
              <a:off x="8573211" y="677025"/>
              <a:ext cx="292320" cy="92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A3E4F16-D64F-4C74-B360-F466E7C3AA2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55211" y="641385"/>
                <a:ext cx="3279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F7D4772-2351-4B33-B878-FEF21E33515D}"/>
                  </a:ext>
                </a:extLst>
              </p14:cNvPr>
              <p14:cNvContentPartPr/>
              <p14:nvPr/>
            </p14:nvContentPartPr>
            <p14:xfrm>
              <a:off x="8645571" y="859185"/>
              <a:ext cx="281880" cy="100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F7D4772-2351-4B33-B878-FEF21E33515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627931" y="823185"/>
                <a:ext cx="31752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83E59B0-1281-4CAC-8309-63BBCBD790AF}"/>
                  </a:ext>
                </a:extLst>
              </p14:cNvPr>
              <p14:cNvContentPartPr/>
              <p14:nvPr/>
            </p14:nvContentPartPr>
            <p14:xfrm>
              <a:off x="9401571" y="459585"/>
              <a:ext cx="326520" cy="363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83E59B0-1281-4CAC-8309-63BBCBD790A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383571" y="423945"/>
                <a:ext cx="3621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24EDB64-A3DA-4C19-9C7B-A39A8B285349}"/>
                  </a:ext>
                </a:extLst>
              </p14:cNvPr>
              <p14:cNvContentPartPr/>
              <p14:nvPr/>
            </p14:nvContentPartPr>
            <p14:xfrm>
              <a:off x="9405891" y="497745"/>
              <a:ext cx="216360" cy="45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24EDB64-A3DA-4C19-9C7B-A39A8B28534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388251" y="462105"/>
                <a:ext cx="2520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35B2827-FA19-4FDC-AE13-145E8E09DAE7}"/>
                  </a:ext>
                </a:extLst>
              </p14:cNvPr>
              <p14:cNvContentPartPr/>
              <p14:nvPr/>
            </p14:nvContentPartPr>
            <p14:xfrm>
              <a:off x="9261171" y="420345"/>
              <a:ext cx="407880" cy="95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35B2827-FA19-4FDC-AE13-145E8E09DAE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243531" y="384705"/>
                <a:ext cx="4435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392B713-2C1D-4204-914B-2D8159859646}"/>
                  </a:ext>
                </a:extLst>
              </p14:cNvPr>
              <p14:cNvContentPartPr/>
              <p14:nvPr/>
            </p14:nvContentPartPr>
            <p14:xfrm>
              <a:off x="9884691" y="434025"/>
              <a:ext cx="131400" cy="309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392B713-2C1D-4204-914B-2D815985964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867051" y="398385"/>
                <a:ext cx="1670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4E1B42C-C012-4D6D-AED0-A02B17EF4045}"/>
                  </a:ext>
                </a:extLst>
              </p14:cNvPr>
              <p14:cNvContentPartPr/>
              <p14:nvPr/>
            </p14:nvContentPartPr>
            <p14:xfrm>
              <a:off x="10087731" y="461385"/>
              <a:ext cx="285840" cy="153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4E1B42C-C012-4D6D-AED0-A02B17EF404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070091" y="425385"/>
                <a:ext cx="3214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8246465-C2DA-47C2-B33B-7344EFC31692}"/>
                  </a:ext>
                </a:extLst>
              </p14:cNvPr>
              <p14:cNvContentPartPr/>
              <p14:nvPr/>
            </p14:nvContentPartPr>
            <p14:xfrm>
              <a:off x="10329651" y="271305"/>
              <a:ext cx="264960" cy="453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8246465-C2DA-47C2-B33B-7344EFC3169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311651" y="235665"/>
                <a:ext cx="30060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0211360-8637-4735-8A71-D35E5CD0E109}"/>
                  </a:ext>
                </a:extLst>
              </p14:cNvPr>
              <p14:cNvContentPartPr/>
              <p14:nvPr/>
            </p14:nvContentPartPr>
            <p14:xfrm>
              <a:off x="10707651" y="687825"/>
              <a:ext cx="56880" cy="106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0211360-8637-4735-8A71-D35E5CD0E10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690011" y="651825"/>
                <a:ext cx="925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F8642A1-9752-40D6-A208-46D4B0FA6D85}"/>
                  </a:ext>
                </a:extLst>
              </p14:cNvPr>
              <p14:cNvContentPartPr/>
              <p14:nvPr/>
            </p14:nvContentPartPr>
            <p14:xfrm>
              <a:off x="10998891" y="234225"/>
              <a:ext cx="262440" cy="333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F8642A1-9752-40D6-A208-46D4B0FA6D8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981251" y="198225"/>
                <a:ext cx="29808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8BBE35C-AE6C-42C4-A595-9A4A394960CB}"/>
                  </a:ext>
                </a:extLst>
              </p14:cNvPr>
              <p14:cNvContentPartPr/>
              <p14:nvPr/>
            </p14:nvContentPartPr>
            <p14:xfrm>
              <a:off x="10836531" y="166905"/>
              <a:ext cx="254520" cy="104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8BBE35C-AE6C-42C4-A595-9A4A394960C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818891" y="131265"/>
                <a:ext cx="2901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06193C4-0352-48A2-8922-00D8AA38B44D}"/>
                  </a:ext>
                </a:extLst>
              </p14:cNvPr>
              <p14:cNvContentPartPr/>
              <p14:nvPr/>
            </p14:nvContentPartPr>
            <p14:xfrm>
              <a:off x="11316771" y="253305"/>
              <a:ext cx="290880" cy="472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06193C4-0352-48A2-8922-00D8AA38B44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1299131" y="217305"/>
                <a:ext cx="3265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9555D52-4678-4BE4-9062-CF8A5653635E}"/>
                  </a:ext>
                </a:extLst>
              </p14:cNvPr>
              <p14:cNvContentPartPr/>
              <p14:nvPr/>
            </p14:nvContentPartPr>
            <p14:xfrm>
              <a:off x="11488491" y="271305"/>
              <a:ext cx="382320" cy="290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9555D52-4678-4BE4-9062-CF8A5653635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1470851" y="235665"/>
                <a:ext cx="4179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EBE9030-2D79-4461-B0DC-2E4C48032B9C}"/>
                  </a:ext>
                </a:extLst>
              </p14:cNvPr>
              <p14:cNvContentPartPr/>
              <p14:nvPr/>
            </p14:nvContentPartPr>
            <p14:xfrm>
              <a:off x="11750931" y="253305"/>
              <a:ext cx="192240" cy="371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EBE9030-2D79-4461-B0DC-2E4C48032B9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733291" y="217305"/>
                <a:ext cx="2278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2E46162-DD0D-445E-A73C-4F70FD27811F}"/>
                  </a:ext>
                </a:extLst>
              </p14:cNvPr>
              <p14:cNvContentPartPr/>
              <p14:nvPr/>
            </p14:nvContentPartPr>
            <p14:xfrm>
              <a:off x="11787291" y="52065"/>
              <a:ext cx="372600" cy="960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2E46162-DD0D-445E-A73C-4F70FD27811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1769291" y="16065"/>
                <a:ext cx="408240" cy="10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BA772E3-DCDD-42F6-BDC7-F660DADB7239}"/>
                  </a:ext>
                </a:extLst>
              </p14:cNvPr>
              <p14:cNvContentPartPr/>
              <p14:nvPr/>
            </p14:nvContentPartPr>
            <p14:xfrm>
              <a:off x="9114651" y="334558"/>
              <a:ext cx="226080" cy="1259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BA772E3-DCDD-42F6-BDC7-F660DADB723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097011" y="298918"/>
                <a:ext cx="261720" cy="13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6116E3E-0ED9-4522-B0A5-E8C857E708CC}"/>
                  </a:ext>
                </a:extLst>
              </p14:cNvPr>
              <p14:cNvContentPartPr/>
              <p14:nvPr/>
            </p14:nvContentPartPr>
            <p14:xfrm>
              <a:off x="617931" y="2718838"/>
              <a:ext cx="321120" cy="447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6116E3E-0ED9-4522-B0A5-E8C857E708C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00291" y="2683198"/>
                <a:ext cx="35676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5DC3662-4C63-4ADE-8DEA-80BE22A233CB}"/>
                  </a:ext>
                </a:extLst>
              </p14:cNvPr>
              <p14:cNvContentPartPr/>
              <p14:nvPr/>
            </p14:nvContentPartPr>
            <p14:xfrm>
              <a:off x="425331" y="2598958"/>
              <a:ext cx="335520" cy="153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5DC3662-4C63-4ADE-8DEA-80BE22A233C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07331" y="2563318"/>
                <a:ext cx="3711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FC0D8FC-255B-439C-BE94-ACA0F9F0549A}"/>
                  </a:ext>
                </a:extLst>
              </p14:cNvPr>
              <p14:cNvContentPartPr/>
              <p14:nvPr/>
            </p14:nvContentPartPr>
            <p14:xfrm>
              <a:off x="1212651" y="2489518"/>
              <a:ext cx="109080" cy="555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FC0D8FC-255B-439C-BE94-ACA0F9F0549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94651" y="2453518"/>
                <a:ext cx="14472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9337373-2BFD-42EA-94A4-259B18C1426D}"/>
                  </a:ext>
                </a:extLst>
              </p14:cNvPr>
              <p14:cNvContentPartPr/>
              <p14:nvPr/>
            </p14:nvContentPartPr>
            <p14:xfrm>
              <a:off x="1392291" y="2598238"/>
              <a:ext cx="368640" cy="357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9337373-2BFD-42EA-94A4-259B18C1426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374291" y="2562238"/>
                <a:ext cx="40428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8478AA0-6810-4CFC-9A33-737B0600D617}"/>
                  </a:ext>
                </a:extLst>
              </p14:cNvPr>
              <p14:cNvContentPartPr/>
              <p14:nvPr/>
            </p14:nvContentPartPr>
            <p14:xfrm>
              <a:off x="1583811" y="2317078"/>
              <a:ext cx="454680" cy="691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8478AA0-6810-4CFC-9A33-737B0600D61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566171" y="2281438"/>
                <a:ext cx="49032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7302605-2F0E-4CCA-9358-60D1D4E1510A}"/>
                  </a:ext>
                </a:extLst>
              </p14:cNvPr>
              <p14:cNvContentPartPr/>
              <p14:nvPr/>
            </p14:nvContentPartPr>
            <p14:xfrm>
              <a:off x="2077011" y="2299078"/>
              <a:ext cx="222840" cy="351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7302605-2F0E-4CCA-9358-60D1D4E1510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059011" y="2263438"/>
                <a:ext cx="25848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4D70FEA-362E-4374-9D56-363B6CC8AD11}"/>
                  </a:ext>
                </a:extLst>
              </p14:cNvPr>
              <p14:cNvContentPartPr/>
              <p14:nvPr/>
            </p14:nvContentPartPr>
            <p14:xfrm>
              <a:off x="1991331" y="2326438"/>
              <a:ext cx="291600" cy="210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4D70FEA-362E-4374-9D56-363B6CC8AD1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973691" y="2290798"/>
                <a:ext cx="3272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65BF73F-6AC2-413D-A9F1-926FF524E012}"/>
                  </a:ext>
                </a:extLst>
              </p14:cNvPr>
              <p14:cNvContentPartPr/>
              <p14:nvPr/>
            </p14:nvContentPartPr>
            <p14:xfrm>
              <a:off x="1909971" y="2472598"/>
              <a:ext cx="311400" cy="62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65BF73F-6AC2-413D-A9F1-926FF524E01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891971" y="2436958"/>
                <a:ext cx="3470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E73C843-9FF6-4D38-94AE-A8E58CCCB7E3}"/>
                  </a:ext>
                </a:extLst>
              </p14:cNvPr>
              <p14:cNvContentPartPr/>
              <p14:nvPr/>
            </p14:nvContentPartPr>
            <p14:xfrm>
              <a:off x="2154411" y="2254078"/>
              <a:ext cx="89280" cy="310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E73C843-9FF6-4D38-94AE-A8E58CCCB7E3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136411" y="2218078"/>
                <a:ext cx="1249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7A2BD72-C97F-4793-982A-001C0F9DC108}"/>
                  </a:ext>
                </a:extLst>
              </p14:cNvPr>
              <p14:cNvContentPartPr/>
              <p14:nvPr/>
            </p14:nvContentPartPr>
            <p14:xfrm>
              <a:off x="2569851" y="2362798"/>
              <a:ext cx="381600" cy="4273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7A2BD72-C97F-4793-982A-001C0F9DC10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552211" y="2326798"/>
                <a:ext cx="4172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5F00D07-71EF-471E-9994-EBCCEBDEB80C}"/>
                  </a:ext>
                </a:extLst>
              </p14:cNvPr>
              <p14:cNvContentPartPr/>
              <p14:nvPr/>
            </p14:nvContentPartPr>
            <p14:xfrm>
              <a:off x="2842011" y="2371438"/>
              <a:ext cx="91440" cy="163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5F00D07-71EF-471E-9994-EBCCEBDEB80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824371" y="2335798"/>
                <a:ext cx="127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BCFFAC4-951F-4A45-950E-32575284A261}"/>
                  </a:ext>
                </a:extLst>
              </p14:cNvPr>
              <p14:cNvContentPartPr/>
              <p14:nvPr/>
            </p14:nvContentPartPr>
            <p14:xfrm>
              <a:off x="3204891" y="2634238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BCFFAC4-951F-4A45-950E-32575284A2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86891" y="259823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21BC32D-E98C-4470-B266-ADA35565CC7A}"/>
                  </a:ext>
                </a:extLst>
              </p14:cNvPr>
              <p14:cNvContentPartPr/>
              <p14:nvPr/>
            </p14:nvContentPartPr>
            <p14:xfrm>
              <a:off x="3231891" y="2360998"/>
              <a:ext cx="489600" cy="4885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21BC32D-E98C-4470-B266-ADA35565CC7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13891" y="2325358"/>
                <a:ext cx="52524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48F5542-869B-4768-880B-CDC478029020}"/>
                  </a:ext>
                </a:extLst>
              </p14:cNvPr>
              <p14:cNvContentPartPr/>
              <p14:nvPr/>
            </p14:nvContentPartPr>
            <p14:xfrm>
              <a:off x="3901851" y="2551438"/>
              <a:ext cx="570600" cy="74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48F5542-869B-4768-880B-CDC47802902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883851" y="2515438"/>
                <a:ext cx="606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5C2BFE8-1B8E-4523-BA33-926E24E98C56}"/>
                  </a:ext>
                </a:extLst>
              </p14:cNvPr>
              <p14:cNvContentPartPr/>
              <p14:nvPr/>
            </p14:nvContentPartPr>
            <p14:xfrm>
              <a:off x="4182291" y="2434798"/>
              <a:ext cx="64440" cy="318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5C2BFE8-1B8E-4523-BA33-926E24E98C5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64651" y="2399158"/>
                <a:ext cx="1000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1271B27-656B-4DC2-BD08-5AD09E520D7A}"/>
                  </a:ext>
                </a:extLst>
              </p14:cNvPr>
              <p14:cNvContentPartPr/>
              <p14:nvPr/>
            </p14:nvContentPartPr>
            <p14:xfrm>
              <a:off x="4592331" y="2376838"/>
              <a:ext cx="334440" cy="401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1271B27-656B-4DC2-BD08-5AD09E520D7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74331" y="2340838"/>
                <a:ext cx="3700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D018D15-3D71-40CA-B257-904EB0BCF9FB}"/>
                  </a:ext>
                </a:extLst>
              </p14:cNvPr>
              <p14:cNvContentPartPr/>
              <p14:nvPr/>
            </p14:nvContentPartPr>
            <p14:xfrm>
              <a:off x="4490451" y="2356678"/>
              <a:ext cx="336600" cy="78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D018D15-3D71-40CA-B257-904EB0BCF9F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72451" y="2321038"/>
                <a:ext cx="3722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92D418D-BFB3-40E3-BDD2-83D003F48266}"/>
                  </a:ext>
                </a:extLst>
              </p14:cNvPr>
              <p14:cNvContentPartPr/>
              <p14:nvPr/>
            </p14:nvContentPartPr>
            <p14:xfrm>
              <a:off x="5053491" y="2221678"/>
              <a:ext cx="152640" cy="333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92D418D-BFB3-40E3-BDD2-83D003F4826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035851" y="2185678"/>
                <a:ext cx="1882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05C1B60-F945-4B11-A1EF-F95EA97D2755}"/>
                  </a:ext>
                </a:extLst>
              </p14:cNvPr>
              <p14:cNvContentPartPr/>
              <p14:nvPr/>
            </p14:nvContentPartPr>
            <p14:xfrm>
              <a:off x="5232411" y="2181358"/>
              <a:ext cx="399600" cy="387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05C1B60-F945-4B11-A1EF-F95EA97D275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14771" y="2145718"/>
                <a:ext cx="43524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928839E-DB80-4BE4-92AA-2812CBF55684}"/>
                  </a:ext>
                </a:extLst>
              </p14:cNvPr>
              <p14:cNvContentPartPr/>
              <p14:nvPr/>
            </p14:nvContentPartPr>
            <p14:xfrm>
              <a:off x="5486211" y="2127358"/>
              <a:ext cx="335880" cy="397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928839E-DB80-4BE4-92AA-2812CBF5568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468211" y="2091358"/>
                <a:ext cx="3715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655EF39-2479-4E2A-BEBE-7B110510DD17}"/>
                  </a:ext>
                </a:extLst>
              </p14:cNvPr>
              <p14:cNvContentPartPr/>
              <p14:nvPr/>
            </p14:nvContentPartPr>
            <p14:xfrm>
              <a:off x="5882211" y="2068678"/>
              <a:ext cx="138240" cy="261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655EF39-2479-4E2A-BEBE-7B110510DD1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864571" y="2033038"/>
                <a:ext cx="1738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6C5D7A9-E727-43A7-8D8E-FA74B623FCCE}"/>
                  </a:ext>
                </a:extLst>
              </p14:cNvPr>
              <p14:cNvContentPartPr/>
              <p14:nvPr/>
            </p14:nvContentPartPr>
            <p14:xfrm>
              <a:off x="5938731" y="2226358"/>
              <a:ext cx="153720" cy="97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6C5D7A9-E727-43A7-8D8E-FA74B623FCC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21091" y="2190718"/>
                <a:ext cx="1893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565B5BA-151F-439C-A452-FED56DA6E579}"/>
                  </a:ext>
                </a:extLst>
              </p14:cNvPr>
              <p14:cNvContentPartPr/>
              <p14:nvPr/>
            </p14:nvContentPartPr>
            <p14:xfrm>
              <a:off x="6217731" y="2093878"/>
              <a:ext cx="156960" cy="242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565B5BA-151F-439C-A452-FED56DA6E57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199731" y="2058238"/>
                <a:ext cx="1926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FFD9FAF-F929-4491-8E75-566F928BDFBF}"/>
                  </a:ext>
                </a:extLst>
              </p14:cNvPr>
              <p14:cNvContentPartPr/>
              <p14:nvPr/>
            </p14:nvContentPartPr>
            <p14:xfrm>
              <a:off x="6499971" y="2136358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FFD9FAF-F929-4491-8E75-566F928BDFB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1971" y="210035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509F662-21B9-4B3C-B8C4-48CBF3C652A1}"/>
                  </a:ext>
                </a:extLst>
              </p14:cNvPr>
              <p14:cNvContentPartPr/>
              <p14:nvPr/>
            </p14:nvContentPartPr>
            <p14:xfrm>
              <a:off x="6617691" y="1837558"/>
              <a:ext cx="384120" cy="640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509F662-21B9-4B3C-B8C4-48CBF3C652A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599691" y="1801558"/>
                <a:ext cx="41976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EE82D64-60CA-481E-B341-9E4E3F148461}"/>
                  </a:ext>
                </a:extLst>
              </p14:cNvPr>
              <p14:cNvContentPartPr/>
              <p14:nvPr/>
            </p14:nvContentPartPr>
            <p14:xfrm>
              <a:off x="7315011" y="2095678"/>
              <a:ext cx="451440" cy="113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EE82D64-60CA-481E-B341-9E4E3F148461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297011" y="2059678"/>
                <a:ext cx="487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BF14606-9D00-4358-86B9-E804682FA7DF}"/>
                  </a:ext>
                </a:extLst>
              </p14:cNvPr>
              <p14:cNvContentPartPr/>
              <p14:nvPr/>
            </p14:nvContentPartPr>
            <p14:xfrm>
              <a:off x="7260651" y="2431558"/>
              <a:ext cx="359280" cy="219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BF14606-9D00-4358-86B9-E804682FA7D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242651" y="2395558"/>
                <a:ext cx="39492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A6B9740-1A6F-4B30-8550-7005DBC454B7}"/>
                  </a:ext>
                </a:extLst>
              </p14:cNvPr>
              <p14:cNvContentPartPr/>
              <p14:nvPr/>
            </p14:nvContentPartPr>
            <p14:xfrm>
              <a:off x="8311491" y="1929358"/>
              <a:ext cx="512280" cy="593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A6B9740-1A6F-4B30-8550-7005DBC454B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293491" y="1893358"/>
                <a:ext cx="54792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9203B31-B7E9-48C9-934F-012126C69001}"/>
                  </a:ext>
                </a:extLst>
              </p14:cNvPr>
              <p14:cNvContentPartPr/>
              <p14:nvPr/>
            </p14:nvContentPartPr>
            <p14:xfrm>
              <a:off x="8193051" y="1882198"/>
              <a:ext cx="551160" cy="55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9203B31-B7E9-48C9-934F-012126C69001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175051" y="1846198"/>
                <a:ext cx="586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0CE6345-71BA-4188-8A2A-739EDD8E7C35}"/>
                  </a:ext>
                </a:extLst>
              </p14:cNvPr>
              <p14:cNvContentPartPr/>
              <p14:nvPr/>
            </p14:nvContentPartPr>
            <p14:xfrm>
              <a:off x="8980011" y="1864558"/>
              <a:ext cx="201600" cy="549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0CE6345-71BA-4188-8A2A-739EDD8E7C3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962011" y="1828558"/>
                <a:ext cx="2372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A92691D-050B-49C4-9483-913698FE1DDE}"/>
                  </a:ext>
                </a:extLst>
              </p14:cNvPr>
              <p14:cNvContentPartPr/>
              <p14:nvPr/>
            </p14:nvContentPartPr>
            <p14:xfrm>
              <a:off x="9143451" y="1977238"/>
              <a:ext cx="432360" cy="275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A92691D-050B-49C4-9483-913698FE1DDE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125811" y="1941238"/>
                <a:ext cx="46800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C72B553-0DBD-4A4E-AD14-32A22FDC21BE}"/>
                  </a:ext>
                </a:extLst>
              </p14:cNvPr>
              <p14:cNvContentPartPr/>
              <p14:nvPr/>
            </p14:nvContentPartPr>
            <p14:xfrm>
              <a:off x="9614331" y="1900918"/>
              <a:ext cx="337320" cy="456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C72B553-0DBD-4A4E-AD14-32A22FDC21B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596691" y="1864918"/>
                <a:ext cx="3729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E82CEEB-A232-40F8-8F86-E48F17AAC80A}"/>
                  </a:ext>
                </a:extLst>
              </p14:cNvPr>
              <p14:cNvContentPartPr/>
              <p14:nvPr/>
            </p14:nvContentPartPr>
            <p14:xfrm>
              <a:off x="10329651" y="1683118"/>
              <a:ext cx="892800" cy="660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E82CEEB-A232-40F8-8F86-E48F17AAC80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311651" y="1647118"/>
                <a:ext cx="92844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08286B7-14BE-41AE-B315-3A53FA64BE42}"/>
                  </a:ext>
                </a:extLst>
              </p14:cNvPr>
              <p14:cNvContentPartPr/>
              <p14:nvPr/>
            </p14:nvContentPartPr>
            <p14:xfrm>
              <a:off x="11506851" y="1339678"/>
              <a:ext cx="143640" cy="390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08286B7-14BE-41AE-B315-3A53FA64BE42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1488851" y="1303678"/>
                <a:ext cx="1792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BF82D92-5AE4-4021-A3BF-2A7A6ECF48FC}"/>
                  </a:ext>
                </a:extLst>
              </p14:cNvPr>
              <p14:cNvContentPartPr/>
              <p14:nvPr/>
            </p14:nvContentPartPr>
            <p14:xfrm>
              <a:off x="11386971" y="1158598"/>
              <a:ext cx="519840" cy="613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BF82D92-5AE4-4021-A3BF-2A7A6ECF48F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1369331" y="1122598"/>
                <a:ext cx="55548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1510E8D-8ACF-49D0-A6F9-1DC4552876F4}"/>
                  </a:ext>
                </a:extLst>
              </p14:cNvPr>
              <p14:cNvContentPartPr/>
              <p14:nvPr/>
            </p14:nvContentPartPr>
            <p14:xfrm>
              <a:off x="668691" y="3811798"/>
              <a:ext cx="356400" cy="509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1510E8D-8ACF-49D0-A6F9-1DC4552876F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50691" y="3776158"/>
                <a:ext cx="39204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4DDB9D9-8F03-40DE-AEE3-98803F246811}"/>
                  </a:ext>
                </a:extLst>
              </p14:cNvPr>
              <p14:cNvContentPartPr/>
              <p14:nvPr/>
            </p14:nvContentPartPr>
            <p14:xfrm>
              <a:off x="543051" y="3714238"/>
              <a:ext cx="412920" cy="215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4DDB9D9-8F03-40DE-AEE3-98803F24681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25051" y="3678238"/>
                <a:ext cx="4485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358625D-5C5D-444A-8E92-0A5164639A20}"/>
                  </a:ext>
                </a:extLst>
              </p14:cNvPr>
              <p14:cNvContentPartPr/>
              <p14:nvPr/>
            </p14:nvContentPartPr>
            <p14:xfrm>
              <a:off x="1085931" y="3693358"/>
              <a:ext cx="276840" cy="508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358625D-5C5D-444A-8E92-0A5164639A2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68291" y="3657718"/>
                <a:ext cx="31248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841C06B-6E93-41C2-A71D-EC3EBF56DF5A}"/>
                  </a:ext>
                </a:extLst>
              </p14:cNvPr>
              <p14:cNvContentPartPr/>
              <p14:nvPr/>
            </p14:nvContentPartPr>
            <p14:xfrm>
              <a:off x="1367451" y="3829438"/>
              <a:ext cx="226080" cy="131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841C06B-6E93-41C2-A71D-EC3EBF56DF5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349451" y="3793438"/>
                <a:ext cx="2617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DDE8DA6-8294-4BBE-A40A-C155C4919198}"/>
                  </a:ext>
                </a:extLst>
              </p14:cNvPr>
              <p14:cNvContentPartPr/>
              <p14:nvPr/>
            </p14:nvContentPartPr>
            <p14:xfrm>
              <a:off x="1493451" y="3584638"/>
              <a:ext cx="290520" cy="463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DDE8DA6-8294-4BBE-A40A-C155C491919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475811" y="3548998"/>
                <a:ext cx="3261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CFDDD4B-0455-4B07-90E1-58D10F62CCC7}"/>
                  </a:ext>
                </a:extLst>
              </p14:cNvPr>
              <p14:cNvContentPartPr/>
              <p14:nvPr/>
            </p14:nvContentPartPr>
            <p14:xfrm>
              <a:off x="1954611" y="3539638"/>
              <a:ext cx="314280" cy="4244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CFDDD4B-0455-4B07-90E1-58D10F62CCC7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936971" y="3503638"/>
                <a:ext cx="34992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8D8B799-D3AE-4C61-A917-550D1B2C3754}"/>
                  </a:ext>
                </a:extLst>
              </p14:cNvPr>
              <p14:cNvContentPartPr/>
              <p14:nvPr/>
            </p14:nvContentPartPr>
            <p14:xfrm>
              <a:off x="1991331" y="3548638"/>
              <a:ext cx="201240" cy="327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8D8B799-D3AE-4C61-A917-550D1B2C375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973691" y="3512998"/>
                <a:ext cx="23688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582C332-C87E-490A-97DC-5751A315490A}"/>
                  </a:ext>
                </a:extLst>
              </p14:cNvPr>
              <p14:cNvContentPartPr/>
              <p14:nvPr/>
            </p14:nvContentPartPr>
            <p14:xfrm>
              <a:off x="2584251" y="3486718"/>
              <a:ext cx="369720" cy="391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582C332-C87E-490A-97DC-5751A315490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566611" y="3450718"/>
                <a:ext cx="4053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CC32D47-EDA6-4CD6-B0E8-F124126C89F7}"/>
                  </a:ext>
                </a:extLst>
              </p14:cNvPr>
              <p14:cNvContentPartPr/>
              <p14:nvPr/>
            </p14:nvContentPartPr>
            <p14:xfrm>
              <a:off x="3204891" y="3756718"/>
              <a:ext cx="360" cy="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CC32D47-EDA6-4CD6-B0E8-F124126C89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86891" y="372107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AADD321-1A6F-4D3B-A65A-D98945E6EB6B}"/>
                  </a:ext>
                </a:extLst>
              </p14:cNvPr>
              <p14:cNvContentPartPr/>
              <p14:nvPr/>
            </p14:nvContentPartPr>
            <p14:xfrm>
              <a:off x="3168531" y="3275758"/>
              <a:ext cx="499680" cy="572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AADD321-1A6F-4D3B-A65A-D98945E6EB6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150531" y="3239758"/>
                <a:ext cx="53532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CF425FB-7A81-448D-9174-96F10DF574E0}"/>
                  </a:ext>
                </a:extLst>
              </p14:cNvPr>
              <p14:cNvContentPartPr/>
              <p14:nvPr/>
            </p14:nvContentPartPr>
            <p14:xfrm>
              <a:off x="3928851" y="3467638"/>
              <a:ext cx="465840" cy="997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CF425FB-7A81-448D-9174-96F10DF574E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10851" y="3431998"/>
                <a:ext cx="5014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8018182-8DF4-4D84-A7D6-2C9D971F72D8}"/>
                  </a:ext>
                </a:extLst>
              </p14:cNvPr>
              <p14:cNvContentPartPr/>
              <p14:nvPr/>
            </p14:nvContentPartPr>
            <p14:xfrm>
              <a:off x="4182291" y="3376558"/>
              <a:ext cx="65160" cy="362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8018182-8DF4-4D84-A7D6-2C9D971F72D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164651" y="3340918"/>
                <a:ext cx="1008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F50E280-5724-40F7-B87F-0DA9D7E2C537}"/>
                  </a:ext>
                </a:extLst>
              </p14:cNvPr>
              <p14:cNvContentPartPr/>
              <p14:nvPr/>
            </p14:nvContentPartPr>
            <p14:xfrm>
              <a:off x="4718691" y="3075958"/>
              <a:ext cx="387720" cy="399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F50E280-5724-40F7-B87F-0DA9D7E2C53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700691" y="3040318"/>
                <a:ext cx="4233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799E230-3B79-4950-BA85-19489E9C9C36}"/>
                  </a:ext>
                </a:extLst>
              </p14:cNvPr>
              <p14:cNvContentPartPr/>
              <p14:nvPr/>
            </p14:nvContentPartPr>
            <p14:xfrm>
              <a:off x="4562451" y="3006118"/>
              <a:ext cx="416880" cy="62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799E230-3B79-4950-BA85-19489E9C9C3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44811" y="2970478"/>
                <a:ext cx="4525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F05BFBE-CB4F-46DD-85BC-E0A3B0FCD863}"/>
                  </a:ext>
                </a:extLst>
              </p14:cNvPr>
              <p14:cNvContentPartPr/>
              <p14:nvPr/>
            </p14:nvContentPartPr>
            <p14:xfrm>
              <a:off x="5277771" y="2942038"/>
              <a:ext cx="137520" cy="463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F05BFBE-CB4F-46DD-85BC-E0A3B0FCD86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259771" y="2906398"/>
                <a:ext cx="1731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234A08F-2AE7-49AF-802D-A91301DA658B}"/>
                  </a:ext>
                </a:extLst>
              </p14:cNvPr>
              <p14:cNvContentPartPr/>
              <p14:nvPr/>
            </p14:nvContentPartPr>
            <p14:xfrm>
              <a:off x="5458851" y="2887678"/>
              <a:ext cx="327600" cy="384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234A08F-2AE7-49AF-802D-A91301DA658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441211" y="2851678"/>
                <a:ext cx="3632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28CA24E-0F1D-4CAD-8CA4-205BA32816D7}"/>
                  </a:ext>
                </a:extLst>
              </p14:cNvPr>
              <p14:cNvContentPartPr/>
              <p14:nvPr/>
            </p14:nvContentPartPr>
            <p14:xfrm>
              <a:off x="5666931" y="2969038"/>
              <a:ext cx="308880" cy="434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28CA24E-0F1D-4CAD-8CA4-205BA32816D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649291" y="2933038"/>
                <a:ext cx="3445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6D962DA-3044-4092-BEDE-BAD5E42BB97F}"/>
                  </a:ext>
                </a:extLst>
              </p14:cNvPr>
              <p14:cNvContentPartPr/>
              <p14:nvPr/>
            </p14:nvContentPartPr>
            <p14:xfrm>
              <a:off x="6141051" y="2915038"/>
              <a:ext cx="178200" cy="338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6D962DA-3044-4092-BEDE-BAD5E42BB97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123051" y="2879038"/>
                <a:ext cx="2138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E41F042-7AAF-44B9-B77A-E4B42F91A895}"/>
                  </a:ext>
                </a:extLst>
              </p14:cNvPr>
              <p14:cNvContentPartPr/>
              <p14:nvPr/>
            </p14:nvContentPartPr>
            <p14:xfrm>
              <a:off x="6074451" y="3046438"/>
              <a:ext cx="266040" cy="240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E41F042-7AAF-44B9-B77A-E4B42F91A89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056451" y="3010798"/>
                <a:ext cx="30168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FAB3DCC-8A4F-4D4C-8C93-7F471BC7EE4B}"/>
                  </a:ext>
                </a:extLst>
              </p14:cNvPr>
              <p14:cNvContentPartPr/>
              <p14:nvPr/>
            </p14:nvContentPartPr>
            <p14:xfrm>
              <a:off x="6155451" y="2969038"/>
              <a:ext cx="27720" cy="297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FAB3DCC-8A4F-4D4C-8C93-7F471BC7EE4B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137811" y="2933398"/>
                <a:ext cx="633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7BD87DC-32A1-41C3-A204-36E298EA5C18}"/>
                  </a:ext>
                </a:extLst>
              </p14:cNvPr>
              <p14:cNvContentPartPr/>
              <p14:nvPr/>
            </p14:nvContentPartPr>
            <p14:xfrm>
              <a:off x="6545331" y="3099358"/>
              <a:ext cx="209880" cy="283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7BD87DC-32A1-41C3-A204-36E298EA5C1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527331" y="3063718"/>
                <a:ext cx="24552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D96EC54-E42A-4ABD-873F-1E46D36D1790}"/>
                  </a:ext>
                </a:extLst>
              </p14:cNvPr>
              <p14:cNvContentPartPr/>
              <p14:nvPr/>
            </p14:nvContentPartPr>
            <p14:xfrm>
              <a:off x="7021611" y="3204478"/>
              <a:ext cx="39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D96EC54-E42A-4ABD-873F-1E46D36D179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03611" y="3168838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D70C442-665D-489E-A1B7-ABE56FFAFE3C}"/>
                  </a:ext>
                </a:extLst>
              </p14:cNvPr>
              <p14:cNvContentPartPr/>
              <p14:nvPr/>
            </p14:nvContentPartPr>
            <p14:xfrm>
              <a:off x="7231851" y="2787958"/>
              <a:ext cx="240840" cy="551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D70C442-665D-489E-A1B7-ABE56FFAFE3C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7214211" y="2752318"/>
                <a:ext cx="27648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8044711-8DAC-46E4-BF39-736C985F77C7}"/>
                  </a:ext>
                </a:extLst>
              </p14:cNvPr>
              <p14:cNvContentPartPr/>
              <p14:nvPr/>
            </p14:nvContentPartPr>
            <p14:xfrm>
              <a:off x="7740171" y="3073078"/>
              <a:ext cx="280080" cy="1227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8044711-8DAC-46E4-BF39-736C985F77C7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7722531" y="3037438"/>
                <a:ext cx="315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DCA41E2-301E-451D-B953-E0D6C146C99B}"/>
                  </a:ext>
                </a:extLst>
              </p14:cNvPr>
              <p14:cNvContentPartPr/>
              <p14:nvPr/>
            </p14:nvContentPartPr>
            <p14:xfrm>
              <a:off x="7857891" y="3296638"/>
              <a:ext cx="182880" cy="61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DCA41E2-301E-451D-B953-E0D6C146C99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840251" y="3260998"/>
                <a:ext cx="218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64B5E46-68D2-4EDC-B5BB-CAFB11F2A680}"/>
                  </a:ext>
                </a:extLst>
              </p14:cNvPr>
              <p14:cNvContentPartPr/>
              <p14:nvPr/>
            </p14:nvContentPartPr>
            <p14:xfrm>
              <a:off x="8535771" y="3032758"/>
              <a:ext cx="632520" cy="6602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64B5E46-68D2-4EDC-B5BB-CAFB11F2A680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518131" y="2996758"/>
                <a:ext cx="66816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5DAF929-EB69-4DF2-847E-EE2CA52F19D3}"/>
                  </a:ext>
                </a:extLst>
              </p14:cNvPr>
              <p14:cNvContentPartPr/>
              <p14:nvPr/>
            </p14:nvContentPartPr>
            <p14:xfrm>
              <a:off x="8401491" y="2955358"/>
              <a:ext cx="466920" cy="77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5DAF929-EB69-4DF2-847E-EE2CA52F19D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8383491" y="2919358"/>
                <a:ext cx="5025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31FDD69-6226-4D52-A241-BC0149528DD9}"/>
                  </a:ext>
                </a:extLst>
              </p14:cNvPr>
              <p14:cNvContentPartPr/>
              <p14:nvPr/>
            </p14:nvContentPartPr>
            <p14:xfrm>
              <a:off x="9071091" y="2878678"/>
              <a:ext cx="193320" cy="476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31FDD69-6226-4D52-A241-BC0149528DD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9053451" y="2843038"/>
                <a:ext cx="22896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4A731F7-EA53-459D-BB46-CB5D01A3FAC6}"/>
                  </a:ext>
                </a:extLst>
              </p14:cNvPr>
              <p14:cNvContentPartPr/>
              <p14:nvPr/>
            </p14:nvContentPartPr>
            <p14:xfrm>
              <a:off x="9469611" y="2935198"/>
              <a:ext cx="300600" cy="327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4A731F7-EA53-459D-BB46-CB5D01A3FAC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9451971" y="2899558"/>
                <a:ext cx="3362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E1B005C-9CA9-46C7-9DA0-E3F15109F4D0}"/>
                  </a:ext>
                </a:extLst>
              </p14:cNvPr>
              <p14:cNvContentPartPr/>
              <p14:nvPr/>
            </p14:nvContentPartPr>
            <p14:xfrm>
              <a:off x="9441531" y="2737558"/>
              <a:ext cx="83880" cy="468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E1B005C-9CA9-46C7-9DA0-E3F15109F4D0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9423531" y="2701558"/>
                <a:ext cx="1195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EF6D064-FF84-45C0-BE26-D544E0CA570D}"/>
                  </a:ext>
                </a:extLst>
              </p14:cNvPr>
              <p14:cNvContentPartPr/>
              <p14:nvPr/>
            </p14:nvContentPartPr>
            <p14:xfrm>
              <a:off x="9913131" y="2742958"/>
              <a:ext cx="120600" cy="600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EF6D064-FF84-45C0-BE26-D544E0CA570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9895491" y="2706958"/>
                <a:ext cx="15624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971CFEE-AC82-4563-9234-8CDBADCA3168}"/>
                  </a:ext>
                </a:extLst>
              </p14:cNvPr>
              <p14:cNvContentPartPr/>
              <p14:nvPr/>
            </p14:nvContentPartPr>
            <p14:xfrm>
              <a:off x="10293291" y="2722798"/>
              <a:ext cx="671400" cy="3578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971CFEE-AC82-4563-9234-8CDBADCA3168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0275651" y="2687158"/>
                <a:ext cx="7070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B038CED-CB9B-4424-8F45-B11E5DAEF894}"/>
                  </a:ext>
                </a:extLst>
              </p14:cNvPr>
              <p14:cNvContentPartPr/>
              <p14:nvPr/>
            </p14:nvContentPartPr>
            <p14:xfrm>
              <a:off x="11098971" y="2562238"/>
              <a:ext cx="583920" cy="279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B038CED-CB9B-4424-8F45-B11E5DAEF894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1081331" y="2526238"/>
                <a:ext cx="61956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26564B3-F7CC-4477-AFD6-6EC1ECEC2252}"/>
                  </a:ext>
                </a:extLst>
              </p14:cNvPr>
              <p14:cNvContentPartPr/>
              <p14:nvPr/>
            </p14:nvContentPartPr>
            <p14:xfrm>
              <a:off x="10908891" y="2281078"/>
              <a:ext cx="762840" cy="7430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26564B3-F7CC-4477-AFD6-6EC1ECEC2252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0890891" y="2245078"/>
                <a:ext cx="79848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6256FC4-B954-4D18-AFCC-59F45A7224C2}"/>
                  </a:ext>
                </a:extLst>
              </p14:cNvPr>
              <p14:cNvContentPartPr/>
              <p14:nvPr/>
            </p14:nvContentPartPr>
            <p14:xfrm>
              <a:off x="1203651" y="4858318"/>
              <a:ext cx="1015560" cy="613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6256FC4-B954-4D18-AFCC-59F45A7224C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85651" y="4822318"/>
                <a:ext cx="105120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9A55F6D-CE25-4523-B9BF-8A1B34A8E65C}"/>
                  </a:ext>
                </a:extLst>
              </p14:cNvPr>
              <p14:cNvContentPartPr/>
              <p14:nvPr/>
            </p14:nvContentPartPr>
            <p14:xfrm>
              <a:off x="2253771" y="4166398"/>
              <a:ext cx="1085400" cy="908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9A55F6D-CE25-4523-B9BF-8A1B34A8E65C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236131" y="4130398"/>
                <a:ext cx="112104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74D45E0-82D1-4C1C-823C-5353F4691261}"/>
                  </a:ext>
                </a:extLst>
              </p14:cNvPr>
              <p14:cNvContentPartPr/>
              <p14:nvPr/>
            </p14:nvContentPartPr>
            <p14:xfrm>
              <a:off x="3050811" y="4400398"/>
              <a:ext cx="406080" cy="108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74D45E0-82D1-4C1C-823C-5353F469126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032811" y="4364398"/>
                <a:ext cx="4417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AE90734-3D13-433A-BD44-C9F58D996343}"/>
                  </a:ext>
                </a:extLst>
              </p14:cNvPr>
              <p14:cNvContentPartPr/>
              <p14:nvPr/>
            </p14:nvContentPartPr>
            <p14:xfrm>
              <a:off x="3612051" y="4499398"/>
              <a:ext cx="51840" cy="174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AE90734-3D13-433A-BD44-C9F58D99634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594051" y="4463398"/>
                <a:ext cx="874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F9FD221-DCD0-4721-88EE-E6E1160FB1AA}"/>
                  </a:ext>
                </a:extLst>
              </p14:cNvPr>
              <p14:cNvContentPartPr/>
              <p14:nvPr/>
            </p14:nvContentPartPr>
            <p14:xfrm>
              <a:off x="3331251" y="4245598"/>
              <a:ext cx="360" cy="9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F9FD221-DCD0-4721-88EE-E6E1160FB1A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3313611" y="4209598"/>
                <a:ext cx="36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D273CBB-260E-45EE-ABCC-4B366B88F75E}"/>
                  </a:ext>
                </a:extLst>
              </p14:cNvPr>
              <p14:cNvContentPartPr/>
              <p14:nvPr/>
            </p14:nvContentPartPr>
            <p14:xfrm>
              <a:off x="3746331" y="3858598"/>
              <a:ext cx="1047600" cy="9133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D273CBB-260E-45EE-ABCC-4B366B88F75E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3728331" y="3822598"/>
                <a:ext cx="1083240" cy="9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30D510E-2A3F-4F15-98FE-BDD4159C0A54}"/>
                  </a:ext>
                </a:extLst>
              </p14:cNvPr>
              <p14:cNvContentPartPr/>
              <p14:nvPr/>
            </p14:nvContentPartPr>
            <p14:xfrm>
              <a:off x="5377491" y="4049038"/>
              <a:ext cx="31320" cy="139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30D510E-2A3F-4F15-98FE-BDD4159C0A5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359851" y="4013038"/>
                <a:ext cx="66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6C73F02-86B6-4B9F-8905-6EC89B3EFB4F}"/>
                  </a:ext>
                </a:extLst>
              </p14:cNvPr>
              <p14:cNvContentPartPr/>
              <p14:nvPr/>
            </p14:nvContentPartPr>
            <p14:xfrm>
              <a:off x="5657931" y="3912598"/>
              <a:ext cx="344880" cy="346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6C73F02-86B6-4B9F-8905-6EC89B3EFB4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640291" y="3876598"/>
                <a:ext cx="3805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9E8A385-A443-4A00-AE68-D6D80D2E4B44}"/>
                  </a:ext>
                </a:extLst>
              </p14:cNvPr>
              <p14:cNvContentPartPr/>
              <p14:nvPr/>
            </p14:nvContentPartPr>
            <p14:xfrm>
              <a:off x="5295771" y="3970558"/>
              <a:ext cx="208440" cy="3499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9E8A385-A443-4A00-AE68-D6D80D2E4B44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277771" y="3934558"/>
                <a:ext cx="2440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A6B460B-8D77-4081-95C0-E775024A548D}"/>
                  </a:ext>
                </a:extLst>
              </p14:cNvPr>
              <p14:cNvContentPartPr/>
              <p14:nvPr/>
            </p14:nvContentPartPr>
            <p14:xfrm>
              <a:off x="6553611" y="4028518"/>
              <a:ext cx="898200" cy="269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A6B460B-8D77-4081-95C0-E775024A548D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535611" y="3992518"/>
                <a:ext cx="9338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82B29A3-45AA-4CA3-91FB-A8A04D95BE58}"/>
                  </a:ext>
                </a:extLst>
              </p14:cNvPr>
              <p14:cNvContentPartPr/>
              <p14:nvPr/>
            </p14:nvContentPartPr>
            <p14:xfrm>
              <a:off x="7568091" y="3883798"/>
              <a:ext cx="674280" cy="6602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82B29A3-45AA-4CA3-91FB-A8A04D95BE58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550451" y="3847798"/>
                <a:ext cx="70992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87D51C0-FE30-4937-AAC3-407B0F63E678}"/>
                  </a:ext>
                </a:extLst>
              </p14:cNvPr>
              <p14:cNvContentPartPr/>
              <p14:nvPr/>
            </p14:nvContentPartPr>
            <p14:xfrm>
              <a:off x="8455491" y="4109518"/>
              <a:ext cx="386280" cy="2192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87D51C0-FE30-4937-AAC3-407B0F63E678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437851" y="4073518"/>
                <a:ext cx="4219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C481D8B-5E17-42BC-B8AF-F1EBC8443802}"/>
                  </a:ext>
                </a:extLst>
              </p14:cNvPr>
              <p14:cNvContentPartPr/>
              <p14:nvPr/>
            </p14:nvContentPartPr>
            <p14:xfrm>
              <a:off x="8908011" y="3874438"/>
              <a:ext cx="164520" cy="282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C481D8B-5E17-42BC-B8AF-F1EBC8443802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890371" y="3838798"/>
                <a:ext cx="2001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B999374-ADDE-4E9B-A8DC-63465F2DED55}"/>
                  </a:ext>
                </a:extLst>
              </p14:cNvPr>
              <p14:cNvContentPartPr/>
              <p14:nvPr/>
            </p14:nvContentPartPr>
            <p14:xfrm>
              <a:off x="9089091" y="3738718"/>
              <a:ext cx="563760" cy="516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B999374-ADDE-4E9B-A8DC-63465F2DED55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071451" y="3702718"/>
                <a:ext cx="5994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877BFCD-0927-458E-8464-D27BF81E3173}"/>
                  </a:ext>
                </a:extLst>
              </p14:cNvPr>
              <p14:cNvContentPartPr/>
              <p14:nvPr/>
            </p14:nvContentPartPr>
            <p14:xfrm>
              <a:off x="8936091" y="3919798"/>
              <a:ext cx="253080" cy="77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877BFCD-0927-458E-8464-D27BF81E317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918091" y="3883798"/>
                <a:ext cx="2887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D8BC744-D43D-4513-9886-BB2056C70024}"/>
                  </a:ext>
                </a:extLst>
              </p14:cNvPr>
              <p14:cNvContentPartPr/>
              <p14:nvPr/>
            </p14:nvContentPartPr>
            <p14:xfrm>
              <a:off x="9886131" y="3503278"/>
              <a:ext cx="497880" cy="5695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D8BC744-D43D-4513-9886-BB2056C70024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868131" y="3467278"/>
                <a:ext cx="53352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FDD0D9E-108B-4753-85ED-614FFC22B746}"/>
                  </a:ext>
                </a:extLst>
              </p14:cNvPr>
              <p14:cNvContentPartPr/>
              <p14:nvPr/>
            </p14:nvContentPartPr>
            <p14:xfrm>
              <a:off x="10501731" y="3799918"/>
              <a:ext cx="39240" cy="982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FDD0D9E-108B-4753-85ED-614FFC22B746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483731" y="3764278"/>
                <a:ext cx="748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B570F24-F772-4F39-AFAF-FD05CA329010}"/>
                  </a:ext>
                </a:extLst>
              </p14:cNvPr>
              <p14:cNvContentPartPr/>
              <p14:nvPr/>
            </p14:nvContentPartPr>
            <p14:xfrm>
              <a:off x="10384011" y="3503278"/>
              <a:ext cx="360" cy="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B570F24-F772-4F39-AFAF-FD05CA32901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66011" y="346727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F5FD219-83BF-4196-BCE3-5187F5265EE8}"/>
                  </a:ext>
                </a:extLst>
              </p14:cNvPr>
              <p14:cNvContentPartPr/>
              <p14:nvPr/>
            </p14:nvContentPartPr>
            <p14:xfrm>
              <a:off x="10815291" y="3238318"/>
              <a:ext cx="394920" cy="532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F5FD219-83BF-4196-BCE3-5187F5265EE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797291" y="3202318"/>
                <a:ext cx="43056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0526B7F-D61D-47C1-AC5D-B1E938CC2365}"/>
                  </a:ext>
                </a:extLst>
              </p14:cNvPr>
              <p14:cNvContentPartPr/>
              <p14:nvPr/>
            </p14:nvContentPartPr>
            <p14:xfrm>
              <a:off x="11188251" y="3300958"/>
              <a:ext cx="695520" cy="466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0526B7F-D61D-47C1-AC5D-B1E938CC236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170251" y="3265318"/>
                <a:ext cx="7311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0BCBE71-D3A1-45AC-901C-41F7078BFEB3}"/>
                  </a:ext>
                </a:extLst>
              </p14:cNvPr>
              <p14:cNvContentPartPr/>
              <p14:nvPr/>
            </p14:nvContentPartPr>
            <p14:xfrm>
              <a:off x="2090691" y="5641678"/>
              <a:ext cx="855000" cy="458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0BCBE71-D3A1-45AC-901C-41F7078BFEB3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073051" y="5606038"/>
                <a:ext cx="89064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6791FFA-36E9-4145-BB2F-22C0F06E0D08}"/>
                  </a:ext>
                </a:extLst>
              </p14:cNvPr>
              <p14:cNvContentPartPr/>
              <p14:nvPr/>
            </p14:nvContentPartPr>
            <p14:xfrm>
              <a:off x="3068811" y="5884318"/>
              <a:ext cx="73440" cy="885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6791FFA-36E9-4145-BB2F-22C0F06E0D0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3051171" y="5848678"/>
                <a:ext cx="10908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211B396-F847-472F-B6BA-DA23E747F986}"/>
                  </a:ext>
                </a:extLst>
              </p14:cNvPr>
              <p14:cNvContentPartPr/>
              <p14:nvPr/>
            </p14:nvContentPartPr>
            <p14:xfrm>
              <a:off x="2934891" y="5742838"/>
              <a:ext cx="97920" cy="1328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211B396-F847-472F-B6BA-DA23E747F98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917251" y="5706838"/>
                <a:ext cx="1335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F8BF9B6-7252-40F7-BA6A-E0855096B627}"/>
                  </a:ext>
                </a:extLst>
              </p14:cNvPr>
              <p14:cNvContentPartPr/>
              <p14:nvPr/>
            </p14:nvContentPartPr>
            <p14:xfrm>
              <a:off x="3032451" y="5455558"/>
              <a:ext cx="312480" cy="442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F8BF9B6-7252-40F7-BA6A-E0855096B62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3014451" y="5419558"/>
                <a:ext cx="34812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09EB740-6DD8-4D57-8EB8-8EBC563F47BB}"/>
                  </a:ext>
                </a:extLst>
              </p14:cNvPr>
              <p14:cNvContentPartPr/>
              <p14:nvPr/>
            </p14:nvContentPartPr>
            <p14:xfrm>
              <a:off x="3231891" y="5440798"/>
              <a:ext cx="681480" cy="5882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09EB740-6DD8-4D57-8EB8-8EBC563F47B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3213891" y="5404798"/>
                <a:ext cx="71712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3CDD3A1-2D7B-489C-818F-F853A8AF81FC}"/>
                  </a:ext>
                </a:extLst>
              </p14:cNvPr>
              <p14:cNvContentPartPr/>
              <p14:nvPr/>
            </p14:nvContentPartPr>
            <p14:xfrm>
              <a:off x="3024891" y="5576518"/>
              <a:ext cx="397440" cy="165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3CDD3A1-2D7B-489C-818F-F853A8AF81F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006891" y="5540518"/>
                <a:ext cx="4330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DFD1657-7415-4D9C-A270-316C0665BA63}"/>
                  </a:ext>
                </a:extLst>
              </p14:cNvPr>
              <p14:cNvContentPartPr/>
              <p14:nvPr/>
            </p14:nvContentPartPr>
            <p14:xfrm>
              <a:off x="4083291" y="5259718"/>
              <a:ext cx="2062440" cy="804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DFD1657-7415-4D9C-A270-316C0665BA6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4065291" y="5224078"/>
                <a:ext cx="209808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7C6D714-B8E9-46BA-B8D3-C1D557749A13}"/>
                  </a:ext>
                </a:extLst>
              </p14:cNvPr>
              <p14:cNvContentPartPr/>
              <p14:nvPr/>
            </p14:nvContentPartPr>
            <p14:xfrm>
              <a:off x="6282531" y="5066038"/>
              <a:ext cx="360" cy="39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7C6D714-B8E9-46BA-B8D3-C1D557749A1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64891" y="5030398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F313BF9-F20F-4CDA-B1EC-AEFF14FF4C1B}"/>
                  </a:ext>
                </a:extLst>
              </p14:cNvPr>
              <p14:cNvContentPartPr/>
              <p14:nvPr/>
            </p14:nvContentPartPr>
            <p14:xfrm>
              <a:off x="6418611" y="5287078"/>
              <a:ext cx="6120" cy="3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F313BF9-F20F-4CDA-B1EC-AEFF14FF4C1B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400611" y="5251078"/>
                <a:ext cx="417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8984E1E-3A08-4A0D-B5E6-86300AD5D537}"/>
                  </a:ext>
                </a:extLst>
              </p14:cNvPr>
              <p14:cNvContentPartPr/>
              <p14:nvPr/>
            </p14:nvContentPartPr>
            <p14:xfrm>
              <a:off x="6925491" y="4978918"/>
              <a:ext cx="242640" cy="2757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8984E1E-3A08-4A0D-B5E6-86300AD5D537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907851" y="4943278"/>
                <a:ext cx="2782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845F0030-A0B0-471E-ACBE-8CD726422C10}"/>
                  </a:ext>
                </a:extLst>
              </p14:cNvPr>
              <p14:cNvContentPartPr/>
              <p14:nvPr/>
            </p14:nvContentPartPr>
            <p14:xfrm>
              <a:off x="6695091" y="4798918"/>
              <a:ext cx="721800" cy="626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845F0030-A0B0-471E-ACBE-8CD726422C10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677091" y="4762918"/>
                <a:ext cx="7574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5067552-9D2B-49C4-83D2-9A98850BAA02}"/>
                  </a:ext>
                </a:extLst>
              </p14:cNvPr>
              <p14:cNvContentPartPr/>
              <p14:nvPr/>
            </p14:nvContentPartPr>
            <p14:xfrm>
              <a:off x="8028531" y="4835998"/>
              <a:ext cx="519840" cy="354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5067552-9D2B-49C4-83D2-9A98850BAA02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010891" y="4800358"/>
                <a:ext cx="5554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226B614-186E-4FC9-9964-9D5D9A1E9270}"/>
                  </a:ext>
                </a:extLst>
              </p14:cNvPr>
              <p14:cNvContentPartPr/>
              <p14:nvPr/>
            </p14:nvContentPartPr>
            <p14:xfrm>
              <a:off x="8573211" y="4778398"/>
              <a:ext cx="665640" cy="601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226B614-186E-4FC9-9964-9D5D9A1E9270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555211" y="4742758"/>
                <a:ext cx="70128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DB667EF-121D-417E-816A-91DD640B55B0}"/>
                  </a:ext>
                </a:extLst>
              </p14:cNvPr>
              <p14:cNvContentPartPr/>
              <p14:nvPr/>
            </p14:nvContentPartPr>
            <p14:xfrm>
              <a:off x="9464931" y="4605598"/>
              <a:ext cx="482040" cy="5857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DB667EF-121D-417E-816A-91DD640B55B0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9446931" y="4569958"/>
                <a:ext cx="51768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E3A6C1E-DD01-4C30-AB91-5D8F7F7332D1}"/>
                  </a:ext>
                </a:extLst>
              </p14:cNvPr>
              <p14:cNvContentPartPr/>
              <p14:nvPr/>
            </p14:nvContentPartPr>
            <p14:xfrm>
              <a:off x="10211931" y="4689478"/>
              <a:ext cx="416880" cy="365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E3A6C1E-DD01-4C30-AB91-5D8F7F7332D1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0193931" y="4653478"/>
                <a:ext cx="4525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B9120FA-B3F5-4FAC-BF5B-3AB22D02A2E8}"/>
                  </a:ext>
                </a:extLst>
              </p14:cNvPr>
              <p14:cNvContentPartPr/>
              <p14:nvPr/>
            </p14:nvContentPartPr>
            <p14:xfrm>
              <a:off x="9758331" y="4482118"/>
              <a:ext cx="1162440" cy="755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B9120FA-B3F5-4FAC-BF5B-3AB22D02A2E8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9740691" y="4446118"/>
                <a:ext cx="1198080" cy="8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A299383-ADB6-4053-828B-EBA6C7128334}"/>
                  </a:ext>
                </a:extLst>
              </p14:cNvPr>
              <p14:cNvContentPartPr/>
              <p14:nvPr/>
            </p14:nvContentPartPr>
            <p14:xfrm>
              <a:off x="4219731" y="1990918"/>
              <a:ext cx="825120" cy="101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A299383-ADB6-4053-828B-EBA6C7128334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202091" y="1955278"/>
                <a:ext cx="860760" cy="1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3326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5F9A010-9565-4BA5-8219-D346994A4322}"/>
                  </a:ext>
                </a:extLst>
              </p14:cNvPr>
              <p14:cNvContentPartPr/>
              <p14:nvPr/>
            </p14:nvContentPartPr>
            <p14:xfrm>
              <a:off x="461331" y="886545"/>
              <a:ext cx="672120" cy="91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5F9A010-9565-4BA5-8219-D346994A43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691" y="850545"/>
                <a:ext cx="70776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99255B-5D69-4C2E-BD7A-E62915351C0A}"/>
                  </a:ext>
                </a:extLst>
              </p14:cNvPr>
              <p14:cNvContentPartPr/>
              <p14:nvPr/>
            </p14:nvContentPartPr>
            <p14:xfrm>
              <a:off x="1312371" y="736065"/>
              <a:ext cx="335520" cy="603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99255B-5D69-4C2E-BD7A-E62915351C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4731" y="700065"/>
                <a:ext cx="37116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57B6D3C-3DD4-493E-B33D-EA8C625887BC}"/>
                  </a:ext>
                </a:extLst>
              </p14:cNvPr>
              <p14:cNvContentPartPr/>
              <p14:nvPr/>
            </p14:nvContentPartPr>
            <p14:xfrm>
              <a:off x="1303371" y="597825"/>
              <a:ext cx="310680" cy="171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57B6D3C-3DD4-493E-B33D-EA8C625887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5371" y="562185"/>
                <a:ext cx="34632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974A9EF-1BB8-4247-A08D-99CCA48345D4}"/>
                  </a:ext>
                </a:extLst>
              </p14:cNvPr>
              <p14:cNvContentPartPr/>
              <p14:nvPr/>
            </p14:nvContentPartPr>
            <p14:xfrm>
              <a:off x="1790811" y="574785"/>
              <a:ext cx="114120" cy="305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974A9EF-1BB8-4247-A08D-99CCA48345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3171" y="538785"/>
                <a:ext cx="14976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8EB394-E8D8-4744-A40E-06E83AE30211}"/>
                  </a:ext>
                </a:extLst>
              </p14:cNvPr>
              <p14:cNvContentPartPr/>
              <p14:nvPr/>
            </p14:nvContentPartPr>
            <p14:xfrm>
              <a:off x="1926171" y="546345"/>
              <a:ext cx="332640" cy="235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8EB394-E8D8-4744-A40E-06E83AE302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08531" y="510705"/>
                <a:ext cx="3682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8E2987-6E42-4BA6-80A8-E3624207E3CD}"/>
                  </a:ext>
                </a:extLst>
              </p14:cNvPr>
              <p14:cNvContentPartPr/>
              <p14:nvPr/>
            </p14:nvContentPartPr>
            <p14:xfrm>
              <a:off x="2226771" y="361665"/>
              <a:ext cx="318960" cy="593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8E2987-6E42-4BA6-80A8-E3624207E3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9131" y="325665"/>
                <a:ext cx="35460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C1FB55-0C2C-4D07-AE32-BAD58B5183DC}"/>
                  </a:ext>
                </a:extLst>
              </p14:cNvPr>
              <p14:cNvContentPartPr/>
              <p14:nvPr/>
            </p14:nvContentPartPr>
            <p14:xfrm>
              <a:off x="2779011" y="596385"/>
              <a:ext cx="687240" cy="16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C1FB55-0C2C-4D07-AE32-BAD58B5183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61371" y="560385"/>
                <a:ext cx="7228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9810621-C133-4621-8B71-8B172CC0EDE5}"/>
                  </a:ext>
                </a:extLst>
              </p14:cNvPr>
              <p14:cNvContentPartPr/>
              <p14:nvPr/>
            </p14:nvContentPartPr>
            <p14:xfrm>
              <a:off x="3059811" y="470385"/>
              <a:ext cx="81360" cy="425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9810621-C133-4621-8B71-8B172CC0ED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41811" y="434745"/>
                <a:ext cx="11700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56F16D-37E2-49B3-9371-EAD0EF6AB4FF}"/>
                  </a:ext>
                </a:extLst>
              </p14:cNvPr>
              <p14:cNvContentPartPr/>
              <p14:nvPr/>
            </p14:nvContentPartPr>
            <p14:xfrm>
              <a:off x="3621051" y="261945"/>
              <a:ext cx="286560" cy="623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56F16D-37E2-49B3-9371-EAD0EF6AB4F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3411" y="226305"/>
                <a:ext cx="32220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356D2AC-D942-44D4-9177-53EC718D6201}"/>
                  </a:ext>
                </a:extLst>
              </p14:cNvPr>
              <p14:cNvContentPartPr/>
              <p14:nvPr/>
            </p14:nvContentPartPr>
            <p14:xfrm>
              <a:off x="4118571" y="362385"/>
              <a:ext cx="401760" cy="443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356D2AC-D942-44D4-9177-53EC718D62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00571" y="326385"/>
                <a:ext cx="43740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828868-A82C-47FA-B1D1-55A5CCDB892B}"/>
                  </a:ext>
                </a:extLst>
              </p14:cNvPr>
              <p14:cNvContentPartPr/>
              <p14:nvPr/>
            </p14:nvContentPartPr>
            <p14:xfrm>
              <a:off x="3983211" y="330705"/>
              <a:ext cx="458280" cy="31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828868-A82C-47FA-B1D1-55A5CCDB89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65211" y="295065"/>
                <a:ext cx="4939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6CF033-0A01-4C5A-9D09-FE9942289CC9}"/>
                  </a:ext>
                </a:extLst>
              </p14:cNvPr>
              <p14:cNvContentPartPr/>
              <p14:nvPr/>
            </p14:nvContentPartPr>
            <p14:xfrm>
              <a:off x="4641651" y="289305"/>
              <a:ext cx="150480" cy="396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6CF033-0A01-4C5A-9D09-FE9942289C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23651" y="253665"/>
                <a:ext cx="18612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7CE2DEC-94E2-4352-B496-59E814D2181F}"/>
                  </a:ext>
                </a:extLst>
              </p14:cNvPr>
              <p14:cNvContentPartPr/>
              <p14:nvPr/>
            </p14:nvContentPartPr>
            <p14:xfrm>
              <a:off x="4861611" y="144225"/>
              <a:ext cx="335880" cy="442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7CE2DEC-94E2-4352-B496-59E814D2181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43971" y="108585"/>
                <a:ext cx="37152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1648930-4F30-4B60-B482-1F27AD8A4EE0}"/>
                  </a:ext>
                </a:extLst>
              </p14:cNvPr>
              <p14:cNvContentPartPr/>
              <p14:nvPr/>
            </p14:nvContentPartPr>
            <p14:xfrm>
              <a:off x="5151051" y="180585"/>
              <a:ext cx="211320" cy="510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1648930-4F30-4B60-B482-1F27AD8A4EE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33411" y="144945"/>
                <a:ext cx="24696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32AE579-A0D1-45CE-A2E0-578B41096162}"/>
                  </a:ext>
                </a:extLst>
              </p14:cNvPr>
              <p14:cNvContentPartPr/>
              <p14:nvPr/>
            </p14:nvContentPartPr>
            <p14:xfrm>
              <a:off x="5730291" y="425745"/>
              <a:ext cx="529560" cy="6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32AE579-A0D1-45CE-A2E0-578B4109616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12651" y="390105"/>
                <a:ext cx="565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2E419C1-9A83-4255-BD73-B42BA4F0420D}"/>
                  </a:ext>
                </a:extLst>
              </p14:cNvPr>
              <p14:cNvContentPartPr/>
              <p14:nvPr/>
            </p14:nvContentPartPr>
            <p14:xfrm>
              <a:off x="5766651" y="731745"/>
              <a:ext cx="845280" cy="119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2E419C1-9A83-4255-BD73-B42BA4F042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48651" y="695745"/>
                <a:ext cx="8809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F5F43BC-F1B5-4B78-8E14-81F9E047CCAF}"/>
                  </a:ext>
                </a:extLst>
              </p14:cNvPr>
              <p14:cNvContentPartPr/>
              <p14:nvPr/>
            </p14:nvContentPartPr>
            <p14:xfrm>
              <a:off x="6663051" y="280305"/>
              <a:ext cx="320400" cy="465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F5F43BC-F1B5-4B78-8E14-81F9E047CCA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45411" y="244305"/>
                <a:ext cx="3560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EF3A5DF-987A-4D86-9319-5D7CE644A64F}"/>
                  </a:ext>
                </a:extLst>
              </p14:cNvPr>
              <p14:cNvContentPartPr/>
              <p14:nvPr/>
            </p14:nvContentPartPr>
            <p14:xfrm>
              <a:off x="6878691" y="320985"/>
              <a:ext cx="541800" cy="356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EF3A5DF-987A-4D86-9319-5D7CE644A64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60691" y="285345"/>
                <a:ext cx="57744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CB04E5E-656E-45C3-88A6-8D245AA2C32A}"/>
                  </a:ext>
                </a:extLst>
              </p14:cNvPr>
              <p14:cNvContentPartPr/>
              <p14:nvPr/>
            </p14:nvContentPartPr>
            <p14:xfrm>
              <a:off x="7722171" y="353385"/>
              <a:ext cx="415800" cy="536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CB04E5E-656E-45C3-88A6-8D245AA2C32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04531" y="317745"/>
                <a:ext cx="45144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08EF4BB-DFBF-4437-9C8A-4221E5955490}"/>
                  </a:ext>
                </a:extLst>
              </p14:cNvPr>
              <p14:cNvContentPartPr/>
              <p14:nvPr/>
            </p14:nvContentPartPr>
            <p14:xfrm>
              <a:off x="7514091" y="248985"/>
              <a:ext cx="383040" cy="122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08EF4BB-DFBF-4437-9C8A-4221E59554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96451" y="213345"/>
                <a:ext cx="4186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6EBCDBE-D206-4222-BE9F-9E0C9A8247BB}"/>
                  </a:ext>
                </a:extLst>
              </p14:cNvPr>
              <p14:cNvContentPartPr/>
              <p14:nvPr/>
            </p14:nvContentPartPr>
            <p14:xfrm>
              <a:off x="8321211" y="198945"/>
              <a:ext cx="143280" cy="447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6EBCDBE-D206-4222-BE9F-9E0C9A8247B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03571" y="162945"/>
                <a:ext cx="1789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E7C8B3C-A3A4-4B1D-AB03-6B573C09A2BB}"/>
                  </a:ext>
                </a:extLst>
              </p14:cNvPr>
              <p14:cNvContentPartPr/>
              <p14:nvPr/>
            </p14:nvContentPartPr>
            <p14:xfrm>
              <a:off x="8534691" y="350865"/>
              <a:ext cx="390600" cy="2696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E7C8B3C-A3A4-4B1D-AB03-6B573C09A2B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16691" y="314865"/>
                <a:ext cx="4262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120D0FF-50AF-49DC-8CED-BF154D7D63A9}"/>
                  </a:ext>
                </a:extLst>
              </p14:cNvPr>
              <p14:cNvContentPartPr/>
              <p14:nvPr/>
            </p14:nvContentPartPr>
            <p14:xfrm>
              <a:off x="8799651" y="62865"/>
              <a:ext cx="317520" cy="734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120D0FF-50AF-49DC-8CED-BF154D7D63A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82011" y="27225"/>
                <a:ext cx="35316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7E424C3-D02B-4668-BB10-011F0F537075}"/>
                  </a:ext>
                </a:extLst>
              </p14:cNvPr>
              <p14:cNvContentPartPr/>
              <p14:nvPr/>
            </p14:nvContentPartPr>
            <p14:xfrm>
              <a:off x="676971" y="2058651"/>
              <a:ext cx="541800" cy="548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7E424C3-D02B-4668-BB10-011F0F53707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9331" y="2022651"/>
                <a:ext cx="57744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0F8999C-63FF-4318-8985-F108F3CD5CD8}"/>
                  </a:ext>
                </a:extLst>
              </p14:cNvPr>
              <p14:cNvContentPartPr/>
              <p14:nvPr/>
            </p14:nvContentPartPr>
            <p14:xfrm>
              <a:off x="1457091" y="2021211"/>
              <a:ext cx="426600" cy="425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0F8999C-63FF-4318-8985-F108F3CD5CD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39451" y="1985211"/>
                <a:ext cx="46224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91EB37E-F788-4850-BF4C-EB635ED3841A}"/>
                  </a:ext>
                </a:extLst>
              </p14:cNvPr>
              <p14:cNvContentPartPr/>
              <p14:nvPr/>
            </p14:nvContentPartPr>
            <p14:xfrm>
              <a:off x="1339371" y="1903131"/>
              <a:ext cx="403200" cy="187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91EB37E-F788-4850-BF4C-EB635ED3841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21731" y="1867491"/>
                <a:ext cx="4388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15E80BB-730F-4FCF-8AAF-0451DEAB48B1}"/>
                  </a:ext>
                </a:extLst>
              </p14:cNvPr>
              <p14:cNvContentPartPr/>
              <p14:nvPr/>
            </p14:nvContentPartPr>
            <p14:xfrm>
              <a:off x="1991331" y="1792251"/>
              <a:ext cx="290880" cy="499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15E80BB-730F-4FCF-8AAF-0451DEAB48B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73691" y="1756251"/>
                <a:ext cx="32652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7B7570D-29B5-4F82-A3C0-05D10EF358F3}"/>
                  </a:ext>
                </a:extLst>
              </p14:cNvPr>
              <p14:cNvContentPartPr/>
              <p14:nvPr/>
            </p14:nvContentPartPr>
            <p14:xfrm>
              <a:off x="2279691" y="1837611"/>
              <a:ext cx="340560" cy="284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7B7570D-29B5-4F82-A3C0-05D10EF358F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61691" y="1801971"/>
                <a:ext cx="37620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8F30093-DECF-4EC8-9476-5B0B92C44C14}"/>
                  </a:ext>
                </a:extLst>
              </p14:cNvPr>
              <p14:cNvContentPartPr/>
              <p14:nvPr/>
            </p14:nvContentPartPr>
            <p14:xfrm>
              <a:off x="2498571" y="1683531"/>
              <a:ext cx="395640" cy="390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8F30093-DECF-4EC8-9476-5B0B92C44C1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80571" y="1647891"/>
                <a:ext cx="43128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84A0F5C-D62D-4E2A-ADF1-7CC94931008B}"/>
                  </a:ext>
                </a:extLst>
              </p14:cNvPr>
              <p14:cNvContentPartPr/>
              <p14:nvPr/>
            </p14:nvContentPartPr>
            <p14:xfrm>
              <a:off x="3095811" y="1762731"/>
              <a:ext cx="720360" cy="147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84A0F5C-D62D-4E2A-ADF1-7CC94931008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78171" y="1727091"/>
                <a:ext cx="7560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9087B0F-C1C5-404A-9A62-B4FE980A7959}"/>
                  </a:ext>
                </a:extLst>
              </p14:cNvPr>
              <p14:cNvContentPartPr/>
              <p14:nvPr/>
            </p14:nvContentPartPr>
            <p14:xfrm>
              <a:off x="3367611" y="1602171"/>
              <a:ext cx="174960" cy="474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9087B0F-C1C5-404A-9A62-B4FE980A795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49971" y="1566531"/>
                <a:ext cx="21060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2E43F52-831C-41F7-AFF9-39AA444A7F36}"/>
                  </a:ext>
                </a:extLst>
              </p14:cNvPr>
              <p14:cNvContentPartPr/>
              <p14:nvPr/>
            </p14:nvContentPartPr>
            <p14:xfrm>
              <a:off x="4058091" y="1277451"/>
              <a:ext cx="424080" cy="649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2E43F52-831C-41F7-AFF9-39AA444A7F3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40451" y="1241811"/>
                <a:ext cx="45972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D2B003B-769C-48EB-BE69-6AA10C17AF9E}"/>
                  </a:ext>
                </a:extLst>
              </p14:cNvPr>
              <p14:cNvContentPartPr/>
              <p14:nvPr/>
            </p14:nvContentPartPr>
            <p14:xfrm>
              <a:off x="4783851" y="1476171"/>
              <a:ext cx="394200" cy="278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D2B003B-769C-48EB-BE69-6AA10C17AF9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65851" y="1440171"/>
                <a:ext cx="42984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6C1BB47-E114-48A8-9DF6-3166CF9DE810}"/>
                  </a:ext>
                </a:extLst>
              </p14:cNvPr>
              <p14:cNvContentPartPr/>
              <p14:nvPr/>
            </p14:nvContentPartPr>
            <p14:xfrm>
              <a:off x="4624011" y="1417131"/>
              <a:ext cx="320400" cy="68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6C1BB47-E114-48A8-9DF6-3166CF9DE81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06011" y="1381131"/>
                <a:ext cx="3560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BAD56B2-D91E-4964-B50A-0C52C69B2790}"/>
                  </a:ext>
                </a:extLst>
              </p14:cNvPr>
              <p14:cNvContentPartPr/>
              <p14:nvPr/>
            </p14:nvContentPartPr>
            <p14:xfrm>
              <a:off x="5394411" y="1221651"/>
              <a:ext cx="140040" cy="496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BAD56B2-D91E-4964-B50A-0C52C69B279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76411" y="1186011"/>
                <a:ext cx="17568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E60E2F3-983F-4A02-AF2C-8B10B8A7F907}"/>
                  </a:ext>
                </a:extLst>
              </p14:cNvPr>
              <p14:cNvContentPartPr/>
              <p14:nvPr/>
            </p14:nvContentPartPr>
            <p14:xfrm>
              <a:off x="5540571" y="1231011"/>
              <a:ext cx="438480" cy="355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E60E2F3-983F-4A02-AF2C-8B10B8A7F90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22571" y="1195011"/>
                <a:ext cx="4741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E1DE47E-2528-442F-90BF-2DA04DB72851}"/>
                  </a:ext>
                </a:extLst>
              </p14:cNvPr>
              <p14:cNvContentPartPr/>
              <p14:nvPr/>
            </p14:nvContentPartPr>
            <p14:xfrm>
              <a:off x="5821011" y="1194651"/>
              <a:ext cx="290880" cy="481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E1DE47E-2528-442F-90BF-2DA04DB7285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03371" y="1159011"/>
                <a:ext cx="32652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4196A38-2212-47C6-8D64-92C27C1C401B}"/>
                  </a:ext>
                </a:extLst>
              </p14:cNvPr>
              <p14:cNvContentPartPr/>
              <p14:nvPr/>
            </p14:nvContentPartPr>
            <p14:xfrm>
              <a:off x="6554331" y="1341531"/>
              <a:ext cx="638280" cy="70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4196A38-2212-47C6-8D64-92C27C1C401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36331" y="1305531"/>
                <a:ext cx="6739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C4A991-14F9-4921-97F4-1387EFBDFD1F}"/>
                  </a:ext>
                </a:extLst>
              </p14:cNvPr>
              <p14:cNvContentPartPr/>
              <p14:nvPr/>
            </p14:nvContentPartPr>
            <p14:xfrm>
              <a:off x="6599331" y="1655091"/>
              <a:ext cx="576360" cy="74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C4A991-14F9-4921-97F4-1387EFBDFD1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81691" y="1619451"/>
                <a:ext cx="6120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CEC0F5A-7137-49D2-8C26-FD2A368C05E4}"/>
                  </a:ext>
                </a:extLst>
              </p14:cNvPr>
              <p14:cNvContentPartPr/>
              <p14:nvPr/>
            </p14:nvContentPartPr>
            <p14:xfrm>
              <a:off x="7577451" y="1185651"/>
              <a:ext cx="153000" cy="440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CEC0F5A-7137-49D2-8C26-FD2A368C05E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59451" y="1150011"/>
                <a:ext cx="18864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3DBC1DD-47D7-459B-9306-08A96CD76D5F}"/>
                  </a:ext>
                </a:extLst>
              </p14:cNvPr>
              <p14:cNvContentPartPr/>
              <p14:nvPr/>
            </p14:nvContentPartPr>
            <p14:xfrm>
              <a:off x="7785171" y="1292931"/>
              <a:ext cx="254880" cy="193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3DBC1DD-47D7-459B-9306-08A96CD76D5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67531" y="1257291"/>
                <a:ext cx="2905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1E1205D-5CF6-4AEF-9C1C-499A9C005B1D}"/>
                  </a:ext>
                </a:extLst>
              </p14:cNvPr>
              <p14:cNvContentPartPr/>
              <p14:nvPr/>
            </p14:nvContentPartPr>
            <p14:xfrm>
              <a:off x="8569251" y="1025451"/>
              <a:ext cx="540360" cy="411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1E1205D-5CF6-4AEF-9C1C-499A9C005B1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51251" y="989451"/>
                <a:ext cx="57600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E42BC2F-9766-4C3D-861A-F7B723EFE1DF}"/>
                  </a:ext>
                </a:extLst>
              </p14:cNvPr>
              <p14:cNvContentPartPr/>
              <p14:nvPr/>
            </p14:nvContentPartPr>
            <p14:xfrm>
              <a:off x="8401491" y="894051"/>
              <a:ext cx="602640" cy="101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E42BC2F-9766-4C3D-861A-F7B723EFE1D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383491" y="858051"/>
                <a:ext cx="63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94FAD68-A0E8-49FD-912B-5FB042F3D608}"/>
                  </a:ext>
                </a:extLst>
              </p14:cNvPr>
              <p14:cNvContentPartPr/>
              <p14:nvPr/>
            </p14:nvContentPartPr>
            <p14:xfrm>
              <a:off x="9262611" y="877851"/>
              <a:ext cx="122400" cy="565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94FAD68-A0E8-49FD-912B-5FB042F3D60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244611" y="841851"/>
                <a:ext cx="15804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F09CCF4-A2B7-4502-B0C9-52F496060789}"/>
                  </a:ext>
                </a:extLst>
              </p14:cNvPr>
              <p14:cNvContentPartPr/>
              <p14:nvPr/>
            </p14:nvContentPartPr>
            <p14:xfrm>
              <a:off x="9569331" y="968571"/>
              <a:ext cx="308520" cy="457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F09CCF4-A2B7-4502-B0C9-52F49606078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51331" y="932571"/>
                <a:ext cx="34416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F689EB3-FD18-41E7-A414-536FB9C8DEE4}"/>
                  </a:ext>
                </a:extLst>
              </p14:cNvPr>
              <p14:cNvContentPartPr/>
              <p14:nvPr/>
            </p14:nvContentPartPr>
            <p14:xfrm>
              <a:off x="9849771" y="733131"/>
              <a:ext cx="200160" cy="748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F689EB3-FD18-41E7-A414-536FB9C8DEE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832131" y="697131"/>
                <a:ext cx="23580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9281187-FEC1-4A63-B2D3-362329A50B36}"/>
                  </a:ext>
                </a:extLst>
              </p14:cNvPr>
              <p14:cNvContentPartPr/>
              <p14:nvPr/>
            </p14:nvContentPartPr>
            <p14:xfrm>
              <a:off x="6853131" y="3901851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9281187-FEC1-4A63-B2D3-362329A50B3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35131" y="3865851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2FE158B-3441-4AB1-AA5B-30608D827389}"/>
                  </a:ext>
                </a:extLst>
              </p14:cNvPr>
              <p14:cNvContentPartPr/>
              <p14:nvPr/>
            </p14:nvContentPartPr>
            <p14:xfrm>
              <a:off x="2929491" y="5947731"/>
              <a:ext cx="39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2FE158B-3441-4AB1-AA5B-30608D82738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911491" y="5912091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E14AAAE-6331-4802-8DD1-C0BFF2174204}"/>
                  </a:ext>
                </a:extLst>
              </p14:cNvPr>
              <p14:cNvContentPartPr/>
              <p14:nvPr/>
            </p14:nvContentPartPr>
            <p14:xfrm>
              <a:off x="9424251" y="225531"/>
              <a:ext cx="883440" cy="320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E14AAAE-6331-4802-8DD1-C0BFF217420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406251" y="189531"/>
                <a:ext cx="9190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322814C-734A-4779-BDAE-E002DBFF0B90}"/>
                  </a:ext>
                </a:extLst>
              </p14:cNvPr>
              <p14:cNvContentPartPr/>
              <p14:nvPr/>
            </p14:nvContentPartPr>
            <p14:xfrm>
              <a:off x="10583091" y="225891"/>
              <a:ext cx="146520" cy="209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322814C-734A-4779-BDAE-E002DBFF0B9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565451" y="190251"/>
                <a:ext cx="1821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E891CAA-71CA-47B7-BA76-168C6EBC2A14}"/>
                  </a:ext>
                </a:extLst>
              </p14:cNvPr>
              <p14:cNvContentPartPr/>
              <p14:nvPr/>
            </p14:nvContentPartPr>
            <p14:xfrm>
              <a:off x="10418211" y="62811"/>
              <a:ext cx="710640" cy="790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E891CAA-71CA-47B7-BA76-168C6EBC2A1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400571" y="26811"/>
                <a:ext cx="746280" cy="86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5C8B272-A7CE-4458-88DB-61D85C4D57F2}"/>
                  </a:ext>
                </a:extLst>
              </p14:cNvPr>
              <p14:cNvContentPartPr/>
              <p14:nvPr/>
            </p14:nvContentPartPr>
            <p14:xfrm>
              <a:off x="10266291" y="1177011"/>
              <a:ext cx="941760" cy="235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5C8B272-A7CE-4458-88DB-61D85C4D57F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248291" y="1141011"/>
                <a:ext cx="9774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5F3FB7D-BC1A-431E-9184-B7156E214DA3}"/>
                  </a:ext>
                </a:extLst>
              </p14:cNvPr>
              <p14:cNvContentPartPr/>
              <p14:nvPr/>
            </p14:nvContentPartPr>
            <p14:xfrm>
              <a:off x="10737171" y="1076931"/>
              <a:ext cx="471960" cy="471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5F3FB7D-BC1A-431E-9184-B7156E214DA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719171" y="1041291"/>
                <a:ext cx="50760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1AA8CAB-985B-4AD5-838D-578D7F48372D}"/>
                  </a:ext>
                </a:extLst>
              </p14:cNvPr>
              <p14:cNvContentPartPr/>
              <p14:nvPr/>
            </p14:nvContentPartPr>
            <p14:xfrm>
              <a:off x="11443491" y="812691"/>
              <a:ext cx="245160" cy="313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1AA8CAB-985B-4AD5-838D-578D7F48372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425491" y="777051"/>
                <a:ext cx="2808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FFA4D3D-4349-40EF-BF58-D56C1596D530}"/>
                  </a:ext>
                </a:extLst>
              </p14:cNvPr>
              <p14:cNvContentPartPr/>
              <p14:nvPr/>
            </p14:nvContentPartPr>
            <p14:xfrm>
              <a:off x="11278971" y="561051"/>
              <a:ext cx="691200" cy="789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FFA4D3D-4349-40EF-BF58-D56C1596D53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1260971" y="525411"/>
                <a:ext cx="72684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3931203-2D09-46D9-99B4-ED9C458546A2}"/>
                  </a:ext>
                </a:extLst>
              </p14:cNvPr>
              <p14:cNvContentPartPr/>
              <p14:nvPr/>
            </p14:nvContentPartPr>
            <p14:xfrm>
              <a:off x="217611" y="1385091"/>
              <a:ext cx="1162080" cy="2156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3931203-2D09-46D9-99B4-ED9C458546A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99971" y="1349091"/>
                <a:ext cx="1197720" cy="22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A3350CF-F4DA-472D-8347-A62C59DD3FC4}"/>
                  </a:ext>
                </a:extLst>
              </p14:cNvPr>
              <p14:cNvContentPartPr/>
              <p14:nvPr/>
            </p14:nvContentPartPr>
            <p14:xfrm>
              <a:off x="1656531" y="3075651"/>
              <a:ext cx="396720" cy="1049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A3350CF-F4DA-472D-8347-A62C59DD3FC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638531" y="3039651"/>
                <a:ext cx="432360" cy="11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AE6E8D1-F6C2-4FAF-B7A2-0FD100361264}"/>
                  </a:ext>
                </a:extLst>
              </p14:cNvPr>
              <p14:cNvContentPartPr/>
              <p14:nvPr/>
            </p14:nvContentPartPr>
            <p14:xfrm>
              <a:off x="2208771" y="3280851"/>
              <a:ext cx="370440" cy="596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AE6E8D1-F6C2-4FAF-B7A2-0FD10036126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190771" y="3244851"/>
                <a:ext cx="40608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0616500-8A7E-4631-8616-02F7C0EA7A76}"/>
                  </a:ext>
                </a:extLst>
              </p14:cNvPr>
              <p14:cNvContentPartPr/>
              <p14:nvPr/>
            </p14:nvContentPartPr>
            <p14:xfrm>
              <a:off x="2057931" y="3075291"/>
              <a:ext cx="380160" cy="292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0616500-8A7E-4631-8616-02F7C0EA7A7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040291" y="3039291"/>
                <a:ext cx="4158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6AE671E-3A32-483A-94F5-35743528D167}"/>
                  </a:ext>
                </a:extLst>
              </p14:cNvPr>
              <p14:cNvContentPartPr/>
              <p14:nvPr/>
            </p14:nvContentPartPr>
            <p14:xfrm>
              <a:off x="2810691" y="2914731"/>
              <a:ext cx="158760" cy="776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6AE671E-3A32-483A-94F5-35743528D16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793051" y="2879091"/>
                <a:ext cx="194400" cy="8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3DAB516-0048-4795-9912-DE882518003F}"/>
                  </a:ext>
                </a:extLst>
              </p14:cNvPr>
              <p14:cNvContentPartPr/>
              <p14:nvPr/>
            </p14:nvContentPartPr>
            <p14:xfrm>
              <a:off x="3132171" y="2869731"/>
              <a:ext cx="783720" cy="666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3DAB516-0048-4795-9912-DE882518003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114531" y="2833731"/>
                <a:ext cx="81936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6F2C149-613A-4932-842D-6DAF14B18FD4}"/>
                  </a:ext>
                </a:extLst>
              </p14:cNvPr>
              <p14:cNvContentPartPr/>
              <p14:nvPr/>
            </p14:nvContentPartPr>
            <p14:xfrm>
              <a:off x="3883491" y="2815371"/>
              <a:ext cx="441000" cy="856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6F2C149-613A-4932-842D-6DAF14B18FD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865851" y="2779371"/>
                <a:ext cx="47664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2FF85EF-EB33-4031-ABC6-F20A2A55BD69}"/>
                  </a:ext>
                </a:extLst>
              </p14:cNvPr>
              <p14:cNvContentPartPr/>
              <p14:nvPr/>
            </p14:nvContentPartPr>
            <p14:xfrm>
              <a:off x="4707531" y="2894211"/>
              <a:ext cx="701280" cy="220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2FF85EF-EB33-4031-ABC6-F20A2A55BD6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689891" y="2858211"/>
                <a:ext cx="7369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0237DBD-CDBA-4790-8A7A-B5EE0E52D0E0}"/>
                  </a:ext>
                </a:extLst>
              </p14:cNvPr>
              <p14:cNvContentPartPr/>
              <p14:nvPr/>
            </p14:nvContentPartPr>
            <p14:xfrm>
              <a:off x="4779891" y="3257811"/>
              <a:ext cx="398160" cy="128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0237DBD-CDBA-4790-8A7A-B5EE0E52D0E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761891" y="3222171"/>
                <a:ext cx="4338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9A108C1-1FA7-48A9-BBAC-417F9CA94713}"/>
                  </a:ext>
                </a:extLst>
              </p14:cNvPr>
              <p14:cNvContentPartPr/>
              <p14:nvPr/>
            </p14:nvContentPartPr>
            <p14:xfrm>
              <a:off x="5748651" y="2570931"/>
              <a:ext cx="234720" cy="468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9A108C1-1FA7-48A9-BBAC-417F9CA94713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730651" y="2535291"/>
                <a:ext cx="27036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9DC5A1F-F5F3-423D-A3D6-15650F7688F8}"/>
                  </a:ext>
                </a:extLst>
              </p14:cNvPr>
              <p14:cNvContentPartPr/>
              <p14:nvPr/>
            </p14:nvContentPartPr>
            <p14:xfrm>
              <a:off x="6208011" y="2579571"/>
              <a:ext cx="465480" cy="441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9DC5A1F-F5F3-423D-A3D6-15650F7688F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190011" y="2543571"/>
                <a:ext cx="50112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FF4DFE0-0F09-4805-8FCE-8693268E4C9F}"/>
                  </a:ext>
                </a:extLst>
              </p14:cNvPr>
              <p14:cNvContentPartPr/>
              <p14:nvPr/>
            </p14:nvContentPartPr>
            <p14:xfrm>
              <a:off x="7159851" y="2449611"/>
              <a:ext cx="425160" cy="587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FF4DFE0-0F09-4805-8FCE-8693268E4C9F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142211" y="2413971"/>
                <a:ext cx="46080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9842D53-8946-4C25-9E37-A2A623A8654E}"/>
                  </a:ext>
                </a:extLst>
              </p14:cNvPr>
              <p14:cNvContentPartPr/>
              <p14:nvPr/>
            </p14:nvContentPartPr>
            <p14:xfrm>
              <a:off x="6961851" y="2320011"/>
              <a:ext cx="556560" cy="232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9842D53-8946-4C25-9E37-A2A623A8654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6944211" y="2284371"/>
                <a:ext cx="5922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0B2978D-624A-4300-B421-11599231BBF3}"/>
                  </a:ext>
                </a:extLst>
              </p14:cNvPr>
              <p14:cNvContentPartPr/>
              <p14:nvPr/>
            </p14:nvContentPartPr>
            <p14:xfrm>
              <a:off x="7822611" y="2244771"/>
              <a:ext cx="254880" cy="546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0B2978D-624A-4300-B421-11599231BBF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804611" y="2209131"/>
                <a:ext cx="2905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C76F9A8-E608-4CE0-B271-C49AB0D6CAAB}"/>
                  </a:ext>
                </a:extLst>
              </p14:cNvPr>
              <p14:cNvContentPartPr/>
              <p14:nvPr/>
            </p14:nvContentPartPr>
            <p14:xfrm>
              <a:off x="8073531" y="2362491"/>
              <a:ext cx="358920" cy="348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C76F9A8-E608-4CE0-B271-C49AB0D6CAAB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055891" y="2326851"/>
                <a:ext cx="39456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EE6B63F-C177-47D1-9149-0B5228A13E85}"/>
                  </a:ext>
                </a:extLst>
              </p14:cNvPr>
              <p14:cNvContentPartPr/>
              <p14:nvPr/>
            </p14:nvContentPartPr>
            <p14:xfrm>
              <a:off x="8319771" y="2154411"/>
              <a:ext cx="465120" cy="409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EE6B63F-C177-47D1-9149-0B5228A13E85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301771" y="2118771"/>
                <a:ext cx="50076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F9CE8A3-B90A-44D1-AC25-4F78B086DEC9}"/>
                  </a:ext>
                </a:extLst>
              </p14:cNvPr>
              <p14:cNvContentPartPr/>
              <p14:nvPr/>
            </p14:nvContentPartPr>
            <p14:xfrm>
              <a:off x="9080451" y="2245851"/>
              <a:ext cx="341640" cy="72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F9CE8A3-B90A-44D1-AC25-4F78B086DEC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062451" y="2209851"/>
                <a:ext cx="3772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9E618F4-D1D5-4943-A20C-BF850E33C79F}"/>
                  </a:ext>
                </a:extLst>
              </p14:cNvPr>
              <p14:cNvContentPartPr/>
              <p14:nvPr/>
            </p14:nvContentPartPr>
            <p14:xfrm>
              <a:off x="9405891" y="2053251"/>
              <a:ext cx="626760" cy="447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9E618F4-D1D5-4943-A20C-BF850E33C79F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388251" y="2017251"/>
                <a:ext cx="6624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0BEB36A-9558-47B9-9E7F-512C4889ECB7}"/>
                  </a:ext>
                </a:extLst>
              </p14:cNvPr>
              <p14:cNvContentPartPr/>
              <p14:nvPr/>
            </p14:nvContentPartPr>
            <p14:xfrm>
              <a:off x="10219851" y="1966851"/>
              <a:ext cx="328680" cy="316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0BEB36A-9558-47B9-9E7F-512C4889ECB7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201851" y="1931211"/>
                <a:ext cx="3643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CC4B145-2614-423B-AA36-017A2426444F}"/>
                  </a:ext>
                </a:extLst>
              </p14:cNvPr>
              <p14:cNvContentPartPr/>
              <p14:nvPr/>
            </p14:nvContentPartPr>
            <p14:xfrm>
              <a:off x="10040211" y="1927251"/>
              <a:ext cx="300240" cy="46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CC4B145-2614-423B-AA36-017A2426444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022211" y="1891611"/>
                <a:ext cx="3358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BC39A8D-0179-45B7-8C98-EA39BE8BB13D}"/>
                  </a:ext>
                </a:extLst>
              </p14:cNvPr>
              <p14:cNvContentPartPr/>
              <p14:nvPr/>
            </p14:nvContentPartPr>
            <p14:xfrm>
              <a:off x="10573731" y="1783251"/>
              <a:ext cx="215640" cy="439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BC39A8D-0179-45B7-8C98-EA39BE8BB13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555731" y="1747611"/>
                <a:ext cx="25128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F635481-17E1-4F91-9D2F-1710D0683EFA}"/>
                  </a:ext>
                </a:extLst>
              </p14:cNvPr>
              <p14:cNvContentPartPr/>
              <p14:nvPr/>
            </p14:nvContentPartPr>
            <p14:xfrm>
              <a:off x="10799091" y="1927611"/>
              <a:ext cx="272880" cy="219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F635481-17E1-4F91-9D2F-1710D0683EFA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781451" y="1891611"/>
                <a:ext cx="3085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E461823-7316-4DB2-A8B3-D674129783F1}"/>
                  </a:ext>
                </a:extLst>
              </p14:cNvPr>
              <p14:cNvContentPartPr/>
              <p14:nvPr/>
            </p14:nvContentPartPr>
            <p14:xfrm>
              <a:off x="10764171" y="1891611"/>
              <a:ext cx="227880" cy="131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E461823-7316-4DB2-A8B3-D674129783F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746171" y="1855971"/>
                <a:ext cx="2635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BE0BA4A-0C68-4C68-AED0-0A6D5843FF69}"/>
                  </a:ext>
                </a:extLst>
              </p14:cNvPr>
              <p14:cNvContentPartPr/>
              <p14:nvPr/>
            </p14:nvContentPartPr>
            <p14:xfrm>
              <a:off x="10899891" y="1629171"/>
              <a:ext cx="236520" cy="6634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BE0BA4A-0C68-4C68-AED0-0A6D5843FF69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882251" y="1593531"/>
                <a:ext cx="27216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70A65DD-E0D5-4AB3-9898-287610E77A45}"/>
                  </a:ext>
                </a:extLst>
              </p14:cNvPr>
              <p14:cNvContentPartPr/>
              <p14:nvPr/>
            </p14:nvContentPartPr>
            <p14:xfrm>
              <a:off x="5003091" y="3790611"/>
              <a:ext cx="690120" cy="256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70A65DD-E0D5-4AB3-9898-287610E77A4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985091" y="3754971"/>
                <a:ext cx="7257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B015B8A-3AF9-4421-8FC3-444BED89C5E8}"/>
                  </a:ext>
                </a:extLst>
              </p14:cNvPr>
              <p14:cNvContentPartPr/>
              <p14:nvPr/>
            </p14:nvContentPartPr>
            <p14:xfrm>
              <a:off x="5015331" y="4126851"/>
              <a:ext cx="830520" cy="263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B015B8A-3AF9-4421-8FC3-444BED89C5E8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997331" y="4091211"/>
                <a:ext cx="8661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93F68F8-B4AB-467B-A5B1-E8251F7B5EF6}"/>
                  </a:ext>
                </a:extLst>
              </p14:cNvPr>
              <p14:cNvContentPartPr/>
              <p14:nvPr/>
            </p14:nvContentPartPr>
            <p14:xfrm>
              <a:off x="6317091" y="3373011"/>
              <a:ext cx="698400" cy="635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93F68F8-B4AB-467B-A5B1-E8251F7B5EF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299091" y="3337011"/>
                <a:ext cx="73404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80333F3-37A5-487D-B19D-D81BB2143BB9}"/>
                  </a:ext>
                </a:extLst>
              </p14:cNvPr>
              <p14:cNvContentPartPr/>
              <p14:nvPr/>
            </p14:nvContentPartPr>
            <p14:xfrm>
              <a:off x="7277931" y="3421611"/>
              <a:ext cx="327960" cy="333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80333F3-37A5-487D-B19D-D81BB2143BB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7259931" y="3385611"/>
                <a:ext cx="3636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AB74742-49FF-4A60-8365-AC07542A2B4E}"/>
                  </a:ext>
                </a:extLst>
              </p14:cNvPr>
              <p14:cNvContentPartPr/>
              <p14:nvPr/>
            </p14:nvContentPartPr>
            <p14:xfrm>
              <a:off x="7079571" y="3289131"/>
              <a:ext cx="540000" cy="133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AB74742-49FF-4A60-8365-AC07542A2B4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061931" y="3253131"/>
                <a:ext cx="5756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91C78B4-F3F9-4496-A21D-C56564918A45}"/>
                  </a:ext>
                </a:extLst>
              </p14:cNvPr>
              <p14:cNvContentPartPr/>
              <p14:nvPr/>
            </p14:nvContentPartPr>
            <p14:xfrm>
              <a:off x="7835571" y="3141531"/>
              <a:ext cx="149400" cy="4194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91C78B4-F3F9-4496-A21D-C56564918A45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7817931" y="3105531"/>
                <a:ext cx="1850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6D5B808-F207-426B-81AE-FA8F4746C051}"/>
                  </a:ext>
                </a:extLst>
              </p14:cNvPr>
              <p14:cNvContentPartPr/>
              <p14:nvPr/>
            </p14:nvContentPartPr>
            <p14:xfrm>
              <a:off x="8127531" y="3253851"/>
              <a:ext cx="395280" cy="2930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6D5B808-F207-426B-81AE-FA8F4746C051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109891" y="3217851"/>
                <a:ext cx="4309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7316F14-50ED-4E22-9160-59F24500148B}"/>
                  </a:ext>
                </a:extLst>
              </p14:cNvPr>
              <p14:cNvContentPartPr/>
              <p14:nvPr/>
            </p14:nvContentPartPr>
            <p14:xfrm>
              <a:off x="8256411" y="2977731"/>
              <a:ext cx="399240" cy="417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7316F14-50ED-4E22-9160-59F24500148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238411" y="2941731"/>
                <a:ext cx="4348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E6BF523-454C-45F3-9704-F6CF5060D2C0}"/>
                  </a:ext>
                </a:extLst>
              </p14:cNvPr>
              <p14:cNvContentPartPr/>
              <p14:nvPr/>
            </p14:nvContentPartPr>
            <p14:xfrm>
              <a:off x="2117331" y="4608891"/>
              <a:ext cx="522720" cy="749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E6BF523-454C-45F3-9704-F6CF5060D2C0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099691" y="4573251"/>
                <a:ext cx="55836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E025AFE-2678-4B78-9183-EA9D7C74AB25}"/>
                  </a:ext>
                </a:extLst>
              </p14:cNvPr>
              <p14:cNvContentPartPr/>
              <p14:nvPr/>
            </p14:nvContentPartPr>
            <p14:xfrm>
              <a:off x="2942091" y="4631931"/>
              <a:ext cx="368640" cy="4788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E025AFE-2678-4B78-9183-EA9D7C74AB25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924091" y="4596291"/>
                <a:ext cx="40428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798D9D5-82FA-4EB5-B8B9-BA363782DE3E}"/>
                  </a:ext>
                </a:extLst>
              </p14:cNvPr>
              <p14:cNvContentPartPr/>
              <p14:nvPr/>
            </p14:nvContentPartPr>
            <p14:xfrm>
              <a:off x="2806011" y="4574331"/>
              <a:ext cx="273960" cy="1605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798D9D5-82FA-4EB5-B8B9-BA363782DE3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788371" y="4538691"/>
                <a:ext cx="3096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0AEB06F-DE8B-47D4-9F18-581274212CFB}"/>
                  </a:ext>
                </a:extLst>
              </p14:cNvPr>
              <p14:cNvContentPartPr/>
              <p14:nvPr/>
            </p14:nvContentPartPr>
            <p14:xfrm>
              <a:off x="3367611" y="4390731"/>
              <a:ext cx="185040" cy="392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0AEB06F-DE8B-47D4-9F18-581274212CFB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349611" y="4354731"/>
                <a:ext cx="2206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0179DBB-1011-4B94-A2BB-36D1F162A1ED}"/>
                  </a:ext>
                </a:extLst>
              </p14:cNvPr>
              <p14:cNvContentPartPr/>
              <p14:nvPr/>
            </p14:nvContentPartPr>
            <p14:xfrm>
              <a:off x="3657051" y="4245651"/>
              <a:ext cx="608040" cy="416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0179DBB-1011-4B94-A2BB-36D1F162A1ED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639411" y="4209651"/>
                <a:ext cx="6436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7B27B56-C5F2-43E3-BD1C-2F607CCD8BB6}"/>
                  </a:ext>
                </a:extLst>
              </p14:cNvPr>
              <p14:cNvContentPartPr/>
              <p14:nvPr/>
            </p14:nvContentPartPr>
            <p14:xfrm>
              <a:off x="4037571" y="4010571"/>
              <a:ext cx="571320" cy="570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7B27B56-C5F2-43E3-BD1C-2F607CCD8BB6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019931" y="3974571"/>
                <a:ext cx="60696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7332BD4-E044-4D63-A642-DFD9CECB66B5}"/>
                  </a:ext>
                </a:extLst>
              </p14:cNvPr>
              <p14:cNvContentPartPr/>
              <p14:nvPr/>
            </p14:nvContentPartPr>
            <p14:xfrm>
              <a:off x="3881691" y="5418171"/>
              <a:ext cx="389880" cy="530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7332BD4-E044-4D63-A642-DFD9CECB66B5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863691" y="5382171"/>
                <a:ext cx="42552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888FEF0-BA7D-43B0-B59B-FC54AE135BFE}"/>
                  </a:ext>
                </a:extLst>
              </p14:cNvPr>
              <p14:cNvContentPartPr/>
              <p14:nvPr/>
            </p14:nvContentPartPr>
            <p14:xfrm>
              <a:off x="3657051" y="5304411"/>
              <a:ext cx="321480" cy="281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888FEF0-BA7D-43B0-B59B-FC54AE135BF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639411" y="5268771"/>
                <a:ext cx="35712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298A931-56A7-4A06-9CCD-8902BE941050}"/>
                  </a:ext>
                </a:extLst>
              </p14:cNvPr>
              <p14:cNvContentPartPr/>
              <p14:nvPr/>
            </p14:nvContentPartPr>
            <p14:xfrm>
              <a:off x="4345371" y="5114691"/>
              <a:ext cx="147240" cy="334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298A931-56A7-4A06-9CCD-8902BE94105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327731" y="5078691"/>
                <a:ext cx="1828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80F4E59-E1A6-4094-848F-C54C50AE9E6C}"/>
                  </a:ext>
                </a:extLst>
              </p14:cNvPr>
              <p14:cNvContentPartPr/>
              <p14:nvPr/>
            </p14:nvContentPartPr>
            <p14:xfrm>
              <a:off x="4580811" y="4969971"/>
              <a:ext cx="545040" cy="256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80F4E59-E1A6-4094-848F-C54C50AE9E6C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562811" y="4933971"/>
                <a:ext cx="5806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12DCC51-9A0F-4F3C-8784-2CE19751EDC1}"/>
                  </a:ext>
                </a:extLst>
              </p14:cNvPr>
              <p14:cNvContentPartPr/>
              <p14:nvPr/>
            </p14:nvContentPartPr>
            <p14:xfrm>
              <a:off x="4906611" y="4761891"/>
              <a:ext cx="455400" cy="397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12DCC51-9A0F-4F3C-8784-2CE19751EDC1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888971" y="4726251"/>
                <a:ext cx="4910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F235699-085B-4A96-B3FB-9F66239CAF76}"/>
                  </a:ext>
                </a:extLst>
              </p14:cNvPr>
              <p14:cNvContentPartPr/>
              <p14:nvPr/>
            </p14:nvContentPartPr>
            <p14:xfrm>
              <a:off x="5585571" y="4678731"/>
              <a:ext cx="526680" cy="201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F235699-085B-4A96-B3FB-9F66239CAF7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5567931" y="4643091"/>
                <a:ext cx="5623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4A1BCB2-846B-4867-AB42-8DBC05CC4295}"/>
                  </a:ext>
                </a:extLst>
              </p14:cNvPr>
              <p14:cNvContentPartPr/>
              <p14:nvPr/>
            </p14:nvContentPartPr>
            <p14:xfrm>
              <a:off x="5812011" y="4883211"/>
              <a:ext cx="491760" cy="150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4A1BCB2-846B-4867-AB42-8DBC05CC4295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794371" y="4847571"/>
                <a:ext cx="5274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E651EAF-F765-4324-85BE-A38A10E124F3}"/>
                  </a:ext>
                </a:extLst>
              </p14:cNvPr>
              <p14:cNvContentPartPr/>
              <p14:nvPr/>
            </p14:nvContentPartPr>
            <p14:xfrm>
              <a:off x="6546411" y="4275531"/>
              <a:ext cx="507600" cy="380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E651EAF-F765-4324-85BE-A38A10E124F3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528771" y="4239531"/>
                <a:ext cx="5432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35A86CE-62BE-4628-AFC9-FE3A93E3B11B}"/>
                  </a:ext>
                </a:extLst>
              </p14:cNvPr>
              <p14:cNvContentPartPr/>
              <p14:nvPr/>
            </p14:nvContentPartPr>
            <p14:xfrm>
              <a:off x="6635691" y="4581171"/>
              <a:ext cx="890280" cy="298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35A86CE-62BE-4628-AFC9-FE3A93E3B11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618051" y="4545171"/>
                <a:ext cx="92592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4F0252B-E7E3-4776-AFB3-9B201BFB31F1}"/>
                  </a:ext>
                </a:extLst>
              </p14:cNvPr>
              <p14:cNvContentPartPr/>
              <p14:nvPr/>
            </p14:nvContentPartPr>
            <p14:xfrm>
              <a:off x="7052211" y="4906611"/>
              <a:ext cx="480240" cy="4280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4F0252B-E7E3-4776-AFB3-9B201BFB31F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7034211" y="4870971"/>
                <a:ext cx="5158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C6D9FFC-4EA7-47CF-96BC-CC30E0AA2BDB}"/>
                  </a:ext>
                </a:extLst>
              </p14:cNvPr>
              <p14:cNvContentPartPr/>
              <p14:nvPr/>
            </p14:nvContentPartPr>
            <p14:xfrm>
              <a:off x="7865811" y="4170051"/>
              <a:ext cx="458280" cy="468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C6D9FFC-4EA7-47CF-96BC-CC30E0AA2BDB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847811" y="4134051"/>
                <a:ext cx="4939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DB90AD3-8EB1-48FA-A57C-6630DA94C384}"/>
                  </a:ext>
                </a:extLst>
              </p14:cNvPr>
              <p14:cNvContentPartPr/>
              <p14:nvPr/>
            </p14:nvContentPartPr>
            <p14:xfrm>
              <a:off x="7658811" y="4120371"/>
              <a:ext cx="281160" cy="189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DB90AD3-8EB1-48FA-A57C-6630DA94C384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641171" y="4084731"/>
                <a:ext cx="3168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ED75EE3-A5F0-43C2-816D-6D4AE31F6407}"/>
                  </a:ext>
                </a:extLst>
              </p14:cNvPr>
              <p14:cNvContentPartPr/>
              <p14:nvPr/>
            </p14:nvContentPartPr>
            <p14:xfrm>
              <a:off x="8238051" y="3832371"/>
              <a:ext cx="634680" cy="487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ED75EE3-A5F0-43C2-816D-6D4AE31F640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8220411" y="3796371"/>
                <a:ext cx="67032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4732535-6E52-43A9-A164-BFD9CDEE921A}"/>
                  </a:ext>
                </a:extLst>
              </p14:cNvPr>
              <p14:cNvContentPartPr/>
              <p14:nvPr/>
            </p14:nvContentPartPr>
            <p14:xfrm>
              <a:off x="8652771" y="3901851"/>
              <a:ext cx="383040" cy="255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4732535-6E52-43A9-A164-BFD9CDEE921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8634771" y="3865851"/>
                <a:ext cx="4186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345F35B-1A94-4F46-BBE3-A6586929B9C5}"/>
                  </a:ext>
                </a:extLst>
              </p14:cNvPr>
              <p14:cNvContentPartPr/>
              <p14:nvPr/>
            </p14:nvContentPartPr>
            <p14:xfrm>
              <a:off x="8799651" y="3702051"/>
              <a:ext cx="480240" cy="298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345F35B-1A94-4F46-BBE3-A6586929B9C5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782011" y="3666411"/>
                <a:ext cx="5158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83BADBD-C638-4910-9618-8F593DF5D727}"/>
                  </a:ext>
                </a:extLst>
              </p14:cNvPr>
              <p14:cNvContentPartPr/>
              <p14:nvPr/>
            </p14:nvContentPartPr>
            <p14:xfrm>
              <a:off x="9460611" y="3301731"/>
              <a:ext cx="1328040" cy="654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83BADBD-C638-4910-9618-8F593DF5D727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9442611" y="3265731"/>
                <a:ext cx="136368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37F922D-9D87-4D9F-9DAD-4F700A2B881B}"/>
                  </a:ext>
                </a:extLst>
              </p14:cNvPr>
              <p14:cNvContentPartPr/>
              <p14:nvPr/>
            </p14:nvContentPartPr>
            <p14:xfrm>
              <a:off x="10375011" y="3275091"/>
              <a:ext cx="537480" cy="386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37F922D-9D87-4D9F-9DAD-4F700A2B881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0357371" y="3239091"/>
                <a:ext cx="5731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40AAC2A-EE25-4197-93D4-8F06870D9834}"/>
                  </a:ext>
                </a:extLst>
              </p14:cNvPr>
              <p14:cNvContentPartPr/>
              <p14:nvPr/>
            </p14:nvContentPartPr>
            <p14:xfrm>
              <a:off x="10891251" y="2901051"/>
              <a:ext cx="470520" cy="611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40AAC2A-EE25-4197-93D4-8F06870D9834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0873251" y="2865051"/>
                <a:ext cx="506160" cy="6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10499FA-8ABB-4858-BE29-537E6F8C83F2}"/>
                  </a:ext>
                </a:extLst>
              </p14:cNvPr>
              <p14:cNvContentPartPr/>
              <p14:nvPr/>
            </p14:nvContentPartPr>
            <p14:xfrm>
              <a:off x="10931571" y="2759211"/>
              <a:ext cx="831600" cy="851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10499FA-8ABB-4858-BE29-537E6F8C83F2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0913571" y="2723211"/>
                <a:ext cx="867240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7CE2113-BFA5-477E-8014-BC48DDE0F404}"/>
                  </a:ext>
                </a:extLst>
              </p14:cNvPr>
              <p14:cNvContentPartPr/>
              <p14:nvPr/>
            </p14:nvContentPartPr>
            <p14:xfrm>
              <a:off x="8038251" y="4742091"/>
              <a:ext cx="530640" cy="582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7CE2113-BFA5-477E-8014-BC48DDE0F404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020611" y="4706091"/>
                <a:ext cx="56628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CDF2741-D824-45CF-83FA-84C82B7B9894}"/>
                  </a:ext>
                </a:extLst>
              </p14:cNvPr>
              <p14:cNvContentPartPr/>
              <p14:nvPr/>
            </p14:nvContentPartPr>
            <p14:xfrm>
              <a:off x="8211051" y="4897251"/>
              <a:ext cx="244080" cy="199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CDF2741-D824-45CF-83FA-84C82B7B9894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193411" y="4861611"/>
                <a:ext cx="27972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580D6EF-AFAE-4F81-8AAF-C4C1ED165759}"/>
                  </a:ext>
                </a:extLst>
              </p14:cNvPr>
              <p14:cNvContentPartPr/>
              <p14:nvPr/>
            </p14:nvContentPartPr>
            <p14:xfrm>
              <a:off x="8446491" y="4654251"/>
              <a:ext cx="360720" cy="431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580D6EF-AFAE-4F81-8AAF-C4C1ED165759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28851" y="4618251"/>
                <a:ext cx="39636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A4915DE-92D5-442B-A36A-9514DB4B605C}"/>
                  </a:ext>
                </a:extLst>
              </p14:cNvPr>
              <p14:cNvContentPartPr/>
              <p14:nvPr/>
            </p14:nvContentPartPr>
            <p14:xfrm>
              <a:off x="8540811" y="4652811"/>
              <a:ext cx="431280" cy="2206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A4915DE-92D5-442B-A36A-9514DB4B605C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523171" y="4617171"/>
                <a:ext cx="4669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D0E32DE-8402-4D81-8D73-754DE039ACD5}"/>
                  </a:ext>
                </a:extLst>
              </p14:cNvPr>
              <p14:cNvContentPartPr/>
              <p14:nvPr/>
            </p14:nvContentPartPr>
            <p14:xfrm>
              <a:off x="9035091" y="4446891"/>
              <a:ext cx="670680" cy="3664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D0E32DE-8402-4D81-8D73-754DE039ACD5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017451" y="4411251"/>
                <a:ext cx="7063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2DA0D72-F927-4402-AEFA-6887DEBA458A}"/>
                  </a:ext>
                </a:extLst>
              </p14:cNvPr>
              <p14:cNvContentPartPr/>
              <p14:nvPr/>
            </p14:nvContentPartPr>
            <p14:xfrm>
              <a:off x="9876771" y="4034331"/>
              <a:ext cx="1051560" cy="5536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2DA0D72-F927-4402-AEFA-6887DEBA458A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9859131" y="3998691"/>
                <a:ext cx="108720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62CCE81-AA15-4767-A93D-63514BC93898}"/>
                  </a:ext>
                </a:extLst>
              </p14:cNvPr>
              <p14:cNvContentPartPr/>
              <p14:nvPr/>
            </p14:nvContentPartPr>
            <p14:xfrm>
              <a:off x="11035971" y="3902211"/>
              <a:ext cx="370080" cy="268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62CCE81-AA15-4767-A93D-63514BC93898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1017971" y="3866571"/>
                <a:ext cx="4057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8811AD8-543D-44D8-AEB5-1320A19FDFD7}"/>
                  </a:ext>
                </a:extLst>
              </p14:cNvPr>
              <p14:cNvContentPartPr/>
              <p14:nvPr/>
            </p14:nvContentPartPr>
            <p14:xfrm>
              <a:off x="11000691" y="3756051"/>
              <a:ext cx="525240" cy="582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8811AD8-543D-44D8-AEB5-1320A19FDFD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0982691" y="3720051"/>
                <a:ext cx="56088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00A01C0-69C3-486D-BAC3-6E39F35FD83A}"/>
                  </a:ext>
                </a:extLst>
              </p14:cNvPr>
              <p14:cNvContentPartPr/>
              <p14:nvPr/>
            </p14:nvContentPartPr>
            <p14:xfrm>
              <a:off x="4237731" y="6076611"/>
              <a:ext cx="547200" cy="600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00A01C0-69C3-486D-BAC3-6E39F35FD83A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4220091" y="6040611"/>
                <a:ext cx="58284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DFE10FC-89A5-4837-8A26-EE80A36F805F}"/>
                  </a:ext>
                </a:extLst>
              </p14:cNvPr>
              <p14:cNvContentPartPr/>
              <p14:nvPr/>
            </p14:nvContentPartPr>
            <p14:xfrm>
              <a:off x="4901211" y="6047811"/>
              <a:ext cx="428400" cy="4194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DFE10FC-89A5-4837-8A26-EE80A36F805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4883571" y="6012171"/>
                <a:ext cx="4640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A825656-E96F-42B0-B654-1DB0F05963A9}"/>
                  </a:ext>
                </a:extLst>
              </p14:cNvPr>
              <p14:cNvContentPartPr/>
              <p14:nvPr/>
            </p14:nvContentPartPr>
            <p14:xfrm>
              <a:off x="4815891" y="5968251"/>
              <a:ext cx="340200" cy="169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A825656-E96F-42B0-B654-1DB0F05963A9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4798251" y="5932251"/>
                <a:ext cx="3758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BD2C625-5FFB-4060-910E-FEAEA34FC935}"/>
                  </a:ext>
                </a:extLst>
              </p14:cNvPr>
              <p14:cNvContentPartPr/>
              <p14:nvPr/>
            </p14:nvContentPartPr>
            <p14:xfrm>
              <a:off x="5449491" y="5911731"/>
              <a:ext cx="285120" cy="392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BD2C625-5FFB-4060-910E-FEAEA34FC935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431851" y="5875731"/>
                <a:ext cx="3207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68A4862-D83D-406D-9E28-A40B53D58EA3}"/>
                  </a:ext>
                </a:extLst>
              </p14:cNvPr>
              <p14:cNvContentPartPr/>
              <p14:nvPr/>
            </p14:nvContentPartPr>
            <p14:xfrm>
              <a:off x="5713731" y="5920371"/>
              <a:ext cx="334440" cy="228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68A4862-D83D-406D-9E28-A40B53D58EA3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5695731" y="5884731"/>
                <a:ext cx="3700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96B5BA9-3BC2-444A-9AA8-95E8F03A7A9B}"/>
                  </a:ext>
                </a:extLst>
              </p14:cNvPr>
              <p14:cNvContentPartPr/>
              <p14:nvPr/>
            </p14:nvContentPartPr>
            <p14:xfrm>
              <a:off x="5993091" y="5766651"/>
              <a:ext cx="360720" cy="3553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96B5BA9-3BC2-444A-9AA8-95E8F03A7A9B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5975451" y="5730651"/>
                <a:ext cx="3963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A8D1C54-C686-4674-B858-40C9970A18D7}"/>
                  </a:ext>
                </a:extLst>
              </p14:cNvPr>
              <p14:cNvContentPartPr/>
              <p14:nvPr/>
            </p14:nvContentPartPr>
            <p14:xfrm>
              <a:off x="6572331" y="5739291"/>
              <a:ext cx="385920" cy="2091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A8D1C54-C686-4674-B858-40C9970A18D7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554691" y="5703291"/>
                <a:ext cx="42156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9632526-BE3D-44AB-B7CC-0A60DE5A0782}"/>
                  </a:ext>
                </a:extLst>
              </p14:cNvPr>
              <p14:cNvContentPartPr/>
              <p14:nvPr/>
            </p14:nvContentPartPr>
            <p14:xfrm>
              <a:off x="6590691" y="5685291"/>
              <a:ext cx="259920" cy="237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9632526-BE3D-44AB-B7CC-0A60DE5A0782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6572691" y="5649291"/>
                <a:ext cx="2955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BC9C8BA-D166-415D-879D-507EAFD0C000}"/>
                  </a:ext>
                </a:extLst>
              </p14:cNvPr>
              <p14:cNvContentPartPr/>
              <p14:nvPr/>
            </p14:nvContentPartPr>
            <p14:xfrm>
              <a:off x="7158771" y="5413851"/>
              <a:ext cx="168480" cy="528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BC9C8BA-D166-415D-879D-507EAFD0C000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140771" y="5377851"/>
                <a:ext cx="20412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935A390-2F25-4E21-A498-B3CE77CBD40E}"/>
                  </a:ext>
                </a:extLst>
              </p14:cNvPr>
              <p14:cNvContentPartPr/>
              <p14:nvPr/>
            </p14:nvContentPartPr>
            <p14:xfrm>
              <a:off x="7622451" y="5640651"/>
              <a:ext cx="243000" cy="2300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935A390-2F25-4E21-A498-B3CE77CBD40E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604811" y="5604651"/>
                <a:ext cx="2786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4C15D34-DC11-412F-A1DE-25B1354CF6C7}"/>
                  </a:ext>
                </a:extLst>
              </p14:cNvPr>
              <p14:cNvContentPartPr/>
              <p14:nvPr/>
            </p14:nvContentPartPr>
            <p14:xfrm>
              <a:off x="7496091" y="5551731"/>
              <a:ext cx="244800" cy="124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4C15D34-DC11-412F-A1DE-25B1354CF6C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478091" y="5516091"/>
                <a:ext cx="2804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3FD28DA-386A-4037-9D94-F3C51918738B}"/>
                  </a:ext>
                </a:extLst>
              </p14:cNvPr>
              <p14:cNvContentPartPr/>
              <p14:nvPr/>
            </p14:nvContentPartPr>
            <p14:xfrm>
              <a:off x="7993611" y="5458851"/>
              <a:ext cx="175320" cy="2246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3FD28DA-386A-4037-9D94-F3C51918738B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7975611" y="5423211"/>
                <a:ext cx="2109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854388A-6992-457C-8119-BBDBA06E4F1E}"/>
                  </a:ext>
                </a:extLst>
              </p14:cNvPr>
              <p14:cNvContentPartPr/>
              <p14:nvPr/>
            </p14:nvContentPartPr>
            <p14:xfrm>
              <a:off x="8048331" y="5431851"/>
              <a:ext cx="309960" cy="284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854388A-6992-457C-8119-BBDBA06E4F1E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8030331" y="5396211"/>
                <a:ext cx="34560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A3E90FE-6FA5-403F-8387-6829919EFC07}"/>
                  </a:ext>
                </a:extLst>
              </p14:cNvPr>
              <p14:cNvContentPartPr/>
              <p14:nvPr/>
            </p14:nvContentPartPr>
            <p14:xfrm>
              <a:off x="8482851" y="5458851"/>
              <a:ext cx="236880" cy="2685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A3E90FE-6FA5-403F-8387-6829919EFC0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464851" y="5423211"/>
                <a:ext cx="2725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2AAF971-F468-4194-AE0E-78EBEA752A42}"/>
                  </a:ext>
                </a:extLst>
              </p14:cNvPr>
              <p14:cNvContentPartPr/>
              <p14:nvPr/>
            </p14:nvContentPartPr>
            <p14:xfrm>
              <a:off x="9035091" y="5263731"/>
              <a:ext cx="138240" cy="150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2AAF971-F468-4194-AE0E-78EBEA752A42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017451" y="5227731"/>
                <a:ext cx="1738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810D164-5762-4DE0-8454-E124A800C646}"/>
                  </a:ext>
                </a:extLst>
              </p14:cNvPr>
              <p14:cNvContentPartPr/>
              <p14:nvPr/>
            </p14:nvContentPartPr>
            <p14:xfrm>
              <a:off x="9098451" y="5467851"/>
              <a:ext cx="166680" cy="136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810D164-5762-4DE0-8454-E124A800C646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9080451" y="5431851"/>
                <a:ext cx="2023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4B9D993-968D-4FF3-9782-71C67E500496}"/>
                  </a:ext>
                </a:extLst>
              </p14:cNvPr>
              <p14:cNvContentPartPr/>
              <p14:nvPr/>
            </p14:nvContentPartPr>
            <p14:xfrm>
              <a:off x="9451611" y="5196411"/>
              <a:ext cx="245160" cy="275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4B9D993-968D-4FF3-9782-71C67E50049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433611" y="5160771"/>
                <a:ext cx="2808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F24963B-FC89-4671-ADC1-174D6C02599E}"/>
                  </a:ext>
                </a:extLst>
              </p14:cNvPr>
              <p14:cNvContentPartPr/>
              <p14:nvPr/>
            </p14:nvContentPartPr>
            <p14:xfrm>
              <a:off x="9804411" y="5098491"/>
              <a:ext cx="384480" cy="206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F24963B-FC89-4671-ADC1-174D6C02599E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786411" y="5062491"/>
                <a:ext cx="4201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03CD55C-0C4B-43BC-B425-F077620DFA41}"/>
                  </a:ext>
                </a:extLst>
              </p14:cNvPr>
              <p14:cNvContentPartPr/>
              <p14:nvPr/>
            </p14:nvContentPartPr>
            <p14:xfrm>
              <a:off x="10384011" y="4924611"/>
              <a:ext cx="339840" cy="2541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03CD55C-0C4B-43BC-B425-F077620DFA41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0366011" y="4888971"/>
                <a:ext cx="3754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E3280A8-79A2-4A87-96E5-8771C27D26FE}"/>
                  </a:ext>
                </a:extLst>
              </p14:cNvPr>
              <p14:cNvContentPartPr/>
              <p14:nvPr/>
            </p14:nvContentPartPr>
            <p14:xfrm>
              <a:off x="10293291" y="4862331"/>
              <a:ext cx="219600" cy="117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E3280A8-79A2-4A87-96E5-8771C27D26FE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0275651" y="4826331"/>
                <a:ext cx="2552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A18CF2E-38DF-44A1-A42F-4FB860A7D68A}"/>
                  </a:ext>
                </a:extLst>
              </p14:cNvPr>
              <p14:cNvContentPartPr/>
              <p14:nvPr/>
            </p14:nvContentPartPr>
            <p14:xfrm>
              <a:off x="10908531" y="4770891"/>
              <a:ext cx="163080" cy="275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A18CF2E-38DF-44A1-A42F-4FB860A7D68A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890891" y="4734891"/>
                <a:ext cx="1987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05EA903-96D6-40E9-81A8-2B8C77D772A0}"/>
                  </a:ext>
                </a:extLst>
              </p14:cNvPr>
              <p14:cNvContentPartPr/>
              <p14:nvPr/>
            </p14:nvContentPartPr>
            <p14:xfrm>
              <a:off x="11053971" y="4788891"/>
              <a:ext cx="461880" cy="2304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05EA903-96D6-40E9-81A8-2B8C77D772A0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1036331" y="4753251"/>
                <a:ext cx="4975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E0050F2-D45C-4A2D-8FF3-EBB52F75225C}"/>
                  </a:ext>
                </a:extLst>
              </p14:cNvPr>
              <p14:cNvContentPartPr/>
              <p14:nvPr/>
            </p14:nvContentPartPr>
            <p14:xfrm>
              <a:off x="11488491" y="4689531"/>
              <a:ext cx="201240" cy="235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E0050F2-D45C-4A2D-8FF3-EBB52F75225C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1470851" y="4653531"/>
                <a:ext cx="2368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2727F94-BB15-46DC-B82A-F3114433B308}"/>
                  </a:ext>
                </a:extLst>
              </p14:cNvPr>
              <p14:cNvContentPartPr/>
              <p14:nvPr/>
            </p14:nvContentPartPr>
            <p14:xfrm>
              <a:off x="2344491" y="4875651"/>
              <a:ext cx="1068480" cy="1074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2727F94-BB15-46DC-B82A-F3114433B30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326851" y="4840011"/>
                <a:ext cx="1104120" cy="11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88CC1D6-DF1D-4894-A767-9E60C8092870}"/>
                  </a:ext>
                </a:extLst>
              </p14:cNvPr>
              <p14:cNvContentPartPr/>
              <p14:nvPr/>
            </p14:nvContentPartPr>
            <p14:xfrm>
              <a:off x="2715651" y="5425731"/>
              <a:ext cx="751320" cy="785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88CC1D6-DF1D-4894-A767-9E60C8092870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698011" y="5389731"/>
                <a:ext cx="786960" cy="8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179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F6CC97-5622-430C-8A64-286A44AB9F19}"/>
                  </a:ext>
                </a:extLst>
              </p14:cNvPr>
              <p14:cNvContentPartPr/>
              <p14:nvPr/>
            </p14:nvContentPartPr>
            <p14:xfrm>
              <a:off x="1213371" y="284625"/>
              <a:ext cx="618840" cy="716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F6CC97-5622-430C-8A64-286A44AB9F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5731" y="248985"/>
                <a:ext cx="65448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4CF7DB-F662-4491-97E6-3286C1C6BB8E}"/>
                  </a:ext>
                </a:extLst>
              </p14:cNvPr>
              <p14:cNvContentPartPr/>
              <p14:nvPr/>
            </p14:nvContentPartPr>
            <p14:xfrm>
              <a:off x="1049571" y="221985"/>
              <a:ext cx="419040" cy="9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4CF7DB-F662-4491-97E6-3286C1C6BB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931" y="185985"/>
                <a:ext cx="4546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24C02A1-4C02-4C10-9E42-BBADB9A2C027}"/>
                  </a:ext>
                </a:extLst>
              </p14:cNvPr>
              <p14:cNvContentPartPr/>
              <p14:nvPr/>
            </p14:nvContentPartPr>
            <p14:xfrm>
              <a:off x="1925811" y="198945"/>
              <a:ext cx="175320" cy="421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24C02A1-4C02-4C10-9E42-BBADB9A2C0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7811" y="162945"/>
                <a:ext cx="21096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4C96D90-E222-4895-B52F-C1E760168BC4}"/>
                  </a:ext>
                </a:extLst>
              </p14:cNvPr>
              <p14:cNvContentPartPr/>
              <p14:nvPr/>
            </p14:nvContentPartPr>
            <p14:xfrm>
              <a:off x="2206611" y="307665"/>
              <a:ext cx="287640" cy="209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C96D90-E222-4895-B52F-C1E760168B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8971" y="271665"/>
                <a:ext cx="32328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1497C2A-60EE-476E-AB47-416A7636229D}"/>
                  </a:ext>
                </a:extLst>
              </p14:cNvPr>
              <p14:cNvContentPartPr/>
              <p14:nvPr/>
            </p14:nvContentPartPr>
            <p14:xfrm>
              <a:off x="2389851" y="207945"/>
              <a:ext cx="520200" cy="500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1497C2A-60EE-476E-AB47-416A763622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1851" y="172305"/>
                <a:ext cx="55584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2D6DBA-7FB9-4B58-BBA4-F605476EF700}"/>
                  </a:ext>
                </a:extLst>
              </p14:cNvPr>
              <p14:cNvContentPartPr/>
              <p14:nvPr/>
            </p14:nvContentPartPr>
            <p14:xfrm>
              <a:off x="3439971" y="471465"/>
              <a:ext cx="442440" cy="10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2D6DBA-7FB9-4B58-BBA4-F605476EF7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21971" y="435825"/>
                <a:ext cx="4780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1F5D67-769F-41C3-BBEE-BFAB9237F6CD}"/>
                  </a:ext>
                </a:extLst>
              </p14:cNvPr>
              <p14:cNvContentPartPr/>
              <p14:nvPr/>
            </p14:nvContentPartPr>
            <p14:xfrm>
              <a:off x="3548691" y="425385"/>
              <a:ext cx="169920" cy="258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1F5D67-769F-41C3-BBEE-BFAB9237F6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0691" y="389385"/>
                <a:ext cx="20556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7C1BFE-4397-4887-97B9-F94A3011D6D1}"/>
                  </a:ext>
                </a:extLst>
              </p14:cNvPr>
              <p14:cNvContentPartPr/>
              <p14:nvPr/>
            </p14:nvContentPartPr>
            <p14:xfrm>
              <a:off x="4199571" y="253305"/>
              <a:ext cx="335520" cy="40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7C1BFE-4397-4887-97B9-F94A3011D6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81931" y="217305"/>
                <a:ext cx="37116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D243D86-9D78-4879-848D-21B48099C39A}"/>
                  </a:ext>
                </a:extLst>
              </p14:cNvPr>
              <p14:cNvContentPartPr/>
              <p14:nvPr/>
            </p14:nvContentPartPr>
            <p14:xfrm>
              <a:off x="3874491" y="142785"/>
              <a:ext cx="456840" cy="119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D243D86-9D78-4879-848D-21B48099C3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56491" y="107145"/>
                <a:ext cx="4924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EBFA127-41DC-4CA7-B98B-2E450BC916FF}"/>
                  </a:ext>
                </a:extLst>
              </p14:cNvPr>
              <p14:cNvContentPartPr/>
              <p14:nvPr/>
            </p14:nvContentPartPr>
            <p14:xfrm>
              <a:off x="4543011" y="180585"/>
              <a:ext cx="173520" cy="261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EBFA127-41DC-4CA7-B98B-2E450BC916F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25011" y="144945"/>
                <a:ext cx="2091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FE9DB82-B003-45E1-9059-8204E737B98A}"/>
                  </a:ext>
                </a:extLst>
              </p14:cNvPr>
              <p14:cNvContentPartPr/>
              <p14:nvPr/>
            </p14:nvContentPartPr>
            <p14:xfrm>
              <a:off x="4680171" y="180585"/>
              <a:ext cx="545040" cy="29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FE9DB82-B003-45E1-9059-8204E737B98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62531" y="144945"/>
                <a:ext cx="5806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0C110EF-AF93-4695-8818-16D5104342C3}"/>
                  </a:ext>
                </a:extLst>
              </p14:cNvPr>
              <p14:cNvContentPartPr/>
              <p14:nvPr/>
            </p14:nvContentPartPr>
            <p14:xfrm>
              <a:off x="5096691" y="153585"/>
              <a:ext cx="593640" cy="609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0C110EF-AF93-4695-8818-16D5104342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78691" y="117585"/>
                <a:ext cx="6292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52366F-69F4-4755-8763-05BB1B6D00B8}"/>
                  </a:ext>
                </a:extLst>
              </p14:cNvPr>
              <p14:cNvContentPartPr/>
              <p14:nvPr/>
            </p14:nvContentPartPr>
            <p14:xfrm>
              <a:off x="5993091" y="323865"/>
              <a:ext cx="705600" cy="137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52366F-69F4-4755-8763-05BB1B6D00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75451" y="288225"/>
                <a:ext cx="7412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C7B00A7-2E20-4257-A85B-E4F8FD7D43DE}"/>
                  </a:ext>
                </a:extLst>
              </p14:cNvPr>
              <p14:cNvContentPartPr/>
              <p14:nvPr/>
            </p14:nvContentPartPr>
            <p14:xfrm>
              <a:off x="6164811" y="676305"/>
              <a:ext cx="676800" cy="1659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C7B00A7-2E20-4257-A85B-E4F8FD7D43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47171" y="640305"/>
                <a:ext cx="7124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7A3612-F098-4532-B6D7-898866B28EB3}"/>
                  </a:ext>
                </a:extLst>
              </p14:cNvPr>
              <p14:cNvContentPartPr/>
              <p14:nvPr/>
            </p14:nvContentPartPr>
            <p14:xfrm>
              <a:off x="7133571" y="298305"/>
              <a:ext cx="99360" cy="372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7A3612-F098-4532-B6D7-898866B28EB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15931" y="262665"/>
                <a:ext cx="13500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733D15-3975-4AB3-A88B-47208DBAA426}"/>
                  </a:ext>
                </a:extLst>
              </p14:cNvPr>
              <p14:cNvContentPartPr/>
              <p14:nvPr/>
            </p14:nvContentPartPr>
            <p14:xfrm>
              <a:off x="1139211" y="2032785"/>
              <a:ext cx="618120" cy="816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733D15-3975-4AB3-A88B-47208DBAA4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1211" y="1997145"/>
                <a:ext cx="653760" cy="8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3ADB40C-CB46-4CD6-8795-3D3A268611DB}"/>
                  </a:ext>
                </a:extLst>
              </p14:cNvPr>
              <p14:cNvContentPartPr/>
              <p14:nvPr/>
            </p14:nvContentPartPr>
            <p14:xfrm>
              <a:off x="1004571" y="2001105"/>
              <a:ext cx="519840" cy="108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3ADB40C-CB46-4CD6-8795-3D3A268611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6571" y="1965105"/>
                <a:ext cx="5554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F4ED4C9-D16C-40B1-B171-DD26B3EC55CD}"/>
                  </a:ext>
                </a:extLst>
              </p14:cNvPr>
              <p14:cNvContentPartPr/>
              <p14:nvPr/>
            </p14:nvContentPartPr>
            <p14:xfrm>
              <a:off x="1819251" y="1864665"/>
              <a:ext cx="380520" cy="590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F4ED4C9-D16C-40B1-B171-DD26B3EC55C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01251" y="1828665"/>
                <a:ext cx="41616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70C2D97-7449-4D4B-A0E6-342AE0C50195}"/>
                  </a:ext>
                </a:extLst>
              </p14:cNvPr>
              <p14:cNvContentPartPr/>
              <p14:nvPr/>
            </p14:nvContentPartPr>
            <p14:xfrm>
              <a:off x="2134971" y="1946385"/>
              <a:ext cx="520920" cy="501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70C2D97-7449-4D4B-A0E6-342AE0C5019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16971" y="1910385"/>
                <a:ext cx="55656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1EB089A-B8FF-4557-ADE3-AAE40D5AA013}"/>
                  </a:ext>
                </a:extLst>
              </p14:cNvPr>
              <p14:cNvContentPartPr/>
              <p14:nvPr/>
            </p14:nvContentPartPr>
            <p14:xfrm>
              <a:off x="2389851" y="1710945"/>
              <a:ext cx="734040" cy="557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1EB089A-B8FF-4557-ADE3-AAE40D5AA01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71851" y="1674945"/>
                <a:ext cx="76968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C217713-C280-48F2-AA51-52FF8F85A196}"/>
                  </a:ext>
                </a:extLst>
              </p14:cNvPr>
              <p14:cNvContentPartPr/>
              <p14:nvPr/>
            </p14:nvContentPartPr>
            <p14:xfrm>
              <a:off x="3385611" y="1959345"/>
              <a:ext cx="685800" cy="77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C217713-C280-48F2-AA51-52FF8F85A1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67971" y="1923705"/>
                <a:ext cx="7214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635B9B7-359E-4762-95A7-90BC4A1626BC}"/>
                  </a:ext>
                </a:extLst>
              </p14:cNvPr>
              <p14:cNvContentPartPr/>
              <p14:nvPr/>
            </p14:nvContentPartPr>
            <p14:xfrm>
              <a:off x="3711411" y="1819305"/>
              <a:ext cx="180720" cy="430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635B9B7-359E-4762-95A7-90BC4A1626B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93771" y="1783665"/>
                <a:ext cx="2163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C02CCCF-FBE5-47CF-8A62-9ACDC6897191}"/>
                  </a:ext>
                </a:extLst>
              </p14:cNvPr>
              <p14:cNvContentPartPr/>
              <p14:nvPr/>
            </p14:nvContentPartPr>
            <p14:xfrm>
              <a:off x="4345371" y="1439865"/>
              <a:ext cx="426240" cy="417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C02CCCF-FBE5-47CF-8A62-9ACDC689719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27371" y="1404225"/>
                <a:ext cx="4618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203C272-70F5-4C9F-86D7-F17F13B89022}"/>
                  </a:ext>
                </a:extLst>
              </p14:cNvPr>
              <p14:cNvContentPartPr/>
              <p14:nvPr/>
            </p14:nvContentPartPr>
            <p14:xfrm>
              <a:off x="4381371" y="2063745"/>
              <a:ext cx="700560" cy="63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203C272-70F5-4C9F-86D7-F17F13B890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63731" y="2028105"/>
                <a:ext cx="73620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A078ACC-5C59-4C1A-A779-47EF4AFAA87C}"/>
                  </a:ext>
                </a:extLst>
              </p14:cNvPr>
              <p14:cNvContentPartPr/>
              <p14:nvPr/>
            </p14:nvContentPartPr>
            <p14:xfrm>
              <a:off x="4598811" y="2154465"/>
              <a:ext cx="525960" cy="605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A078ACC-5C59-4C1A-A779-47EF4AFAA87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80811" y="2118465"/>
                <a:ext cx="56160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F553D8F-7AE1-4FBE-AC57-DD47C67A0EE1}"/>
                  </a:ext>
                </a:extLst>
              </p14:cNvPr>
              <p14:cNvContentPartPr/>
              <p14:nvPr/>
            </p14:nvContentPartPr>
            <p14:xfrm>
              <a:off x="5602851" y="1746945"/>
              <a:ext cx="368280" cy="440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F553D8F-7AE1-4FBE-AC57-DD47C67A0EE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85211" y="1711305"/>
                <a:ext cx="40392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8B1C29C-79C8-4611-9C20-D7478D7859D9}"/>
                  </a:ext>
                </a:extLst>
              </p14:cNvPr>
              <p14:cNvContentPartPr/>
              <p14:nvPr/>
            </p14:nvContentPartPr>
            <p14:xfrm>
              <a:off x="5486211" y="1695825"/>
              <a:ext cx="218160" cy="51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8B1C29C-79C8-4611-9C20-D7478D7859D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68211" y="1659825"/>
                <a:ext cx="25380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9D23287-6788-4ED4-A404-C6E4F86E5098}"/>
                  </a:ext>
                </a:extLst>
              </p14:cNvPr>
              <p14:cNvContentPartPr/>
              <p14:nvPr/>
            </p14:nvContentPartPr>
            <p14:xfrm>
              <a:off x="6199731" y="1574865"/>
              <a:ext cx="337320" cy="410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9D23287-6788-4ED4-A404-C6E4F86E50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82091" y="1539225"/>
                <a:ext cx="3729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EF9A0DB-F6E0-4E88-B0CF-EB34D587211C}"/>
                  </a:ext>
                </a:extLst>
              </p14:cNvPr>
              <p14:cNvContentPartPr/>
              <p14:nvPr/>
            </p14:nvContentPartPr>
            <p14:xfrm>
              <a:off x="6397371" y="1629945"/>
              <a:ext cx="587520" cy="361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EF9A0DB-F6E0-4E88-B0CF-EB34D587211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379371" y="1593945"/>
                <a:ext cx="62316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96C24A4-E950-47F1-ACF6-EF7DA00A12BC}"/>
                  </a:ext>
                </a:extLst>
              </p14:cNvPr>
              <p14:cNvContentPartPr/>
              <p14:nvPr/>
            </p14:nvContentPartPr>
            <p14:xfrm>
              <a:off x="6753411" y="1448145"/>
              <a:ext cx="564480" cy="361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96C24A4-E950-47F1-ACF6-EF7DA00A12B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35771" y="1412145"/>
                <a:ext cx="6001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408C33A-9B79-428B-A86A-EFD4F5D495E3}"/>
                  </a:ext>
                </a:extLst>
              </p14:cNvPr>
              <p14:cNvContentPartPr/>
              <p14:nvPr/>
            </p14:nvContentPartPr>
            <p14:xfrm>
              <a:off x="7550451" y="1437705"/>
              <a:ext cx="484920" cy="191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408C33A-9B79-428B-A86A-EFD4F5D495E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32451" y="1402065"/>
                <a:ext cx="5205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EB089B6-4151-43C4-A161-06E55C39E2B1}"/>
                  </a:ext>
                </a:extLst>
              </p14:cNvPr>
              <p14:cNvContentPartPr/>
              <p14:nvPr/>
            </p14:nvContentPartPr>
            <p14:xfrm>
              <a:off x="7595451" y="1662705"/>
              <a:ext cx="687600" cy="284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EB089B6-4151-43C4-A161-06E55C39E2B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77811" y="1626705"/>
                <a:ext cx="7232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8719C8-EFBC-49C8-BAC8-6FEBAAFB1ECC}"/>
                  </a:ext>
                </a:extLst>
              </p14:cNvPr>
              <p14:cNvContentPartPr/>
              <p14:nvPr/>
            </p14:nvContentPartPr>
            <p14:xfrm>
              <a:off x="8265411" y="1095345"/>
              <a:ext cx="320400" cy="426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8719C8-EFBC-49C8-BAC8-6FEBAAFB1E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47771" y="1059345"/>
                <a:ext cx="35604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3F60C92-F586-4CF6-BF6E-38741D541DEC}"/>
                  </a:ext>
                </a:extLst>
              </p14:cNvPr>
              <p14:cNvContentPartPr/>
              <p14:nvPr/>
            </p14:nvContentPartPr>
            <p14:xfrm>
              <a:off x="1683891" y="3147345"/>
              <a:ext cx="317160" cy="640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3F60C92-F586-4CF6-BF6E-38741D541DE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65891" y="3111345"/>
                <a:ext cx="35280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5213426-8898-48B6-9952-A98CF7A2E913}"/>
                  </a:ext>
                </a:extLst>
              </p14:cNvPr>
              <p14:cNvContentPartPr/>
              <p14:nvPr/>
            </p14:nvContentPartPr>
            <p14:xfrm>
              <a:off x="2452851" y="3150585"/>
              <a:ext cx="300600" cy="570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5213426-8898-48B6-9952-A98CF7A2E91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35211" y="3114585"/>
                <a:ext cx="33624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984822D-1B23-47A7-A0E2-84D180E8A1AC}"/>
                  </a:ext>
                </a:extLst>
              </p14:cNvPr>
              <p14:cNvContentPartPr/>
              <p14:nvPr/>
            </p14:nvContentPartPr>
            <p14:xfrm>
              <a:off x="2308131" y="3106665"/>
              <a:ext cx="255240" cy="98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984822D-1B23-47A7-A0E2-84D180E8A1A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90491" y="3071025"/>
                <a:ext cx="2908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B2FF7E7-0968-454C-AF7B-4F93983C3C77}"/>
                  </a:ext>
                </a:extLst>
              </p14:cNvPr>
              <p14:cNvContentPartPr/>
              <p14:nvPr/>
            </p14:nvContentPartPr>
            <p14:xfrm>
              <a:off x="2770011" y="3032865"/>
              <a:ext cx="299160" cy="501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B2FF7E7-0968-454C-AF7B-4F93983C3C7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52371" y="2996865"/>
                <a:ext cx="33480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E7818D8-0007-41A4-AF6C-154AB624DACE}"/>
                  </a:ext>
                </a:extLst>
              </p14:cNvPr>
              <p14:cNvContentPartPr/>
              <p14:nvPr/>
            </p14:nvContentPartPr>
            <p14:xfrm>
              <a:off x="3087171" y="3195585"/>
              <a:ext cx="389520" cy="228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E7818D8-0007-41A4-AF6C-154AB624DAC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69531" y="3159585"/>
                <a:ext cx="42516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2BEB2F-D892-452A-9C04-1979483C171E}"/>
                  </a:ext>
                </a:extLst>
              </p14:cNvPr>
              <p14:cNvContentPartPr/>
              <p14:nvPr/>
            </p14:nvContentPartPr>
            <p14:xfrm>
              <a:off x="3485331" y="2960145"/>
              <a:ext cx="492840" cy="564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2BEB2F-D892-452A-9C04-1979483C171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67691" y="2924505"/>
                <a:ext cx="52848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8A844F3-E1EA-41FA-96E7-3B26B3CB1466}"/>
                  </a:ext>
                </a:extLst>
              </p14:cNvPr>
              <p14:cNvContentPartPr/>
              <p14:nvPr/>
            </p14:nvContentPartPr>
            <p14:xfrm>
              <a:off x="4381371" y="3212865"/>
              <a:ext cx="702720" cy="46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8A844F3-E1EA-41FA-96E7-3B26B3CB14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63731" y="3177225"/>
                <a:ext cx="7383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75AAA4-ED7B-417A-8AEC-EB475F631A1F}"/>
                  </a:ext>
                </a:extLst>
              </p14:cNvPr>
              <p14:cNvContentPartPr/>
              <p14:nvPr/>
            </p14:nvContentPartPr>
            <p14:xfrm>
              <a:off x="4707531" y="3023505"/>
              <a:ext cx="301680" cy="565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75AAA4-ED7B-417A-8AEC-EB475F631A1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89891" y="2987505"/>
                <a:ext cx="33732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4D6478E-BF95-4DC4-85D0-AC78409A798D}"/>
                  </a:ext>
                </a:extLst>
              </p14:cNvPr>
              <p14:cNvContentPartPr/>
              <p14:nvPr/>
            </p14:nvContentPartPr>
            <p14:xfrm>
              <a:off x="5386491" y="2824065"/>
              <a:ext cx="412920" cy="448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4D6478E-BF95-4DC4-85D0-AC78409A798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368491" y="2788065"/>
                <a:ext cx="4485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6E4F86-DECB-4624-8CDA-A3B3CCE6EEEB}"/>
                  </a:ext>
                </a:extLst>
              </p14:cNvPr>
              <p14:cNvContentPartPr/>
              <p14:nvPr/>
            </p14:nvContentPartPr>
            <p14:xfrm>
              <a:off x="5953491" y="2593665"/>
              <a:ext cx="504000" cy="410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6E4F86-DECB-4624-8CDA-A3B3CCE6EEE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935851" y="2558025"/>
                <a:ext cx="5396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30733D1-DDA9-4BC8-BD8C-A7DA1F40E01F}"/>
                  </a:ext>
                </a:extLst>
              </p14:cNvPr>
              <p14:cNvContentPartPr/>
              <p14:nvPr/>
            </p14:nvContentPartPr>
            <p14:xfrm>
              <a:off x="5848011" y="2515545"/>
              <a:ext cx="482040" cy="64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30733D1-DDA9-4BC8-BD8C-A7DA1F40E01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30371" y="2479545"/>
                <a:ext cx="517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773D136-5A4E-4A5F-85E8-E3B99AF76377}"/>
                  </a:ext>
                </a:extLst>
              </p14:cNvPr>
              <p14:cNvContentPartPr/>
              <p14:nvPr/>
            </p14:nvContentPartPr>
            <p14:xfrm>
              <a:off x="6563331" y="2462265"/>
              <a:ext cx="193680" cy="428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773D136-5A4E-4A5F-85E8-E3B99AF7637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545331" y="2426625"/>
                <a:ext cx="2293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57AAB72-7FDB-4A22-94CC-FF4396F1E74E}"/>
                  </a:ext>
                </a:extLst>
              </p14:cNvPr>
              <p14:cNvContentPartPr/>
              <p14:nvPr/>
            </p14:nvContentPartPr>
            <p14:xfrm>
              <a:off x="6739731" y="2485305"/>
              <a:ext cx="302040" cy="213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57AAB72-7FDB-4A22-94CC-FF4396F1E74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721731" y="2449665"/>
                <a:ext cx="3376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89E03F-AF24-40BF-99F9-94DFD958D28E}"/>
                  </a:ext>
                </a:extLst>
              </p14:cNvPr>
              <p14:cNvContentPartPr/>
              <p14:nvPr/>
            </p14:nvContentPartPr>
            <p14:xfrm>
              <a:off x="6907491" y="2235825"/>
              <a:ext cx="389520" cy="423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89E03F-AF24-40BF-99F9-94DFD958D28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889491" y="2199825"/>
                <a:ext cx="4251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565407C-E4D4-4EBA-84CB-D317BDAA606B}"/>
                  </a:ext>
                </a:extLst>
              </p14:cNvPr>
              <p14:cNvContentPartPr/>
              <p14:nvPr/>
            </p14:nvContentPartPr>
            <p14:xfrm>
              <a:off x="8029971" y="2164185"/>
              <a:ext cx="701280" cy="81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565407C-E4D4-4EBA-84CB-D317BDAA606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012331" y="2128545"/>
                <a:ext cx="7369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6F978D6-21B2-4CFD-A8DE-BEF7808D89BE}"/>
                  </a:ext>
                </a:extLst>
              </p14:cNvPr>
              <p14:cNvContentPartPr/>
              <p14:nvPr/>
            </p14:nvContentPartPr>
            <p14:xfrm>
              <a:off x="8111691" y="2522025"/>
              <a:ext cx="687600" cy="130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6F978D6-21B2-4CFD-A8DE-BEF7808D89B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093691" y="2486025"/>
                <a:ext cx="7232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0BA6F1A-252B-43A0-A5A7-1A1DB84A10EA}"/>
                  </a:ext>
                </a:extLst>
              </p14:cNvPr>
              <p14:cNvContentPartPr/>
              <p14:nvPr/>
            </p14:nvContentPartPr>
            <p14:xfrm>
              <a:off x="9206451" y="2018385"/>
              <a:ext cx="74880" cy="383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0BA6F1A-252B-43A0-A5A7-1A1DB84A10E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88811" y="1982745"/>
                <a:ext cx="11052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7CCDABB-CB69-47FB-AB19-4504FA9483E0}"/>
                  </a:ext>
                </a:extLst>
              </p14:cNvPr>
              <p14:cNvContentPartPr/>
              <p14:nvPr/>
            </p14:nvContentPartPr>
            <p14:xfrm>
              <a:off x="1973331" y="3324465"/>
              <a:ext cx="5635800" cy="858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7CCDABB-CB69-47FB-AB19-4504FA9483E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55331" y="3288825"/>
                <a:ext cx="567144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260F4C0-20E6-4A8A-B539-5F4F660FBF22}"/>
                  </a:ext>
                </a:extLst>
              </p14:cNvPr>
              <p14:cNvContentPartPr/>
              <p14:nvPr/>
            </p14:nvContentPartPr>
            <p14:xfrm>
              <a:off x="3919851" y="4592385"/>
              <a:ext cx="619560" cy="418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260F4C0-20E6-4A8A-B539-5F4F660FBF2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02211" y="4556385"/>
                <a:ext cx="65520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416AE16-281D-4F02-8AE8-0DB8E5DB8AF1}"/>
                  </a:ext>
                </a:extLst>
              </p14:cNvPr>
              <p14:cNvContentPartPr/>
              <p14:nvPr/>
            </p14:nvContentPartPr>
            <p14:xfrm>
              <a:off x="2635731" y="5481585"/>
              <a:ext cx="176040" cy="675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416AE16-281D-4F02-8AE8-0DB8E5DB8AF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17731" y="5445585"/>
                <a:ext cx="21168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9C3C751-74FD-4CDD-818D-45F5AF9F2B3F}"/>
                  </a:ext>
                </a:extLst>
              </p14:cNvPr>
              <p14:cNvContentPartPr/>
              <p14:nvPr/>
            </p14:nvContentPartPr>
            <p14:xfrm>
              <a:off x="2824371" y="5449905"/>
              <a:ext cx="178200" cy="529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9C3C751-74FD-4CDD-818D-45F5AF9F2B3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806371" y="5413905"/>
                <a:ext cx="21384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2EB94BD-6107-4375-B949-A5C3414442A4}"/>
                  </a:ext>
                </a:extLst>
              </p14:cNvPr>
              <p14:cNvContentPartPr/>
              <p14:nvPr/>
            </p14:nvContentPartPr>
            <p14:xfrm>
              <a:off x="3186531" y="5413545"/>
              <a:ext cx="541800" cy="412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2EB94BD-6107-4375-B949-A5C3414442A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168891" y="5377905"/>
                <a:ext cx="5774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15DB564-3DF6-40D1-A438-D909F9283A40}"/>
                  </a:ext>
                </a:extLst>
              </p14:cNvPr>
              <p14:cNvContentPartPr/>
              <p14:nvPr/>
            </p14:nvContentPartPr>
            <p14:xfrm>
              <a:off x="3104811" y="5295465"/>
              <a:ext cx="275400" cy="172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15DB564-3DF6-40D1-A438-D909F9283A4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87171" y="5259465"/>
                <a:ext cx="31104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BF6FB7-C48F-4156-8B6E-15BD7394B5CA}"/>
                  </a:ext>
                </a:extLst>
              </p14:cNvPr>
              <p14:cNvContentPartPr/>
              <p14:nvPr/>
            </p14:nvContentPartPr>
            <p14:xfrm>
              <a:off x="3666411" y="5205465"/>
              <a:ext cx="353880" cy="309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BF6FB7-C48F-4156-8B6E-15BD7394B5C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48411" y="5169825"/>
                <a:ext cx="38952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4A7362A-F42E-4D0D-B7D9-3F442A05B7C2}"/>
                  </a:ext>
                </a:extLst>
              </p14:cNvPr>
              <p14:cNvContentPartPr/>
              <p14:nvPr/>
            </p14:nvContentPartPr>
            <p14:xfrm>
              <a:off x="3960171" y="5313825"/>
              <a:ext cx="245160" cy="114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4A7362A-F42E-4D0D-B7D9-3F442A05B7C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42171" y="5278185"/>
                <a:ext cx="2808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139B75A-2E94-4586-86E8-F1CEB7F394E2}"/>
                  </a:ext>
                </a:extLst>
              </p14:cNvPr>
              <p14:cNvContentPartPr/>
              <p14:nvPr/>
            </p14:nvContentPartPr>
            <p14:xfrm>
              <a:off x="3973851" y="5141745"/>
              <a:ext cx="474840" cy="327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139B75A-2E94-4586-86E8-F1CEB7F394E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56211" y="5106105"/>
                <a:ext cx="51048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207FAF8-9766-4097-B946-75A4FB744748}"/>
                  </a:ext>
                </a:extLst>
              </p14:cNvPr>
              <p14:cNvContentPartPr/>
              <p14:nvPr/>
            </p14:nvContentPartPr>
            <p14:xfrm>
              <a:off x="4825251" y="4826745"/>
              <a:ext cx="589680" cy="360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207FAF8-9766-4097-B946-75A4FB74474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07611" y="4791105"/>
                <a:ext cx="6253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8D1F421-EDC4-4F94-A4CE-22FAC027E03A}"/>
                  </a:ext>
                </a:extLst>
              </p14:cNvPr>
              <p14:cNvContentPartPr/>
              <p14:nvPr/>
            </p14:nvContentPartPr>
            <p14:xfrm>
              <a:off x="4988331" y="4955265"/>
              <a:ext cx="666720" cy="350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8D1F421-EDC4-4F94-A4CE-22FAC027E03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70331" y="4919265"/>
                <a:ext cx="7023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15A3C8B-630E-42A3-9EC9-31FA5CCC3B22}"/>
                  </a:ext>
                </a:extLst>
              </p14:cNvPr>
              <p14:cNvContentPartPr/>
              <p14:nvPr/>
            </p14:nvContentPartPr>
            <p14:xfrm>
              <a:off x="5766651" y="4282065"/>
              <a:ext cx="699120" cy="626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15A3C8B-630E-42A3-9EC9-31FA5CCC3B2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48651" y="4246065"/>
                <a:ext cx="73476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B1971CB-0629-433C-91C1-C7BBB59767D0}"/>
                  </a:ext>
                </a:extLst>
              </p14:cNvPr>
              <p14:cNvContentPartPr/>
              <p14:nvPr/>
            </p14:nvContentPartPr>
            <p14:xfrm>
              <a:off x="7151211" y="4174065"/>
              <a:ext cx="642960" cy="250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B1971CB-0629-433C-91C1-C7BBB59767D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133571" y="4138425"/>
                <a:ext cx="67860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4B1AC11-8025-4254-A3D6-3534B7392E85}"/>
                  </a:ext>
                </a:extLst>
              </p14:cNvPr>
              <p14:cNvContentPartPr/>
              <p14:nvPr/>
            </p14:nvContentPartPr>
            <p14:xfrm>
              <a:off x="7260651" y="4424625"/>
              <a:ext cx="630720" cy="292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4B1AC11-8025-4254-A3D6-3534B7392E8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242651" y="4388985"/>
                <a:ext cx="6663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23638BF-7617-4CFF-9926-E5DFDCB4255A}"/>
                  </a:ext>
                </a:extLst>
              </p14:cNvPr>
              <p14:cNvContentPartPr/>
              <p14:nvPr/>
            </p14:nvContentPartPr>
            <p14:xfrm>
              <a:off x="7360011" y="3857625"/>
              <a:ext cx="775800" cy="543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23638BF-7617-4CFF-9926-E5DFDCB4255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342371" y="3821985"/>
                <a:ext cx="81144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AC191E4-161D-4A1E-98EB-E0301FF986DF}"/>
                  </a:ext>
                </a:extLst>
              </p14:cNvPr>
              <p14:cNvContentPartPr/>
              <p14:nvPr/>
            </p14:nvContentPartPr>
            <p14:xfrm>
              <a:off x="7036731" y="4164345"/>
              <a:ext cx="383040" cy="741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AC191E4-161D-4A1E-98EB-E0301FF986D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18731" y="4128345"/>
                <a:ext cx="418680" cy="8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011C54F-9FF0-4ABF-B6C3-540C668F50C2}"/>
                  </a:ext>
                </a:extLst>
              </p14:cNvPr>
              <p14:cNvContentPartPr/>
              <p14:nvPr/>
            </p14:nvContentPartPr>
            <p14:xfrm>
              <a:off x="8453331" y="3564945"/>
              <a:ext cx="235800" cy="417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011C54F-9FF0-4ABF-B6C3-540C668F50C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435691" y="3528945"/>
                <a:ext cx="27144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C8FC69F-5AC1-4E80-B8AE-3E56BE9265A8}"/>
                  </a:ext>
                </a:extLst>
              </p14:cNvPr>
              <p14:cNvContentPartPr/>
              <p14:nvPr/>
            </p14:nvContentPartPr>
            <p14:xfrm>
              <a:off x="8038971" y="3383865"/>
              <a:ext cx="564120" cy="237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C8FC69F-5AC1-4E80-B8AE-3E56BE9265A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021331" y="3347865"/>
                <a:ext cx="59976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B13ADDD-24DD-4E87-979D-C5F477948FAF}"/>
                  </a:ext>
                </a:extLst>
              </p14:cNvPr>
              <p14:cNvContentPartPr/>
              <p14:nvPr/>
            </p14:nvContentPartPr>
            <p14:xfrm>
              <a:off x="8799651" y="3302505"/>
              <a:ext cx="340920" cy="412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B13ADDD-24DD-4E87-979D-C5F477948FA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782011" y="3266865"/>
                <a:ext cx="37656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544D345-F5CE-4C3B-8E41-9FC5683D04FB}"/>
                  </a:ext>
                </a:extLst>
              </p14:cNvPr>
              <p14:cNvContentPartPr/>
              <p14:nvPr/>
            </p14:nvContentPartPr>
            <p14:xfrm>
              <a:off x="8982891" y="3208905"/>
              <a:ext cx="535320" cy="357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544D345-F5CE-4C3B-8E41-9FC5683D04F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964891" y="3172905"/>
                <a:ext cx="5709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D21B694-26EE-4BB8-9512-169BC2E7776D}"/>
                  </a:ext>
                </a:extLst>
              </p14:cNvPr>
              <p14:cNvContentPartPr/>
              <p14:nvPr/>
            </p14:nvContentPartPr>
            <p14:xfrm>
              <a:off x="9360891" y="2942145"/>
              <a:ext cx="567000" cy="436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D21B694-26EE-4BB8-9512-169BC2E7776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342891" y="2906145"/>
                <a:ext cx="6026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F1C17CC-275D-43AB-880A-D338408D922E}"/>
                  </a:ext>
                </a:extLst>
              </p14:cNvPr>
              <p14:cNvContentPartPr/>
              <p14:nvPr/>
            </p14:nvContentPartPr>
            <p14:xfrm>
              <a:off x="8596611" y="4439385"/>
              <a:ext cx="455400" cy="252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F1C17CC-275D-43AB-880A-D338408D922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78971" y="4403385"/>
                <a:ext cx="4910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CCCCE3A-BAF8-482D-B458-B92435CD48D1}"/>
                  </a:ext>
                </a:extLst>
              </p14:cNvPr>
              <p14:cNvContentPartPr/>
              <p14:nvPr/>
            </p14:nvContentPartPr>
            <p14:xfrm>
              <a:off x="8527851" y="4937985"/>
              <a:ext cx="389160" cy="204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CCCCE3A-BAF8-482D-B458-B92435CD48D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10211" y="4902345"/>
                <a:ext cx="4248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FD0B195-9DF0-417F-A699-DFD7D7B0CC96}"/>
                  </a:ext>
                </a:extLst>
              </p14:cNvPr>
              <p14:cNvContentPartPr/>
              <p14:nvPr/>
            </p14:nvContentPartPr>
            <p14:xfrm>
              <a:off x="9234171" y="4077225"/>
              <a:ext cx="511920" cy="2653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FD0B195-9DF0-417F-A699-DFD7D7B0CC9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216531" y="4041585"/>
                <a:ext cx="5475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F7A70A9-8058-4E7E-A052-DD85F88AE49E}"/>
                  </a:ext>
                </a:extLst>
              </p14:cNvPr>
              <p14:cNvContentPartPr/>
              <p14:nvPr/>
            </p14:nvContentPartPr>
            <p14:xfrm>
              <a:off x="9451611" y="4370265"/>
              <a:ext cx="649440" cy="428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F7A70A9-8058-4E7E-A052-DD85F88AE49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433611" y="4334625"/>
                <a:ext cx="6850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F7A960F-51B6-4F0C-9727-5CA656193C90}"/>
                  </a:ext>
                </a:extLst>
              </p14:cNvPr>
              <p14:cNvContentPartPr/>
              <p14:nvPr/>
            </p14:nvContentPartPr>
            <p14:xfrm>
              <a:off x="9723411" y="4942665"/>
              <a:ext cx="189720" cy="186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F7A960F-51B6-4F0C-9727-5CA656193C9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705411" y="4907025"/>
                <a:ext cx="2253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F1D647C-CBCA-4034-9BAA-C1BD4DF3B155}"/>
                  </a:ext>
                </a:extLst>
              </p14:cNvPr>
              <p14:cNvContentPartPr/>
              <p14:nvPr/>
            </p14:nvContentPartPr>
            <p14:xfrm>
              <a:off x="9913131" y="4770945"/>
              <a:ext cx="158400" cy="128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F1D647C-CBCA-4034-9BAA-C1BD4DF3B15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895491" y="4735305"/>
                <a:ext cx="194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A102088-C6EB-4FF8-A127-5CF46FF845B4}"/>
                  </a:ext>
                </a:extLst>
              </p14:cNvPr>
              <p14:cNvContentPartPr/>
              <p14:nvPr/>
            </p14:nvContentPartPr>
            <p14:xfrm>
              <a:off x="7287651" y="-78255"/>
              <a:ext cx="1649160" cy="9025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A102088-C6EB-4FF8-A127-5CF46FF845B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69651" y="-114255"/>
                <a:ext cx="168480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C81ADE4-A6C9-4329-A263-BCF0B30002DC}"/>
                  </a:ext>
                </a:extLst>
              </p14:cNvPr>
              <p14:cNvContentPartPr/>
              <p14:nvPr/>
            </p14:nvContentPartPr>
            <p14:xfrm>
              <a:off x="7324011" y="40384"/>
              <a:ext cx="2095560" cy="990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C81ADE4-A6C9-4329-A263-BCF0B30002D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306011" y="4384"/>
                <a:ext cx="2131200" cy="10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D551F2-117A-44AA-B588-792D215D500A}"/>
                  </a:ext>
                </a:extLst>
              </p14:cNvPr>
              <p14:cNvContentPartPr/>
              <p14:nvPr/>
            </p14:nvContentPartPr>
            <p14:xfrm>
              <a:off x="10492371" y="2455984"/>
              <a:ext cx="738720" cy="936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D551F2-117A-44AA-B588-792D215D500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474731" y="2419984"/>
                <a:ext cx="774360" cy="100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31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F1B27B-5637-491F-89FC-585BA533EA46}"/>
                  </a:ext>
                </a:extLst>
              </p14:cNvPr>
              <p14:cNvContentPartPr/>
              <p14:nvPr/>
            </p14:nvContentPartPr>
            <p14:xfrm>
              <a:off x="495171" y="524745"/>
              <a:ext cx="514440" cy="709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F1B27B-5637-491F-89FC-585BA533EA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531" y="489105"/>
                <a:ext cx="550080" cy="7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6921DEB-EDC1-48A9-953A-C19A083E743E}"/>
                  </a:ext>
                </a:extLst>
              </p14:cNvPr>
              <p14:cNvContentPartPr/>
              <p14:nvPr/>
            </p14:nvContentPartPr>
            <p14:xfrm>
              <a:off x="262251" y="356625"/>
              <a:ext cx="407160" cy="213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6921DEB-EDC1-48A9-953A-C19A083E74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611" y="320985"/>
                <a:ext cx="442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2FF2C2-BA8A-42B5-A209-0AB45FE4680E}"/>
                  </a:ext>
                </a:extLst>
              </p14:cNvPr>
              <p14:cNvContentPartPr/>
              <p14:nvPr/>
            </p14:nvContentPartPr>
            <p14:xfrm>
              <a:off x="931851" y="334665"/>
              <a:ext cx="252360" cy="428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2FF2C2-BA8A-42B5-A209-0AB45FE468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4211" y="298665"/>
                <a:ext cx="2880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DD0CB8-6C12-4C37-973B-13FB95DDD5DC}"/>
                  </a:ext>
                </a:extLst>
              </p14:cNvPr>
              <p14:cNvContentPartPr/>
              <p14:nvPr/>
            </p14:nvContentPartPr>
            <p14:xfrm>
              <a:off x="1263771" y="516105"/>
              <a:ext cx="426600" cy="228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DD0CB8-6C12-4C37-973B-13FB95DDD5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5771" y="480465"/>
                <a:ext cx="4622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2FA095-912D-442B-ADCD-7784253DC913}"/>
                  </a:ext>
                </a:extLst>
              </p14:cNvPr>
              <p14:cNvContentPartPr/>
              <p14:nvPr/>
            </p14:nvContentPartPr>
            <p14:xfrm>
              <a:off x="1384731" y="207945"/>
              <a:ext cx="622440" cy="576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2FA095-912D-442B-ADCD-7784253DC9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66731" y="172305"/>
                <a:ext cx="6580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DBBF35-D5B0-497C-B84B-976D24396278}"/>
                  </a:ext>
                </a:extLst>
              </p14:cNvPr>
              <p14:cNvContentPartPr/>
              <p14:nvPr/>
            </p14:nvContentPartPr>
            <p14:xfrm>
              <a:off x="2226771" y="569025"/>
              <a:ext cx="979200" cy="9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DBBF35-D5B0-497C-B84B-976D243962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9131" y="533025"/>
                <a:ext cx="10148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5CE499-CA07-4D57-9A6B-667DA257D3EC}"/>
                  </a:ext>
                </a:extLst>
              </p14:cNvPr>
              <p14:cNvContentPartPr/>
              <p14:nvPr/>
            </p14:nvContentPartPr>
            <p14:xfrm>
              <a:off x="2797371" y="389025"/>
              <a:ext cx="135000" cy="647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5CE499-CA07-4D57-9A6B-667DA257D3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79371" y="353385"/>
                <a:ext cx="17064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2AA1B0-F287-4EA5-9E12-A38D6D2CC266}"/>
                  </a:ext>
                </a:extLst>
              </p14:cNvPr>
              <p14:cNvContentPartPr/>
              <p14:nvPr/>
            </p14:nvContentPartPr>
            <p14:xfrm>
              <a:off x="3603051" y="334665"/>
              <a:ext cx="286560" cy="47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2AA1B0-F287-4EA5-9E12-A38D6D2CC2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5051" y="298665"/>
                <a:ext cx="32220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D8DB5AE-3EC0-45AE-A63C-083D3ADA82BC}"/>
                  </a:ext>
                </a:extLst>
              </p14:cNvPr>
              <p14:cNvContentPartPr/>
              <p14:nvPr/>
            </p14:nvContentPartPr>
            <p14:xfrm>
              <a:off x="3485331" y="301545"/>
              <a:ext cx="255240" cy="78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D8DB5AE-3EC0-45AE-A63C-083D3ADA82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7691" y="265545"/>
                <a:ext cx="2908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B36ECE-F8A9-456A-BF5A-4E5C18B68219}"/>
                  </a:ext>
                </a:extLst>
              </p14:cNvPr>
              <p14:cNvContentPartPr/>
              <p14:nvPr/>
            </p14:nvContentPartPr>
            <p14:xfrm>
              <a:off x="4030011" y="162585"/>
              <a:ext cx="131400" cy="59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B36ECE-F8A9-456A-BF5A-4E5C18B682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12011" y="126585"/>
                <a:ext cx="16704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C3BE485-BDB7-4460-A9DB-49B70FFE5AEC}"/>
                  </a:ext>
                </a:extLst>
              </p14:cNvPr>
              <p14:cNvContentPartPr/>
              <p14:nvPr/>
            </p14:nvContentPartPr>
            <p14:xfrm>
              <a:off x="4164291" y="289305"/>
              <a:ext cx="520560" cy="304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C3BE485-BDB7-4460-A9DB-49B70FFE5A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46291" y="253665"/>
                <a:ext cx="5562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AE1555C-4803-4662-87D3-3A5EDB60CFA3}"/>
                  </a:ext>
                </a:extLst>
              </p14:cNvPr>
              <p14:cNvContentPartPr/>
              <p14:nvPr/>
            </p14:nvContentPartPr>
            <p14:xfrm>
              <a:off x="4716531" y="207945"/>
              <a:ext cx="396720" cy="642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AE1555C-4803-4662-87D3-3A5EDB60CF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98531" y="172305"/>
                <a:ext cx="43236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ECD887-2C27-481A-BE88-CCCA85D5A166}"/>
                  </a:ext>
                </a:extLst>
              </p14:cNvPr>
              <p14:cNvContentPartPr/>
              <p14:nvPr/>
            </p14:nvContentPartPr>
            <p14:xfrm>
              <a:off x="5504211" y="422865"/>
              <a:ext cx="820440" cy="74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ECD887-2C27-481A-BE88-CCCA85D5A1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86211" y="387225"/>
                <a:ext cx="856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A684F24-549D-468A-8C25-6FD546F50706}"/>
                  </a:ext>
                </a:extLst>
              </p14:cNvPr>
              <p14:cNvContentPartPr/>
              <p14:nvPr/>
            </p14:nvContentPartPr>
            <p14:xfrm>
              <a:off x="5676291" y="823185"/>
              <a:ext cx="848160" cy="46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A684F24-549D-468A-8C25-6FD546F507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58651" y="787185"/>
                <a:ext cx="8838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13A6F65-096C-4C30-A53E-C8DAC3290333}"/>
                  </a:ext>
                </a:extLst>
              </p14:cNvPr>
              <p14:cNvContentPartPr/>
              <p14:nvPr/>
            </p14:nvContentPartPr>
            <p14:xfrm>
              <a:off x="6762771" y="334665"/>
              <a:ext cx="155880" cy="399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13A6F65-096C-4C30-A53E-C8DAC329033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44771" y="298665"/>
                <a:ext cx="1915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3A1E22D-CBA7-4620-B0A6-647CAD8461BB}"/>
                  </a:ext>
                </a:extLst>
              </p14:cNvPr>
              <p14:cNvContentPartPr/>
              <p14:nvPr/>
            </p14:nvContentPartPr>
            <p14:xfrm>
              <a:off x="570051" y="1529145"/>
              <a:ext cx="561240" cy="865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3A1E22D-CBA7-4620-B0A6-647CAD8461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2411" y="1493145"/>
                <a:ext cx="596880" cy="9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CFA86ED-86D7-4446-BC57-0B642C8505A6}"/>
                  </a:ext>
                </a:extLst>
              </p14:cNvPr>
              <p14:cNvContentPartPr/>
              <p14:nvPr/>
            </p14:nvContentPartPr>
            <p14:xfrm>
              <a:off x="633411" y="2546145"/>
              <a:ext cx="1023480" cy="187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CFA86ED-86D7-4446-BC57-0B642C8505A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5411" y="2510505"/>
                <a:ext cx="10591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D653E75-1B82-4D5B-8F5C-AAA3A817900D}"/>
                  </a:ext>
                </a:extLst>
              </p14:cNvPr>
              <p14:cNvContentPartPr/>
              <p14:nvPr/>
            </p14:nvContentPartPr>
            <p14:xfrm>
              <a:off x="914211" y="3050865"/>
              <a:ext cx="234720" cy="383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D653E75-1B82-4D5B-8F5C-AAA3A817900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6211" y="3014865"/>
                <a:ext cx="27036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535FF95-95FC-406F-BAE8-DE61B10E714F}"/>
                  </a:ext>
                </a:extLst>
              </p14:cNvPr>
              <p14:cNvContentPartPr/>
              <p14:nvPr/>
            </p14:nvContentPartPr>
            <p14:xfrm>
              <a:off x="1249371" y="3005505"/>
              <a:ext cx="195120" cy="570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535FF95-95FC-406F-BAE8-DE61B10E714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31371" y="2969505"/>
                <a:ext cx="23076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A85E85A-B249-4DB4-9C48-CDF651134CB6}"/>
                  </a:ext>
                </a:extLst>
              </p14:cNvPr>
              <p14:cNvContentPartPr/>
              <p14:nvPr/>
            </p14:nvContentPartPr>
            <p14:xfrm>
              <a:off x="2272131" y="2372985"/>
              <a:ext cx="871200" cy="116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A85E85A-B249-4DB4-9C48-CDF651134CB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54131" y="2336985"/>
                <a:ext cx="9068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50F874C-7AF8-4B0F-9AA7-EE0C2FCF2A3A}"/>
                  </a:ext>
                </a:extLst>
              </p14:cNvPr>
              <p14:cNvContentPartPr/>
              <p14:nvPr/>
            </p14:nvContentPartPr>
            <p14:xfrm>
              <a:off x="2724651" y="2181825"/>
              <a:ext cx="161640" cy="523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50F874C-7AF8-4B0F-9AA7-EE0C2FCF2A3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07011" y="2145825"/>
                <a:ext cx="19728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58420F2-AC6A-406A-815D-74FDD681A69E}"/>
                  </a:ext>
                </a:extLst>
              </p14:cNvPr>
              <p14:cNvContentPartPr/>
              <p14:nvPr/>
            </p14:nvContentPartPr>
            <p14:xfrm>
              <a:off x="3784131" y="1764585"/>
              <a:ext cx="434880" cy="536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58420F2-AC6A-406A-815D-74FDD681A69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66131" y="1728585"/>
                <a:ext cx="47052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C066C2F-FEAE-49FE-8536-B31B5CFAEFAA}"/>
                  </a:ext>
                </a:extLst>
              </p14:cNvPr>
              <p14:cNvContentPartPr/>
              <p14:nvPr/>
            </p14:nvContentPartPr>
            <p14:xfrm>
              <a:off x="3593691" y="1665945"/>
              <a:ext cx="373320" cy="117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C066C2F-FEAE-49FE-8536-B31B5CFAEFA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76051" y="1630305"/>
                <a:ext cx="4089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9A0D58E-6112-4F77-80B0-7C39C555DB93}"/>
                  </a:ext>
                </a:extLst>
              </p14:cNvPr>
              <p14:cNvContentPartPr/>
              <p14:nvPr/>
            </p14:nvContentPartPr>
            <p14:xfrm>
              <a:off x="4255011" y="1574865"/>
              <a:ext cx="428040" cy="554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9A0D58E-6112-4F77-80B0-7C39C555DB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37011" y="1539225"/>
                <a:ext cx="46368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26E06BC-DCF8-4A41-9C77-2CDAA4D6FEB2}"/>
                  </a:ext>
                </a:extLst>
              </p14:cNvPr>
              <p14:cNvContentPartPr/>
              <p14:nvPr/>
            </p14:nvContentPartPr>
            <p14:xfrm>
              <a:off x="4553451" y="1538865"/>
              <a:ext cx="726840" cy="589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26E06BC-DCF8-4A41-9C77-2CDAA4D6FEB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35811" y="1502865"/>
                <a:ext cx="76248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8312862-A9D2-4C2A-BC1D-90C3C8B21575}"/>
                  </a:ext>
                </a:extLst>
              </p14:cNvPr>
              <p14:cNvContentPartPr/>
              <p14:nvPr/>
            </p14:nvContentPartPr>
            <p14:xfrm>
              <a:off x="5124051" y="1574865"/>
              <a:ext cx="568440" cy="6944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8312862-A9D2-4C2A-BC1D-90C3C8B2157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06051" y="1539225"/>
                <a:ext cx="60408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5F7635F-A140-4616-8F7E-C859142BC813}"/>
                  </a:ext>
                </a:extLst>
              </p14:cNvPr>
              <p14:cNvContentPartPr/>
              <p14:nvPr/>
            </p14:nvContentPartPr>
            <p14:xfrm>
              <a:off x="6156171" y="1542825"/>
              <a:ext cx="940320" cy="258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5F7635F-A140-4616-8F7E-C859142BC81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38171" y="1506825"/>
                <a:ext cx="9759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5893826-80B8-4454-A831-DC5BAAA5FE89}"/>
                  </a:ext>
                </a:extLst>
              </p14:cNvPr>
              <p14:cNvContentPartPr/>
              <p14:nvPr/>
            </p14:nvContentPartPr>
            <p14:xfrm>
              <a:off x="6391611" y="1921545"/>
              <a:ext cx="586440" cy="205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5893826-80B8-4454-A831-DC5BAAA5FE8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73611" y="1885905"/>
                <a:ext cx="6220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8948180-CADB-4AFC-8C93-607EC967613F}"/>
                  </a:ext>
                </a:extLst>
              </p14:cNvPr>
              <p14:cNvContentPartPr/>
              <p14:nvPr/>
            </p14:nvContentPartPr>
            <p14:xfrm>
              <a:off x="7405371" y="1303425"/>
              <a:ext cx="150480" cy="464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8948180-CADB-4AFC-8C93-607EC967613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87371" y="1267425"/>
                <a:ext cx="18612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CE36378-0B96-45F0-8BE4-DC8F90E1F31B}"/>
                  </a:ext>
                </a:extLst>
              </p14:cNvPr>
              <p14:cNvContentPartPr/>
              <p14:nvPr/>
            </p14:nvContentPartPr>
            <p14:xfrm>
              <a:off x="3348531" y="3310065"/>
              <a:ext cx="452520" cy="649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CE36378-0B96-45F0-8BE4-DC8F90E1F31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30531" y="3274065"/>
                <a:ext cx="48816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A6D4B90-C57E-4CE5-B98E-9D5EABF7427A}"/>
                  </a:ext>
                </a:extLst>
              </p14:cNvPr>
              <p14:cNvContentPartPr/>
              <p14:nvPr/>
            </p14:nvContentPartPr>
            <p14:xfrm>
              <a:off x="3177531" y="3082545"/>
              <a:ext cx="716760" cy="258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A6D4B90-C57E-4CE5-B98E-9D5EABF7427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159531" y="3046545"/>
                <a:ext cx="7524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D4E3840-9419-46B0-BF40-287E02027D94}"/>
                  </a:ext>
                </a:extLst>
              </p14:cNvPr>
              <p14:cNvContentPartPr/>
              <p14:nvPr/>
            </p14:nvContentPartPr>
            <p14:xfrm>
              <a:off x="4108131" y="3141225"/>
              <a:ext cx="104760" cy="368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D4E3840-9419-46B0-BF40-287E02027D9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90491" y="3105225"/>
                <a:ext cx="14040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F95FFE7-901F-48BA-AFFE-FFECF3E3B603}"/>
                  </a:ext>
                </a:extLst>
              </p14:cNvPr>
              <p14:cNvContentPartPr/>
              <p14:nvPr/>
            </p14:nvContentPartPr>
            <p14:xfrm>
              <a:off x="4263651" y="3050865"/>
              <a:ext cx="409680" cy="370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F95FFE7-901F-48BA-AFFE-FFECF3E3B6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46011" y="3014865"/>
                <a:ext cx="44532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E7806C7-B61C-4F95-AD52-A69F8BBFBCDE}"/>
                  </a:ext>
                </a:extLst>
              </p14:cNvPr>
              <p14:cNvContentPartPr/>
              <p14:nvPr/>
            </p14:nvContentPartPr>
            <p14:xfrm>
              <a:off x="4589811" y="2942145"/>
              <a:ext cx="334440" cy="590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E7806C7-B61C-4F95-AD52-A69F8BBFBCD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572171" y="2906145"/>
                <a:ext cx="37008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AEFC622-79F6-40EF-967D-5056A8997ABA}"/>
                  </a:ext>
                </a:extLst>
              </p14:cNvPr>
              <p14:cNvContentPartPr/>
              <p14:nvPr/>
            </p14:nvContentPartPr>
            <p14:xfrm>
              <a:off x="5422851" y="2978145"/>
              <a:ext cx="345960" cy="45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AEFC622-79F6-40EF-967D-5056A8997AB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04851" y="2942505"/>
                <a:ext cx="38160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A2E9732-5B9D-41DB-8997-1B240CE96E16}"/>
                  </a:ext>
                </a:extLst>
              </p14:cNvPr>
              <p14:cNvContentPartPr/>
              <p14:nvPr/>
            </p14:nvContentPartPr>
            <p14:xfrm>
              <a:off x="5477211" y="3085065"/>
              <a:ext cx="353520" cy="126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A2E9732-5B9D-41DB-8997-1B240CE96E1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59211" y="3049065"/>
                <a:ext cx="3891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FD855D6-2988-4199-BA51-8FB63A2A0E9E}"/>
                  </a:ext>
                </a:extLst>
              </p14:cNvPr>
              <p14:cNvContentPartPr/>
              <p14:nvPr/>
            </p14:nvContentPartPr>
            <p14:xfrm>
              <a:off x="6119811" y="2761065"/>
              <a:ext cx="201240" cy="510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FD855D6-2988-4199-BA51-8FB63A2A0E9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01811" y="2725065"/>
                <a:ext cx="2368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657DE9D-9543-4362-B1E4-BDB625070170}"/>
                  </a:ext>
                </a:extLst>
              </p14:cNvPr>
              <p14:cNvContentPartPr/>
              <p14:nvPr/>
            </p14:nvContentPartPr>
            <p14:xfrm>
              <a:off x="6617691" y="2770785"/>
              <a:ext cx="825840" cy="180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657DE9D-9543-4362-B1E4-BDB62507017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599691" y="2734785"/>
                <a:ext cx="8614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70A9E65-2A28-4ECB-A279-F53E72A67AA1}"/>
                  </a:ext>
                </a:extLst>
              </p14:cNvPr>
              <p14:cNvContentPartPr/>
              <p14:nvPr/>
            </p14:nvContentPartPr>
            <p14:xfrm>
              <a:off x="7857891" y="2226825"/>
              <a:ext cx="506880" cy="463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70A9E65-2A28-4ECB-A279-F53E72A67AA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840251" y="2191185"/>
                <a:ext cx="542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F847668-28B3-401E-B7A7-87F334C01589}"/>
                  </a:ext>
                </a:extLst>
              </p14:cNvPr>
              <p14:cNvContentPartPr/>
              <p14:nvPr/>
            </p14:nvContentPartPr>
            <p14:xfrm>
              <a:off x="8129691" y="2840265"/>
              <a:ext cx="582120" cy="156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F847668-28B3-401E-B7A7-87F334C0158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112051" y="2804265"/>
                <a:ext cx="6177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EC67190-0574-4923-9FA2-7A15DD17EE46}"/>
                  </a:ext>
                </a:extLst>
              </p14:cNvPr>
              <p14:cNvContentPartPr/>
              <p14:nvPr/>
            </p14:nvContentPartPr>
            <p14:xfrm>
              <a:off x="8401131" y="3200625"/>
              <a:ext cx="242280" cy="554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EC67190-0574-4923-9FA2-7A15DD17EE4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83491" y="3164985"/>
                <a:ext cx="27792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D5D0C30-CC25-4637-9F89-28B7B74CCA8E}"/>
                  </a:ext>
                </a:extLst>
              </p14:cNvPr>
              <p14:cNvContentPartPr/>
              <p14:nvPr/>
            </p14:nvContentPartPr>
            <p14:xfrm>
              <a:off x="8690931" y="3276945"/>
              <a:ext cx="99360" cy="308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D5D0C30-CC25-4637-9F89-28B7B74CCA8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72931" y="3241305"/>
                <a:ext cx="1350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4DA90DF-B483-41C7-9081-E6155A35BC49}"/>
                  </a:ext>
                </a:extLst>
              </p14:cNvPr>
              <p14:cNvContentPartPr/>
              <p14:nvPr/>
            </p14:nvContentPartPr>
            <p14:xfrm>
              <a:off x="3457251" y="4580865"/>
              <a:ext cx="568080" cy="560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4DA90DF-B483-41C7-9081-E6155A35BC4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39611" y="4544865"/>
                <a:ext cx="60372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05884A2-6660-448C-8D9F-DED8ED85514E}"/>
                  </a:ext>
                </a:extLst>
              </p14:cNvPr>
              <p14:cNvContentPartPr/>
              <p14:nvPr/>
            </p14:nvContentPartPr>
            <p14:xfrm>
              <a:off x="3204891" y="4449465"/>
              <a:ext cx="526680" cy="176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05884A2-6660-448C-8D9F-DED8ED85514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186891" y="4413465"/>
                <a:ext cx="5623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834585B-EF72-41FD-A037-C81AC3A1751F}"/>
                  </a:ext>
                </a:extLst>
              </p14:cNvPr>
              <p14:cNvContentPartPr/>
              <p14:nvPr/>
            </p14:nvContentPartPr>
            <p14:xfrm>
              <a:off x="3938211" y="4354425"/>
              <a:ext cx="289440" cy="590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834585B-EF72-41FD-A037-C81AC3A1751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20211" y="4318785"/>
                <a:ext cx="32508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FDC56FD-731B-4CD1-9CA8-98FFB13BB57E}"/>
                  </a:ext>
                </a:extLst>
              </p14:cNvPr>
              <p14:cNvContentPartPr/>
              <p14:nvPr/>
            </p14:nvContentPartPr>
            <p14:xfrm>
              <a:off x="4109931" y="4282065"/>
              <a:ext cx="536760" cy="391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FDC56FD-731B-4CD1-9CA8-98FFB13BB57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91931" y="4246065"/>
                <a:ext cx="57240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618969A-F67A-41C4-B186-DCCA04F20A18}"/>
                  </a:ext>
                </a:extLst>
              </p14:cNvPr>
              <p14:cNvContentPartPr/>
              <p14:nvPr/>
            </p14:nvContentPartPr>
            <p14:xfrm>
              <a:off x="4490451" y="4291065"/>
              <a:ext cx="544320" cy="609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618969A-F67A-41C4-B186-DCCA04F20A1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72451" y="4255065"/>
                <a:ext cx="57996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BB3B7C8-0946-4385-BECB-BFD4CDE1E237}"/>
                  </a:ext>
                </a:extLst>
              </p14:cNvPr>
              <p14:cNvContentPartPr/>
              <p14:nvPr/>
            </p14:nvContentPartPr>
            <p14:xfrm>
              <a:off x="5187411" y="4415625"/>
              <a:ext cx="475560" cy="138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BB3B7C8-0946-4385-BECB-BFD4CDE1E23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69411" y="4379625"/>
                <a:ext cx="511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CF1063D-AB8F-44D7-9987-853336F770A7}"/>
                  </a:ext>
                </a:extLst>
              </p14:cNvPr>
              <p14:cNvContentPartPr/>
              <p14:nvPr/>
            </p14:nvContentPartPr>
            <p14:xfrm>
              <a:off x="5386491" y="4628745"/>
              <a:ext cx="383400" cy="70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CF1063D-AB8F-44D7-9987-853336F770A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368491" y="4593105"/>
                <a:ext cx="4190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3B53A72-2DE0-4684-AB1B-A2904942FBE7}"/>
                  </a:ext>
                </a:extLst>
              </p14:cNvPr>
              <p14:cNvContentPartPr/>
              <p14:nvPr/>
            </p14:nvContentPartPr>
            <p14:xfrm>
              <a:off x="5920731" y="4381425"/>
              <a:ext cx="186840" cy="260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3B53A72-2DE0-4684-AB1B-A2904942FBE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02731" y="4345785"/>
                <a:ext cx="2224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1E84126-823D-4D55-9D41-81BBD8348BBE}"/>
                  </a:ext>
                </a:extLst>
              </p14:cNvPr>
              <p14:cNvContentPartPr/>
              <p14:nvPr/>
            </p14:nvContentPartPr>
            <p14:xfrm>
              <a:off x="6246531" y="4282065"/>
              <a:ext cx="158400" cy="2070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1E84126-823D-4D55-9D41-81BBD8348BB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28891" y="4246065"/>
                <a:ext cx="1940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6DDF0D8-520F-4F96-A7AB-23E4CBEEFFB5}"/>
                  </a:ext>
                </a:extLst>
              </p14:cNvPr>
              <p14:cNvContentPartPr/>
              <p14:nvPr/>
            </p14:nvContentPartPr>
            <p14:xfrm>
              <a:off x="6572331" y="4299345"/>
              <a:ext cx="378720" cy="91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6DDF0D8-520F-4F96-A7AB-23E4CBEEFFB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554691" y="4263705"/>
                <a:ext cx="414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F027504-9DAE-4C66-85F7-204C5DFD1D16}"/>
                  </a:ext>
                </a:extLst>
              </p14:cNvPr>
              <p14:cNvContentPartPr/>
              <p14:nvPr/>
            </p14:nvContentPartPr>
            <p14:xfrm>
              <a:off x="6988851" y="3901905"/>
              <a:ext cx="628560" cy="468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F027504-9DAE-4C66-85F7-204C5DFD1D1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71211" y="3865905"/>
                <a:ext cx="66420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CD04698-63E4-4707-B35F-BE4D8D5DB7FE}"/>
                  </a:ext>
                </a:extLst>
              </p14:cNvPr>
              <p14:cNvContentPartPr/>
              <p14:nvPr/>
            </p14:nvContentPartPr>
            <p14:xfrm>
              <a:off x="6038451" y="4612905"/>
              <a:ext cx="1591560" cy="339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CD04698-63E4-4707-B35F-BE4D8D5DB7F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020451" y="4576905"/>
                <a:ext cx="16272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D969D56-3222-44F3-B965-F7D800774AE4}"/>
                  </a:ext>
                </a:extLst>
              </p14:cNvPr>
              <p14:cNvContentPartPr/>
              <p14:nvPr/>
            </p14:nvContentPartPr>
            <p14:xfrm>
              <a:off x="6771771" y="5033385"/>
              <a:ext cx="130320" cy="3150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D969D56-3222-44F3-B965-F7D800774AE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753771" y="4997745"/>
                <a:ext cx="1659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4AA1E5F-96C4-42BE-8F95-DCFCC0607C8C}"/>
                  </a:ext>
                </a:extLst>
              </p14:cNvPr>
              <p14:cNvContentPartPr/>
              <p14:nvPr/>
            </p14:nvContentPartPr>
            <p14:xfrm>
              <a:off x="6970851" y="5069745"/>
              <a:ext cx="155880" cy="200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4AA1E5F-96C4-42BE-8F95-DCFCC0607C8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952851" y="5033745"/>
                <a:ext cx="1915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F4D180E-F92C-4C84-B639-CFC979BF34C7}"/>
                  </a:ext>
                </a:extLst>
              </p14:cNvPr>
              <p14:cNvContentPartPr/>
              <p14:nvPr/>
            </p14:nvContentPartPr>
            <p14:xfrm>
              <a:off x="3764691" y="5807025"/>
              <a:ext cx="371160" cy="636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F4D180E-F92C-4C84-B639-CFC979BF34C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746691" y="5771025"/>
                <a:ext cx="40680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9434111-1C36-4A5D-B9AB-591C1911E258}"/>
                  </a:ext>
                </a:extLst>
              </p14:cNvPr>
              <p14:cNvContentPartPr/>
              <p14:nvPr/>
            </p14:nvContentPartPr>
            <p14:xfrm>
              <a:off x="3548691" y="5652945"/>
              <a:ext cx="453600" cy="213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9434111-1C36-4A5D-B9AB-591C1911E25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530691" y="5617305"/>
                <a:ext cx="4892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B721195-E27A-4E09-8A84-B6D8D61F643C}"/>
                  </a:ext>
                </a:extLst>
              </p14:cNvPr>
              <p14:cNvContentPartPr/>
              <p14:nvPr/>
            </p14:nvContentPartPr>
            <p14:xfrm>
              <a:off x="4283091" y="5639985"/>
              <a:ext cx="68400" cy="325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B721195-E27A-4E09-8A84-B6D8D61F643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65091" y="5604345"/>
                <a:ext cx="1040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0D33999-B1F3-4F0E-9F1C-D58EF8140E28}"/>
                  </a:ext>
                </a:extLst>
              </p14:cNvPr>
              <p14:cNvContentPartPr/>
              <p14:nvPr/>
            </p14:nvContentPartPr>
            <p14:xfrm>
              <a:off x="4454091" y="5594625"/>
              <a:ext cx="520200" cy="383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0D33999-B1F3-4F0E-9F1C-D58EF8140E2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436091" y="5558625"/>
                <a:ext cx="5558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D3B67A6-6A48-4D78-9562-D46DB4C00324}"/>
                  </a:ext>
                </a:extLst>
              </p14:cNvPr>
              <p14:cNvContentPartPr/>
              <p14:nvPr/>
            </p14:nvContentPartPr>
            <p14:xfrm>
              <a:off x="4825251" y="5567625"/>
              <a:ext cx="403200" cy="542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D3B67A6-6A48-4D78-9562-D46DB4C0032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807611" y="5531625"/>
                <a:ext cx="43884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E294A27-DC5C-4D90-BA6D-DE8DF334D905}"/>
                  </a:ext>
                </a:extLst>
              </p14:cNvPr>
              <p14:cNvContentPartPr/>
              <p14:nvPr/>
            </p14:nvContentPartPr>
            <p14:xfrm>
              <a:off x="5413491" y="5870745"/>
              <a:ext cx="591480" cy="186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E294A27-DC5C-4D90-BA6D-DE8DF334D90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395851" y="5835105"/>
                <a:ext cx="6271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52A37F2-15B4-4D7A-B4C4-26277B5C59F3}"/>
                  </a:ext>
                </a:extLst>
              </p14:cNvPr>
              <p14:cNvContentPartPr/>
              <p14:nvPr/>
            </p14:nvContentPartPr>
            <p14:xfrm>
              <a:off x="5618691" y="6082425"/>
              <a:ext cx="395280" cy="140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52A37F2-15B4-4D7A-B4C4-26277B5C59F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600691" y="6046425"/>
                <a:ext cx="4309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A50AE07-50C8-4574-9A0A-4213DB3B04A5}"/>
                  </a:ext>
                </a:extLst>
              </p14:cNvPr>
              <p14:cNvContentPartPr/>
              <p14:nvPr/>
            </p14:nvContentPartPr>
            <p14:xfrm>
              <a:off x="7470531" y="5096745"/>
              <a:ext cx="522360" cy="5446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A50AE07-50C8-4574-9A0A-4213DB3B04A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52531" y="5061105"/>
                <a:ext cx="55800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8AA1876-A129-434D-966F-E94E5C40C87C}"/>
                  </a:ext>
                </a:extLst>
              </p14:cNvPr>
              <p14:cNvContentPartPr/>
              <p14:nvPr/>
            </p14:nvContentPartPr>
            <p14:xfrm>
              <a:off x="7839891" y="5376105"/>
              <a:ext cx="468000" cy="164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8AA1876-A129-434D-966F-E94E5C40C87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22251" y="5340465"/>
                <a:ext cx="5036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8B49A9A-B55D-4429-AFE0-B10502E952A0}"/>
                  </a:ext>
                </a:extLst>
              </p14:cNvPr>
              <p14:cNvContentPartPr/>
              <p14:nvPr/>
            </p14:nvContentPartPr>
            <p14:xfrm>
              <a:off x="7586451" y="5557185"/>
              <a:ext cx="898920" cy="408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8B49A9A-B55D-4429-AFE0-B10502E952A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568451" y="5521545"/>
                <a:ext cx="9345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014424E-C3D4-40B7-8CAC-7FE56A30860D}"/>
                  </a:ext>
                </a:extLst>
              </p14:cNvPr>
              <p14:cNvContentPartPr/>
              <p14:nvPr/>
            </p14:nvContentPartPr>
            <p14:xfrm>
              <a:off x="7930251" y="6054345"/>
              <a:ext cx="195120" cy="300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014424E-C3D4-40B7-8CAC-7FE56A30860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912611" y="6018345"/>
                <a:ext cx="2307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004E8BF-32BA-4EC1-8704-E2D5123692D5}"/>
                  </a:ext>
                </a:extLst>
              </p14:cNvPr>
              <p14:cNvContentPartPr/>
              <p14:nvPr/>
            </p14:nvContentPartPr>
            <p14:xfrm>
              <a:off x="8166051" y="5947785"/>
              <a:ext cx="246960" cy="356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004E8BF-32BA-4EC1-8704-E2D5123692D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48051" y="5911785"/>
                <a:ext cx="282600" cy="4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50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D69618-68C3-4324-8D07-7E8DFF5B6AEF}"/>
                  </a:ext>
                </a:extLst>
              </p14:cNvPr>
              <p14:cNvContentPartPr/>
              <p14:nvPr/>
            </p14:nvContentPartPr>
            <p14:xfrm>
              <a:off x="772011" y="615105"/>
              <a:ext cx="209880" cy="689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D69618-68C3-4324-8D07-7E8DFF5B6A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4371" y="579465"/>
                <a:ext cx="2455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EA0453-52F3-4581-A706-7FC32BA93CFD}"/>
                  </a:ext>
                </a:extLst>
              </p14:cNvPr>
              <p14:cNvContentPartPr/>
              <p14:nvPr/>
            </p14:nvContentPartPr>
            <p14:xfrm>
              <a:off x="1231011" y="470385"/>
              <a:ext cx="324000" cy="503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EA0453-52F3-4581-A706-7FC32BA93C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3371" y="434745"/>
                <a:ext cx="35964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5143283-B739-46FB-9282-80AC2E2A6598}"/>
                  </a:ext>
                </a:extLst>
              </p14:cNvPr>
              <p14:cNvContentPartPr/>
              <p14:nvPr/>
            </p14:nvContentPartPr>
            <p14:xfrm>
              <a:off x="1122291" y="833985"/>
              <a:ext cx="113040" cy="44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5143283-B739-46FB-9282-80AC2E2A65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4291" y="797985"/>
                <a:ext cx="1486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2ED3D4D-1F86-4FDC-82BD-948B9F8917DE}"/>
                  </a:ext>
                </a:extLst>
              </p14:cNvPr>
              <p14:cNvContentPartPr/>
              <p14:nvPr/>
            </p14:nvContentPartPr>
            <p14:xfrm>
              <a:off x="1525491" y="361305"/>
              <a:ext cx="928080" cy="700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2ED3D4D-1F86-4FDC-82BD-948B9F8917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7851" y="325665"/>
                <a:ext cx="9637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47FEFE6-611F-4AE1-9E64-AF63C8E5EEF2}"/>
                  </a:ext>
                </a:extLst>
              </p14:cNvPr>
              <p14:cNvContentPartPr/>
              <p14:nvPr/>
            </p14:nvContentPartPr>
            <p14:xfrm>
              <a:off x="2163411" y="793305"/>
              <a:ext cx="55080" cy="30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47FEFE6-611F-4AE1-9E64-AF63C8E5EE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5771" y="757305"/>
                <a:ext cx="9072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4CCDD5F-E202-4527-8A49-F094747B8382}"/>
                  </a:ext>
                </a:extLst>
              </p14:cNvPr>
              <p14:cNvContentPartPr/>
              <p14:nvPr/>
            </p14:nvContentPartPr>
            <p14:xfrm>
              <a:off x="2480211" y="760185"/>
              <a:ext cx="48960" cy="5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4CCDD5F-E202-4527-8A49-F094747B83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62571" y="724545"/>
                <a:ext cx="846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F89F0F-B22C-467D-98BA-12D4398717A9}"/>
                  </a:ext>
                </a:extLst>
              </p14:cNvPr>
              <p14:cNvContentPartPr/>
              <p14:nvPr/>
            </p14:nvContentPartPr>
            <p14:xfrm>
              <a:off x="2366091" y="568305"/>
              <a:ext cx="907920" cy="339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F89F0F-B22C-467D-98BA-12D4398717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48091" y="532665"/>
                <a:ext cx="9435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273F583-76F8-427A-BC3A-8E04F1C36C62}"/>
                  </a:ext>
                </a:extLst>
              </p14:cNvPr>
              <p14:cNvContentPartPr/>
              <p14:nvPr/>
            </p14:nvContentPartPr>
            <p14:xfrm>
              <a:off x="3453291" y="423225"/>
              <a:ext cx="831960" cy="456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273F583-76F8-427A-BC3A-8E04F1C36C6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35291" y="387585"/>
                <a:ext cx="86760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0966AA-0A88-4082-85F1-9FA242819E10}"/>
                  </a:ext>
                </a:extLst>
              </p14:cNvPr>
              <p14:cNvContentPartPr/>
              <p14:nvPr/>
            </p14:nvContentPartPr>
            <p14:xfrm>
              <a:off x="4200651" y="405945"/>
              <a:ext cx="500040" cy="72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0966AA-0A88-4082-85F1-9FA242819E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2651" y="370305"/>
                <a:ext cx="53568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3EACE85-EEAC-4FE5-B35B-FFE06E474156}"/>
                  </a:ext>
                </a:extLst>
              </p14:cNvPr>
              <p14:cNvContentPartPr/>
              <p14:nvPr/>
            </p14:nvContentPartPr>
            <p14:xfrm>
              <a:off x="5187411" y="543105"/>
              <a:ext cx="274680" cy="342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3EACE85-EEAC-4FE5-B35B-FFE06E47415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69411" y="507105"/>
                <a:ext cx="3103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DB945E9-3B75-4B58-B43B-EEA1D7E6FCD7}"/>
                  </a:ext>
                </a:extLst>
              </p14:cNvPr>
              <p14:cNvContentPartPr/>
              <p14:nvPr/>
            </p14:nvContentPartPr>
            <p14:xfrm>
              <a:off x="4815891" y="341505"/>
              <a:ext cx="736200" cy="739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DB945E9-3B75-4B58-B43B-EEA1D7E6FCD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98251" y="305505"/>
                <a:ext cx="77184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0B8FFF-638E-443F-B116-80E817D696F6}"/>
                  </a:ext>
                </a:extLst>
              </p14:cNvPr>
              <p14:cNvContentPartPr/>
              <p14:nvPr/>
            </p14:nvContentPartPr>
            <p14:xfrm>
              <a:off x="5730291" y="705825"/>
              <a:ext cx="63000" cy="169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0B8FFF-638E-443F-B116-80E817D696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12651" y="670185"/>
                <a:ext cx="9864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FD292F5-46AE-49FC-95FB-E1DB318E61DB}"/>
                  </a:ext>
                </a:extLst>
              </p14:cNvPr>
              <p14:cNvContentPartPr/>
              <p14:nvPr/>
            </p14:nvContentPartPr>
            <p14:xfrm>
              <a:off x="5703291" y="379665"/>
              <a:ext cx="663480" cy="595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FD292F5-46AE-49FC-95FB-E1DB318E61D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85651" y="343665"/>
                <a:ext cx="6991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12B1F66-E0F2-4296-9EBD-160184AFA46C}"/>
                  </a:ext>
                </a:extLst>
              </p14:cNvPr>
              <p14:cNvContentPartPr/>
              <p14:nvPr/>
            </p14:nvContentPartPr>
            <p14:xfrm>
              <a:off x="6445971" y="289305"/>
              <a:ext cx="228960" cy="492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12B1F66-E0F2-4296-9EBD-160184AFA46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27971" y="253665"/>
                <a:ext cx="2646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2244D2F-0402-4AE3-80E7-ECB59C579D2A}"/>
                  </a:ext>
                </a:extLst>
              </p14:cNvPr>
              <p14:cNvContentPartPr/>
              <p14:nvPr/>
            </p14:nvContentPartPr>
            <p14:xfrm>
              <a:off x="6537411" y="551745"/>
              <a:ext cx="8064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2244D2F-0402-4AE3-80E7-ECB59C579D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19771" y="516105"/>
                <a:ext cx="1162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B90FCBE-4D70-4803-B97B-DD7014DF3E8D}"/>
                  </a:ext>
                </a:extLst>
              </p14:cNvPr>
              <p14:cNvContentPartPr/>
              <p14:nvPr/>
            </p14:nvContentPartPr>
            <p14:xfrm>
              <a:off x="6744411" y="333225"/>
              <a:ext cx="329760" cy="279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B90FCBE-4D70-4803-B97B-DD7014DF3E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26771" y="297225"/>
                <a:ext cx="3654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3E22913-778D-47B7-98EE-E5E86065940D}"/>
                  </a:ext>
                </a:extLst>
              </p14:cNvPr>
              <p14:cNvContentPartPr/>
              <p14:nvPr/>
            </p14:nvContentPartPr>
            <p14:xfrm>
              <a:off x="7097571" y="461385"/>
              <a:ext cx="49320" cy="72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3E22913-778D-47B7-98EE-E5E86065940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79931" y="425385"/>
                <a:ext cx="84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F1CA23B-11E2-4CC5-815F-C545A0FAE02F}"/>
                  </a:ext>
                </a:extLst>
              </p14:cNvPr>
              <p14:cNvContentPartPr/>
              <p14:nvPr/>
            </p14:nvContentPartPr>
            <p14:xfrm>
              <a:off x="7160931" y="226305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F1CA23B-11E2-4CC5-815F-C545A0FAE02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43291" y="19030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5F8991-8B57-476C-B73E-5EF2F730627B}"/>
                  </a:ext>
                </a:extLst>
              </p14:cNvPr>
              <p14:cNvContentPartPr/>
              <p14:nvPr/>
            </p14:nvContentPartPr>
            <p14:xfrm>
              <a:off x="7160931" y="226305"/>
              <a:ext cx="645840" cy="418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5F8991-8B57-476C-B73E-5EF2F730627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43291" y="190305"/>
                <a:ext cx="68148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457403E-E2F4-4C28-BDEF-BDE0A0DFE9AD}"/>
                  </a:ext>
                </a:extLst>
              </p14:cNvPr>
              <p14:cNvContentPartPr/>
              <p14:nvPr/>
            </p14:nvContentPartPr>
            <p14:xfrm>
              <a:off x="7849251" y="515745"/>
              <a:ext cx="120960" cy="113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457403E-E2F4-4C28-BDEF-BDE0A0DFE9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31251" y="479745"/>
                <a:ext cx="1566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B13A4AC-5AC2-405D-828E-5458F2AC3E33}"/>
                  </a:ext>
                </a:extLst>
              </p14:cNvPr>
              <p14:cNvContentPartPr/>
              <p14:nvPr/>
            </p14:nvContentPartPr>
            <p14:xfrm>
              <a:off x="8002611" y="371025"/>
              <a:ext cx="126360" cy="241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B13A4AC-5AC2-405D-828E-5458F2AC3E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84971" y="335025"/>
                <a:ext cx="1620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1A1D34-E5F8-437E-87B7-4E9E97808FB7}"/>
                  </a:ext>
                </a:extLst>
              </p14:cNvPr>
              <p14:cNvContentPartPr/>
              <p14:nvPr/>
            </p14:nvContentPartPr>
            <p14:xfrm>
              <a:off x="8211051" y="153585"/>
              <a:ext cx="240120" cy="383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1A1D34-E5F8-437E-87B7-4E9E97808FB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93411" y="117945"/>
                <a:ext cx="27576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DD462D4-CAD1-4CC3-ABAB-61202200E0B6}"/>
                  </a:ext>
                </a:extLst>
              </p14:cNvPr>
              <p14:cNvContentPartPr/>
              <p14:nvPr/>
            </p14:nvContentPartPr>
            <p14:xfrm>
              <a:off x="8234091" y="359505"/>
              <a:ext cx="93960" cy="29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DD462D4-CAD1-4CC3-ABAB-61202200E0B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16451" y="323505"/>
                <a:ext cx="1296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C60C63F-1EB5-494C-9D86-D189270EDE9D}"/>
                  </a:ext>
                </a:extLst>
              </p14:cNvPr>
              <p14:cNvContentPartPr/>
              <p14:nvPr/>
            </p14:nvContentPartPr>
            <p14:xfrm>
              <a:off x="8672931" y="361665"/>
              <a:ext cx="39960" cy="1008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C60C63F-1EB5-494C-9D86-D189270EDE9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54931" y="325665"/>
                <a:ext cx="75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13A97ED-CB15-4136-A5CC-E86BB86D0835}"/>
                  </a:ext>
                </a:extLst>
              </p14:cNvPr>
              <p14:cNvContentPartPr/>
              <p14:nvPr/>
            </p14:nvContentPartPr>
            <p14:xfrm>
              <a:off x="8401491" y="167985"/>
              <a:ext cx="3960" cy="3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3A97ED-CB15-4136-A5CC-E86BB86D083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83491" y="132345"/>
                <a:ext cx="39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F6A8533-D53D-45B2-99C9-98FDC37D6D7E}"/>
                  </a:ext>
                </a:extLst>
              </p14:cNvPr>
              <p14:cNvContentPartPr/>
              <p14:nvPr/>
            </p14:nvContentPartPr>
            <p14:xfrm>
              <a:off x="8854011" y="115785"/>
              <a:ext cx="686520" cy="396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F6A8533-D53D-45B2-99C9-98FDC37D6D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36011" y="80145"/>
                <a:ext cx="72216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D25B6B2-13CA-4801-8C12-B1B224CDDCEE}"/>
                  </a:ext>
                </a:extLst>
              </p14:cNvPr>
              <p14:cNvContentPartPr/>
              <p14:nvPr/>
            </p14:nvContentPartPr>
            <p14:xfrm>
              <a:off x="9550971" y="125865"/>
              <a:ext cx="246960" cy="506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D25B6B2-13CA-4801-8C12-B1B224CDDCE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33331" y="90225"/>
                <a:ext cx="2826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5B2D9E4-C56E-49FA-A1F8-DAC6A5DD1FD8}"/>
                  </a:ext>
                </a:extLst>
              </p14:cNvPr>
              <p14:cNvContentPartPr/>
              <p14:nvPr/>
            </p14:nvContentPartPr>
            <p14:xfrm>
              <a:off x="1026891" y="732825"/>
              <a:ext cx="8606160" cy="1317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5B2D9E4-C56E-49FA-A1F8-DAC6A5DD1F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9251" y="697185"/>
                <a:ext cx="8641800" cy="13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3671DA0-F2C5-4DCA-BD85-940FA8D4B2F5}"/>
                  </a:ext>
                </a:extLst>
              </p14:cNvPr>
              <p14:cNvContentPartPr/>
              <p14:nvPr/>
            </p14:nvContentPartPr>
            <p14:xfrm>
              <a:off x="1777131" y="2767905"/>
              <a:ext cx="467640" cy="585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3671DA0-F2C5-4DCA-BD85-940FA8D4B2F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59131" y="2731905"/>
                <a:ext cx="50328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6F607AD-4731-44E2-ACE1-AF2285C652E0}"/>
                  </a:ext>
                </a:extLst>
              </p14:cNvPr>
              <p14:cNvContentPartPr/>
              <p14:nvPr/>
            </p14:nvContentPartPr>
            <p14:xfrm>
              <a:off x="1574811" y="2701305"/>
              <a:ext cx="359280" cy="78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6F607AD-4731-44E2-ACE1-AF2285C652E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57171" y="2665305"/>
                <a:ext cx="3949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4F4B237-5D1E-4F5B-81A1-DEF12B9B28C9}"/>
                  </a:ext>
                </a:extLst>
              </p14:cNvPr>
              <p14:cNvContentPartPr/>
              <p14:nvPr/>
            </p14:nvContentPartPr>
            <p14:xfrm>
              <a:off x="2661291" y="2541105"/>
              <a:ext cx="886680" cy="202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4F4B237-5D1E-4F5B-81A1-DEF12B9B28C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43651" y="2505105"/>
                <a:ext cx="9223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0E7C7CD-B5BC-4833-9827-1EBDCCDAB200}"/>
                  </a:ext>
                </a:extLst>
              </p14:cNvPr>
              <p14:cNvContentPartPr/>
              <p14:nvPr/>
            </p14:nvContentPartPr>
            <p14:xfrm>
              <a:off x="2734011" y="2868345"/>
              <a:ext cx="869400" cy="200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0E7C7CD-B5BC-4833-9827-1EBDCCDAB20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16011" y="2832705"/>
                <a:ext cx="905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77AE697-BE77-4D00-9B1C-9C9D8A8089BA}"/>
                  </a:ext>
                </a:extLst>
              </p14:cNvPr>
              <p14:cNvContentPartPr/>
              <p14:nvPr/>
            </p14:nvContentPartPr>
            <p14:xfrm>
              <a:off x="4258971" y="1964385"/>
              <a:ext cx="747720" cy="1711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77AE697-BE77-4D00-9B1C-9C9D8A8089B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41331" y="1928745"/>
                <a:ext cx="783360" cy="17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13FA483-4E9E-4CCF-A511-17126D1ACA27}"/>
                  </a:ext>
                </a:extLst>
              </p14:cNvPr>
              <p14:cNvContentPartPr/>
              <p14:nvPr/>
            </p14:nvContentPartPr>
            <p14:xfrm>
              <a:off x="4991931" y="2405745"/>
              <a:ext cx="703440" cy="734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13FA483-4E9E-4CCF-A511-17126D1ACA2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73931" y="2370105"/>
                <a:ext cx="73908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EBD7DEE-DF05-449C-9BFA-177434E46D74}"/>
                  </a:ext>
                </a:extLst>
              </p14:cNvPr>
              <p14:cNvContentPartPr/>
              <p14:nvPr/>
            </p14:nvContentPartPr>
            <p14:xfrm>
              <a:off x="4635171" y="2298105"/>
              <a:ext cx="736920" cy="110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EBD7DEE-DF05-449C-9BFA-177434E46D7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617171" y="2262105"/>
                <a:ext cx="772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9700600-DD21-42DC-9635-A859EF7088AF}"/>
                  </a:ext>
                </a:extLst>
              </p14:cNvPr>
              <p14:cNvContentPartPr/>
              <p14:nvPr/>
            </p14:nvContentPartPr>
            <p14:xfrm>
              <a:off x="5754411" y="2290185"/>
              <a:ext cx="295560" cy="584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9700600-DD21-42DC-9635-A859EF7088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36411" y="2254185"/>
                <a:ext cx="3312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0105924-7558-41B3-9A4C-CEB7A076E535}"/>
                  </a:ext>
                </a:extLst>
              </p14:cNvPr>
              <p14:cNvContentPartPr/>
              <p14:nvPr/>
            </p14:nvContentPartPr>
            <p14:xfrm>
              <a:off x="5945211" y="2434905"/>
              <a:ext cx="614520" cy="369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0105924-7558-41B3-9A4C-CEB7A076E53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27211" y="2399265"/>
                <a:ext cx="65016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18537F0-8A7D-4CAB-8DDB-C7997E8CBADF}"/>
                  </a:ext>
                </a:extLst>
              </p14:cNvPr>
              <p14:cNvContentPartPr/>
              <p14:nvPr/>
            </p14:nvContentPartPr>
            <p14:xfrm>
              <a:off x="6391611" y="2091105"/>
              <a:ext cx="445320" cy="562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18537F0-8A7D-4CAB-8DDB-C7997E8CBAD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73611" y="2055105"/>
                <a:ext cx="48096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F66FC30-7353-4CEA-8701-39E303C3F6A3}"/>
                  </a:ext>
                </a:extLst>
              </p14:cNvPr>
              <p14:cNvContentPartPr/>
              <p14:nvPr/>
            </p14:nvContentPartPr>
            <p14:xfrm>
              <a:off x="7975611" y="2452905"/>
              <a:ext cx="174600" cy="138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F66FC30-7353-4CEA-8701-39E303C3F6A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57971" y="2417265"/>
                <a:ext cx="2102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162BB4-E00D-490E-9CDD-873343723124}"/>
                  </a:ext>
                </a:extLst>
              </p14:cNvPr>
              <p14:cNvContentPartPr/>
              <p14:nvPr/>
            </p14:nvContentPartPr>
            <p14:xfrm>
              <a:off x="9206811" y="1648305"/>
              <a:ext cx="580680" cy="633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162BB4-E00D-490E-9CDD-87334372312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89171" y="1612305"/>
                <a:ext cx="61632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D58F229-943B-4FC4-A281-FFC7B250AFDD}"/>
                  </a:ext>
                </a:extLst>
              </p14:cNvPr>
              <p14:cNvContentPartPr/>
              <p14:nvPr/>
            </p14:nvContentPartPr>
            <p14:xfrm>
              <a:off x="8818011" y="1491705"/>
              <a:ext cx="682200" cy="138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D58F229-943B-4FC4-A281-FFC7B250AFD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00011" y="1455705"/>
                <a:ext cx="7178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43D5571-6470-4A68-81AD-0D35D7883C7F}"/>
                  </a:ext>
                </a:extLst>
              </p14:cNvPr>
              <p14:cNvContentPartPr/>
              <p14:nvPr/>
            </p14:nvContentPartPr>
            <p14:xfrm>
              <a:off x="9750411" y="1448145"/>
              <a:ext cx="494280" cy="3049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43D5571-6470-4A68-81AD-0D35D7883C7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32411" y="1412145"/>
                <a:ext cx="5299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0B247CC-4B84-4C5A-BCE4-874311EF809A}"/>
                  </a:ext>
                </a:extLst>
              </p14:cNvPr>
              <p14:cNvContentPartPr/>
              <p14:nvPr/>
            </p14:nvContentPartPr>
            <p14:xfrm>
              <a:off x="10057851" y="1165905"/>
              <a:ext cx="687240" cy="552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0B247CC-4B84-4C5A-BCE4-874311EF809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040211" y="1129905"/>
                <a:ext cx="7228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DDFFC49-F571-46D4-92C9-FA52D6A090FB}"/>
                  </a:ext>
                </a:extLst>
              </p14:cNvPr>
              <p14:cNvContentPartPr/>
              <p14:nvPr/>
            </p14:nvContentPartPr>
            <p14:xfrm>
              <a:off x="10899891" y="1149345"/>
              <a:ext cx="118800" cy="4374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DDFFC49-F571-46D4-92C9-FA52D6A090F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882251" y="1113705"/>
                <a:ext cx="15444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6796B31-7548-4AB7-86D6-B12819C85F9C}"/>
                  </a:ext>
                </a:extLst>
              </p14:cNvPr>
              <p14:cNvContentPartPr/>
              <p14:nvPr/>
            </p14:nvContentPartPr>
            <p14:xfrm>
              <a:off x="10990611" y="626265"/>
              <a:ext cx="842040" cy="2001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6796B31-7548-4AB7-86D6-B12819C85F9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972971" y="590265"/>
                <a:ext cx="877680" cy="20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5C4BE0B-9079-4CA8-A6C0-17FA9157FCA5}"/>
                  </a:ext>
                </a:extLst>
              </p14:cNvPr>
              <p14:cNvContentPartPr/>
              <p14:nvPr/>
            </p14:nvContentPartPr>
            <p14:xfrm>
              <a:off x="2642571" y="5402385"/>
              <a:ext cx="1114560" cy="273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5C4BE0B-9079-4CA8-A6C0-17FA9157FCA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24931" y="5366385"/>
                <a:ext cx="11502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0A3BC52-2524-45A0-84FC-E08D567D61CA}"/>
                  </a:ext>
                </a:extLst>
              </p14:cNvPr>
              <p14:cNvContentPartPr/>
              <p14:nvPr/>
            </p14:nvContentPartPr>
            <p14:xfrm>
              <a:off x="2489211" y="5933745"/>
              <a:ext cx="1305360" cy="3585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0A3BC52-2524-45A0-84FC-E08D567D61C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71571" y="5897745"/>
                <a:ext cx="134100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35AB22D-3172-4C0C-A1D9-5EEF9C886EA8}"/>
                  </a:ext>
                </a:extLst>
              </p14:cNvPr>
              <p14:cNvContentPartPr/>
              <p14:nvPr/>
            </p14:nvContentPartPr>
            <p14:xfrm>
              <a:off x="4878891" y="4269465"/>
              <a:ext cx="671760" cy="940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35AB22D-3172-4C0C-A1D9-5EEF9C886E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861251" y="4233465"/>
                <a:ext cx="707400" cy="10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357EB01-6754-4531-9770-CFD684F79639}"/>
                  </a:ext>
                </a:extLst>
              </p14:cNvPr>
              <p14:cNvContentPartPr/>
              <p14:nvPr/>
            </p14:nvContentPartPr>
            <p14:xfrm>
              <a:off x="4933611" y="5336505"/>
              <a:ext cx="1036080" cy="231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357EB01-6754-4531-9770-CFD684F796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915971" y="5300865"/>
                <a:ext cx="10717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32EF702-112C-4BE2-B866-7673530DFC2D}"/>
                  </a:ext>
                </a:extLst>
              </p14:cNvPr>
              <p14:cNvContentPartPr/>
              <p14:nvPr/>
            </p14:nvContentPartPr>
            <p14:xfrm>
              <a:off x="5341131" y="5567625"/>
              <a:ext cx="273600" cy="520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32EF702-112C-4BE2-B866-7673530DFC2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23491" y="5531625"/>
                <a:ext cx="30924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8C4ECC0-9272-4DD5-B65E-D7663DF963C2}"/>
                  </a:ext>
                </a:extLst>
              </p14:cNvPr>
              <p14:cNvContentPartPr/>
              <p14:nvPr/>
            </p14:nvContentPartPr>
            <p14:xfrm>
              <a:off x="5703291" y="5585625"/>
              <a:ext cx="326880" cy="505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8C4ECC0-9272-4DD5-B65E-D7663DF963C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85651" y="5549985"/>
                <a:ext cx="36252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3C6C8AA-C881-49BD-8E04-311B9A7A5222}"/>
                  </a:ext>
                </a:extLst>
              </p14:cNvPr>
              <p14:cNvContentPartPr/>
              <p14:nvPr/>
            </p14:nvContentPartPr>
            <p14:xfrm>
              <a:off x="6300891" y="5151105"/>
              <a:ext cx="182520" cy="352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3C6C8AA-C881-49BD-8E04-311B9A7A522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282891" y="5115465"/>
                <a:ext cx="2181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5962DE0-5A4E-45C2-9782-16587DF6907B}"/>
                  </a:ext>
                </a:extLst>
              </p14:cNvPr>
              <p14:cNvContentPartPr/>
              <p14:nvPr/>
            </p14:nvContentPartPr>
            <p14:xfrm>
              <a:off x="8392851" y="3389985"/>
              <a:ext cx="644040" cy="636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5962DE0-5A4E-45C2-9782-16587DF6907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375211" y="3354345"/>
                <a:ext cx="67968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410C707-FD36-406A-8437-E4451C226A66}"/>
                  </a:ext>
                </a:extLst>
              </p14:cNvPr>
              <p14:cNvContentPartPr/>
              <p14:nvPr/>
            </p14:nvContentPartPr>
            <p14:xfrm>
              <a:off x="8790291" y="3868425"/>
              <a:ext cx="343080" cy="105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410C707-FD36-406A-8437-E4451C226A6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772651" y="3832425"/>
                <a:ext cx="3787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65C6CFB-6440-47A3-9208-BDE2BEEDF899}"/>
                  </a:ext>
                </a:extLst>
              </p14:cNvPr>
              <p14:cNvContentPartPr/>
              <p14:nvPr/>
            </p14:nvContentPartPr>
            <p14:xfrm>
              <a:off x="7631811" y="4119345"/>
              <a:ext cx="2321280" cy="7239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65C6CFB-6440-47A3-9208-BDE2BEEDF89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614171" y="4083705"/>
                <a:ext cx="235692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C89E82F-375F-4802-9F18-819E432874E6}"/>
                  </a:ext>
                </a:extLst>
              </p14:cNvPr>
              <p14:cNvContentPartPr/>
              <p14:nvPr/>
            </p14:nvContentPartPr>
            <p14:xfrm>
              <a:off x="8473131" y="4923225"/>
              <a:ext cx="335880" cy="648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C89E82F-375F-4802-9F18-819E432874E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455491" y="4887585"/>
                <a:ext cx="37152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4F60FE3-0809-4F3D-853F-FD0CE6C23292}"/>
                  </a:ext>
                </a:extLst>
              </p14:cNvPr>
              <p14:cNvContentPartPr/>
              <p14:nvPr/>
            </p14:nvContentPartPr>
            <p14:xfrm>
              <a:off x="8812251" y="4992345"/>
              <a:ext cx="337320" cy="459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4F60FE3-0809-4F3D-853F-FD0CE6C2329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794251" y="4956705"/>
                <a:ext cx="3729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A6F7C4D-EFEA-4D31-8012-84F0CC698137}"/>
                  </a:ext>
                </a:extLst>
              </p14:cNvPr>
              <p14:cNvContentPartPr/>
              <p14:nvPr/>
            </p14:nvContentPartPr>
            <p14:xfrm>
              <a:off x="9824931" y="2844225"/>
              <a:ext cx="741960" cy="1828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A6F7C4D-EFEA-4D31-8012-84F0CC69813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807291" y="2808585"/>
                <a:ext cx="777600" cy="19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5B0480E-62DD-43C0-B9E5-2735A70BDEB2}"/>
                  </a:ext>
                </a:extLst>
              </p14:cNvPr>
              <p14:cNvContentPartPr/>
              <p14:nvPr/>
            </p14:nvContentPartPr>
            <p14:xfrm>
              <a:off x="4246731" y="4384305"/>
              <a:ext cx="644400" cy="1451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5B0480E-62DD-43C0-B9E5-2735A70BDEB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29091" y="4348665"/>
                <a:ext cx="68004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51465A6-89E0-48D0-AA6D-8F078E97BACF}"/>
                  </a:ext>
                </a:extLst>
              </p14:cNvPr>
              <p14:cNvContentPartPr/>
              <p14:nvPr/>
            </p14:nvContentPartPr>
            <p14:xfrm>
              <a:off x="856251" y="4374945"/>
              <a:ext cx="2586960" cy="1561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51465A6-89E0-48D0-AA6D-8F078E97BAC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38611" y="4339305"/>
                <a:ext cx="2622600" cy="16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0013CE2-7B15-4A37-828F-710AC5FDF11F}"/>
                  </a:ext>
                </a:extLst>
              </p14:cNvPr>
              <p14:cNvContentPartPr/>
              <p14:nvPr/>
            </p14:nvContentPartPr>
            <p14:xfrm>
              <a:off x="3114171" y="3630465"/>
              <a:ext cx="754920" cy="710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0013CE2-7B15-4A37-828F-710AC5FDF11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096171" y="3594825"/>
                <a:ext cx="790560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D365E8A-2BDF-4CC7-BB1D-F1A49FE42837}"/>
                  </a:ext>
                </a:extLst>
              </p14:cNvPr>
              <p14:cNvContentPartPr/>
              <p14:nvPr/>
            </p14:nvContentPartPr>
            <p14:xfrm>
              <a:off x="3801771" y="3483585"/>
              <a:ext cx="804960" cy="645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D365E8A-2BDF-4CC7-BB1D-F1A49FE4283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83771" y="3447585"/>
                <a:ext cx="84060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0F65D84-AEDA-4B94-AD40-601C8FCEC449}"/>
                  </a:ext>
                </a:extLst>
              </p14:cNvPr>
              <p14:cNvContentPartPr/>
              <p14:nvPr/>
            </p14:nvContentPartPr>
            <p14:xfrm>
              <a:off x="10221291" y="4541625"/>
              <a:ext cx="1020600" cy="783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0F65D84-AEDA-4B94-AD40-601C8FCEC4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203651" y="4505985"/>
                <a:ext cx="1056240" cy="8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0AA1E5E-6A3F-43CA-9E95-AC8C2C47F133}"/>
                  </a:ext>
                </a:extLst>
              </p14:cNvPr>
              <p14:cNvContentPartPr/>
              <p14:nvPr/>
            </p14:nvContentPartPr>
            <p14:xfrm>
              <a:off x="11181051" y="4607505"/>
              <a:ext cx="471600" cy="1828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0AA1E5E-6A3F-43CA-9E95-AC8C2C47F13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163411" y="4571865"/>
                <a:ext cx="5072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7CDAF4E-FB4E-43A0-9933-B4010C55FB31}"/>
                  </a:ext>
                </a:extLst>
              </p14:cNvPr>
              <p14:cNvContentPartPr/>
              <p14:nvPr/>
            </p14:nvContentPartPr>
            <p14:xfrm>
              <a:off x="11315331" y="4444785"/>
              <a:ext cx="558360" cy="275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7CDAF4E-FB4E-43A0-9933-B4010C55FB3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297691" y="4409145"/>
                <a:ext cx="59400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8A8D3CE-A4EE-4878-9058-BAFF4E3ED7B4}"/>
                  </a:ext>
                </a:extLst>
              </p14:cNvPr>
              <p14:cNvContentPartPr/>
              <p14:nvPr/>
            </p14:nvContentPartPr>
            <p14:xfrm>
              <a:off x="11515491" y="4091625"/>
              <a:ext cx="284400" cy="535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8A8D3CE-A4EE-4878-9058-BAFF4E3ED7B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497851" y="4055985"/>
                <a:ext cx="32004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FFDBA02-D3B7-4A36-94ED-B2583BF09938}"/>
                  </a:ext>
                </a:extLst>
              </p14:cNvPr>
              <p14:cNvContentPartPr/>
              <p14:nvPr/>
            </p14:nvContentPartPr>
            <p14:xfrm>
              <a:off x="11701971" y="4154985"/>
              <a:ext cx="185760" cy="1515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FFDBA02-D3B7-4A36-94ED-B2583BF0993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684331" y="4119345"/>
                <a:ext cx="2214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BEF2760-E35A-4466-878F-8368F2611AD0}"/>
                  </a:ext>
                </a:extLst>
              </p14:cNvPr>
              <p14:cNvContentPartPr/>
              <p14:nvPr/>
            </p14:nvContentPartPr>
            <p14:xfrm>
              <a:off x="9886131" y="5603985"/>
              <a:ext cx="359280" cy="287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BEF2760-E35A-4466-878F-8368F2611AD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868131" y="5567985"/>
                <a:ext cx="3949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28C1FBA-E4E8-49F7-8FA9-BEEE7747AEE4}"/>
                  </a:ext>
                </a:extLst>
              </p14:cNvPr>
              <p14:cNvContentPartPr/>
              <p14:nvPr/>
            </p14:nvContentPartPr>
            <p14:xfrm>
              <a:off x="10085211" y="5976585"/>
              <a:ext cx="274320" cy="134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28C1FBA-E4E8-49F7-8FA9-BEEE7747AEE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067571" y="5940945"/>
                <a:ext cx="3099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CFBB2D3-F384-4492-AE0A-3815BB9A9878}"/>
                  </a:ext>
                </a:extLst>
              </p14:cNvPr>
              <p14:cNvContentPartPr/>
              <p14:nvPr/>
            </p14:nvContentPartPr>
            <p14:xfrm>
              <a:off x="10329651" y="6210225"/>
              <a:ext cx="93600" cy="138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CFBB2D3-F384-4492-AE0A-3815BB9A987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311651" y="6174225"/>
                <a:ext cx="1292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02986A7-3150-4D53-949B-2E90B26114BB}"/>
                  </a:ext>
                </a:extLst>
              </p14:cNvPr>
              <p14:cNvContentPartPr/>
              <p14:nvPr/>
            </p14:nvContentPartPr>
            <p14:xfrm>
              <a:off x="10447371" y="6137865"/>
              <a:ext cx="136440" cy="165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02986A7-3150-4D53-949B-2E90B26114B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429371" y="6102225"/>
                <a:ext cx="1720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2DE5248-38E7-4921-AD5C-B00A79910CD5}"/>
                  </a:ext>
                </a:extLst>
              </p14:cNvPr>
              <p14:cNvContentPartPr/>
              <p14:nvPr/>
            </p14:nvContentPartPr>
            <p14:xfrm>
              <a:off x="10556091" y="5760585"/>
              <a:ext cx="248040" cy="196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2DE5248-38E7-4921-AD5C-B00A79910CD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538451" y="5724945"/>
                <a:ext cx="2836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03D3335-F8F3-442C-9F60-F17A4FB71B7C}"/>
                  </a:ext>
                </a:extLst>
              </p14:cNvPr>
              <p14:cNvContentPartPr/>
              <p14:nvPr/>
            </p14:nvContentPartPr>
            <p14:xfrm>
              <a:off x="10583091" y="5757705"/>
              <a:ext cx="207720" cy="113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03D3335-F8F3-442C-9F60-F17A4FB71B7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65451" y="5722065"/>
                <a:ext cx="2433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9A15BFD-14B2-432F-963A-546DD1C0BF31}"/>
                  </a:ext>
                </a:extLst>
              </p14:cNvPr>
              <p14:cNvContentPartPr/>
              <p14:nvPr/>
            </p14:nvContentPartPr>
            <p14:xfrm>
              <a:off x="11026971" y="5257665"/>
              <a:ext cx="325440" cy="303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9A15BFD-14B2-432F-963A-546DD1C0BF3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008971" y="5221665"/>
                <a:ext cx="36108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3D675B6-4D2A-4A30-A8D2-197028000DBC}"/>
                  </a:ext>
                </a:extLst>
              </p14:cNvPr>
              <p14:cNvContentPartPr/>
              <p14:nvPr/>
            </p14:nvContentPartPr>
            <p14:xfrm>
              <a:off x="11180691" y="5546385"/>
              <a:ext cx="466200" cy="165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3D675B6-4D2A-4A30-A8D2-197028000DB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162691" y="5510745"/>
                <a:ext cx="5018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FC9AF25-6642-4373-8AE3-42341E7CD8F9}"/>
                  </a:ext>
                </a:extLst>
              </p14:cNvPr>
              <p14:cNvContentPartPr/>
              <p14:nvPr/>
            </p14:nvContentPartPr>
            <p14:xfrm>
              <a:off x="11352771" y="5884425"/>
              <a:ext cx="141120" cy="1432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FC9AF25-6642-4373-8AE3-42341E7CD8F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334771" y="5848425"/>
                <a:ext cx="1767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1CE9CC6-F011-4431-A98D-9C1EF92E2585}"/>
                  </a:ext>
                </a:extLst>
              </p14:cNvPr>
              <p14:cNvContentPartPr/>
              <p14:nvPr/>
            </p14:nvContentPartPr>
            <p14:xfrm>
              <a:off x="11506851" y="5757705"/>
              <a:ext cx="134280" cy="1580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1CE9CC6-F011-4431-A98D-9C1EF92E258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488851" y="5722065"/>
                <a:ext cx="16992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20471CE-4869-4294-8293-52F3BA86E497}"/>
                  </a:ext>
                </a:extLst>
              </p14:cNvPr>
              <p14:cNvContentPartPr/>
              <p14:nvPr/>
            </p14:nvContentPartPr>
            <p14:xfrm>
              <a:off x="10809531" y="6544305"/>
              <a:ext cx="181080" cy="73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20471CE-4869-4294-8293-52F3BA86E49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791891" y="6508305"/>
                <a:ext cx="216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F0C2322-A769-4951-9AE1-FAE995DA0B45}"/>
                  </a:ext>
                </a:extLst>
              </p14:cNvPr>
              <p14:cNvContentPartPr/>
              <p14:nvPr/>
            </p14:nvContentPartPr>
            <p14:xfrm>
              <a:off x="10952451" y="6704865"/>
              <a:ext cx="172800" cy="112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F0C2322-A769-4951-9AE1-FAE995DA0B4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934451" y="6669225"/>
                <a:ext cx="2084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31331ED-7B20-45F1-9425-931ED049461E}"/>
                  </a:ext>
                </a:extLst>
              </p14:cNvPr>
              <p14:cNvContentPartPr/>
              <p14:nvPr/>
            </p14:nvContentPartPr>
            <p14:xfrm>
              <a:off x="11434131" y="6283105"/>
              <a:ext cx="443520" cy="279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31331ED-7B20-45F1-9425-931ED049461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416491" y="6247105"/>
                <a:ext cx="47916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FFA4754-C80F-4E9C-B9ED-C6BB0CF8F8E3}"/>
                  </a:ext>
                </a:extLst>
              </p14:cNvPr>
              <p14:cNvContentPartPr/>
              <p14:nvPr/>
            </p14:nvContentPartPr>
            <p14:xfrm>
              <a:off x="11669571" y="6536545"/>
              <a:ext cx="56520" cy="152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FFA4754-C80F-4E9C-B9ED-C6BB0CF8F8E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651571" y="6500545"/>
                <a:ext cx="921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74E9AD8-1C32-40DD-889A-B8B9522C4999}"/>
                  </a:ext>
                </a:extLst>
              </p14:cNvPr>
              <p14:cNvContentPartPr/>
              <p14:nvPr/>
            </p14:nvContentPartPr>
            <p14:xfrm>
              <a:off x="11760291" y="6454465"/>
              <a:ext cx="143640" cy="176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74E9AD8-1C32-40DD-889A-B8B9522C499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742291" y="6418825"/>
                <a:ext cx="1792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FAC6ED2-55E4-4469-87EC-50D920A8CF0C}"/>
                  </a:ext>
                </a:extLst>
              </p14:cNvPr>
              <p14:cNvContentPartPr/>
              <p14:nvPr/>
            </p14:nvContentPartPr>
            <p14:xfrm>
              <a:off x="11350611" y="6237385"/>
              <a:ext cx="55080" cy="828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FAC6ED2-55E4-4469-87EC-50D920A8CF0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332971" y="6201385"/>
                <a:ext cx="907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80C5708-1D83-4DCD-A656-496FC69CE4B6}"/>
                  </a:ext>
                </a:extLst>
              </p14:cNvPr>
              <p14:cNvContentPartPr/>
              <p14:nvPr/>
            </p14:nvContentPartPr>
            <p14:xfrm>
              <a:off x="11416131" y="6201385"/>
              <a:ext cx="194400" cy="174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80C5708-1D83-4DCD-A656-496FC69CE4B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398131" y="6165745"/>
                <a:ext cx="2300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38081BE-B0DF-44C1-B322-B02C80DA9785}"/>
                  </a:ext>
                </a:extLst>
              </p14:cNvPr>
              <p14:cNvContentPartPr/>
              <p14:nvPr/>
            </p14:nvContentPartPr>
            <p14:xfrm>
              <a:off x="12031731" y="6043345"/>
              <a:ext cx="40320" cy="22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38081BE-B0DF-44C1-B322-B02C80DA978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2013731" y="6007705"/>
                <a:ext cx="75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DB1D571-47CD-47F0-A2F8-01731AAB0761}"/>
                  </a:ext>
                </a:extLst>
              </p14:cNvPr>
              <p14:cNvContentPartPr/>
              <p14:nvPr/>
            </p14:nvContentPartPr>
            <p14:xfrm>
              <a:off x="11995731" y="6161425"/>
              <a:ext cx="76680" cy="22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DB1D571-47CD-47F0-A2F8-01731AAB076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977731" y="6125425"/>
                <a:ext cx="1123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68BAD6D-7F95-498E-AF45-DE4305E168E3}"/>
                  </a:ext>
                </a:extLst>
              </p14:cNvPr>
              <p14:cNvContentPartPr/>
              <p14:nvPr/>
            </p14:nvContentPartPr>
            <p14:xfrm>
              <a:off x="12004371" y="5540425"/>
              <a:ext cx="77040" cy="74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68BAD6D-7F95-498E-AF45-DE4305E168E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986731" y="5504425"/>
                <a:ext cx="1126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034B816-2CEE-4C38-BC27-C9BAB808EED9}"/>
                  </a:ext>
                </a:extLst>
              </p14:cNvPr>
              <p14:cNvContentPartPr/>
              <p14:nvPr/>
            </p14:nvContentPartPr>
            <p14:xfrm>
              <a:off x="8836011" y="5928505"/>
              <a:ext cx="507600" cy="6796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034B816-2CEE-4C38-BC27-C9BAB808EED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818011" y="5892865"/>
                <a:ext cx="54324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6694B81-88ED-4151-AA99-2A95BA6E5AD0}"/>
                  </a:ext>
                </a:extLst>
              </p14:cNvPr>
              <p14:cNvContentPartPr/>
              <p14:nvPr/>
            </p14:nvContentPartPr>
            <p14:xfrm>
              <a:off x="8690931" y="6112105"/>
              <a:ext cx="371880" cy="241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6694B81-88ED-4151-AA99-2A95BA6E5AD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672931" y="6076105"/>
                <a:ext cx="407520" cy="313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871EA58-2B83-4EA6-BCB2-F7D7FC73153A}"/>
              </a:ext>
            </a:extLst>
          </p:cNvPr>
          <p:cNvPicPr>
            <a:picLocks noChangeAspect="1"/>
          </p:cNvPicPr>
          <p:nvPr/>
        </p:nvPicPr>
        <p:blipFill>
          <a:blip r:embed="rId180"/>
          <a:stretch>
            <a:fillRect/>
          </a:stretch>
        </p:blipFill>
        <p:spPr>
          <a:xfrm>
            <a:off x="845159" y="-299230"/>
            <a:ext cx="7343775" cy="367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02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ABC6B57-2CCA-429D-9F35-0574C89FC330}"/>
                  </a:ext>
                </a:extLst>
              </p14:cNvPr>
              <p14:cNvContentPartPr/>
              <p14:nvPr/>
            </p14:nvContentPartPr>
            <p14:xfrm>
              <a:off x="523611" y="131625"/>
              <a:ext cx="574200" cy="77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ABC6B57-2CCA-429D-9F35-0574C89FC3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971" y="95985"/>
                <a:ext cx="60984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3E5FA39-1401-4832-A58E-FF10D3A4B7A9}"/>
                  </a:ext>
                </a:extLst>
              </p14:cNvPr>
              <p14:cNvContentPartPr/>
              <p14:nvPr/>
            </p14:nvContentPartPr>
            <p14:xfrm>
              <a:off x="796491" y="553545"/>
              <a:ext cx="559800" cy="38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3E5FA39-1401-4832-A58E-FF10D3A4B7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8851" y="517905"/>
                <a:ext cx="5954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B65A2C-803C-4983-AB2D-13CD8ECAA393}"/>
                  </a:ext>
                </a:extLst>
              </p14:cNvPr>
              <p14:cNvContentPartPr/>
              <p14:nvPr/>
            </p14:nvContentPartPr>
            <p14:xfrm>
              <a:off x="1674531" y="30766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B65A2C-803C-4983-AB2D-13CD8ECAA3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6531" y="2716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3F20E7-3F36-4ECA-BE8B-2EDAFCAF2868}"/>
                  </a:ext>
                </a:extLst>
              </p14:cNvPr>
              <p14:cNvContentPartPr/>
              <p14:nvPr/>
            </p14:nvContentPartPr>
            <p14:xfrm>
              <a:off x="1692531" y="524745"/>
              <a:ext cx="360" cy="3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3F20E7-3F36-4ECA-BE8B-2EDAFCAF2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4891" y="48910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DDA025F-BD3C-47EB-8397-A3A48677CBA2}"/>
                  </a:ext>
                </a:extLst>
              </p14:cNvPr>
              <p14:cNvContentPartPr/>
              <p14:nvPr/>
            </p14:nvContentPartPr>
            <p14:xfrm>
              <a:off x="2092851" y="216945"/>
              <a:ext cx="200880" cy="517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DDA025F-BD3C-47EB-8397-A3A48677CB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5211" y="180945"/>
                <a:ext cx="23652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39D8A41-FBD2-4AEF-AF8B-3E6BE85245E4}"/>
                  </a:ext>
                </a:extLst>
              </p14:cNvPr>
              <p14:cNvContentPartPr/>
              <p14:nvPr/>
            </p14:nvContentPartPr>
            <p14:xfrm>
              <a:off x="2534931" y="243945"/>
              <a:ext cx="309600" cy="376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39D8A41-FBD2-4AEF-AF8B-3E6BE85245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6931" y="208305"/>
                <a:ext cx="34524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BE1383-81F1-4BD0-8656-7176FDED3219}"/>
                  </a:ext>
                </a:extLst>
              </p14:cNvPr>
              <p14:cNvContentPartPr/>
              <p14:nvPr/>
            </p14:nvContentPartPr>
            <p14:xfrm>
              <a:off x="2480211" y="450585"/>
              <a:ext cx="52200" cy="10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BE1383-81F1-4BD0-8656-7176FDED32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62571" y="414945"/>
                <a:ext cx="8784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1402422-1A9B-4581-8626-4AB194A6468E}"/>
                  </a:ext>
                </a:extLst>
              </p14:cNvPr>
              <p14:cNvContentPartPr/>
              <p14:nvPr/>
            </p14:nvContentPartPr>
            <p14:xfrm>
              <a:off x="2959371" y="70425"/>
              <a:ext cx="525600" cy="448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1402422-1A9B-4581-8626-4AB194A6468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41731" y="34425"/>
                <a:ext cx="5612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69D7EBB-89CC-492B-80B3-28D5E8E57C72}"/>
                  </a:ext>
                </a:extLst>
              </p14:cNvPr>
              <p14:cNvContentPartPr/>
              <p14:nvPr/>
            </p14:nvContentPartPr>
            <p14:xfrm>
              <a:off x="3304251" y="292905"/>
              <a:ext cx="67320" cy="42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69D7EBB-89CC-492B-80B3-28D5E8E57C7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86611" y="256905"/>
                <a:ext cx="1029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1CA2137-70A8-4088-AEB6-04956A4C225D}"/>
                  </a:ext>
                </a:extLst>
              </p14:cNvPr>
              <p14:cNvContentPartPr/>
              <p14:nvPr/>
            </p14:nvContentPartPr>
            <p14:xfrm>
              <a:off x="3675411" y="243945"/>
              <a:ext cx="24840" cy="91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1CA2137-70A8-4088-AEB6-04956A4C22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57411" y="208305"/>
                <a:ext cx="604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419DD97-0CC4-42D9-BF51-12D652E69C3E}"/>
                  </a:ext>
                </a:extLst>
              </p14:cNvPr>
              <p14:cNvContentPartPr/>
              <p14:nvPr/>
            </p14:nvContentPartPr>
            <p14:xfrm>
              <a:off x="3548691" y="95985"/>
              <a:ext cx="949680" cy="324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419DD97-0CC4-42D9-BF51-12D652E69C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0691" y="59985"/>
                <a:ext cx="9853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5F8A7E-D1E7-40B7-BDDD-53A5A2374ECE}"/>
                  </a:ext>
                </a:extLst>
              </p14:cNvPr>
              <p14:cNvContentPartPr/>
              <p14:nvPr/>
            </p14:nvContentPartPr>
            <p14:xfrm>
              <a:off x="4534011" y="72945"/>
              <a:ext cx="1230840" cy="926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5F8A7E-D1E7-40B7-BDDD-53A5A2374EC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16371" y="36945"/>
                <a:ext cx="1266480" cy="9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3A3364F-F4C0-424B-B6A6-5442C2538D84}"/>
                  </a:ext>
                </a:extLst>
              </p14:cNvPr>
              <p14:cNvContentPartPr/>
              <p14:nvPr/>
            </p14:nvContentPartPr>
            <p14:xfrm>
              <a:off x="5938731" y="497385"/>
              <a:ext cx="22320" cy="61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3A3364F-F4C0-424B-B6A6-5442C2538D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21091" y="461745"/>
                <a:ext cx="57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A7FEE49-E154-430D-863D-C65E83B72B44}"/>
                  </a:ext>
                </a:extLst>
              </p14:cNvPr>
              <p14:cNvContentPartPr/>
              <p14:nvPr/>
            </p14:nvContentPartPr>
            <p14:xfrm>
              <a:off x="5821011" y="243225"/>
              <a:ext cx="444240" cy="447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A7FEE49-E154-430D-863D-C65E83B72B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03371" y="207585"/>
                <a:ext cx="47988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ADEBD9D-3268-4197-AC25-A5E887FA4F11}"/>
                  </a:ext>
                </a:extLst>
              </p14:cNvPr>
              <p14:cNvContentPartPr/>
              <p14:nvPr/>
            </p14:nvContentPartPr>
            <p14:xfrm>
              <a:off x="6445971" y="352665"/>
              <a:ext cx="24840" cy="82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ADEBD9D-3268-4197-AC25-A5E887FA4F1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27971" y="317025"/>
                <a:ext cx="604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535F243-9BB1-42A7-BC35-69E132FC8C3C}"/>
                  </a:ext>
                </a:extLst>
              </p14:cNvPr>
              <p14:cNvContentPartPr/>
              <p14:nvPr/>
            </p14:nvContentPartPr>
            <p14:xfrm>
              <a:off x="6164811" y="206865"/>
              <a:ext cx="62280" cy="2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535F243-9BB1-42A7-BC35-69E132FC8C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47171" y="171225"/>
                <a:ext cx="979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06B054C-4D26-4919-8C62-803DD0132E2F}"/>
                  </a:ext>
                </a:extLst>
              </p14:cNvPr>
              <p14:cNvContentPartPr/>
              <p14:nvPr/>
            </p14:nvContentPartPr>
            <p14:xfrm>
              <a:off x="6686811" y="253305"/>
              <a:ext cx="259920" cy="345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06B054C-4D26-4919-8C62-803DD0132E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68811" y="217305"/>
                <a:ext cx="2955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2768FB-0F12-4DC0-84E9-67F675D83931}"/>
                  </a:ext>
                </a:extLst>
              </p14:cNvPr>
              <p14:cNvContentPartPr/>
              <p14:nvPr/>
            </p14:nvContentPartPr>
            <p14:xfrm>
              <a:off x="7006851" y="44865"/>
              <a:ext cx="363240" cy="609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2768FB-0F12-4DC0-84E9-67F675D8393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89211" y="8865"/>
                <a:ext cx="39888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8F7C5B1-B754-4D74-9F95-067489836B00}"/>
                  </a:ext>
                </a:extLst>
              </p14:cNvPr>
              <p14:cNvContentPartPr/>
              <p14:nvPr/>
            </p14:nvContentPartPr>
            <p14:xfrm>
              <a:off x="7062651" y="442864"/>
              <a:ext cx="71280" cy="10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8F7C5B1-B754-4D74-9F95-067489836B0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45011" y="407224"/>
                <a:ext cx="1069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8E5927-708F-42A6-8AE8-52BEF6596057}"/>
                  </a:ext>
                </a:extLst>
              </p14:cNvPr>
              <p14:cNvContentPartPr/>
              <p14:nvPr/>
            </p14:nvContentPartPr>
            <p14:xfrm>
              <a:off x="7187931" y="338104"/>
              <a:ext cx="19440" cy="6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8E5927-708F-42A6-8AE8-52BEF65960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70291" y="302104"/>
                <a:ext cx="550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2E5A94-76C6-4204-865E-3EA9390C0452}"/>
                  </a:ext>
                </a:extLst>
              </p14:cNvPr>
              <p14:cNvContentPartPr/>
              <p14:nvPr/>
            </p14:nvContentPartPr>
            <p14:xfrm>
              <a:off x="7206291" y="352504"/>
              <a:ext cx="511920" cy="355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2E5A94-76C6-4204-865E-3EA9390C04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88291" y="316504"/>
                <a:ext cx="5475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1AD067E-F01E-4FD9-891D-945709C72A2D}"/>
                  </a:ext>
                </a:extLst>
              </p14:cNvPr>
              <p14:cNvContentPartPr/>
              <p14:nvPr/>
            </p14:nvContentPartPr>
            <p14:xfrm>
              <a:off x="7776531" y="470224"/>
              <a:ext cx="49320" cy="111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1AD067E-F01E-4FD9-891D-945709C72A2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58891" y="434584"/>
                <a:ext cx="849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30B236-6FB4-4BF1-B01F-B0067B350921}"/>
                  </a:ext>
                </a:extLst>
              </p14:cNvPr>
              <p14:cNvContentPartPr/>
              <p14:nvPr/>
            </p14:nvContentPartPr>
            <p14:xfrm>
              <a:off x="7615611" y="250264"/>
              <a:ext cx="7200" cy="39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30B236-6FB4-4BF1-B01F-B0067B35092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97971" y="214624"/>
                <a:ext cx="428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627570-1448-4BEE-AB6E-67C932F34B90}"/>
                  </a:ext>
                </a:extLst>
              </p14:cNvPr>
              <p14:cNvContentPartPr/>
              <p14:nvPr/>
            </p14:nvContentPartPr>
            <p14:xfrm>
              <a:off x="7975251" y="289504"/>
              <a:ext cx="388080" cy="491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627570-1448-4BEE-AB6E-67C932F34B9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57251" y="253504"/>
                <a:ext cx="42372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C5E216-FB9B-4004-AE33-AD420D902468}"/>
                  </a:ext>
                </a:extLst>
              </p14:cNvPr>
              <p14:cNvContentPartPr/>
              <p14:nvPr/>
            </p14:nvContentPartPr>
            <p14:xfrm>
              <a:off x="8374131" y="131464"/>
              <a:ext cx="511200" cy="532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C5E216-FB9B-4004-AE33-AD420D9024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356131" y="95464"/>
                <a:ext cx="54684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5937883-7687-43D4-BD1E-6ADCA47F6C9D}"/>
                  </a:ext>
                </a:extLst>
              </p14:cNvPr>
              <p14:cNvContentPartPr/>
              <p14:nvPr/>
            </p14:nvContentPartPr>
            <p14:xfrm>
              <a:off x="8618571" y="270064"/>
              <a:ext cx="635400" cy="128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5937883-7687-43D4-BD1E-6ADCA47F6C9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00931" y="234424"/>
                <a:ext cx="6710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E245238-72C1-41FA-A09C-BDB579D703E8}"/>
                  </a:ext>
                </a:extLst>
              </p14:cNvPr>
              <p14:cNvContentPartPr/>
              <p14:nvPr/>
            </p14:nvContentPartPr>
            <p14:xfrm>
              <a:off x="9261171" y="361864"/>
              <a:ext cx="36000" cy="157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E245238-72C1-41FA-A09C-BDB579D703E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43531" y="326224"/>
                <a:ext cx="716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595DB7-6079-4B32-A501-C85C13915DAB}"/>
                  </a:ext>
                </a:extLst>
              </p14:cNvPr>
              <p14:cNvContentPartPr/>
              <p14:nvPr/>
            </p14:nvContentPartPr>
            <p14:xfrm>
              <a:off x="8944371" y="82864"/>
              <a:ext cx="1439640" cy="596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595DB7-6079-4B32-A501-C85C13915DA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26731" y="47224"/>
                <a:ext cx="14752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710B1D2-30B1-4051-96AC-54AFA42A4C5F}"/>
                  </a:ext>
                </a:extLst>
              </p14:cNvPr>
              <p14:cNvContentPartPr/>
              <p14:nvPr/>
            </p14:nvContentPartPr>
            <p14:xfrm>
              <a:off x="10442331" y="230104"/>
              <a:ext cx="1047600" cy="702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710B1D2-30B1-4051-96AC-54AFA42A4C5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24691" y="194104"/>
                <a:ext cx="108324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4DDA0EC-9A33-44DD-8FF7-B06A0DBE02FE}"/>
                  </a:ext>
                </a:extLst>
              </p14:cNvPr>
              <p14:cNvContentPartPr/>
              <p14:nvPr/>
            </p14:nvContentPartPr>
            <p14:xfrm>
              <a:off x="11506851" y="597304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4DDA0EC-9A33-44DD-8FF7-B06A0DBE02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88851" y="56130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8E695C9-BC8D-4782-A0BF-13EFE97F5D9E}"/>
                  </a:ext>
                </a:extLst>
              </p14:cNvPr>
              <p14:cNvContentPartPr/>
              <p14:nvPr/>
            </p14:nvContentPartPr>
            <p14:xfrm>
              <a:off x="11525211" y="406864"/>
              <a:ext cx="448200" cy="455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8E695C9-BC8D-4782-A0BF-13EFE97F5D9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1507211" y="371224"/>
                <a:ext cx="48384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4557CDD-2BB9-48E6-B624-6F2185FFE1B7}"/>
                  </a:ext>
                </a:extLst>
              </p14:cNvPr>
              <p14:cNvContentPartPr/>
              <p14:nvPr/>
            </p14:nvContentPartPr>
            <p14:xfrm>
              <a:off x="11466891" y="425224"/>
              <a:ext cx="39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4557CDD-2BB9-48E6-B624-6F2185FFE1B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448891" y="38922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3D43E8E-EC19-4466-99D1-20D21898EF6D}"/>
                  </a:ext>
                </a:extLst>
              </p14:cNvPr>
              <p14:cNvContentPartPr/>
              <p14:nvPr/>
            </p14:nvContentPartPr>
            <p14:xfrm>
              <a:off x="2435211" y="1937224"/>
              <a:ext cx="155520" cy="837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3D43E8E-EC19-4466-99D1-20D21898EF6D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417211" y="1901584"/>
                <a:ext cx="19116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F70E0B3-7564-4871-893D-BEF0BBCE0E9B}"/>
                  </a:ext>
                </a:extLst>
              </p14:cNvPr>
              <p14:cNvContentPartPr/>
              <p14:nvPr/>
            </p14:nvContentPartPr>
            <p14:xfrm>
              <a:off x="1891971" y="1671544"/>
              <a:ext cx="740160" cy="229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F70E0B3-7564-4871-893D-BEF0BBCE0E9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873971" y="1635904"/>
                <a:ext cx="7758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1F22052-2A22-4C58-9D29-5EE738AC6A31}"/>
                  </a:ext>
                </a:extLst>
              </p14:cNvPr>
              <p14:cNvContentPartPr/>
              <p14:nvPr/>
            </p14:nvContentPartPr>
            <p14:xfrm>
              <a:off x="2697651" y="2149264"/>
              <a:ext cx="763560" cy="50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1F22052-2A22-4C58-9D29-5EE738AC6A3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679651" y="2113624"/>
                <a:ext cx="7992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F350765-2040-49C2-9A1E-E3E753D2F316}"/>
                  </a:ext>
                </a:extLst>
              </p14:cNvPr>
              <p14:cNvContentPartPr/>
              <p14:nvPr/>
            </p14:nvContentPartPr>
            <p14:xfrm>
              <a:off x="2951091" y="2485144"/>
              <a:ext cx="461520" cy="58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F350765-2040-49C2-9A1E-E3E753D2F31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933451" y="2449144"/>
                <a:ext cx="497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0B8705E-E0D0-49E3-93FE-709136CBCA9B}"/>
                  </a:ext>
                </a:extLst>
              </p14:cNvPr>
              <p14:cNvContentPartPr/>
              <p14:nvPr/>
            </p14:nvContentPartPr>
            <p14:xfrm>
              <a:off x="3959811" y="1348984"/>
              <a:ext cx="825120" cy="2217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0B8705E-E0D0-49E3-93FE-709136CBCA9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942171" y="1313344"/>
                <a:ext cx="860760" cy="22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2E75282-23EC-47AE-A74E-B38942B1D5DE}"/>
                  </a:ext>
                </a:extLst>
              </p14:cNvPr>
              <p14:cNvContentPartPr/>
              <p14:nvPr/>
            </p14:nvContentPartPr>
            <p14:xfrm>
              <a:off x="4589811" y="1402624"/>
              <a:ext cx="164880" cy="337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2E75282-23EC-47AE-A74E-B38942B1D5D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72171" y="1366984"/>
                <a:ext cx="2005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C597B99-9BDB-48B8-873A-0711A53B489A}"/>
                  </a:ext>
                </a:extLst>
              </p14:cNvPr>
              <p14:cNvContentPartPr/>
              <p14:nvPr/>
            </p14:nvContentPartPr>
            <p14:xfrm>
              <a:off x="5558571" y="1294264"/>
              <a:ext cx="36720" cy="255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C597B99-9BDB-48B8-873A-0711A53B489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40931" y="1258624"/>
                <a:ext cx="723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D964BA5-D760-41F2-B29A-C8AECFD5CBD8}"/>
                  </a:ext>
                </a:extLst>
              </p14:cNvPr>
              <p14:cNvContentPartPr/>
              <p14:nvPr/>
            </p14:nvContentPartPr>
            <p14:xfrm>
              <a:off x="6417171" y="1301464"/>
              <a:ext cx="440280" cy="366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D964BA5-D760-41F2-B29A-C8AECFD5CBD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399171" y="1265824"/>
                <a:ext cx="4759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978491C-AC4D-47DB-8C6A-5F438C90B133}"/>
                  </a:ext>
                </a:extLst>
              </p14:cNvPr>
              <p14:cNvContentPartPr/>
              <p14:nvPr/>
            </p14:nvContentPartPr>
            <p14:xfrm>
              <a:off x="8092611" y="1112824"/>
              <a:ext cx="401760" cy="227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978491C-AC4D-47DB-8C6A-5F438C90B13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074971" y="1077184"/>
                <a:ext cx="4374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428160A-DAA6-40A3-B046-C7C4CC2CF170}"/>
                  </a:ext>
                </a:extLst>
              </p14:cNvPr>
              <p14:cNvContentPartPr/>
              <p14:nvPr/>
            </p14:nvContentPartPr>
            <p14:xfrm>
              <a:off x="4683771" y="2090944"/>
              <a:ext cx="89280" cy="232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428160A-DAA6-40A3-B046-C7C4CC2CF17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665771" y="2054944"/>
                <a:ext cx="1249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7EA37EF-A7FA-4689-9553-334F6274454F}"/>
                  </a:ext>
                </a:extLst>
              </p14:cNvPr>
              <p14:cNvContentPartPr/>
              <p14:nvPr/>
            </p14:nvContentPartPr>
            <p14:xfrm>
              <a:off x="4935771" y="2154664"/>
              <a:ext cx="124920" cy="357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7EA37EF-A7FA-4689-9553-334F6274454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918131" y="2118664"/>
                <a:ext cx="16056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1575616-2B5D-42BC-852F-CB884A79C971}"/>
                  </a:ext>
                </a:extLst>
              </p14:cNvPr>
              <p14:cNvContentPartPr/>
              <p14:nvPr/>
            </p14:nvContentPartPr>
            <p14:xfrm>
              <a:off x="5223771" y="2461024"/>
              <a:ext cx="272520" cy="298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1575616-2B5D-42BC-852F-CB884A79C97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205771" y="2425384"/>
                <a:ext cx="3081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A736030-8D7C-41FB-BC83-7317164D9469}"/>
                  </a:ext>
                </a:extLst>
              </p14:cNvPr>
              <p14:cNvContentPartPr/>
              <p14:nvPr/>
            </p14:nvContentPartPr>
            <p14:xfrm>
              <a:off x="5828211" y="2009224"/>
              <a:ext cx="248760" cy="211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A736030-8D7C-41FB-BC83-7317164D9469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810211" y="1973224"/>
                <a:ext cx="2844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C4816E-730B-4A3B-A9C6-DC11C75EA88D}"/>
                  </a:ext>
                </a:extLst>
              </p14:cNvPr>
              <p14:cNvContentPartPr/>
              <p14:nvPr/>
            </p14:nvContentPartPr>
            <p14:xfrm>
              <a:off x="6872931" y="1873504"/>
              <a:ext cx="112680" cy="252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C4816E-730B-4A3B-A9C6-DC11C75EA88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854931" y="1837864"/>
                <a:ext cx="1483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B93B758-8585-40F2-84F6-AFF26B5488EF}"/>
                  </a:ext>
                </a:extLst>
              </p14:cNvPr>
              <p14:cNvContentPartPr/>
              <p14:nvPr/>
            </p14:nvContentPartPr>
            <p14:xfrm>
              <a:off x="7114131" y="1973224"/>
              <a:ext cx="128880" cy="382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B93B758-8585-40F2-84F6-AFF26B5488E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096131" y="1937224"/>
                <a:ext cx="1645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57C4D02-B069-4907-ABFC-96738C85850F}"/>
                  </a:ext>
                </a:extLst>
              </p14:cNvPr>
              <p14:cNvContentPartPr/>
              <p14:nvPr/>
            </p14:nvContentPartPr>
            <p14:xfrm>
              <a:off x="7269651" y="2262664"/>
              <a:ext cx="271440" cy="308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57C4D02-B069-4907-ABFC-96738C85850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251651" y="2227024"/>
                <a:ext cx="3070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42CD399-BBDA-49DE-95BB-1E7094456F3E}"/>
                  </a:ext>
                </a:extLst>
              </p14:cNvPr>
              <p14:cNvContentPartPr/>
              <p14:nvPr/>
            </p14:nvContentPartPr>
            <p14:xfrm>
              <a:off x="8265051" y="1825624"/>
              <a:ext cx="447120" cy="470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42CD399-BBDA-49DE-95BB-1E7094456F3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247051" y="1789984"/>
                <a:ext cx="48276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47EB495-A90A-4F4C-A3FF-B9CB7F78B5F4}"/>
                  </a:ext>
                </a:extLst>
              </p14:cNvPr>
              <p14:cNvContentPartPr/>
              <p14:nvPr/>
            </p14:nvContentPartPr>
            <p14:xfrm>
              <a:off x="5196771" y="3105064"/>
              <a:ext cx="563760" cy="268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47EB495-A90A-4F4C-A3FF-B9CB7F78B5F4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178771" y="3069064"/>
                <a:ext cx="5994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94C3A5E-4A89-4B96-AE94-3DED77928D81}"/>
                  </a:ext>
                </a:extLst>
              </p14:cNvPr>
              <p14:cNvContentPartPr/>
              <p14:nvPr/>
            </p14:nvContentPartPr>
            <p14:xfrm>
              <a:off x="6074451" y="2797264"/>
              <a:ext cx="30960" cy="204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94C3A5E-4A89-4B96-AE94-3DED77928D8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056811" y="2761264"/>
                <a:ext cx="666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C7A8C3F-53DA-4BCC-9003-A449733BF446}"/>
                  </a:ext>
                </a:extLst>
              </p14:cNvPr>
              <p14:cNvContentPartPr/>
              <p14:nvPr/>
            </p14:nvContentPartPr>
            <p14:xfrm>
              <a:off x="6337611" y="2770264"/>
              <a:ext cx="72360" cy="375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C7A8C3F-53DA-4BCC-9003-A449733BF446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319611" y="2734264"/>
                <a:ext cx="1080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07CAFC5-37A9-4B59-8BB9-BB76E37B3B11}"/>
                  </a:ext>
                </a:extLst>
              </p14:cNvPr>
              <p14:cNvContentPartPr/>
              <p14:nvPr/>
            </p14:nvContentPartPr>
            <p14:xfrm>
              <a:off x="6499971" y="3096424"/>
              <a:ext cx="242640" cy="300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07CAFC5-37A9-4B59-8BB9-BB76E37B3B1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481971" y="3060424"/>
                <a:ext cx="2782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96ABFEB-FB23-455D-9BD5-DCEA8422BA12}"/>
                  </a:ext>
                </a:extLst>
              </p14:cNvPr>
              <p14:cNvContentPartPr/>
              <p14:nvPr/>
            </p14:nvContentPartPr>
            <p14:xfrm>
              <a:off x="7409691" y="2977624"/>
              <a:ext cx="384480" cy="274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96ABFEB-FB23-455D-9BD5-DCEA8422BA1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392051" y="2941984"/>
                <a:ext cx="42012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52B9877-BE11-45E7-8F60-992B61CF8EC9}"/>
                  </a:ext>
                </a:extLst>
              </p14:cNvPr>
              <p14:cNvContentPartPr/>
              <p14:nvPr/>
            </p14:nvContentPartPr>
            <p14:xfrm>
              <a:off x="8663931" y="2670544"/>
              <a:ext cx="108360" cy="199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52B9877-BE11-45E7-8F60-992B61CF8EC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645931" y="2634904"/>
                <a:ext cx="1440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30248B0-AF19-49D7-A185-72E136CA07BE}"/>
                  </a:ext>
                </a:extLst>
              </p14:cNvPr>
              <p14:cNvContentPartPr/>
              <p14:nvPr/>
            </p14:nvContentPartPr>
            <p14:xfrm>
              <a:off x="9003411" y="2697544"/>
              <a:ext cx="95040" cy="379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30248B0-AF19-49D7-A185-72E136CA07B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985771" y="2661904"/>
                <a:ext cx="1306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67539EC-244F-455E-8E54-813157EDCEF1}"/>
                  </a:ext>
                </a:extLst>
              </p14:cNvPr>
              <p14:cNvContentPartPr/>
              <p14:nvPr/>
            </p14:nvContentPartPr>
            <p14:xfrm>
              <a:off x="9107451" y="2863144"/>
              <a:ext cx="371160" cy="312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67539EC-244F-455E-8E54-813157EDCEF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089451" y="2827504"/>
                <a:ext cx="40680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82AA42C-0986-44BF-BE20-E888DCA76FF1}"/>
                  </a:ext>
                </a:extLst>
              </p14:cNvPr>
              <p14:cNvContentPartPr/>
              <p14:nvPr/>
            </p14:nvContentPartPr>
            <p14:xfrm>
              <a:off x="5402691" y="3700504"/>
              <a:ext cx="502200" cy="274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82AA42C-0986-44BF-BE20-E888DCA76FF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384691" y="3664504"/>
                <a:ext cx="53784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31E7D7B-2F9E-4BE8-B7AD-D41D21DEAC0D}"/>
                  </a:ext>
                </a:extLst>
              </p14:cNvPr>
              <p14:cNvContentPartPr/>
              <p14:nvPr/>
            </p14:nvContentPartPr>
            <p14:xfrm>
              <a:off x="6880491" y="3584944"/>
              <a:ext cx="90720" cy="275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31E7D7B-2F9E-4BE8-B7AD-D41D21DEAC0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862851" y="3548944"/>
                <a:ext cx="1263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BD819AB-7651-4951-B561-A4D26E8EB4F4}"/>
                  </a:ext>
                </a:extLst>
              </p14:cNvPr>
              <p14:cNvContentPartPr/>
              <p14:nvPr/>
            </p14:nvContentPartPr>
            <p14:xfrm>
              <a:off x="7867251" y="3467224"/>
              <a:ext cx="55800" cy="254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BD819AB-7651-4951-B561-A4D26E8EB4F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849611" y="3431224"/>
                <a:ext cx="914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317D672-F7F1-402E-AEE4-82F8495512CD}"/>
                  </a:ext>
                </a:extLst>
              </p14:cNvPr>
              <p14:cNvContentPartPr/>
              <p14:nvPr/>
            </p14:nvContentPartPr>
            <p14:xfrm>
              <a:off x="8980011" y="3451744"/>
              <a:ext cx="327600" cy="252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317D672-F7F1-402E-AEE4-82F8495512C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8962371" y="3416104"/>
                <a:ext cx="3632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46DEBAD-4690-4773-90C6-DA4C18C636D3}"/>
                  </a:ext>
                </a:extLst>
              </p14:cNvPr>
              <p14:cNvContentPartPr/>
              <p14:nvPr/>
            </p14:nvContentPartPr>
            <p14:xfrm>
              <a:off x="9007731" y="789544"/>
              <a:ext cx="1462320" cy="2311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46DEBAD-4690-4773-90C6-DA4C18C636D3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990091" y="753544"/>
                <a:ext cx="1497960" cy="23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2E5B7FF-D8E0-4643-B99C-D480EF9DB817}"/>
                  </a:ext>
                </a:extLst>
              </p14:cNvPr>
              <p14:cNvContentPartPr/>
              <p14:nvPr/>
            </p14:nvContentPartPr>
            <p14:xfrm>
              <a:off x="1271691" y="3672064"/>
              <a:ext cx="647280" cy="827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2E5B7FF-D8E0-4643-B99C-D480EF9DB81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253691" y="3636064"/>
                <a:ext cx="68292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06B42F9-7953-49AC-AB8B-E92F4CDE2976}"/>
                  </a:ext>
                </a:extLst>
              </p14:cNvPr>
              <p14:cNvContentPartPr/>
              <p14:nvPr/>
            </p14:nvContentPartPr>
            <p14:xfrm>
              <a:off x="1931211" y="3388024"/>
              <a:ext cx="710640" cy="776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06B42F9-7953-49AC-AB8B-E92F4CDE297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913571" y="3352384"/>
                <a:ext cx="746280" cy="84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B66D9E7-1EC6-4A42-A7CD-7AF11905A801}"/>
                  </a:ext>
                </a:extLst>
              </p14:cNvPr>
              <p14:cNvContentPartPr/>
              <p14:nvPr/>
            </p14:nvContentPartPr>
            <p14:xfrm>
              <a:off x="1783251" y="4342744"/>
              <a:ext cx="722520" cy="410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B66D9E7-1EC6-4A42-A7CD-7AF11905A80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765611" y="4306744"/>
                <a:ext cx="7581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D1795B7-3384-4365-933A-A83651D01C24}"/>
                  </a:ext>
                </a:extLst>
              </p14:cNvPr>
              <p14:cNvContentPartPr/>
              <p14:nvPr/>
            </p14:nvContentPartPr>
            <p14:xfrm>
              <a:off x="2074851" y="4615624"/>
              <a:ext cx="370440" cy="52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D1795B7-3384-4365-933A-A83651D01C2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056851" y="4579984"/>
                <a:ext cx="4060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A4B0340-2AFD-4BCC-8D19-83B7418D1A7E}"/>
                  </a:ext>
                </a:extLst>
              </p14:cNvPr>
              <p14:cNvContentPartPr/>
              <p14:nvPr/>
            </p14:nvContentPartPr>
            <p14:xfrm>
              <a:off x="3143691" y="4591144"/>
              <a:ext cx="471240" cy="568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A4B0340-2AFD-4BCC-8D19-83B7418D1A7E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3125691" y="4555504"/>
                <a:ext cx="50688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C8B04DA-7BA0-4C38-8DA6-ED2B48D73F00}"/>
                  </a:ext>
                </a:extLst>
              </p14:cNvPr>
              <p14:cNvContentPartPr/>
              <p14:nvPr/>
            </p14:nvContentPartPr>
            <p14:xfrm>
              <a:off x="2833371" y="4396384"/>
              <a:ext cx="1049760" cy="184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C8B04DA-7BA0-4C38-8DA6-ED2B48D73F0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815731" y="4360744"/>
                <a:ext cx="10854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C9750C8-C730-4D8B-ADDB-1BD698F2C2C8}"/>
                  </a:ext>
                </a:extLst>
              </p14:cNvPr>
              <p14:cNvContentPartPr/>
              <p14:nvPr/>
            </p14:nvContentPartPr>
            <p14:xfrm>
              <a:off x="3838491" y="4519144"/>
              <a:ext cx="620280" cy="1706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C9750C8-C730-4D8B-ADDB-1BD698F2C2C8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3820491" y="4483144"/>
                <a:ext cx="6559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C700731-0E00-40EA-B8B1-A3664FA46C5B}"/>
                  </a:ext>
                </a:extLst>
              </p14:cNvPr>
              <p14:cNvContentPartPr/>
              <p14:nvPr/>
            </p14:nvContentPartPr>
            <p14:xfrm>
              <a:off x="4019571" y="4772584"/>
              <a:ext cx="470880" cy="98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C700731-0E00-40EA-B8B1-A3664FA46C5B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001571" y="4736584"/>
                <a:ext cx="5065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3E4BDBB-A535-4456-A9E9-BA64E7952A02}"/>
                  </a:ext>
                </a:extLst>
              </p14:cNvPr>
              <p14:cNvContentPartPr/>
              <p14:nvPr/>
            </p14:nvContentPartPr>
            <p14:xfrm>
              <a:off x="4995171" y="4354264"/>
              <a:ext cx="348840" cy="699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3E4BDBB-A535-4456-A9E9-BA64E7952A02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977531" y="4318624"/>
                <a:ext cx="38448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207F8C2-4C50-476C-9176-1330D82D1934}"/>
                  </a:ext>
                </a:extLst>
              </p14:cNvPr>
              <p14:cNvContentPartPr/>
              <p14:nvPr/>
            </p14:nvContentPartPr>
            <p14:xfrm>
              <a:off x="4807251" y="4313584"/>
              <a:ext cx="368280" cy="140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207F8C2-4C50-476C-9176-1330D82D1934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789251" y="4277584"/>
                <a:ext cx="4039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3F9FFC6-A480-4680-9B35-C0F351040E74}"/>
                  </a:ext>
                </a:extLst>
              </p14:cNvPr>
              <p14:cNvContentPartPr/>
              <p14:nvPr/>
            </p14:nvContentPartPr>
            <p14:xfrm>
              <a:off x="5694291" y="4429504"/>
              <a:ext cx="324720" cy="642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3F9FFC6-A480-4680-9B35-C0F351040E7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676651" y="4393864"/>
                <a:ext cx="36036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2CEAE5C-CE33-4060-BC6E-A7095B9E8B44}"/>
                  </a:ext>
                </a:extLst>
              </p14:cNvPr>
              <p14:cNvContentPartPr/>
              <p14:nvPr/>
            </p14:nvContentPartPr>
            <p14:xfrm>
              <a:off x="5440851" y="4214584"/>
              <a:ext cx="530280" cy="230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2CEAE5C-CE33-4060-BC6E-A7095B9E8B4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423211" y="4178944"/>
                <a:ext cx="5659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765975E-AB5E-4DA4-8B59-D7E6B96068BF}"/>
                  </a:ext>
                </a:extLst>
              </p14:cNvPr>
              <p14:cNvContentPartPr/>
              <p14:nvPr/>
            </p14:nvContentPartPr>
            <p14:xfrm>
              <a:off x="6997131" y="3742984"/>
              <a:ext cx="1001520" cy="957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765975E-AB5E-4DA4-8B59-D7E6B96068B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979131" y="3707344"/>
                <a:ext cx="1037160" cy="10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9A6C6E6-D493-4CDF-9A47-489090AA58B8}"/>
                  </a:ext>
                </a:extLst>
              </p14:cNvPr>
              <p14:cNvContentPartPr/>
              <p14:nvPr/>
            </p14:nvContentPartPr>
            <p14:xfrm>
              <a:off x="3638691" y="5792464"/>
              <a:ext cx="570240" cy="603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9A6C6E6-D493-4CDF-9A47-489090AA58B8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620691" y="5756464"/>
                <a:ext cx="60588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A994F5A-DB97-4F87-ADA9-4EAA9537C26E}"/>
                  </a:ext>
                </a:extLst>
              </p14:cNvPr>
              <p14:cNvContentPartPr/>
              <p14:nvPr/>
            </p14:nvContentPartPr>
            <p14:xfrm>
              <a:off x="3430971" y="5742424"/>
              <a:ext cx="325080" cy="124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A994F5A-DB97-4F87-ADA9-4EAA9537C26E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3412971" y="5706784"/>
                <a:ext cx="3607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D880327-94D6-45E2-A118-8AAF1C626694}"/>
                  </a:ext>
                </a:extLst>
              </p14:cNvPr>
              <p14:cNvContentPartPr/>
              <p14:nvPr/>
            </p14:nvContentPartPr>
            <p14:xfrm>
              <a:off x="4227651" y="5648824"/>
              <a:ext cx="330120" cy="293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D880327-94D6-45E2-A118-8AAF1C62669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209651" y="5613184"/>
                <a:ext cx="3657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07BF76B-066E-4D50-A99A-BBB18D0973B0}"/>
                  </a:ext>
                </a:extLst>
              </p14:cNvPr>
              <p14:cNvContentPartPr/>
              <p14:nvPr/>
            </p14:nvContentPartPr>
            <p14:xfrm>
              <a:off x="3946851" y="5429224"/>
              <a:ext cx="436320" cy="174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07BF76B-066E-4D50-A99A-BBB18D0973B0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929211" y="5393584"/>
                <a:ext cx="4719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900B62E-1E6C-4D6E-8DF6-837C011E88AD}"/>
                  </a:ext>
                </a:extLst>
              </p14:cNvPr>
              <p14:cNvContentPartPr/>
              <p14:nvPr/>
            </p14:nvContentPartPr>
            <p14:xfrm>
              <a:off x="4807251" y="5437144"/>
              <a:ext cx="499680" cy="136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900B62E-1E6C-4D6E-8DF6-837C011E88A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789251" y="5401504"/>
                <a:ext cx="535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3C25C1F-1205-430A-B386-B1A6240FD855}"/>
                  </a:ext>
                </a:extLst>
              </p14:cNvPr>
              <p14:cNvContentPartPr/>
              <p14:nvPr/>
            </p14:nvContentPartPr>
            <p14:xfrm>
              <a:off x="4988331" y="5524624"/>
              <a:ext cx="681480" cy="2422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3C25C1F-1205-430A-B386-B1A6240FD85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970331" y="5488624"/>
                <a:ext cx="7171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BD70409-0677-40DC-81BD-2F6AE2DB8864}"/>
                  </a:ext>
                </a:extLst>
              </p14:cNvPr>
              <p14:cNvContentPartPr/>
              <p14:nvPr/>
            </p14:nvContentPartPr>
            <p14:xfrm>
              <a:off x="6436251" y="5014864"/>
              <a:ext cx="422640" cy="673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BD70409-0677-40DC-81BD-2F6AE2DB886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418611" y="4978864"/>
                <a:ext cx="458280" cy="74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1B27684-A886-42FF-8F8A-540D4F02E94D}"/>
                  </a:ext>
                </a:extLst>
              </p14:cNvPr>
              <p14:cNvContentPartPr/>
              <p14:nvPr/>
            </p14:nvContentPartPr>
            <p14:xfrm>
              <a:off x="6237531" y="4935304"/>
              <a:ext cx="424800" cy="198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1B27684-A886-42FF-8F8A-540D4F02E94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219531" y="4899304"/>
                <a:ext cx="460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944AEDD-8B74-43B5-B835-2F755C157FBA}"/>
                  </a:ext>
                </a:extLst>
              </p14:cNvPr>
              <p14:cNvContentPartPr/>
              <p14:nvPr/>
            </p14:nvContentPartPr>
            <p14:xfrm>
              <a:off x="7649811" y="3617704"/>
              <a:ext cx="1242000" cy="893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944AEDD-8B74-43B5-B835-2F755C157FB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632171" y="3581704"/>
                <a:ext cx="1277640" cy="9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E3D3ACE-4A9B-46AE-91F1-AD7B75A3D42D}"/>
                  </a:ext>
                </a:extLst>
              </p14:cNvPr>
              <p14:cNvContentPartPr/>
              <p14:nvPr/>
            </p14:nvContentPartPr>
            <p14:xfrm>
              <a:off x="6716691" y="5243104"/>
              <a:ext cx="551880" cy="612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E3D3ACE-4A9B-46AE-91F1-AD7B75A3D42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698691" y="5207104"/>
                <a:ext cx="58752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EBCF9C6-E9F8-4F99-9FD1-11B4BC572FCC}"/>
                  </a:ext>
                </a:extLst>
              </p14:cNvPr>
              <p14:cNvContentPartPr/>
              <p14:nvPr/>
            </p14:nvContentPartPr>
            <p14:xfrm>
              <a:off x="8481051" y="5300344"/>
              <a:ext cx="511560" cy="5983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EBCF9C6-E9F8-4F99-9FD1-11B4BC572FC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8463411" y="5264344"/>
                <a:ext cx="54720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6B06CA8-E4B4-422C-8013-17B0133374CE}"/>
                  </a:ext>
                </a:extLst>
              </p14:cNvPr>
              <p14:cNvContentPartPr/>
              <p14:nvPr/>
            </p14:nvContentPartPr>
            <p14:xfrm>
              <a:off x="8156691" y="5019544"/>
              <a:ext cx="561240" cy="3308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6B06CA8-E4B4-422C-8013-17B0133374CE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139051" y="4983904"/>
                <a:ext cx="5968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66BD4B6-AFA5-42D1-92E0-BDA60558B74C}"/>
                  </a:ext>
                </a:extLst>
              </p14:cNvPr>
              <p14:cNvContentPartPr/>
              <p14:nvPr/>
            </p14:nvContentPartPr>
            <p14:xfrm>
              <a:off x="8935371" y="4961944"/>
              <a:ext cx="396360" cy="2707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66BD4B6-AFA5-42D1-92E0-BDA60558B74C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917731" y="4926304"/>
                <a:ext cx="4320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CD289FB-BC40-4C2E-AFDA-D8C96F5D7518}"/>
                  </a:ext>
                </a:extLst>
              </p14:cNvPr>
              <p14:cNvContentPartPr/>
              <p14:nvPr/>
            </p14:nvContentPartPr>
            <p14:xfrm>
              <a:off x="9007731" y="5207464"/>
              <a:ext cx="378000" cy="261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CD289FB-BC40-4C2E-AFDA-D8C96F5D751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990091" y="5171464"/>
                <a:ext cx="4136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858D0BB-B185-4E33-B5EA-1B925B8C7E02}"/>
                  </a:ext>
                </a:extLst>
              </p14:cNvPr>
              <p14:cNvContentPartPr/>
              <p14:nvPr/>
            </p14:nvContentPartPr>
            <p14:xfrm>
              <a:off x="9325251" y="4471984"/>
              <a:ext cx="720000" cy="1016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858D0BB-B185-4E33-B5EA-1B925B8C7E02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307611" y="4436344"/>
                <a:ext cx="755640" cy="10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78D4552-FD24-469D-AEE1-FD15826A615F}"/>
                  </a:ext>
                </a:extLst>
              </p14:cNvPr>
              <p14:cNvContentPartPr/>
              <p14:nvPr/>
            </p14:nvContentPartPr>
            <p14:xfrm>
              <a:off x="9826011" y="4831624"/>
              <a:ext cx="303840" cy="369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78D4552-FD24-469D-AEE1-FD15826A615F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808371" y="4795624"/>
                <a:ext cx="33948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9F4AD36-90BB-4021-9C1F-060E8B4CB639}"/>
                  </a:ext>
                </a:extLst>
              </p14:cNvPr>
              <p14:cNvContentPartPr/>
              <p14:nvPr/>
            </p14:nvContentPartPr>
            <p14:xfrm>
              <a:off x="9632691" y="4667464"/>
              <a:ext cx="257400" cy="149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9F4AD36-90BB-4021-9C1F-060E8B4CB639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614691" y="4631464"/>
                <a:ext cx="2930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8BA5D8D-A323-469F-BEB9-DCDF5F989766}"/>
                  </a:ext>
                </a:extLst>
              </p14:cNvPr>
              <p14:cNvContentPartPr/>
              <p14:nvPr/>
            </p14:nvContentPartPr>
            <p14:xfrm>
              <a:off x="10211931" y="5051584"/>
              <a:ext cx="108360" cy="150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8BA5D8D-A323-469F-BEB9-DCDF5F989766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0193931" y="5015584"/>
                <a:ext cx="1440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3ADF4D4-85A3-46FB-94AB-FE2FE7080C1A}"/>
                  </a:ext>
                </a:extLst>
              </p14:cNvPr>
              <p14:cNvContentPartPr/>
              <p14:nvPr/>
            </p14:nvContentPartPr>
            <p14:xfrm>
              <a:off x="10455291" y="4396744"/>
              <a:ext cx="384120" cy="367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3ADF4D4-85A3-46FB-94AB-FE2FE7080C1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10437651" y="4361104"/>
                <a:ext cx="41976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FA440A0-3BA4-4064-BA97-851D801DDCF4}"/>
                  </a:ext>
                </a:extLst>
              </p14:cNvPr>
              <p14:cNvContentPartPr/>
              <p14:nvPr/>
            </p14:nvContentPartPr>
            <p14:xfrm>
              <a:off x="10257291" y="4251664"/>
              <a:ext cx="218520" cy="139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FA440A0-3BA4-4064-BA97-851D801DDCF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239651" y="4216024"/>
                <a:ext cx="2541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69A7202-0D27-4ED5-891C-DBC749005E14}"/>
                  </a:ext>
                </a:extLst>
              </p14:cNvPr>
              <p14:cNvContentPartPr/>
              <p14:nvPr/>
            </p14:nvContentPartPr>
            <p14:xfrm>
              <a:off x="10918251" y="4678624"/>
              <a:ext cx="423360" cy="271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69A7202-0D27-4ED5-891C-DBC749005E1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10900251" y="4642984"/>
                <a:ext cx="4590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7EB8C50-5B10-4B4A-A777-9E3DA5F45BA4}"/>
                  </a:ext>
                </a:extLst>
              </p14:cNvPr>
              <p14:cNvContentPartPr/>
              <p14:nvPr/>
            </p14:nvContentPartPr>
            <p14:xfrm>
              <a:off x="11079531" y="3717784"/>
              <a:ext cx="343800" cy="411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7EB8C50-5B10-4B4A-A777-9E3DA5F45BA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11061891" y="3681784"/>
                <a:ext cx="3794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C903D9A-FF7C-4C31-BFD3-D1AD702EBD89}"/>
                  </a:ext>
                </a:extLst>
              </p14:cNvPr>
              <p14:cNvContentPartPr/>
              <p14:nvPr/>
            </p14:nvContentPartPr>
            <p14:xfrm>
              <a:off x="10854891" y="3665224"/>
              <a:ext cx="243000" cy="741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C903D9A-FF7C-4C31-BFD3-D1AD702EBD89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0836891" y="3629224"/>
                <a:ext cx="2786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31E7427-8CF5-4703-BE17-FC78ECCF8AB8}"/>
                  </a:ext>
                </a:extLst>
              </p14:cNvPr>
              <p14:cNvContentPartPr/>
              <p14:nvPr/>
            </p14:nvContentPartPr>
            <p14:xfrm>
              <a:off x="11397771" y="4001104"/>
              <a:ext cx="229320" cy="280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31E7427-8CF5-4703-BE17-FC78ECCF8AB8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11380131" y="3965464"/>
                <a:ext cx="2649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F756D50-EFD2-4FF9-96C3-3EB8B40515B9}"/>
                  </a:ext>
                </a:extLst>
              </p14:cNvPr>
              <p14:cNvContentPartPr/>
              <p14:nvPr/>
            </p14:nvContentPartPr>
            <p14:xfrm>
              <a:off x="11642571" y="3105784"/>
              <a:ext cx="172440" cy="265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F756D50-EFD2-4FF9-96C3-3EB8B40515B9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624571" y="3069784"/>
                <a:ext cx="2080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4CD2511-9D63-4756-8256-F587B433C0BF}"/>
                  </a:ext>
                </a:extLst>
              </p14:cNvPr>
              <p14:cNvContentPartPr/>
              <p14:nvPr/>
            </p14:nvContentPartPr>
            <p14:xfrm>
              <a:off x="11389131" y="2862064"/>
              <a:ext cx="426240" cy="279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4CD2511-9D63-4756-8256-F587B433C0B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1371131" y="2826424"/>
                <a:ext cx="4618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948D3F0-3D1C-49CF-97A9-BCB8B1E8D72A}"/>
                  </a:ext>
                </a:extLst>
              </p14:cNvPr>
              <p14:cNvContentPartPr/>
              <p14:nvPr/>
            </p14:nvContentPartPr>
            <p14:xfrm>
              <a:off x="11841651" y="3330064"/>
              <a:ext cx="242640" cy="2023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948D3F0-3D1C-49CF-97A9-BCB8B1E8D72A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1824011" y="3294064"/>
                <a:ext cx="2782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24055AB-E38E-449B-ABAB-E91FC8C7BBA4}"/>
                  </a:ext>
                </a:extLst>
              </p14:cNvPr>
              <p14:cNvContentPartPr/>
              <p14:nvPr/>
            </p14:nvContentPartPr>
            <p14:xfrm>
              <a:off x="11714571" y="2274904"/>
              <a:ext cx="720000" cy="1729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24055AB-E38E-449B-ABAB-E91FC8C7BBA4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1696931" y="2238904"/>
                <a:ext cx="755640" cy="18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F159EA-6F0E-40A4-8F56-B5E057844EA0}"/>
                  </a:ext>
                </a:extLst>
              </p14:cNvPr>
              <p14:cNvContentPartPr/>
              <p14:nvPr/>
            </p14:nvContentPartPr>
            <p14:xfrm>
              <a:off x="1294371" y="1064224"/>
              <a:ext cx="1298520" cy="1179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F159EA-6F0E-40A4-8F56-B5E057844EA0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276371" y="1046224"/>
                <a:ext cx="1334160" cy="12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26D8A8-7F8D-4C32-8B78-0C071C7510B7}"/>
                  </a:ext>
                </a:extLst>
              </p14:cNvPr>
              <p14:cNvContentPartPr/>
              <p14:nvPr/>
            </p14:nvContentPartPr>
            <p14:xfrm>
              <a:off x="2190411" y="4010824"/>
              <a:ext cx="627480" cy="1192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26D8A8-7F8D-4C32-8B78-0C071C7510B7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172771" y="3993184"/>
                <a:ext cx="663120" cy="12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BBF0F9-EFB3-413D-9CDA-34757EC01751}"/>
                  </a:ext>
                </a:extLst>
              </p14:cNvPr>
              <p14:cNvContentPartPr/>
              <p14:nvPr/>
            </p14:nvContentPartPr>
            <p14:xfrm>
              <a:off x="2661291" y="5424544"/>
              <a:ext cx="942840" cy="622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BBF0F9-EFB3-413D-9CDA-34757EC01751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643651" y="5406904"/>
                <a:ext cx="97848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624E859-E502-4B52-8257-2507406A4DDB}"/>
                  </a:ext>
                </a:extLst>
              </p14:cNvPr>
              <p14:cNvContentPartPr/>
              <p14:nvPr/>
            </p14:nvContentPartPr>
            <p14:xfrm>
              <a:off x="7749531" y="3943504"/>
              <a:ext cx="983520" cy="127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624E859-E502-4B52-8257-2507406A4DDB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731891" y="3925504"/>
                <a:ext cx="1019160" cy="13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39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F0338B-FB30-4CFD-BC6A-0D670248B6B1}"/>
                  </a:ext>
                </a:extLst>
              </p14:cNvPr>
              <p14:cNvContentPartPr/>
              <p14:nvPr/>
            </p14:nvContentPartPr>
            <p14:xfrm>
              <a:off x="923211" y="387225"/>
              <a:ext cx="372960" cy="49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F0338B-FB30-4CFD-BC6A-0D670248B6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571" y="351585"/>
                <a:ext cx="40860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448C87-541D-4E57-AC8A-C4AB3A4C420D}"/>
                  </a:ext>
                </a:extLst>
              </p14:cNvPr>
              <p14:cNvContentPartPr/>
              <p14:nvPr/>
            </p14:nvContentPartPr>
            <p14:xfrm>
              <a:off x="760131" y="272025"/>
              <a:ext cx="395280" cy="108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448C87-541D-4E57-AC8A-C4AB3A4C42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491" y="236385"/>
                <a:ext cx="4309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DF95C55-3444-46E4-9964-FC40C59337B3}"/>
                  </a:ext>
                </a:extLst>
              </p14:cNvPr>
              <p14:cNvContentPartPr/>
              <p14:nvPr/>
            </p14:nvContentPartPr>
            <p14:xfrm>
              <a:off x="1918971" y="450945"/>
              <a:ext cx="547920" cy="101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DF95C55-3444-46E4-9964-FC40C59337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0971" y="414945"/>
                <a:ext cx="5835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53A2DD-2207-4642-87D9-7C357FC39ED8}"/>
                  </a:ext>
                </a:extLst>
              </p14:cNvPr>
              <p14:cNvContentPartPr/>
              <p14:nvPr/>
            </p14:nvContentPartPr>
            <p14:xfrm>
              <a:off x="1982331" y="640665"/>
              <a:ext cx="428400" cy="110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53A2DD-2207-4642-87D9-7C357FC39E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4691" y="605025"/>
                <a:ext cx="4640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5B97B7-2DDE-4E1E-A33A-D7CBE75C37E8}"/>
                  </a:ext>
                </a:extLst>
              </p14:cNvPr>
              <p14:cNvContentPartPr/>
              <p14:nvPr/>
            </p14:nvContentPartPr>
            <p14:xfrm>
              <a:off x="3261051" y="243945"/>
              <a:ext cx="591840" cy="40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5B97B7-2DDE-4E1E-A33A-D7CBE75C37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3051" y="208305"/>
                <a:ext cx="6274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BB8BBA-B1CA-4A50-818D-A18944B59450}"/>
                  </a:ext>
                </a:extLst>
              </p14:cNvPr>
              <p14:cNvContentPartPr/>
              <p14:nvPr/>
            </p14:nvContentPartPr>
            <p14:xfrm>
              <a:off x="3032451" y="161865"/>
              <a:ext cx="569520" cy="2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BB8BBA-B1CA-4A50-818D-A18944B594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14811" y="126225"/>
                <a:ext cx="6051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85627E9-6981-4B9C-97D3-8B600E32D724}"/>
                  </a:ext>
                </a:extLst>
              </p14:cNvPr>
              <p14:cNvContentPartPr/>
              <p14:nvPr/>
            </p14:nvContentPartPr>
            <p14:xfrm>
              <a:off x="4263651" y="325665"/>
              <a:ext cx="238680" cy="338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85627E9-6981-4B9C-97D3-8B600E32D7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46011" y="290025"/>
                <a:ext cx="27432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A962FD-B440-406F-9471-78902E38510F}"/>
                  </a:ext>
                </a:extLst>
              </p14:cNvPr>
              <p14:cNvContentPartPr/>
              <p14:nvPr/>
            </p14:nvContentPartPr>
            <p14:xfrm>
              <a:off x="3928851" y="175185"/>
              <a:ext cx="510480" cy="69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A962FD-B440-406F-9471-78902E3851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0851" y="139185"/>
                <a:ext cx="546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1737FB-4914-439B-AF00-2E95968C9B99}"/>
                  </a:ext>
                </a:extLst>
              </p14:cNvPr>
              <p14:cNvContentPartPr/>
              <p14:nvPr/>
            </p14:nvContentPartPr>
            <p14:xfrm>
              <a:off x="315171" y="1478745"/>
              <a:ext cx="414360" cy="487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1737FB-4914-439B-AF00-2E95968C9B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7531" y="1442745"/>
                <a:ext cx="45000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5E2D03F-25B5-43A7-8450-7BABF70F5905}"/>
                  </a:ext>
                </a:extLst>
              </p14:cNvPr>
              <p14:cNvContentPartPr/>
              <p14:nvPr/>
            </p14:nvContentPartPr>
            <p14:xfrm>
              <a:off x="234891" y="1366065"/>
              <a:ext cx="262080" cy="109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5E2D03F-25B5-43A7-8450-7BABF70F590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7251" y="1330065"/>
                <a:ext cx="29772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849166-61BD-4D1C-8F5F-730E1118B8AE}"/>
                  </a:ext>
                </a:extLst>
              </p14:cNvPr>
              <p14:cNvContentPartPr/>
              <p14:nvPr/>
            </p14:nvContentPartPr>
            <p14:xfrm>
              <a:off x="832491" y="1819305"/>
              <a:ext cx="75240" cy="79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849166-61BD-4D1C-8F5F-730E1118B8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4491" y="1783665"/>
                <a:ext cx="1108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04E0D1-9538-4D27-B9C1-3F1C40237D25}"/>
                  </a:ext>
                </a:extLst>
              </p14:cNvPr>
              <p14:cNvContentPartPr/>
              <p14:nvPr/>
            </p14:nvContentPartPr>
            <p14:xfrm>
              <a:off x="1547811" y="1295865"/>
              <a:ext cx="343440" cy="344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04E0D1-9538-4D27-B9C1-3F1C40237D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30171" y="1259865"/>
                <a:ext cx="3790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FADD000-8BAF-49D9-9A10-5A769914C8D2}"/>
                  </a:ext>
                </a:extLst>
              </p14:cNvPr>
              <p14:cNvContentPartPr/>
              <p14:nvPr/>
            </p14:nvContentPartPr>
            <p14:xfrm>
              <a:off x="1448451" y="1228905"/>
              <a:ext cx="298800" cy="129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FADD000-8BAF-49D9-9A10-5A769914C8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30451" y="1193265"/>
                <a:ext cx="3344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4FB0DE-DEEA-4B44-991A-47ABEC08EA9B}"/>
                  </a:ext>
                </a:extLst>
              </p14:cNvPr>
              <p14:cNvContentPartPr/>
              <p14:nvPr/>
            </p14:nvContentPartPr>
            <p14:xfrm>
              <a:off x="2018331" y="1638225"/>
              <a:ext cx="226800" cy="23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4FB0DE-DEEA-4B44-991A-47ABEC08EA9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00691" y="1602585"/>
                <a:ext cx="2624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DF90E2E-FD1B-46E3-87DB-E11AF747058B}"/>
                  </a:ext>
                </a:extLst>
              </p14:cNvPr>
              <p14:cNvContentPartPr/>
              <p14:nvPr/>
            </p14:nvContentPartPr>
            <p14:xfrm>
              <a:off x="1873611" y="1647225"/>
              <a:ext cx="426600" cy="299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DF90E2E-FD1B-46E3-87DB-E11AF74705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55971" y="1611585"/>
                <a:ext cx="4622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5D66A6A-46AC-4D54-A60E-E44F50C4F7CE}"/>
                  </a:ext>
                </a:extLst>
              </p14:cNvPr>
              <p14:cNvContentPartPr/>
              <p14:nvPr/>
            </p14:nvContentPartPr>
            <p14:xfrm>
              <a:off x="2786931" y="1334745"/>
              <a:ext cx="340560" cy="335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5D66A6A-46AC-4D54-A60E-E44F50C4F7C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68931" y="1299105"/>
                <a:ext cx="3762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494024E-A9BD-4D6F-BB0F-1DF6A3D0462F}"/>
                  </a:ext>
                </a:extLst>
              </p14:cNvPr>
              <p14:cNvContentPartPr/>
              <p14:nvPr/>
            </p14:nvContentPartPr>
            <p14:xfrm>
              <a:off x="2516571" y="1251225"/>
              <a:ext cx="262080" cy="10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494024E-A9BD-4D6F-BB0F-1DF6A3D0462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98931" y="1215225"/>
                <a:ext cx="2977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D11028E-8D33-4A3D-82DD-052DB4C14CFF}"/>
                  </a:ext>
                </a:extLst>
              </p14:cNvPr>
              <p14:cNvContentPartPr/>
              <p14:nvPr/>
            </p14:nvContentPartPr>
            <p14:xfrm>
              <a:off x="3294891" y="1625265"/>
              <a:ext cx="320040" cy="386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D11028E-8D33-4A3D-82DD-052DB4C14CF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76891" y="1589265"/>
                <a:ext cx="35568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22A21A-E6B4-492B-A6E0-244FDBFE1B73}"/>
                  </a:ext>
                </a:extLst>
              </p14:cNvPr>
              <p14:cNvContentPartPr/>
              <p14:nvPr/>
            </p14:nvContentPartPr>
            <p14:xfrm>
              <a:off x="3956211" y="1181385"/>
              <a:ext cx="280800" cy="346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22A21A-E6B4-492B-A6E0-244FDBFE1B7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38211" y="1145745"/>
                <a:ext cx="31644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FD87640-6159-4A37-8682-BEEEF4556456}"/>
                  </a:ext>
                </a:extLst>
              </p14:cNvPr>
              <p14:cNvContentPartPr/>
              <p14:nvPr/>
            </p14:nvContentPartPr>
            <p14:xfrm>
              <a:off x="3883491" y="1076265"/>
              <a:ext cx="172440" cy="82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FD87640-6159-4A37-8682-BEEEF455645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65851" y="1040625"/>
                <a:ext cx="2080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4715792-41F8-4BB3-B9B3-CB50B67EDAFD}"/>
                  </a:ext>
                </a:extLst>
              </p14:cNvPr>
              <p14:cNvContentPartPr/>
              <p14:nvPr/>
            </p14:nvContentPartPr>
            <p14:xfrm>
              <a:off x="4273011" y="1330425"/>
              <a:ext cx="415800" cy="436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4715792-41F8-4BB3-B9B3-CB50B67EDAF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255371" y="1294425"/>
                <a:ext cx="4514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FE84736-4BA6-4807-9443-6324FB2528F6}"/>
                  </a:ext>
                </a:extLst>
              </p14:cNvPr>
              <p14:cNvContentPartPr/>
              <p14:nvPr/>
            </p14:nvContentPartPr>
            <p14:xfrm>
              <a:off x="4526091" y="1004265"/>
              <a:ext cx="798120" cy="1420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FE84736-4BA6-4807-9443-6324FB2528F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08451" y="968265"/>
                <a:ext cx="833760" cy="14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8676DDB-ABC6-4190-B909-6E2A99BFCF4A}"/>
                  </a:ext>
                </a:extLst>
              </p14:cNvPr>
              <p14:cNvContentPartPr/>
              <p14:nvPr/>
            </p14:nvContentPartPr>
            <p14:xfrm>
              <a:off x="117171" y="1212705"/>
              <a:ext cx="517680" cy="1581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8676DDB-ABC6-4190-B909-6E2A99BFCF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531" y="1176705"/>
                <a:ext cx="553320" cy="16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A7D15ED-2A0D-4570-AE9B-42341D60F3C1}"/>
                  </a:ext>
                </a:extLst>
              </p14:cNvPr>
              <p14:cNvContentPartPr/>
              <p14:nvPr/>
            </p14:nvContentPartPr>
            <p14:xfrm>
              <a:off x="5196051" y="1312785"/>
              <a:ext cx="392760" cy="54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A7D15ED-2A0D-4570-AE9B-42341D60F3C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178411" y="1276785"/>
                <a:ext cx="428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30A3755-017E-4F4F-8156-5B1978146F39}"/>
                  </a:ext>
                </a:extLst>
              </p14:cNvPr>
              <p14:cNvContentPartPr/>
              <p14:nvPr/>
            </p14:nvContentPartPr>
            <p14:xfrm>
              <a:off x="5295771" y="1610145"/>
              <a:ext cx="365040" cy="82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30A3755-017E-4F4F-8156-5B1978146F3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78131" y="1574505"/>
                <a:ext cx="400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759C10E-3C0E-4067-9DCC-26F5D7CA0E41}"/>
                  </a:ext>
                </a:extLst>
              </p14:cNvPr>
              <p14:cNvContentPartPr/>
              <p14:nvPr/>
            </p14:nvContentPartPr>
            <p14:xfrm>
              <a:off x="5732811" y="782865"/>
              <a:ext cx="613800" cy="1401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759C10E-3C0E-4067-9DCC-26F5D7CA0E4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15171" y="747225"/>
                <a:ext cx="649440" cy="14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EA39B6-0434-4A49-8509-A25C54D1716E}"/>
                  </a:ext>
                </a:extLst>
              </p14:cNvPr>
              <p14:cNvContentPartPr/>
              <p14:nvPr/>
            </p14:nvContentPartPr>
            <p14:xfrm>
              <a:off x="6012171" y="1066185"/>
              <a:ext cx="341280" cy="416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EA39B6-0434-4A49-8509-A25C54D1716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94171" y="1030185"/>
                <a:ext cx="3769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8C9BE2A-92F1-4FAC-84F6-DD5AEC8B5FFA}"/>
                  </a:ext>
                </a:extLst>
              </p14:cNvPr>
              <p14:cNvContentPartPr/>
              <p14:nvPr/>
            </p14:nvContentPartPr>
            <p14:xfrm>
              <a:off x="5857371" y="945945"/>
              <a:ext cx="407880" cy="122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8C9BE2A-92F1-4FAC-84F6-DD5AEC8B5F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39371" y="910305"/>
                <a:ext cx="4435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94077D0-1D4A-4397-8D96-0C687767FD53}"/>
                  </a:ext>
                </a:extLst>
              </p14:cNvPr>
              <p14:cNvContentPartPr/>
              <p14:nvPr/>
            </p14:nvContentPartPr>
            <p14:xfrm>
              <a:off x="6418611" y="1339785"/>
              <a:ext cx="110880" cy="145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94077D0-1D4A-4397-8D96-0C687767FD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00611" y="1303785"/>
                <a:ext cx="1465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2A64B82-7BD0-4228-8292-472549B0A3AE}"/>
                  </a:ext>
                </a:extLst>
              </p14:cNvPr>
              <p14:cNvContentPartPr/>
              <p14:nvPr/>
            </p14:nvContentPartPr>
            <p14:xfrm>
              <a:off x="7025211" y="823545"/>
              <a:ext cx="262800" cy="403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2A64B82-7BD0-4228-8292-472549B0A3A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07211" y="787905"/>
                <a:ext cx="2984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638FBD3-E819-469B-BA67-0E4811C66292}"/>
                  </a:ext>
                </a:extLst>
              </p14:cNvPr>
              <p14:cNvContentPartPr/>
              <p14:nvPr/>
            </p14:nvContentPartPr>
            <p14:xfrm>
              <a:off x="6970851" y="774225"/>
              <a:ext cx="277200" cy="68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638FBD3-E819-469B-BA67-0E4811C6629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52851" y="738225"/>
                <a:ext cx="3128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23FE72B-1D94-4FD3-A0FB-0D305C799DDC}"/>
                  </a:ext>
                </a:extLst>
              </p14:cNvPr>
              <p14:cNvContentPartPr/>
              <p14:nvPr/>
            </p14:nvContentPartPr>
            <p14:xfrm>
              <a:off x="7351011" y="1328625"/>
              <a:ext cx="172440" cy="125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23FE72B-1D94-4FD3-A0FB-0D305C799DD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333011" y="1292985"/>
                <a:ext cx="2080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3A02B5C-BE45-4707-BBD5-ECD7A868586E}"/>
                  </a:ext>
                </a:extLst>
              </p14:cNvPr>
              <p14:cNvContentPartPr/>
              <p14:nvPr/>
            </p14:nvContentPartPr>
            <p14:xfrm>
              <a:off x="7912251" y="743265"/>
              <a:ext cx="235800" cy="409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3A02B5C-BE45-4707-BBD5-ECD7A868586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94251" y="707265"/>
                <a:ext cx="2714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E23512D-B749-453C-A752-B6165BE60D60}"/>
                  </a:ext>
                </a:extLst>
              </p14:cNvPr>
              <p14:cNvContentPartPr/>
              <p14:nvPr/>
            </p14:nvContentPartPr>
            <p14:xfrm>
              <a:off x="7785531" y="660825"/>
              <a:ext cx="198720" cy="27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E23512D-B749-453C-A752-B6165BE60D6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67531" y="624825"/>
                <a:ext cx="2343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F228465-0C47-44A3-9D1C-15DC84CCCF63}"/>
                  </a:ext>
                </a:extLst>
              </p14:cNvPr>
              <p14:cNvContentPartPr/>
              <p14:nvPr/>
            </p14:nvContentPartPr>
            <p14:xfrm>
              <a:off x="8193051" y="1158345"/>
              <a:ext cx="137520" cy="290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F228465-0C47-44A3-9D1C-15DC84CCCF6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75051" y="1122705"/>
                <a:ext cx="1731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90742DF-9F1C-4D48-A628-2F7F3E06BEEF}"/>
                  </a:ext>
                </a:extLst>
              </p14:cNvPr>
              <p14:cNvContentPartPr/>
              <p14:nvPr/>
            </p14:nvContentPartPr>
            <p14:xfrm>
              <a:off x="8663211" y="591705"/>
              <a:ext cx="264960" cy="384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90742DF-9F1C-4D48-A628-2F7F3E06BEE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45211" y="555705"/>
                <a:ext cx="30060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BF56B54-AE8C-478E-826D-D777355C28CB}"/>
                  </a:ext>
                </a:extLst>
              </p14:cNvPr>
              <p14:cNvContentPartPr/>
              <p14:nvPr/>
            </p14:nvContentPartPr>
            <p14:xfrm>
              <a:off x="8573211" y="452385"/>
              <a:ext cx="12672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BF56B54-AE8C-478E-826D-D777355C28C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55211" y="416385"/>
                <a:ext cx="162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FD2125E-D1C1-4BC1-9287-89F05085973A}"/>
                  </a:ext>
                </a:extLst>
              </p14:cNvPr>
              <p14:cNvContentPartPr/>
              <p14:nvPr/>
            </p14:nvContentPartPr>
            <p14:xfrm>
              <a:off x="8871651" y="1131345"/>
              <a:ext cx="209520" cy="308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FD2125E-D1C1-4BC1-9287-89F05085973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854011" y="1095345"/>
                <a:ext cx="2451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B65174B-E92E-4CED-BDA7-01B5071863C8}"/>
                  </a:ext>
                </a:extLst>
              </p14:cNvPr>
              <p14:cNvContentPartPr/>
              <p14:nvPr/>
            </p14:nvContentPartPr>
            <p14:xfrm>
              <a:off x="9007371" y="417825"/>
              <a:ext cx="264600" cy="1467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B65174B-E92E-4CED-BDA7-01B5071863C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89371" y="382185"/>
                <a:ext cx="300240" cy="15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AA46B97-D6BD-4F38-B6EB-89D664278E27}"/>
                  </a:ext>
                </a:extLst>
              </p14:cNvPr>
              <p14:cNvContentPartPr/>
              <p14:nvPr/>
            </p14:nvContentPartPr>
            <p14:xfrm>
              <a:off x="9216171" y="271305"/>
              <a:ext cx="696960" cy="2477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AA46B97-D6BD-4F38-B6EB-89D664278E2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198531" y="235665"/>
                <a:ext cx="732600" cy="25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FACBCE4-2FD2-4561-AA92-5AABB5134EA4}"/>
                  </a:ext>
                </a:extLst>
              </p14:cNvPr>
              <p14:cNvContentPartPr/>
              <p14:nvPr/>
            </p14:nvContentPartPr>
            <p14:xfrm>
              <a:off x="9379971" y="535185"/>
              <a:ext cx="216720" cy="352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FACBCE4-2FD2-4561-AA92-5AABB5134EA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361971" y="499545"/>
                <a:ext cx="2523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23DAE09-B160-4965-A25A-AF9E9C3ABAF9}"/>
                  </a:ext>
                </a:extLst>
              </p14:cNvPr>
              <p14:cNvContentPartPr/>
              <p14:nvPr/>
            </p14:nvContentPartPr>
            <p14:xfrm>
              <a:off x="9994491" y="479385"/>
              <a:ext cx="64080" cy="162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23DAE09-B160-4965-A25A-AF9E9C3ABAF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976851" y="443385"/>
                <a:ext cx="997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CF802D1-F12B-418D-BD63-2CE827A21CFC}"/>
                  </a:ext>
                </a:extLst>
              </p14:cNvPr>
              <p14:cNvContentPartPr/>
              <p14:nvPr/>
            </p14:nvContentPartPr>
            <p14:xfrm>
              <a:off x="10473651" y="352665"/>
              <a:ext cx="173160" cy="199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CF802D1-F12B-418D-BD63-2CE827A21CF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455651" y="317025"/>
                <a:ext cx="2088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943897-7257-4B1C-B6C0-B9F9A505CC9C}"/>
                  </a:ext>
                </a:extLst>
              </p14:cNvPr>
              <p14:cNvContentPartPr/>
              <p14:nvPr/>
            </p14:nvContentPartPr>
            <p14:xfrm>
              <a:off x="11586411" y="307665"/>
              <a:ext cx="282960" cy="150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943897-7257-4B1C-B6C0-B9F9A505CC9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568771" y="271665"/>
                <a:ext cx="3186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D756515-8F67-4C64-997E-0C391D92A929}"/>
                  </a:ext>
                </a:extLst>
              </p14:cNvPr>
              <p14:cNvContentPartPr/>
              <p14:nvPr/>
            </p14:nvContentPartPr>
            <p14:xfrm>
              <a:off x="9495891" y="1155825"/>
              <a:ext cx="36360" cy="203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D756515-8F67-4C64-997E-0C391D92A92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478251" y="1120185"/>
                <a:ext cx="72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6A0881F-077A-44DC-B73D-C1614BE29E67}"/>
                  </a:ext>
                </a:extLst>
              </p14:cNvPr>
              <p14:cNvContentPartPr/>
              <p14:nvPr/>
            </p14:nvContentPartPr>
            <p14:xfrm>
              <a:off x="9674811" y="1149345"/>
              <a:ext cx="102960" cy="396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6A0881F-077A-44DC-B73D-C1614BE29E6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657171" y="1113705"/>
                <a:ext cx="1386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B1EE0A6-FADB-4BE7-A7ED-2CA2CCC2338D}"/>
                  </a:ext>
                </a:extLst>
              </p14:cNvPr>
              <p14:cNvContentPartPr/>
              <p14:nvPr/>
            </p14:nvContentPartPr>
            <p14:xfrm>
              <a:off x="9759051" y="1427985"/>
              <a:ext cx="290880" cy="206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B1EE0A6-FADB-4BE7-A7ED-2CA2CCC2338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741411" y="1392345"/>
                <a:ext cx="3265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047D8BB-A0E2-480E-9D48-2981FA992BC8}"/>
                  </a:ext>
                </a:extLst>
              </p14:cNvPr>
              <p14:cNvContentPartPr/>
              <p14:nvPr/>
            </p14:nvContentPartPr>
            <p14:xfrm>
              <a:off x="10310211" y="1132425"/>
              <a:ext cx="93600" cy="171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047D8BB-A0E2-480E-9D48-2981FA992BC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292571" y="1096785"/>
                <a:ext cx="1292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49C5E8A-3736-4F91-969A-702145A0E31F}"/>
                  </a:ext>
                </a:extLst>
              </p14:cNvPr>
              <p14:cNvContentPartPr/>
              <p14:nvPr/>
            </p14:nvContentPartPr>
            <p14:xfrm>
              <a:off x="10628451" y="950265"/>
              <a:ext cx="80280" cy="100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49C5E8A-3736-4F91-969A-702145A0E31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10451" y="914265"/>
                <a:ext cx="1159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E423BCE-C725-40DA-AD2A-68EB2717594B}"/>
                  </a:ext>
                </a:extLst>
              </p14:cNvPr>
              <p14:cNvContentPartPr/>
              <p14:nvPr/>
            </p14:nvContentPartPr>
            <p14:xfrm>
              <a:off x="10836171" y="931905"/>
              <a:ext cx="46800" cy="406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E423BCE-C725-40DA-AD2A-68EB2717594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818531" y="896265"/>
                <a:ext cx="824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69BDAF3-7EE0-4BEF-9654-E6FA25A25FED}"/>
                  </a:ext>
                </a:extLst>
              </p14:cNvPr>
              <p14:cNvContentPartPr/>
              <p14:nvPr/>
            </p14:nvContentPartPr>
            <p14:xfrm>
              <a:off x="10981611" y="1222065"/>
              <a:ext cx="132480" cy="183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69BDAF3-7EE0-4BEF-9654-E6FA25A25FE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963611" y="1186065"/>
                <a:ext cx="1681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EE17EA9-971C-4F79-8B95-14DE82E5D6A6}"/>
                  </a:ext>
                </a:extLst>
              </p14:cNvPr>
              <p14:cNvContentPartPr/>
              <p14:nvPr/>
            </p14:nvContentPartPr>
            <p14:xfrm>
              <a:off x="11866851" y="975465"/>
              <a:ext cx="255600" cy="211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EE17EA9-971C-4F79-8B95-14DE82E5D6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849211" y="939825"/>
                <a:ext cx="2912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E544C4-86DB-4F34-B3BE-89D6A887A6BD}"/>
                  </a:ext>
                </a:extLst>
              </p14:cNvPr>
              <p14:cNvContentPartPr/>
              <p14:nvPr/>
            </p14:nvContentPartPr>
            <p14:xfrm>
              <a:off x="9696771" y="1982385"/>
              <a:ext cx="192240" cy="220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E544C4-86DB-4F34-B3BE-89D6A887A6B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678771" y="1946385"/>
                <a:ext cx="2278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51FDE6C-1E30-4F17-9DB9-8747ED9C762F}"/>
                  </a:ext>
                </a:extLst>
              </p14:cNvPr>
              <p14:cNvContentPartPr/>
              <p14:nvPr/>
            </p14:nvContentPartPr>
            <p14:xfrm>
              <a:off x="10343691" y="1737945"/>
              <a:ext cx="96120" cy="218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51FDE6C-1E30-4F17-9DB9-8747ED9C762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26051" y="1701945"/>
                <a:ext cx="1317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F607978-26EC-4C97-90C7-AA9A354B114E}"/>
                  </a:ext>
                </a:extLst>
              </p14:cNvPr>
              <p14:cNvContentPartPr/>
              <p14:nvPr/>
            </p14:nvContentPartPr>
            <p14:xfrm>
              <a:off x="10537371" y="1782945"/>
              <a:ext cx="109440" cy="364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F607978-26EC-4C97-90C7-AA9A354B114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519731" y="1747305"/>
                <a:ext cx="1450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D60C1D8-3ECB-4BC3-8A42-D776B9FAABE8}"/>
                  </a:ext>
                </a:extLst>
              </p14:cNvPr>
              <p14:cNvContentPartPr/>
              <p14:nvPr/>
            </p14:nvContentPartPr>
            <p14:xfrm>
              <a:off x="10655811" y="2140785"/>
              <a:ext cx="168480" cy="185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D60C1D8-3ECB-4BC3-8A42-D776B9FAABE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637811" y="2105145"/>
                <a:ext cx="2041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665FF21-1211-47B7-85BF-0E0C014E3335}"/>
                  </a:ext>
                </a:extLst>
              </p14:cNvPr>
              <p14:cNvContentPartPr/>
              <p14:nvPr/>
            </p14:nvContentPartPr>
            <p14:xfrm>
              <a:off x="11116251" y="1818585"/>
              <a:ext cx="257040" cy="157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665FF21-1211-47B7-85BF-0E0C014E333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098251" y="1782945"/>
                <a:ext cx="2926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239FC7B-7B3B-4EEE-8B0C-57E03C0AF1A8}"/>
                  </a:ext>
                </a:extLst>
              </p14:cNvPr>
              <p14:cNvContentPartPr/>
              <p14:nvPr/>
            </p14:nvContentPartPr>
            <p14:xfrm>
              <a:off x="11714571" y="1679625"/>
              <a:ext cx="67680" cy="177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239FC7B-7B3B-4EEE-8B0C-57E03C0AF1A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696931" y="1643625"/>
                <a:ext cx="103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BC17F84-5BA3-4A7A-8EF2-49C9690D04BD}"/>
                  </a:ext>
                </a:extLst>
              </p14:cNvPr>
              <p14:cNvContentPartPr/>
              <p14:nvPr/>
            </p14:nvContentPartPr>
            <p14:xfrm>
              <a:off x="11741931" y="1863585"/>
              <a:ext cx="266040" cy="291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BC17F84-5BA3-4A7A-8EF2-49C9690D04B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724291" y="1827585"/>
                <a:ext cx="3016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E0A2A30-082D-46DF-B8BA-E326A68E4CE5}"/>
                  </a:ext>
                </a:extLst>
              </p14:cNvPr>
              <p14:cNvContentPartPr/>
              <p14:nvPr/>
            </p14:nvContentPartPr>
            <p14:xfrm>
              <a:off x="11813931" y="2256705"/>
              <a:ext cx="241920" cy="258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E0A2A30-082D-46DF-B8BA-E326A68E4CE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795931" y="2220705"/>
                <a:ext cx="2775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E70400B-2290-43DA-AA62-8B3FF7C4134F}"/>
                  </a:ext>
                </a:extLst>
              </p14:cNvPr>
              <p14:cNvContentPartPr/>
              <p14:nvPr/>
            </p14:nvContentPartPr>
            <p14:xfrm>
              <a:off x="9976491" y="2661345"/>
              <a:ext cx="183960" cy="254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E70400B-2290-43DA-AA62-8B3FF7C4134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958491" y="2625705"/>
                <a:ext cx="2196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9471CF1-6345-4805-9916-A8AC644C862B}"/>
                  </a:ext>
                </a:extLst>
              </p14:cNvPr>
              <p14:cNvContentPartPr/>
              <p14:nvPr/>
            </p14:nvContentPartPr>
            <p14:xfrm>
              <a:off x="10598931" y="2522385"/>
              <a:ext cx="95400" cy="232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9471CF1-6345-4805-9916-A8AC644C862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581291" y="2486745"/>
                <a:ext cx="1310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F372C60-B407-48EF-A976-C04AF180F1CD}"/>
                  </a:ext>
                </a:extLst>
              </p14:cNvPr>
              <p14:cNvContentPartPr/>
              <p14:nvPr/>
            </p14:nvContentPartPr>
            <p14:xfrm>
              <a:off x="11316411" y="2597985"/>
              <a:ext cx="8640" cy="209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F372C60-B407-48EF-A976-C04AF180F1C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298771" y="2562345"/>
                <a:ext cx="442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2ED4E6C-3523-48AB-9BF0-B687161840B0}"/>
                  </a:ext>
                </a:extLst>
              </p14:cNvPr>
              <p14:cNvContentPartPr/>
              <p14:nvPr/>
            </p14:nvContentPartPr>
            <p14:xfrm>
              <a:off x="11734371" y="2796345"/>
              <a:ext cx="284040" cy="119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2ED4E6C-3523-48AB-9BF0-B687161840B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716371" y="2760705"/>
                <a:ext cx="3196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EF068B2-7934-487C-B9C5-8E1D5F8C8450}"/>
                  </a:ext>
                </a:extLst>
              </p14:cNvPr>
              <p14:cNvContentPartPr/>
              <p14:nvPr/>
            </p14:nvContentPartPr>
            <p14:xfrm>
              <a:off x="11687571" y="-46575"/>
              <a:ext cx="1331640" cy="2514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EF068B2-7934-487C-B9C5-8E1D5F8C845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669931" y="-82575"/>
                <a:ext cx="1367280" cy="25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954DE81-5408-426F-ADDD-652323F25FB8}"/>
                  </a:ext>
                </a:extLst>
              </p14:cNvPr>
              <p14:cNvContentPartPr/>
              <p14:nvPr/>
            </p14:nvContentPartPr>
            <p14:xfrm>
              <a:off x="1765251" y="4384864"/>
              <a:ext cx="537840" cy="205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954DE81-5408-426F-ADDD-652323F25FB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47251" y="4348864"/>
                <a:ext cx="5734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0EC4DB2-BFDA-479B-8AC4-FAF009E5C845}"/>
                  </a:ext>
                </a:extLst>
              </p14:cNvPr>
              <p14:cNvContentPartPr/>
              <p14:nvPr/>
            </p14:nvContentPartPr>
            <p14:xfrm>
              <a:off x="1846611" y="4895704"/>
              <a:ext cx="621000" cy="192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0EC4DB2-BFDA-479B-8AC4-FAF009E5C84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828971" y="4860064"/>
                <a:ext cx="656640" cy="26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10E767C1-9AC5-4631-80BF-5BE930598E45}"/>
              </a:ext>
            </a:extLst>
          </p:cNvPr>
          <p:cNvGrpSpPr/>
          <p:nvPr/>
        </p:nvGrpSpPr>
        <p:grpSpPr>
          <a:xfrm>
            <a:off x="207891" y="113824"/>
            <a:ext cx="1847160" cy="1198800"/>
            <a:chOff x="207891" y="113824"/>
            <a:chExt cx="1847160" cy="11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40EC454-E98B-4DD7-A389-1744BB2D4BEF}"/>
                    </a:ext>
                  </a:extLst>
                </p14:cNvPr>
                <p14:cNvContentPartPr/>
                <p14:nvPr/>
              </p14:nvContentPartPr>
              <p14:xfrm>
                <a:off x="271251" y="113824"/>
                <a:ext cx="636120" cy="538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40EC454-E98B-4DD7-A389-1744BB2D4BE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53611" y="95824"/>
                  <a:ext cx="671760" cy="57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8843D51-084F-4950-B3A3-7AB3986855A6}"/>
                    </a:ext>
                  </a:extLst>
                </p14:cNvPr>
                <p14:cNvContentPartPr/>
                <p14:nvPr/>
              </p14:nvContentPartPr>
              <p14:xfrm>
                <a:off x="207891" y="468784"/>
                <a:ext cx="743400" cy="690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8843D51-084F-4950-B3A3-7AB3986855A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90251" y="451144"/>
                  <a:ext cx="77904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B59F4CF-E60B-42CB-B5FC-DC1C291E667B}"/>
                    </a:ext>
                  </a:extLst>
                </p14:cNvPr>
                <p14:cNvContentPartPr/>
                <p14:nvPr/>
              </p14:nvContentPartPr>
              <p14:xfrm>
                <a:off x="1484451" y="910864"/>
                <a:ext cx="570600" cy="40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B59F4CF-E60B-42CB-B5FC-DC1C291E667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466451" y="893224"/>
                  <a:ext cx="606240" cy="43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195AD89-1B95-4310-B9E7-3D90A54E272E}"/>
              </a:ext>
            </a:extLst>
          </p:cNvPr>
          <p:cNvGrpSpPr/>
          <p:nvPr/>
        </p:nvGrpSpPr>
        <p:grpSpPr>
          <a:xfrm>
            <a:off x="2670291" y="977464"/>
            <a:ext cx="1506600" cy="172800"/>
            <a:chOff x="2670291" y="977464"/>
            <a:chExt cx="150660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D2122C9-6481-4208-AE03-84728A0C9CCF}"/>
                    </a:ext>
                  </a:extLst>
                </p14:cNvPr>
                <p14:cNvContentPartPr/>
                <p14:nvPr/>
              </p14:nvContentPartPr>
              <p14:xfrm>
                <a:off x="2670291" y="1078264"/>
                <a:ext cx="521640" cy="72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D2122C9-6481-4208-AE03-84728A0C9CC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52291" y="1060624"/>
                  <a:ext cx="557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FD9A56A-5AB9-49CA-8AE4-7188B4878AF4}"/>
                    </a:ext>
                  </a:extLst>
                </p14:cNvPr>
                <p14:cNvContentPartPr/>
                <p14:nvPr/>
              </p14:nvContentPartPr>
              <p14:xfrm>
                <a:off x="3756771" y="977464"/>
                <a:ext cx="420120" cy="38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FD9A56A-5AB9-49CA-8AE4-7188B4878AF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38771" y="959464"/>
                  <a:ext cx="455760" cy="7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3C248FA-78BB-4018-AB9F-2AEA0ACC89CF}"/>
                  </a:ext>
                </a:extLst>
              </p14:cNvPr>
              <p14:cNvContentPartPr/>
              <p14:nvPr/>
            </p14:nvContentPartPr>
            <p14:xfrm>
              <a:off x="310491" y="4717864"/>
              <a:ext cx="674280" cy="660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3C248FA-78BB-4018-AB9F-2AEA0ACC89C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92491" y="4682224"/>
                <a:ext cx="709920" cy="7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7202EAB-D627-4DFA-876C-3C6212FD2269}"/>
                  </a:ext>
                </a:extLst>
              </p14:cNvPr>
              <p14:cNvContentPartPr/>
              <p14:nvPr/>
            </p14:nvContentPartPr>
            <p14:xfrm>
              <a:off x="126531" y="4433104"/>
              <a:ext cx="470160" cy="383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7202EAB-D627-4DFA-876C-3C6212FD226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8531" y="4397104"/>
                <a:ext cx="5058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3934469-9409-450C-92B1-B8098994D196}"/>
                  </a:ext>
                </a:extLst>
              </p14:cNvPr>
              <p14:cNvContentPartPr/>
              <p14:nvPr/>
            </p14:nvContentPartPr>
            <p14:xfrm>
              <a:off x="959211" y="4779784"/>
              <a:ext cx="185400" cy="161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3934469-9409-450C-92B1-B8098994D19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41571" y="4743784"/>
                <a:ext cx="2210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19885A6-BCF4-4451-88D6-4301CD0EC6E4}"/>
                  </a:ext>
                </a:extLst>
              </p14:cNvPr>
              <p14:cNvContentPartPr/>
              <p14:nvPr/>
            </p14:nvContentPartPr>
            <p14:xfrm>
              <a:off x="2667411" y="4254904"/>
              <a:ext cx="292680" cy="397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19885A6-BCF4-4451-88D6-4301CD0EC6E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649771" y="4218904"/>
                <a:ext cx="3283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CDA76C4-4CDE-4031-97EA-C9863D040E70}"/>
                  </a:ext>
                </a:extLst>
              </p14:cNvPr>
              <p14:cNvContentPartPr/>
              <p14:nvPr/>
            </p14:nvContentPartPr>
            <p14:xfrm>
              <a:off x="3122811" y="4294144"/>
              <a:ext cx="362520" cy="142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CDA76C4-4CDE-4031-97EA-C9863D040E7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105171" y="4258144"/>
                <a:ext cx="3981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8D8ED43-982E-4281-A421-CE2079E9F491}"/>
                  </a:ext>
                </a:extLst>
              </p14:cNvPr>
              <p14:cNvContentPartPr/>
              <p14:nvPr/>
            </p14:nvContentPartPr>
            <p14:xfrm>
              <a:off x="3249891" y="4182184"/>
              <a:ext cx="234000" cy="285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8D8ED43-982E-4281-A421-CE2079E9F49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232251" y="4146544"/>
                <a:ext cx="2696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131F6B-4D1C-4599-96F7-85E8DC6A4C18}"/>
                  </a:ext>
                </a:extLst>
              </p14:cNvPr>
              <p14:cNvContentPartPr/>
              <p14:nvPr/>
            </p14:nvContentPartPr>
            <p14:xfrm>
              <a:off x="3838491" y="3771064"/>
              <a:ext cx="301680" cy="399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131F6B-4D1C-4599-96F7-85E8DC6A4C1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820491" y="3735424"/>
                <a:ext cx="3373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BD59A7A-476E-4402-9BB4-965C060E2E9F}"/>
                  </a:ext>
                </a:extLst>
              </p14:cNvPr>
              <p14:cNvContentPartPr/>
              <p14:nvPr/>
            </p14:nvContentPartPr>
            <p14:xfrm>
              <a:off x="3630411" y="3641824"/>
              <a:ext cx="346320" cy="194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BD59A7A-476E-4402-9BB4-965C060E2E9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612771" y="3605824"/>
                <a:ext cx="3819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E21FFB6-71BF-46EA-8AF9-A91C79AEA79B}"/>
                  </a:ext>
                </a:extLst>
              </p14:cNvPr>
              <p14:cNvContentPartPr/>
              <p14:nvPr/>
            </p14:nvContentPartPr>
            <p14:xfrm>
              <a:off x="4282011" y="3709864"/>
              <a:ext cx="219240" cy="237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E21FFB6-71BF-46EA-8AF9-A91C79AEA79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264011" y="3674224"/>
                <a:ext cx="2548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F564765-C1EC-408D-BDE0-68AA01BB325D}"/>
                  </a:ext>
                </a:extLst>
              </p14:cNvPr>
              <p14:cNvContentPartPr/>
              <p14:nvPr/>
            </p14:nvContentPartPr>
            <p14:xfrm>
              <a:off x="3838491" y="4034584"/>
              <a:ext cx="797760" cy="283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F564765-C1EC-408D-BDE0-68AA01BB325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820491" y="3998944"/>
                <a:ext cx="83340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F0FFEC5-F7CB-4A99-8904-1760038A960A}"/>
                  </a:ext>
                </a:extLst>
              </p14:cNvPr>
              <p14:cNvContentPartPr/>
              <p14:nvPr/>
            </p14:nvContentPartPr>
            <p14:xfrm>
              <a:off x="4273011" y="4364344"/>
              <a:ext cx="550440" cy="326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F0FFEC5-F7CB-4A99-8904-1760038A960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255371" y="4328704"/>
                <a:ext cx="5860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1F9DC10-87A1-4A59-BFC6-FA21FF4EF4EF}"/>
                  </a:ext>
                </a:extLst>
              </p14:cNvPr>
              <p14:cNvContentPartPr/>
              <p14:nvPr/>
            </p14:nvContentPartPr>
            <p14:xfrm>
              <a:off x="5151051" y="3740464"/>
              <a:ext cx="325080" cy="1886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1F9DC10-87A1-4A59-BFC6-FA21FF4EF4E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133411" y="3704824"/>
                <a:ext cx="36072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2C26046-FFFD-4A49-A0DE-9C8BE15AA79E}"/>
                  </a:ext>
                </a:extLst>
              </p14:cNvPr>
              <p14:cNvContentPartPr/>
              <p14:nvPr/>
            </p14:nvContentPartPr>
            <p14:xfrm>
              <a:off x="5241771" y="3657304"/>
              <a:ext cx="263520" cy="310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2C26046-FFFD-4A49-A0DE-9C8BE15AA79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223771" y="3621664"/>
                <a:ext cx="2991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C934735-98F4-47F8-B45E-7E656247EA2D}"/>
                  </a:ext>
                </a:extLst>
              </p14:cNvPr>
              <p14:cNvContentPartPr/>
              <p14:nvPr/>
            </p14:nvContentPartPr>
            <p14:xfrm>
              <a:off x="5647491" y="3345184"/>
              <a:ext cx="193320" cy="297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C934735-98F4-47F8-B45E-7E656247EA2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629491" y="3309184"/>
                <a:ext cx="2289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E9CEFB5-4B16-4F80-8780-6FB42FC0570E}"/>
                  </a:ext>
                </a:extLst>
              </p14:cNvPr>
              <p14:cNvContentPartPr/>
              <p14:nvPr/>
            </p14:nvContentPartPr>
            <p14:xfrm>
              <a:off x="6146811" y="3251224"/>
              <a:ext cx="245880" cy="88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E9CEFB5-4B16-4F80-8780-6FB42FC0570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128811" y="3215224"/>
                <a:ext cx="281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AEBBDC7-FF35-4B5A-8A06-6F5DB1699EB4}"/>
                  </a:ext>
                </a:extLst>
              </p14:cNvPr>
              <p14:cNvContentPartPr/>
              <p14:nvPr/>
            </p14:nvContentPartPr>
            <p14:xfrm>
              <a:off x="6246531" y="3186424"/>
              <a:ext cx="263160" cy="201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AEBBDC7-FF35-4B5A-8A06-6F5DB1699EB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228891" y="3150784"/>
                <a:ext cx="2988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8B7C919-FC59-4DF5-B94E-AB14D0A64233}"/>
                  </a:ext>
                </a:extLst>
              </p14:cNvPr>
              <p14:cNvContentPartPr/>
              <p14:nvPr/>
            </p14:nvContentPartPr>
            <p14:xfrm>
              <a:off x="6328971" y="3213424"/>
              <a:ext cx="135360" cy="37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8B7C919-FC59-4DF5-B94E-AB14D0A6423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311331" y="3177784"/>
                <a:ext cx="1710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2576EB3-BD14-4E50-A76E-620529E78E04}"/>
                  </a:ext>
                </a:extLst>
              </p14:cNvPr>
              <p14:cNvContentPartPr/>
              <p14:nvPr/>
            </p14:nvContentPartPr>
            <p14:xfrm>
              <a:off x="6606891" y="3041344"/>
              <a:ext cx="147960" cy="164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2576EB3-BD14-4E50-A76E-620529E78E0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589251" y="3005704"/>
                <a:ext cx="1836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7773DDF-23F6-4769-9931-30C598CFBDF0}"/>
                  </a:ext>
                </a:extLst>
              </p14:cNvPr>
              <p14:cNvContentPartPr/>
              <p14:nvPr/>
            </p14:nvContentPartPr>
            <p14:xfrm>
              <a:off x="1714131" y="5680504"/>
              <a:ext cx="603360" cy="606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7773DDF-23F6-4769-9931-30C598CFBDF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696131" y="5644504"/>
                <a:ext cx="63900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3832EB0-81DE-4D3D-98A0-1F1D93ADF903}"/>
                  </a:ext>
                </a:extLst>
              </p14:cNvPr>
              <p14:cNvContentPartPr/>
              <p14:nvPr/>
            </p14:nvContentPartPr>
            <p14:xfrm>
              <a:off x="1430091" y="5542984"/>
              <a:ext cx="405360" cy="278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3832EB0-81DE-4D3D-98A0-1F1D93ADF90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412451" y="5506984"/>
                <a:ext cx="4410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F3EE426-8A64-4FFA-BA00-70107CAAA419}"/>
                  </a:ext>
                </a:extLst>
              </p14:cNvPr>
              <p14:cNvContentPartPr/>
              <p14:nvPr/>
            </p14:nvContentPartPr>
            <p14:xfrm>
              <a:off x="2217771" y="5812264"/>
              <a:ext cx="251280" cy="1774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F3EE426-8A64-4FFA-BA00-70107CAAA41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200131" y="5776264"/>
                <a:ext cx="286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D34B42E-66D0-4973-8E41-EEF1506E2F9E}"/>
                  </a:ext>
                </a:extLst>
              </p14:cNvPr>
              <p14:cNvContentPartPr/>
              <p14:nvPr/>
            </p14:nvContentPartPr>
            <p14:xfrm>
              <a:off x="2806011" y="5659984"/>
              <a:ext cx="405000" cy="97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D34B42E-66D0-4973-8E41-EEF1506E2F9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788371" y="5624344"/>
                <a:ext cx="4406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4A59E38-2D7D-4698-8B24-166FE9A9F57F}"/>
                  </a:ext>
                </a:extLst>
              </p14:cNvPr>
              <p14:cNvContentPartPr/>
              <p14:nvPr/>
            </p14:nvContentPartPr>
            <p14:xfrm>
              <a:off x="3005091" y="5847544"/>
              <a:ext cx="296640" cy="64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4A59E38-2D7D-4698-8B24-166FE9A9F57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987451" y="5811904"/>
                <a:ext cx="3322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7FD58E1-F522-499C-8046-8330732A15B3}"/>
                  </a:ext>
                </a:extLst>
              </p14:cNvPr>
              <p14:cNvContentPartPr/>
              <p14:nvPr/>
            </p14:nvContentPartPr>
            <p14:xfrm>
              <a:off x="3494331" y="5296024"/>
              <a:ext cx="144000" cy="184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7FD58E1-F522-499C-8046-8330732A15B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476331" y="5260384"/>
                <a:ext cx="1796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969941A-6ACF-45FB-8BCA-B9BB27F59544}"/>
                  </a:ext>
                </a:extLst>
              </p14:cNvPr>
              <p14:cNvContentPartPr/>
              <p14:nvPr/>
            </p14:nvContentPartPr>
            <p14:xfrm>
              <a:off x="3621051" y="5595184"/>
              <a:ext cx="337680" cy="153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969941A-6ACF-45FB-8BCA-B9BB27F5954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603411" y="5559544"/>
                <a:ext cx="373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017FF8D-73C5-49A7-8085-755F38FF6DE2}"/>
                  </a:ext>
                </a:extLst>
              </p14:cNvPr>
              <p14:cNvContentPartPr/>
              <p14:nvPr/>
            </p14:nvContentPartPr>
            <p14:xfrm>
              <a:off x="3738771" y="5870944"/>
              <a:ext cx="417600" cy="337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017FF8D-73C5-49A7-8085-755F38FF6DE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21131" y="5835304"/>
                <a:ext cx="45324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7C2B81D-EE18-4275-A115-652525BF0F65}"/>
                  </a:ext>
                </a:extLst>
              </p14:cNvPr>
              <p14:cNvContentPartPr/>
              <p14:nvPr/>
            </p14:nvContentPartPr>
            <p14:xfrm>
              <a:off x="4318011" y="5263264"/>
              <a:ext cx="326520" cy="334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7C2B81D-EE18-4275-A115-652525BF0F6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300011" y="5227624"/>
                <a:ext cx="3621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D4107F6-A8DE-4991-9990-DEA2540B5CD7}"/>
                  </a:ext>
                </a:extLst>
              </p14:cNvPr>
              <p14:cNvContentPartPr/>
              <p14:nvPr/>
            </p14:nvContentPartPr>
            <p14:xfrm>
              <a:off x="4109931" y="5105224"/>
              <a:ext cx="375480" cy="154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D4107F6-A8DE-4991-9990-DEA2540B5CD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091931" y="5069584"/>
                <a:ext cx="4111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30A1C7C-0BB0-4EE7-A4F7-8BE88934DC58}"/>
                  </a:ext>
                </a:extLst>
              </p14:cNvPr>
              <p14:cNvContentPartPr/>
              <p14:nvPr/>
            </p14:nvContentPartPr>
            <p14:xfrm>
              <a:off x="4689531" y="5149864"/>
              <a:ext cx="407520" cy="243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30A1C7C-0BB0-4EE7-A4F7-8BE88934DC5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671531" y="5113864"/>
                <a:ext cx="4431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FB927A9-DC47-4E8E-B4C2-6412E07441B9}"/>
                  </a:ext>
                </a:extLst>
              </p14:cNvPr>
              <p14:cNvContentPartPr/>
              <p14:nvPr/>
            </p14:nvContentPartPr>
            <p14:xfrm>
              <a:off x="796491" y="5820904"/>
              <a:ext cx="339480" cy="680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FB927A9-DC47-4E8E-B4C2-6412E07441B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78851" y="5785264"/>
                <a:ext cx="37512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0FD6398-F296-423E-9F64-CFE3D47105EC}"/>
                  </a:ext>
                </a:extLst>
              </p14:cNvPr>
              <p14:cNvContentPartPr/>
              <p14:nvPr/>
            </p14:nvContentPartPr>
            <p14:xfrm>
              <a:off x="841491" y="4673224"/>
              <a:ext cx="4637160" cy="2170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0FD6398-F296-423E-9F64-CFE3D47105E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23851" y="4637224"/>
                <a:ext cx="4672800" cy="22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97B1188-2AA8-43CB-8795-01B53261F207}"/>
                  </a:ext>
                </a:extLst>
              </p14:cNvPr>
              <p14:cNvContentPartPr/>
              <p14:nvPr/>
            </p14:nvContentPartPr>
            <p14:xfrm>
              <a:off x="9795411" y="43624"/>
              <a:ext cx="263160" cy="237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97B1188-2AA8-43CB-8795-01B53261F20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777771" y="7624"/>
                <a:ext cx="2988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0E737D2-43BD-4849-BCFE-87B8171BA89F}"/>
                  </a:ext>
                </a:extLst>
              </p14:cNvPr>
              <p14:cNvContentPartPr/>
              <p14:nvPr/>
            </p14:nvContentPartPr>
            <p14:xfrm>
              <a:off x="5958531" y="4726504"/>
              <a:ext cx="399960" cy="403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0E737D2-43BD-4849-BCFE-87B8171BA89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40531" y="4690504"/>
                <a:ext cx="4356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B997266-6A84-4F3E-B955-2A11E3FDD3A8}"/>
                  </a:ext>
                </a:extLst>
              </p14:cNvPr>
              <p14:cNvContentPartPr/>
              <p14:nvPr/>
            </p14:nvContentPartPr>
            <p14:xfrm>
              <a:off x="5748651" y="4538944"/>
              <a:ext cx="426240" cy="196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B997266-6A84-4F3E-B955-2A11E3FDD3A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730651" y="4502944"/>
                <a:ext cx="4618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9AA363F-D94D-413C-BDC3-918EB1586296}"/>
                  </a:ext>
                </a:extLst>
              </p14:cNvPr>
              <p14:cNvContentPartPr/>
              <p14:nvPr/>
            </p14:nvContentPartPr>
            <p14:xfrm>
              <a:off x="6517971" y="4869424"/>
              <a:ext cx="308160" cy="280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9AA363F-D94D-413C-BDC3-918EB158629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500331" y="4833784"/>
                <a:ext cx="34380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109DBF4-45FF-4EFA-A345-E8F004BE9DC4}"/>
                  </a:ext>
                </a:extLst>
              </p14:cNvPr>
              <p14:cNvContentPartPr/>
              <p14:nvPr/>
            </p14:nvContentPartPr>
            <p14:xfrm>
              <a:off x="6826131" y="4444264"/>
              <a:ext cx="274680" cy="1548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109DBF4-45FF-4EFA-A345-E8F004BE9DC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808131" y="4408624"/>
                <a:ext cx="3103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E9C1F2E-7406-488F-864F-5B21267026BE}"/>
                  </a:ext>
                </a:extLst>
              </p14:cNvPr>
              <p14:cNvContentPartPr/>
              <p14:nvPr/>
            </p14:nvContentPartPr>
            <p14:xfrm>
              <a:off x="6871131" y="4629664"/>
              <a:ext cx="300240" cy="1418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E9C1F2E-7406-488F-864F-5B21267026B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853491" y="4593664"/>
                <a:ext cx="3358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AD2DCFF-F934-4120-89E7-00FF2A56D8A5}"/>
                  </a:ext>
                </a:extLst>
              </p14:cNvPr>
              <p14:cNvContentPartPr/>
              <p14:nvPr/>
            </p14:nvContentPartPr>
            <p14:xfrm>
              <a:off x="7423371" y="4211704"/>
              <a:ext cx="349920" cy="443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AD2DCFF-F934-4120-89E7-00FF2A56D8A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405731" y="4176064"/>
                <a:ext cx="3855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B3D1F2A-8A37-4E7A-A88C-4DA7277C6F0C}"/>
                  </a:ext>
                </a:extLst>
              </p14:cNvPr>
              <p14:cNvContentPartPr/>
              <p14:nvPr/>
            </p14:nvContentPartPr>
            <p14:xfrm>
              <a:off x="7206291" y="4104424"/>
              <a:ext cx="334080" cy="105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B3D1F2A-8A37-4E7A-A88C-4DA7277C6F0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188291" y="4068424"/>
                <a:ext cx="3697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B3356BD-C440-4E6A-B05B-073DEB70A979}"/>
                  </a:ext>
                </a:extLst>
              </p14:cNvPr>
              <p14:cNvContentPartPr/>
              <p14:nvPr/>
            </p14:nvContentPartPr>
            <p14:xfrm>
              <a:off x="7884891" y="4372624"/>
              <a:ext cx="95040" cy="121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B3356BD-C440-4E6A-B05B-073DEB70A97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867251" y="4336624"/>
                <a:ext cx="13068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F4BB2EA-2EC7-4DBE-8BB0-0B6A9DB41B98}"/>
                  </a:ext>
                </a:extLst>
              </p14:cNvPr>
              <p14:cNvContentPartPr/>
              <p14:nvPr/>
            </p14:nvContentPartPr>
            <p14:xfrm>
              <a:off x="8102331" y="4178944"/>
              <a:ext cx="317160" cy="148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F4BB2EA-2EC7-4DBE-8BB0-0B6A9DB41B9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084691" y="4142944"/>
                <a:ext cx="352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D5B330A-925A-4FAB-A49C-593D169946E6}"/>
                  </a:ext>
                </a:extLst>
              </p14:cNvPr>
              <p14:cNvContentPartPr/>
              <p14:nvPr/>
            </p14:nvContentPartPr>
            <p14:xfrm>
              <a:off x="8156691" y="4091824"/>
              <a:ext cx="192960" cy="231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D5B330A-925A-4FAB-A49C-593D169946E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139051" y="4056184"/>
                <a:ext cx="2286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4A77167-B4B9-4BB7-9271-E59940892EEC}"/>
                  </a:ext>
                </a:extLst>
              </p14:cNvPr>
              <p14:cNvContentPartPr/>
              <p14:nvPr/>
            </p14:nvContentPartPr>
            <p14:xfrm>
              <a:off x="8617491" y="3818944"/>
              <a:ext cx="228960" cy="316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4A77167-B4B9-4BB7-9271-E59940892EE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99851" y="3783304"/>
                <a:ext cx="2646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D1B6C04-E1BC-4748-A178-1F48F52F0048}"/>
                  </a:ext>
                </a:extLst>
              </p14:cNvPr>
              <p14:cNvContentPartPr/>
              <p14:nvPr/>
            </p14:nvContentPartPr>
            <p14:xfrm>
              <a:off x="9179811" y="3701944"/>
              <a:ext cx="432720" cy="218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D1B6C04-E1BC-4748-A178-1F48F52F004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162171" y="3666304"/>
                <a:ext cx="46836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261DF35-C918-4D86-9F3A-5567A9B8191D}"/>
                  </a:ext>
                </a:extLst>
              </p14:cNvPr>
              <p14:cNvContentPartPr/>
              <p14:nvPr/>
            </p14:nvContentPartPr>
            <p14:xfrm>
              <a:off x="9288531" y="3657304"/>
              <a:ext cx="215280" cy="281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261DF35-C918-4D86-9F3A-5567A9B8191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270891" y="3621664"/>
                <a:ext cx="25092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9297193-5BD5-4A14-9E62-F2D2662914D6}"/>
                  </a:ext>
                </a:extLst>
              </p14:cNvPr>
              <p14:cNvContentPartPr/>
              <p14:nvPr/>
            </p14:nvContentPartPr>
            <p14:xfrm>
              <a:off x="9723411" y="3340504"/>
              <a:ext cx="179280" cy="1947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9297193-5BD5-4A14-9E62-F2D2662914D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705411" y="3304864"/>
                <a:ext cx="2149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D84DF23-8979-4EB9-9974-2922E2C3E9D0}"/>
                  </a:ext>
                </a:extLst>
              </p14:cNvPr>
              <p14:cNvContentPartPr/>
              <p14:nvPr/>
            </p14:nvContentPartPr>
            <p14:xfrm>
              <a:off x="9786411" y="3496024"/>
              <a:ext cx="434160" cy="1976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D84DF23-8979-4EB9-9974-2922E2C3E9D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768771" y="3460024"/>
                <a:ext cx="4698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AFAB521-ED4B-460E-8212-3EC07C422969}"/>
                  </a:ext>
                </a:extLst>
              </p14:cNvPr>
              <p14:cNvContentPartPr/>
              <p14:nvPr/>
            </p14:nvContentPartPr>
            <p14:xfrm>
              <a:off x="10048851" y="3835504"/>
              <a:ext cx="335520" cy="282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AFAB521-ED4B-460E-8212-3EC07C42296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031211" y="3799864"/>
                <a:ext cx="3711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A9D58D0-3F4A-4D68-9C5A-6896461B54D4}"/>
                  </a:ext>
                </a:extLst>
              </p14:cNvPr>
              <p14:cNvContentPartPr/>
              <p14:nvPr/>
            </p14:nvContentPartPr>
            <p14:xfrm>
              <a:off x="10409211" y="3195424"/>
              <a:ext cx="240480" cy="2512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A9D58D0-3F4A-4D68-9C5A-6896461B54D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391571" y="3159784"/>
                <a:ext cx="276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705591C-E920-4416-8D64-67ACF95AB603}"/>
                  </a:ext>
                </a:extLst>
              </p14:cNvPr>
              <p14:cNvContentPartPr/>
              <p14:nvPr/>
            </p14:nvContentPartPr>
            <p14:xfrm>
              <a:off x="10284291" y="3113704"/>
              <a:ext cx="289080" cy="154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705591C-E920-4416-8D64-67ACF95AB60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266651" y="3077704"/>
                <a:ext cx="3247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E76D4F3-34C2-4D8A-BDB7-7BDC68FB4E00}"/>
                  </a:ext>
                </a:extLst>
              </p14:cNvPr>
              <p14:cNvContentPartPr/>
              <p14:nvPr/>
            </p14:nvContentPartPr>
            <p14:xfrm>
              <a:off x="10817811" y="3384064"/>
              <a:ext cx="221400" cy="3283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E76D4F3-34C2-4D8A-BDB7-7BDC68FB4E0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799811" y="3348064"/>
                <a:ext cx="2570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D26071-7A59-49AA-97F9-465FD6AB6897}"/>
                  </a:ext>
                </a:extLst>
              </p14:cNvPr>
              <p14:cNvContentPartPr/>
              <p14:nvPr/>
            </p14:nvContentPartPr>
            <p14:xfrm>
              <a:off x="11053971" y="3251224"/>
              <a:ext cx="236520" cy="622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D26071-7A59-49AA-97F9-465FD6AB689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036331" y="3215224"/>
                <a:ext cx="2721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0EC33EB-53E7-4D2E-B7B7-1D55F6B97B75}"/>
                  </a:ext>
                </a:extLst>
              </p14:cNvPr>
              <p14:cNvContentPartPr/>
              <p14:nvPr/>
            </p14:nvContentPartPr>
            <p14:xfrm>
              <a:off x="11090331" y="3132064"/>
              <a:ext cx="177840" cy="228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0EC33EB-53E7-4D2E-B7B7-1D55F6B97B7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072331" y="3096424"/>
                <a:ext cx="2134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6D8FC4D-0478-46E7-90B0-98497F916FA2}"/>
                  </a:ext>
                </a:extLst>
              </p14:cNvPr>
              <p14:cNvContentPartPr/>
              <p14:nvPr/>
            </p14:nvContentPartPr>
            <p14:xfrm>
              <a:off x="11370051" y="2976544"/>
              <a:ext cx="228960" cy="263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6D8FC4D-0478-46E7-90B0-98497F916FA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1352051" y="2940904"/>
                <a:ext cx="2646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30B3794-D092-4C00-AA24-C5DBCE8BC1AA}"/>
                  </a:ext>
                </a:extLst>
              </p14:cNvPr>
              <p14:cNvContentPartPr/>
              <p14:nvPr/>
            </p14:nvContentPartPr>
            <p14:xfrm>
              <a:off x="6499971" y="5538664"/>
              <a:ext cx="328320" cy="2840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30B3794-D092-4C00-AA24-C5DBCE8BC1A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481971" y="5503024"/>
                <a:ext cx="3639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89EDD08-6394-4B1A-A4AA-0E0F8F14E56F}"/>
                  </a:ext>
                </a:extLst>
              </p14:cNvPr>
              <p14:cNvContentPartPr/>
              <p14:nvPr/>
            </p14:nvContentPartPr>
            <p14:xfrm>
              <a:off x="6336891" y="5423464"/>
              <a:ext cx="308880" cy="1987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89EDD08-6394-4B1A-A4AA-0E0F8F14E56F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319251" y="5387824"/>
                <a:ext cx="3445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8A8A5B8-1B30-4A1C-B49C-B4AC0EB9278E}"/>
                  </a:ext>
                </a:extLst>
              </p14:cNvPr>
              <p14:cNvContentPartPr/>
              <p14:nvPr/>
            </p14:nvContentPartPr>
            <p14:xfrm>
              <a:off x="7023771" y="5548384"/>
              <a:ext cx="256320" cy="3859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8A8A5B8-1B30-4A1C-B49C-B4AC0EB9278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006131" y="5512744"/>
                <a:ext cx="2919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18EC0DF-0793-42A3-96D4-E9191BC6BD2B}"/>
                  </a:ext>
                </a:extLst>
              </p14:cNvPr>
              <p14:cNvContentPartPr/>
              <p14:nvPr/>
            </p14:nvContentPartPr>
            <p14:xfrm>
              <a:off x="7550451" y="5316904"/>
              <a:ext cx="130320" cy="97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18EC0DF-0793-42A3-96D4-E9191BC6BD2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532451" y="5280904"/>
                <a:ext cx="16596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8CAB9D1-EFB8-4A39-86DC-40EDF49F361F}"/>
                  </a:ext>
                </a:extLst>
              </p14:cNvPr>
              <p14:cNvContentPartPr/>
              <p14:nvPr/>
            </p14:nvContentPartPr>
            <p14:xfrm>
              <a:off x="7586451" y="5414824"/>
              <a:ext cx="162360" cy="98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8CAB9D1-EFB8-4A39-86DC-40EDF49F361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568451" y="5379184"/>
                <a:ext cx="198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99420D8-779F-4493-B90B-F05304D62F42}"/>
                  </a:ext>
                </a:extLst>
              </p14:cNvPr>
              <p14:cNvContentPartPr/>
              <p14:nvPr/>
            </p14:nvContentPartPr>
            <p14:xfrm>
              <a:off x="8103051" y="4918384"/>
              <a:ext cx="281880" cy="294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99420D8-779F-4493-B90B-F05304D62F4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085411" y="4882744"/>
                <a:ext cx="31752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ED56C77-69F6-4692-878A-F9815EC68450}"/>
                  </a:ext>
                </a:extLst>
              </p14:cNvPr>
              <p14:cNvContentPartPr/>
              <p14:nvPr/>
            </p14:nvContentPartPr>
            <p14:xfrm>
              <a:off x="7921251" y="4796344"/>
              <a:ext cx="358200" cy="2466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ED56C77-69F6-4692-878A-F9815EC6845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903611" y="4760344"/>
                <a:ext cx="3938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246D6D0-8A10-4AF4-A1A3-65B902627493}"/>
                  </a:ext>
                </a:extLst>
              </p14:cNvPr>
              <p14:cNvContentPartPr/>
              <p14:nvPr/>
            </p14:nvContentPartPr>
            <p14:xfrm>
              <a:off x="8527851" y="5024224"/>
              <a:ext cx="105120" cy="116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246D6D0-8A10-4AF4-A1A3-65B90262749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8510211" y="4988584"/>
                <a:ext cx="1407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E4F61F8-90BD-4920-8FFE-F4CD79D31DBF}"/>
                  </a:ext>
                </a:extLst>
              </p14:cNvPr>
              <p14:cNvContentPartPr/>
              <p14:nvPr/>
            </p14:nvContentPartPr>
            <p14:xfrm>
              <a:off x="8872011" y="4797784"/>
              <a:ext cx="328320" cy="1724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E4F61F8-90BD-4920-8FFE-F4CD79D31DBF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854011" y="4762144"/>
                <a:ext cx="3639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E92833C-3C76-49AE-8749-CDDB3E166EF1}"/>
                  </a:ext>
                </a:extLst>
              </p14:cNvPr>
              <p14:cNvContentPartPr/>
              <p14:nvPr/>
            </p14:nvContentPartPr>
            <p14:xfrm>
              <a:off x="8935371" y="4789144"/>
              <a:ext cx="171360" cy="218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E92833C-3C76-49AE-8749-CDDB3E166EF1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917731" y="4753144"/>
                <a:ext cx="207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D9F9C2B-C8A7-43BC-B068-D17B51303E45}"/>
                  </a:ext>
                </a:extLst>
              </p14:cNvPr>
              <p14:cNvContentPartPr/>
              <p14:nvPr/>
            </p14:nvContentPartPr>
            <p14:xfrm>
              <a:off x="9338931" y="4406824"/>
              <a:ext cx="153360" cy="2516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D9F9C2B-C8A7-43BC-B068-D17B51303E4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320931" y="4370824"/>
                <a:ext cx="1890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016500B-D9E2-46B2-9395-947BE6E16728}"/>
                  </a:ext>
                </a:extLst>
              </p14:cNvPr>
              <p14:cNvContentPartPr/>
              <p14:nvPr/>
            </p14:nvContentPartPr>
            <p14:xfrm>
              <a:off x="9460611" y="4641544"/>
              <a:ext cx="404640" cy="2923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016500B-D9E2-46B2-9395-947BE6E16728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442611" y="4605904"/>
                <a:ext cx="440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DC23076-08C2-41AD-8828-F8E327C80D0C}"/>
                  </a:ext>
                </a:extLst>
              </p14:cNvPr>
              <p14:cNvContentPartPr/>
              <p14:nvPr/>
            </p14:nvContentPartPr>
            <p14:xfrm>
              <a:off x="9605691" y="5033944"/>
              <a:ext cx="375480" cy="3398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DC23076-08C2-41AD-8828-F8E327C80D0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587691" y="4997944"/>
                <a:ext cx="41112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1C7A962-EC2D-420F-B92B-3AFBD7D13A81}"/>
                  </a:ext>
                </a:extLst>
              </p14:cNvPr>
              <p14:cNvContentPartPr/>
              <p14:nvPr/>
            </p14:nvContentPartPr>
            <p14:xfrm>
              <a:off x="10121211" y="4453984"/>
              <a:ext cx="356040" cy="353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1C7A962-EC2D-420F-B92B-3AFBD7D13A8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103571" y="4417984"/>
                <a:ext cx="39168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E7C562A-D6E9-4506-9EE3-E2CA6E5B0D4A}"/>
                  </a:ext>
                </a:extLst>
              </p14:cNvPr>
              <p14:cNvContentPartPr/>
              <p14:nvPr/>
            </p14:nvContentPartPr>
            <p14:xfrm>
              <a:off x="9922491" y="4232944"/>
              <a:ext cx="456120" cy="321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E7C562A-D6E9-4506-9EE3-E2CA6E5B0D4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904491" y="4196944"/>
                <a:ext cx="4917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0E40BF1-4C9D-4D86-9BAE-F2AEDA238739}"/>
                  </a:ext>
                </a:extLst>
              </p14:cNvPr>
              <p14:cNvContentPartPr/>
              <p14:nvPr/>
            </p14:nvContentPartPr>
            <p14:xfrm>
              <a:off x="10501731" y="4392424"/>
              <a:ext cx="590040" cy="511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0E40BF1-4C9D-4D86-9BAE-F2AEDA23873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483731" y="4356784"/>
                <a:ext cx="6256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9BB5CCF-871B-45B8-BB22-E1B1DD7FC0F3}"/>
                  </a:ext>
                </a:extLst>
              </p14:cNvPr>
              <p14:cNvContentPartPr/>
              <p14:nvPr/>
            </p14:nvContentPartPr>
            <p14:xfrm>
              <a:off x="5220171" y="3458224"/>
              <a:ext cx="2057400" cy="1593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9BB5CCF-871B-45B8-BB22-E1B1DD7FC0F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202531" y="3422224"/>
                <a:ext cx="2093040" cy="16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57D245A-5221-4A11-93CC-5C0F51556B61}"/>
                  </a:ext>
                </a:extLst>
              </p14:cNvPr>
              <p14:cNvContentPartPr/>
              <p14:nvPr/>
            </p14:nvContentPartPr>
            <p14:xfrm>
              <a:off x="7514091" y="3068704"/>
              <a:ext cx="173880" cy="202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57D245A-5221-4A11-93CC-5C0F51556B61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496451" y="3033064"/>
                <a:ext cx="2095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C599BC1-634D-471D-A5BF-DC665E3A866E}"/>
                  </a:ext>
                </a:extLst>
              </p14:cNvPr>
              <p14:cNvContentPartPr/>
              <p14:nvPr/>
            </p14:nvContentPartPr>
            <p14:xfrm>
              <a:off x="7267491" y="2897344"/>
              <a:ext cx="585000" cy="617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C599BC1-634D-471D-A5BF-DC665E3A866E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249491" y="2861344"/>
                <a:ext cx="62064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229AD64-A0EE-42D9-9D39-00127E600E62}"/>
                  </a:ext>
                </a:extLst>
              </p14:cNvPr>
              <p14:cNvContentPartPr/>
              <p14:nvPr/>
            </p14:nvContentPartPr>
            <p14:xfrm>
              <a:off x="6083451" y="5540464"/>
              <a:ext cx="316080" cy="509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229AD64-A0EE-42D9-9D39-00127E600E6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065811" y="5504464"/>
                <a:ext cx="35172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2BC5CD7-76EC-4CA2-ACD8-84CBE6DC091D}"/>
                  </a:ext>
                </a:extLst>
              </p14:cNvPr>
              <p14:cNvContentPartPr/>
              <p14:nvPr/>
            </p14:nvContentPartPr>
            <p14:xfrm>
              <a:off x="6056451" y="3478024"/>
              <a:ext cx="5325840" cy="33210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2BC5CD7-76EC-4CA2-ACD8-84CBE6DC091D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038451" y="3442384"/>
                <a:ext cx="5361480" cy="33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30B6BE6-1CDE-4976-9DE9-8E1AE30EA412}"/>
                  </a:ext>
                </a:extLst>
              </p14:cNvPr>
              <p14:cNvContentPartPr/>
              <p14:nvPr/>
            </p14:nvContentPartPr>
            <p14:xfrm>
              <a:off x="11208051" y="3638224"/>
              <a:ext cx="529200" cy="3906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30B6BE6-1CDE-4976-9DE9-8E1AE30EA41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1190051" y="3602224"/>
                <a:ext cx="5648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E94E2B8-CCE7-48EB-9630-B3DE68B309F9}"/>
                  </a:ext>
                </a:extLst>
              </p14:cNvPr>
              <p14:cNvContentPartPr/>
              <p14:nvPr/>
            </p14:nvContentPartPr>
            <p14:xfrm>
              <a:off x="11868651" y="3260584"/>
              <a:ext cx="324000" cy="324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E94E2B8-CCE7-48EB-9630-B3DE68B309F9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1851011" y="3224944"/>
                <a:ext cx="35964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DC20027-DBC9-4E9F-8DE7-483754516648}"/>
                  </a:ext>
                </a:extLst>
              </p14:cNvPr>
              <p14:cNvContentPartPr/>
              <p14:nvPr/>
            </p14:nvContentPartPr>
            <p14:xfrm>
              <a:off x="11766411" y="3159784"/>
              <a:ext cx="431640" cy="572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DC20027-DBC9-4E9F-8DE7-48375451664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1748771" y="3124144"/>
                <a:ext cx="467280" cy="64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979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DE1918-0708-4252-AA25-AF48520FBBF7}"/>
                  </a:ext>
                </a:extLst>
              </p14:cNvPr>
              <p14:cNvContentPartPr/>
              <p14:nvPr/>
            </p14:nvContentPartPr>
            <p14:xfrm>
              <a:off x="324891" y="221265"/>
              <a:ext cx="701640" cy="614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DE1918-0708-4252-AA25-AF48520FBB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891" y="185265"/>
                <a:ext cx="73728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2CCE58-03CA-495A-8021-97F7A7EA4532}"/>
                  </a:ext>
                </a:extLst>
              </p14:cNvPr>
              <p14:cNvContentPartPr/>
              <p14:nvPr/>
            </p14:nvContentPartPr>
            <p14:xfrm>
              <a:off x="751131" y="606105"/>
              <a:ext cx="271080" cy="40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2CCE58-03CA-495A-8021-97F7A7EA45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131" y="570465"/>
                <a:ext cx="3067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1A4877-F202-4CC8-BB83-2568ECF00E44}"/>
                  </a:ext>
                </a:extLst>
              </p14:cNvPr>
              <p14:cNvContentPartPr/>
              <p14:nvPr/>
            </p14:nvContentPartPr>
            <p14:xfrm>
              <a:off x="1444851" y="497385"/>
              <a:ext cx="39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1A4877-F202-4CC8-BB83-2568ECF00E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6851" y="46174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418255-78B4-477B-8821-53BE1E3E6B8B}"/>
                  </a:ext>
                </a:extLst>
              </p14:cNvPr>
              <p14:cNvContentPartPr/>
              <p14:nvPr/>
            </p14:nvContentPartPr>
            <p14:xfrm>
              <a:off x="1435491" y="705825"/>
              <a:ext cx="39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418255-78B4-477B-8821-53BE1E3E6B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17851" y="67018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3A30B0-3DBF-4B06-8AA2-B336E52F49D6}"/>
                  </a:ext>
                </a:extLst>
              </p14:cNvPr>
              <p14:cNvContentPartPr/>
              <p14:nvPr/>
            </p14:nvContentPartPr>
            <p14:xfrm>
              <a:off x="1938411" y="126225"/>
              <a:ext cx="397440" cy="728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3A30B0-3DBF-4B06-8AA2-B336E52F49D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20771" y="90585"/>
                <a:ext cx="43308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A648D1-20E7-4D94-B684-2891F642C360}"/>
                  </a:ext>
                </a:extLst>
              </p14:cNvPr>
              <p14:cNvContentPartPr/>
              <p14:nvPr/>
            </p14:nvContentPartPr>
            <p14:xfrm>
              <a:off x="2072691" y="448065"/>
              <a:ext cx="249840" cy="50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A648D1-20E7-4D94-B684-2891F642C36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55051" y="412065"/>
                <a:ext cx="28548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602FA5C-A1E0-45BC-86A8-C322508D4530}"/>
                  </a:ext>
                </a:extLst>
              </p14:cNvPr>
              <p14:cNvContentPartPr/>
              <p14:nvPr/>
            </p14:nvContentPartPr>
            <p14:xfrm>
              <a:off x="2465811" y="570105"/>
              <a:ext cx="5760" cy="37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602FA5C-A1E0-45BC-86A8-C322508D453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47811" y="534105"/>
                <a:ext cx="414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2891C26-6119-4E54-80E1-4ACF86F08B7D}"/>
                  </a:ext>
                </a:extLst>
              </p14:cNvPr>
              <p14:cNvContentPartPr/>
              <p14:nvPr/>
            </p14:nvContentPartPr>
            <p14:xfrm>
              <a:off x="2353491" y="34366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2891C26-6119-4E54-80E1-4ACF86F08B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35491" y="3076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64BFE6-0A9E-4B0B-8842-248D8DCF0CF8}"/>
                  </a:ext>
                </a:extLst>
              </p14:cNvPr>
              <p14:cNvContentPartPr/>
              <p14:nvPr/>
            </p14:nvContentPartPr>
            <p14:xfrm>
              <a:off x="2670291" y="463905"/>
              <a:ext cx="407520" cy="141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64BFE6-0A9E-4B0B-8842-248D8DCF0CF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52291" y="428265"/>
                <a:ext cx="4431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A4E7EFF-8169-4129-92AE-E35449AABBC0}"/>
                  </a:ext>
                </a:extLst>
              </p14:cNvPr>
              <p14:cNvContentPartPr/>
              <p14:nvPr/>
            </p14:nvContentPartPr>
            <p14:xfrm>
              <a:off x="3257451" y="-78255"/>
              <a:ext cx="285840" cy="652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A4E7EFF-8169-4129-92AE-E35449AABB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39451" y="-113895"/>
                <a:ext cx="32148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159A7D4-4C75-45B6-AE0C-70888938B398}"/>
                  </a:ext>
                </a:extLst>
              </p14:cNvPr>
              <p14:cNvContentPartPr/>
              <p14:nvPr/>
            </p14:nvContentPartPr>
            <p14:xfrm>
              <a:off x="3940371" y="173944"/>
              <a:ext cx="317520" cy="486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159A7D4-4C75-45B6-AE0C-70888938B39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22731" y="137944"/>
                <a:ext cx="35316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767276C-3296-4782-9D51-6B26703144CB}"/>
                  </a:ext>
                </a:extLst>
              </p14:cNvPr>
              <p14:cNvContentPartPr/>
              <p14:nvPr/>
            </p14:nvContentPartPr>
            <p14:xfrm>
              <a:off x="4082931" y="171784"/>
              <a:ext cx="801360" cy="742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767276C-3296-4782-9D51-6B26703144C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64931" y="135784"/>
                <a:ext cx="8370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DAEADE-4B13-41C7-A1D9-8CDF23D2D45F}"/>
                  </a:ext>
                </a:extLst>
              </p14:cNvPr>
              <p14:cNvContentPartPr/>
              <p14:nvPr/>
            </p14:nvContentPartPr>
            <p14:xfrm>
              <a:off x="4869891" y="405064"/>
              <a:ext cx="625680" cy="320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DAEADE-4B13-41C7-A1D9-8CDF23D2D45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51891" y="369064"/>
                <a:ext cx="66132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6AC10F-9A6D-42B0-BB2B-12C60909C683}"/>
                  </a:ext>
                </a:extLst>
              </p14:cNvPr>
              <p14:cNvContentPartPr/>
              <p14:nvPr/>
            </p14:nvContentPartPr>
            <p14:xfrm>
              <a:off x="4155291" y="189784"/>
              <a:ext cx="308160" cy="174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6AC10F-9A6D-42B0-BB2B-12C60909C68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37291" y="153784"/>
                <a:ext cx="343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79E87A9-7C9C-4265-B585-07737F51A587}"/>
                  </a:ext>
                </a:extLst>
              </p14:cNvPr>
              <p14:cNvContentPartPr/>
              <p14:nvPr/>
            </p14:nvContentPartPr>
            <p14:xfrm>
              <a:off x="6141411" y="270784"/>
              <a:ext cx="474120" cy="681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79E87A9-7C9C-4265-B585-07737F51A58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123771" y="234784"/>
                <a:ext cx="509760" cy="75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CAA1E51-E4BF-4166-A7E5-BB8F46E1D7BC}"/>
                  </a:ext>
                </a:extLst>
              </p14:cNvPr>
              <p14:cNvContentPartPr/>
              <p14:nvPr/>
            </p14:nvContentPartPr>
            <p14:xfrm>
              <a:off x="6658731" y="370864"/>
              <a:ext cx="489600" cy="298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CAA1E51-E4BF-4166-A7E5-BB8F46E1D7B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641091" y="334864"/>
                <a:ext cx="5252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F36B057-B416-49F8-8DE4-1E5D3402D691}"/>
                  </a:ext>
                </a:extLst>
              </p14:cNvPr>
              <p14:cNvContentPartPr/>
              <p14:nvPr/>
            </p14:nvContentPartPr>
            <p14:xfrm>
              <a:off x="6572331" y="493984"/>
              <a:ext cx="201240" cy="57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F36B057-B416-49F8-8DE4-1E5D3402D69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554691" y="458344"/>
                <a:ext cx="23688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53F7DB0-4D67-419A-81EC-A3FDE045553A}"/>
                  </a:ext>
                </a:extLst>
              </p14:cNvPr>
              <p14:cNvContentPartPr/>
              <p14:nvPr/>
            </p14:nvContentPartPr>
            <p14:xfrm>
              <a:off x="7120611" y="445024"/>
              <a:ext cx="335520" cy="173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53F7DB0-4D67-419A-81EC-A3FDE045553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102971" y="409024"/>
                <a:ext cx="3711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5608A7D-8626-4192-B549-F925384F4D28}"/>
                  </a:ext>
                </a:extLst>
              </p14:cNvPr>
              <p14:cNvContentPartPr/>
              <p14:nvPr/>
            </p14:nvContentPartPr>
            <p14:xfrm>
              <a:off x="7400331" y="213184"/>
              <a:ext cx="396000" cy="398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5608A7D-8626-4192-B549-F925384F4D2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82331" y="177184"/>
                <a:ext cx="4316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D952426-F12D-4A03-A5F4-ED7AF68D7558}"/>
                  </a:ext>
                </a:extLst>
              </p14:cNvPr>
              <p14:cNvContentPartPr/>
              <p14:nvPr/>
            </p14:nvContentPartPr>
            <p14:xfrm>
              <a:off x="7450371" y="371224"/>
              <a:ext cx="182160" cy="81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D952426-F12D-4A03-A5F4-ED7AF68D755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32731" y="335584"/>
                <a:ext cx="2178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FC25B39-C36A-4D7C-892A-EA510E524C75}"/>
                  </a:ext>
                </a:extLst>
              </p14:cNvPr>
              <p14:cNvContentPartPr/>
              <p14:nvPr/>
            </p14:nvContentPartPr>
            <p14:xfrm>
              <a:off x="7803531" y="370864"/>
              <a:ext cx="106560" cy="130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FC25B39-C36A-4D7C-892A-EA510E524C7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85891" y="334864"/>
                <a:ext cx="1422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CAF8DD9-549F-4060-8DC7-5F9B71B72EA2}"/>
                  </a:ext>
                </a:extLst>
              </p14:cNvPr>
              <p14:cNvContentPartPr/>
              <p14:nvPr/>
            </p14:nvContentPartPr>
            <p14:xfrm>
              <a:off x="7631811" y="249184"/>
              <a:ext cx="1446120" cy="412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CAF8DD9-549F-4060-8DC7-5F9B71B72EA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14171" y="213544"/>
                <a:ext cx="148176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00362FB-7445-4336-830B-040E5CBF7EC0}"/>
                  </a:ext>
                </a:extLst>
              </p14:cNvPr>
              <p14:cNvContentPartPr/>
              <p14:nvPr/>
            </p14:nvContentPartPr>
            <p14:xfrm>
              <a:off x="9143451" y="212824"/>
              <a:ext cx="346320" cy="258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00362FB-7445-4336-830B-040E5CBF7EC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125811" y="176824"/>
                <a:ext cx="3819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6B3E776-AF1F-41E3-A540-5973205A2461}"/>
                  </a:ext>
                </a:extLst>
              </p14:cNvPr>
              <p14:cNvContentPartPr/>
              <p14:nvPr/>
            </p14:nvContentPartPr>
            <p14:xfrm>
              <a:off x="9385011" y="99064"/>
              <a:ext cx="438120" cy="319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6B3E776-AF1F-41E3-A540-5973205A246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367371" y="63424"/>
                <a:ext cx="4737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E35EBF3-56BF-40BF-9EF2-2C96D743804F}"/>
                  </a:ext>
                </a:extLst>
              </p14:cNvPr>
              <p14:cNvContentPartPr/>
              <p14:nvPr/>
            </p14:nvContentPartPr>
            <p14:xfrm>
              <a:off x="10048851" y="51904"/>
              <a:ext cx="577800" cy="596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E35EBF3-56BF-40BF-9EF2-2C96D743804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031211" y="15904"/>
                <a:ext cx="61344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1C67D6A-2273-4885-B8FE-A9FA791E9F66}"/>
                  </a:ext>
                </a:extLst>
              </p14:cNvPr>
              <p14:cNvContentPartPr/>
              <p14:nvPr/>
            </p14:nvContentPartPr>
            <p14:xfrm>
              <a:off x="2009331" y="1378504"/>
              <a:ext cx="374400" cy="267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1C67D6A-2273-4885-B8FE-A9FA791E9F6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991691" y="1342864"/>
                <a:ext cx="41004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947CA64-4D48-4005-A7AC-A3675C9F91DE}"/>
                  </a:ext>
                </a:extLst>
              </p14:cNvPr>
              <p14:cNvContentPartPr/>
              <p14:nvPr/>
            </p14:nvContentPartPr>
            <p14:xfrm>
              <a:off x="1593171" y="1220464"/>
              <a:ext cx="926640" cy="518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947CA64-4D48-4005-A7AC-A3675C9F91D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575171" y="1184824"/>
                <a:ext cx="96228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ABB0967-B5F9-4D7F-80EF-2AD05C5BB3F4}"/>
                  </a:ext>
                </a:extLst>
              </p14:cNvPr>
              <p14:cNvContentPartPr/>
              <p14:nvPr/>
            </p14:nvContentPartPr>
            <p14:xfrm>
              <a:off x="2770011" y="1321264"/>
              <a:ext cx="114480" cy="111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ABB0967-B5F9-4D7F-80EF-2AD05C5BB3F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52371" y="1285624"/>
                <a:ext cx="1501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2A6A6B0-1A7E-429F-9810-82A1D64B43B0}"/>
                  </a:ext>
                </a:extLst>
              </p14:cNvPr>
              <p14:cNvContentPartPr/>
              <p14:nvPr/>
            </p14:nvContentPartPr>
            <p14:xfrm>
              <a:off x="2833371" y="884224"/>
              <a:ext cx="820080" cy="530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2A6A6B0-1A7E-429F-9810-82A1D64B43B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815731" y="848224"/>
                <a:ext cx="85572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8178765-33EF-4916-BCEF-27DAD19B353B}"/>
                  </a:ext>
                </a:extLst>
              </p14:cNvPr>
              <p14:cNvContentPartPr/>
              <p14:nvPr/>
            </p14:nvContentPartPr>
            <p14:xfrm>
              <a:off x="3639411" y="742024"/>
              <a:ext cx="340200" cy="5652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8178765-33EF-4916-BCEF-27DAD19B353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21411" y="706384"/>
                <a:ext cx="37584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5FD36FC-0908-44D8-8DC6-428DF5DFE25D}"/>
                  </a:ext>
                </a:extLst>
              </p14:cNvPr>
              <p14:cNvContentPartPr/>
              <p14:nvPr/>
            </p14:nvContentPartPr>
            <p14:xfrm>
              <a:off x="3563811" y="1068184"/>
              <a:ext cx="302040" cy="867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5FD36FC-0908-44D8-8DC6-428DF5DFE25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546171" y="1032184"/>
                <a:ext cx="3376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7F72A70-F63C-4BCF-9846-717CCA18461C}"/>
                  </a:ext>
                </a:extLst>
              </p14:cNvPr>
              <p14:cNvContentPartPr/>
              <p14:nvPr/>
            </p14:nvContentPartPr>
            <p14:xfrm>
              <a:off x="3693411" y="1021384"/>
              <a:ext cx="569880" cy="275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7F72A70-F63C-4BCF-9846-717CCA18461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675411" y="985384"/>
                <a:ext cx="6055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EE8C5DE-9D51-4E64-BD56-988BDC657863}"/>
                  </a:ext>
                </a:extLst>
              </p14:cNvPr>
              <p14:cNvContentPartPr/>
              <p14:nvPr/>
            </p14:nvContentPartPr>
            <p14:xfrm>
              <a:off x="4345371" y="1249264"/>
              <a:ext cx="167040" cy="957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EE8C5DE-9D51-4E64-BD56-988BDC65786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327371" y="1213264"/>
                <a:ext cx="2026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ED2000C-3FEF-4600-A1E8-F020A6BF18E7}"/>
                  </a:ext>
                </a:extLst>
              </p14:cNvPr>
              <p14:cNvContentPartPr/>
              <p14:nvPr/>
            </p14:nvContentPartPr>
            <p14:xfrm>
              <a:off x="4218651" y="897184"/>
              <a:ext cx="735120" cy="460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ED2000C-3FEF-4600-A1E8-F020A6BF18E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200651" y="861184"/>
                <a:ext cx="77076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A441F2A-8447-4791-9CBE-AC826E28A047}"/>
                  </a:ext>
                </a:extLst>
              </p14:cNvPr>
              <p14:cNvContentPartPr/>
              <p14:nvPr/>
            </p14:nvContentPartPr>
            <p14:xfrm>
              <a:off x="5042691" y="1067824"/>
              <a:ext cx="191880" cy="2156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A441F2A-8447-4791-9CBE-AC826E28A04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024691" y="1031824"/>
                <a:ext cx="2275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D6B3AA3-62AF-4599-B649-6CC3D7E225D0}"/>
                  </a:ext>
                </a:extLst>
              </p14:cNvPr>
              <p14:cNvContentPartPr/>
              <p14:nvPr/>
            </p14:nvContentPartPr>
            <p14:xfrm>
              <a:off x="5196051" y="977464"/>
              <a:ext cx="197280" cy="272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D6B3AA3-62AF-4599-B649-6CC3D7E225D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178411" y="941464"/>
                <a:ext cx="2329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86272D7-40A0-4DF4-8BD0-52F83033EB0C}"/>
                  </a:ext>
                </a:extLst>
              </p14:cNvPr>
              <p14:cNvContentPartPr/>
              <p14:nvPr/>
            </p14:nvContentPartPr>
            <p14:xfrm>
              <a:off x="5341131" y="715024"/>
              <a:ext cx="421920" cy="458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86272D7-40A0-4DF4-8BD0-52F83033EB0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323491" y="679024"/>
                <a:ext cx="45756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1FA68BA-CA82-4389-A67D-AF70767277AC}"/>
                  </a:ext>
                </a:extLst>
              </p14:cNvPr>
              <p14:cNvContentPartPr/>
              <p14:nvPr/>
            </p14:nvContentPartPr>
            <p14:xfrm>
              <a:off x="5386491" y="905824"/>
              <a:ext cx="327960" cy="108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1FA68BA-CA82-4389-A67D-AF70767277A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368491" y="869824"/>
                <a:ext cx="3636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FDF158A-3BD0-40B9-A7D5-E3D69EA659B4}"/>
                  </a:ext>
                </a:extLst>
              </p14:cNvPr>
              <p14:cNvContentPartPr/>
              <p14:nvPr/>
            </p14:nvContentPartPr>
            <p14:xfrm>
              <a:off x="5952771" y="1265104"/>
              <a:ext cx="4320" cy="25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FDF158A-3BD0-40B9-A7D5-E3D69EA659B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935131" y="1229464"/>
                <a:ext cx="399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82BAC52-282C-4DC3-BC02-335E376784B3}"/>
                  </a:ext>
                </a:extLst>
              </p14:cNvPr>
              <p14:cNvContentPartPr/>
              <p14:nvPr/>
            </p14:nvContentPartPr>
            <p14:xfrm>
              <a:off x="5730291" y="904744"/>
              <a:ext cx="189360" cy="222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82BAC52-282C-4DC3-BC02-335E376784B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712651" y="869104"/>
                <a:ext cx="2250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F14E0C8-B273-4844-8586-457A6C85FADC}"/>
                  </a:ext>
                </a:extLst>
              </p14:cNvPr>
              <p14:cNvContentPartPr/>
              <p14:nvPr/>
            </p14:nvContentPartPr>
            <p14:xfrm>
              <a:off x="5621931" y="771184"/>
              <a:ext cx="16560" cy="7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F14E0C8-B273-4844-8586-457A6C85FADC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603931" y="735184"/>
                <a:ext cx="522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A36C35B-5E81-4513-951B-0E92F46FC577}"/>
                  </a:ext>
                </a:extLst>
              </p14:cNvPr>
              <p14:cNvContentPartPr/>
              <p14:nvPr/>
            </p14:nvContentPartPr>
            <p14:xfrm>
              <a:off x="5776011" y="769024"/>
              <a:ext cx="954000" cy="359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A36C35B-5E81-4513-951B-0E92F46FC57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758011" y="733384"/>
                <a:ext cx="9896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A2307EA-AF26-48AD-A966-570DED9C6638}"/>
                  </a:ext>
                </a:extLst>
              </p14:cNvPr>
              <p14:cNvContentPartPr/>
              <p14:nvPr/>
            </p14:nvContentPartPr>
            <p14:xfrm>
              <a:off x="7302051" y="789184"/>
              <a:ext cx="804960" cy="9165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A2307EA-AF26-48AD-A966-570DED9C663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284051" y="753544"/>
                <a:ext cx="840600" cy="9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0555E48-FC30-487E-8F21-CCF99A8EB8D9}"/>
                  </a:ext>
                </a:extLst>
              </p14:cNvPr>
              <p14:cNvContentPartPr/>
              <p14:nvPr/>
            </p14:nvContentPartPr>
            <p14:xfrm>
              <a:off x="7704171" y="1313344"/>
              <a:ext cx="416880" cy="1170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0555E48-FC30-487E-8F21-CCF99A8EB8D9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686171" y="1277704"/>
                <a:ext cx="4525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B024EF8-08F8-48D8-8DC3-9DDC2D67D481}"/>
                  </a:ext>
                </a:extLst>
              </p14:cNvPr>
              <p14:cNvContentPartPr/>
              <p14:nvPr/>
            </p14:nvContentPartPr>
            <p14:xfrm>
              <a:off x="8904051" y="816904"/>
              <a:ext cx="946800" cy="5724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B024EF8-08F8-48D8-8DC3-9DDC2D67D48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886411" y="780904"/>
                <a:ext cx="98244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C04E487-5C9A-4D0A-971A-9E2D57F68176}"/>
                  </a:ext>
                </a:extLst>
              </p14:cNvPr>
              <p14:cNvContentPartPr/>
              <p14:nvPr/>
            </p14:nvContentPartPr>
            <p14:xfrm>
              <a:off x="10003851" y="1118584"/>
              <a:ext cx="360" cy="3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C04E487-5C9A-4D0A-971A-9E2D57F6817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985851" y="108294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5354028-4C5C-4264-AC91-3FDB228C4B84}"/>
                  </a:ext>
                </a:extLst>
              </p14:cNvPr>
              <p14:cNvContentPartPr/>
              <p14:nvPr/>
            </p14:nvContentPartPr>
            <p14:xfrm>
              <a:off x="10426491" y="941104"/>
              <a:ext cx="354240" cy="226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5354028-4C5C-4264-AC91-3FDB228C4B8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408851" y="905464"/>
                <a:ext cx="3898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7F38A6F-DDB1-43DE-AD4F-9A392E9F20AF}"/>
                  </a:ext>
                </a:extLst>
              </p14:cNvPr>
              <p14:cNvContentPartPr/>
              <p14:nvPr/>
            </p14:nvContentPartPr>
            <p14:xfrm>
              <a:off x="11098611" y="457984"/>
              <a:ext cx="542880" cy="495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7F38A6F-DDB1-43DE-AD4F-9A392E9F20A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080971" y="421984"/>
                <a:ext cx="57852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3AE59AF-FE82-40ED-BA25-E0D442BB10A8}"/>
                  </a:ext>
                </a:extLst>
              </p14:cNvPr>
              <p14:cNvContentPartPr/>
              <p14:nvPr/>
            </p14:nvContentPartPr>
            <p14:xfrm>
              <a:off x="5594931" y="2652544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3AE59AF-FE82-40ED-BA25-E0D442BB10A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6931" y="26165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C0EA0FF-3F9A-4AC8-94A9-9EA933BB09F7}"/>
                  </a:ext>
                </a:extLst>
              </p14:cNvPr>
              <p14:cNvContentPartPr/>
              <p14:nvPr/>
            </p14:nvContentPartPr>
            <p14:xfrm>
              <a:off x="1398771" y="3013624"/>
              <a:ext cx="834840" cy="1044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C0EA0FF-3F9A-4AC8-94A9-9EA933BB09F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81131" y="2977624"/>
                <a:ext cx="87048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245B5E4-2EA1-4F4C-B9C6-2B362B541276}"/>
                  </a:ext>
                </a:extLst>
              </p14:cNvPr>
              <p14:cNvContentPartPr/>
              <p14:nvPr/>
            </p14:nvContentPartPr>
            <p14:xfrm>
              <a:off x="2960091" y="3177064"/>
              <a:ext cx="777600" cy="181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245B5E4-2EA1-4F4C-B9C6-2B362B54127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42091" y="3141424"/>
                <a:ext cx="8132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9813F0F-2386-4566-B76A-406D75E1BF9B}"/>
                  </a:ext>
                </a:extLst>
              </p14:cNvPr>
              <p14:cNvContentPartPr/>
              <p14:nvPr/>
            </p14:nvContentPartPr>
            <p14:xfrm>
              <a:off x="3267891" y="3406384"/>
              <a:ext cx="514800" cy="1785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9813F0F-2386-4566-B76A-406D75E1BF9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50251" y="3370744"/>
                <a:ext cx="5504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00AAA68-E55F-441E-9C44-7848930C610D}"/>
                  </a:ext>
                </a:extLst>
              </p14:cNvPr>
              <p14:cNvContentPartPr/>
              <p14:nvPr/>
            </p14:nvContentPartPr>
            <p14:xfrm>
              <a:off x="4046571" y="2009584"/>
              <a:ext cx="1403280" cy="25927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00AAA68-E55F-441E-9C44-7848930C610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28571" y="1973584"/>
                <a:ext cx="1438920" cy="26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A0821CE-8522-4CD0-8A9B-419FA840773C}"/>
                  </a:ext>
                </a:extLst>
              </p14:cNvPr>
              <p14:cNvContentPartPr/>
              <p14:nvPr/>
            </p14:nvContentPartPr>
            <p14:xfrm>
              <a:off x="4561011" y="2154664"/>
              <a:ext cx="264240" cy="3654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A0821CE-8522-4CD0-8A9B-419FA840773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543371" y="2118664"/>
                <a:ext cx="2998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2C57B19-246D-4080-BB86-2F3798987A2B}"/>
                  </a:ext>
                </a:extLst>
              </p14:cNvPr>
              <p14:cNvContentPartPr/>
              <p14:nvPr/>
            </p14:nvContentPartPr>
            <p14:xfrm>
              <a:off x="5712291" y="2070064"/>
              <a:ext cx="117720" cy="158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2C57B19-246D-4080-BB86-2F3798987A2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94291" y="2034064"/>
                <a:ext cx="1533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6DA5EC6-AC84-46C0-85D3-7EAE88B8B944}"/>
                  </a:ext>
                </a:extLst>
              </p14:cNvPr>
              <p14:cNvContentPartPr/>
              <p14:nvPr/>
            </p14:nvContentPartPr>
            <p14:xfrm>
              <a:off x="6630651" y="1800424"/>
              <a:ext cx="176040" cy="2116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6DA5EC6-AC84-46C0-85D3-7EAE88B8B94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12651" y="1764784"/>
                <a:ext cx="211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5C4AD4B-18EA-4C86-BF6D-1597FBDDA1FA}"/>
                  </a:ext>
                </a:extLst>
              </p14:cNvPr>
              <p14:cNvContentPartPr/>
              <p14:nvPr/>
            </p14:nvContentPartPr>
            <p14:xfrm>
              <a:off x="8301411" y="1442944"/>
              <a:ext cx="318600" cy="2779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5C4AD4B-18EA-4C86-BF6D-1597FBDDA1F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283411" y="1407304"/>
                <a:ext cx="3542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D352E83-E489-4C71-91D4-4262AEE32F74}"/>
                  </a:ext>
                </a:extLst>
              </p14:cNvPr>
              <p14:cNvContentPartPr/>
              <p14:nvPr/>
            </p14:nvContentPartPr>
            <p14:xfrm>
              <a:off x="4730931" y="2895184"/>
              <a:ext cx="123480" cy="1504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D352E83-E489-4C71-91D4-4262AEE32F7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713291" y="2859544"/>
                <a:ext cx="159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103A58A-2CA4-42E5-9B0B-9A402CEA04DF}"/>
                  </a:ext>
                </a:extLst>
              </p14:cNvPr>
              <p14:cNvContentPartPr/>
              <p14:nvPr/>
            </p14:nvContentPartPr>
            <p14:xfrm>
              <a:off x="4923891" y="2878624"/>
              <a:ext cx="91440" cy="4096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103A58A-2CA4-42E5-9B0B-9A402CEA04D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06251" y="2842624"/>
                <a:ext cx="12708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0B56DAC-86EC-41FB-AA17-60C7623D40C2}"/>
                  </a:ext>
                </a:extLst>
              </p14:cNvPr>
              <p14:cNvContentPartPr/>
              <p14:nvPr/>
            </p14:nvContentPartPr>
            <p14:xfrm>
              <a:off x="5024331" y="3087424"/>
              <a:ext cx="482400" cy="3178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0B56DAC-86EC-41FB-AA17-60C7623D40C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06691" y="3051424"/>
                <a:ext cx="5180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EA4398C-1C41-464D-9E92-866207EB4D8C}"/>
                  </a:ext>
                </a:extLst>
              </p14:cNvPr>
              <p14:cNvContentPartPr/>
              <p14:nvPr/>
            </p14:nvContentPartPr>
            <p14:xfrm>
              <a:off x="6082731" y="2587744"/>
              <a:ext cx="259560" cy="2498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EA4398C-1C41-464D-9E92-866207EB4D8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065091" y="2551744"/>
                <a:ext cx="2952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2D5C751-E5B1-44A3-B804-7627769F5E32}"/>
                  </a:ext>
                </a:extLst>
              </p14:cNvPr>
              <p14:cNvContentPartPr/>
              <p14:nvPr/>
            </p14:nvContentPartPr>
            <p14:xfrm>
              <a:off x="6943851" y="2295424"/>
              <a:ext cx="104400" cy="1296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2D5C751-E5B1-44A3-B804-7627769F5E3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25851" y="2259784"/>
                <a:ext cx="1400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EE5A94E-8EEB-416F-A7D0-95AE4109146C}"/>
                  </a:ext>
                </a:extLst>
              </p14:cNvPr>
              <p14:cNvContentPartPr/>
              <p14:nvPr/>
            </p14:nvContentPartPr>
            <p14:xfrm>
              <a:off x="7251651" y="2154664"/>
              <a:ext cx="81720" cy="545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EE5A94E-8EEB-416F-A7D0-95AE4109146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234011" y="2118664"/>
                <a:ext cx="11736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EB34EAB-4CF5-48D6-8AF1-8705491C32BA}"/>
                  </a:ext>
                </a:extLst>
              </p14:cNvPr>
              <p14:cNvContentPartPr/>
              <p14:nvPr/>
            </p14:nvContentPartPr>
            <p14:xfrm>
              <a:off x="7414731" y="2517184"/>
              <a:ext cx="301680" cy="341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EB34EAB-4CF5-48D6-8AF1-8705491C32B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96731" y="2481184"/>
                <a:ext cx="33732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BDB2970-0D3E-4522-A9F8-51DC5FEA12BA}"/>
                  </a:ext>
                </a:extLst>
              </p14:cNvPr>
              <p14:cNvContentPartPr/>
              <p14:nvPr/>
            </p14:nvContentPartPr>
            <p14:xfrm>
              <a:off x="8690211" y="1964224"/>
              <a:ext cx="340560" cy="3348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BDB2970-0D3E-4522-A9F8-51DC5FEA12B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72571" y="1928584"/>
                <a:ext cx="3762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865811F-622C-4F13-A354-BB63EC14A3E0}"/>
                  </a:ext>
                </a:extLst>
              </p14:cNvPr>
              <p14:cNvContentPartPr/>
              <p14:nvPr/>
            </p14:nvContentPartPr>
            <p14:xfrm>
              <a:off x="5368851" y="3838384"/>
              <a:ext cx="329400" cy="2631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865811F-622C-4F13-A354-BB63EC14A3E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350851" y="3802744"/>
                <a:ext cx="3650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B391C15-87A2-4924-B335-552AF1F43C11}"/>
                  </a:ext>
                </a:extLst>
              </p14:cNvPr>
              <p14:cNvContentPartPr/>
              <p14:nvPr/>
            </p14:nvContentPartPr>
            <p14:xfrm>
              <a:off x="6119811" y="3475864"/>
              <a:ext cx="177480" cy="2307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B391C15-87A2-4924-B335-552AF1F43C1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101811" y="3440224"/>
                <a:ext cx="2131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2D9AB2E-ADA4-4626-BB24-276216A0626D}"/>
                  </a:ext>
                </a:extLst>
              </p14:cNvPr>
              <p14:cNvContentPartPr/>
              <p14:nvPr/>
            </p14:nvContentPartPr>
            <p14:xfrm>
              <a:off x="6381891" y="3367504"/>
              <a:ext cx="200160" cy="4615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2D9AB2E-ADA4-4626-BB24-276216A0626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63891" y="3331864"/>
                <a:ext cx="2358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455FAF5-1CB0-4B04-936F-B174F7123EC5}"/>
                  </a:ext>
                </a:extLst>
              </p14:cNvPr>
              <p14:cNvContentPartPr/>
              <p14:nvPr/>
            </p14:nvContentPartPr>
            <p14:xfrm>
              <a:off x="6545331" y="3710944"/>
              <a:ext cx="501120" cy="2919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455FAF5-1CB0-4B04-936F-B174F7123E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527691" y="3674944"/>
                <a:ext cx="5367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8AB2CA3-4F74-4C4E-A797-7B1A86DC4416}"/>
                  </a:ext>
                </a:extLst>
              </p14:cNvPr>
              <p14:cNvContentPartPr/>
              <p14:nvPr/>
            </p14:nvContentPartPr>
            <p14:xfrm>
              <a:off x="7831971" y="3391624"/>
              <a:ext cx="330840" cy="2228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8AB2CA3-4F74-4C4E-A797-7B1A86DC441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813971" y="3355984"/>
                <a:ext cx="3664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F94671E-3A87-4936-8B57-5531691CA7C1}"/>
                  </a:ext>
                </a:extLst>
              </p14:cNvPr>
              <p14:cNvContentPartPr/>
              <p14:nvPr/>
            </p14:nvContentPartPr>
            <p14:xfrm>
              <a:off x="8899371" y="2851624"/>
              <a:ext cx="78480" cy="120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F94671E-3A87-4936-8B57-5531691CA7C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881371" y="2815624"/>
                <a:ext cx="11412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6D556D9-5238-4FAF-9116-47D5305CA3CC}"/>
                  </a:ext>
                </a:extLst>
              </p14:cNvPr>
              <p14:cNvContentPartPr/>
              <p14:nvPr/>
            </p14:nvContentPartPr>
            <p14:xfrm>
              <a:off x="9142011" y="2688544"/>
              <a:ext cx="110880" cy="6750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6D556D9-5238-4FAF-9116-47D5305CA3C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124011" y="2652904"/>
                <a:ext cx="14652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C00B292-7F4F-4F3E-A591-ABB3C6843783}"/>
                  </a:ext>
                </a:extLst>
              </p14:cNvPr>
              <p14:cNvContentPartPr/>
              <p14:nvPr/>
            </p14:nvContentPartPr>
            <p14:xfrm>
              <a:off x="9424251" y="2957824"/>
              <a:ext cx="574920" cy="315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C00B292-7F4F-4F3E-A591-ABB3C684378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406251" y="2921824"/>
                <a:ext cx="61056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29A961E-38B6-4306-928A-8446B2C43E53}"/>
                  </a:ext>
                </a:extLst>
              </p14:cNvPr>
              <p14:cNvContentPartPr/>
              <p14:nvPr/>
            </p14:nvContentPartPr>
            <p14:xfrm>
              <a:off x="5791851" y="4725784"/>
              <a:ext cx="370080" cy="2826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29A961E-38B6-4306-928A-8446B2C43E5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774211" y="4689784"/>
                <a:ext cx="40572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AD76ED3-ACA8-4863-BAC6-E35F86A3FA89}"/>
                  </a:ext>
                </a:extLst>
              </p14:cNvPr>
              <p14:cNvContentPartPr/>
              <p14:nvPr/>
            </p14:nvContentPartPr>
            <p14:xfrm>
              <a:off x="7016931" y="4390624"/>
              <a:ext cx="408960" cy="2869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AD76ED3-ACA8-4863-BAC6-E35F86A3FA8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999291" y="4354984"/>
                <a:ext cx="4446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C67C5C5-91E8-4D0C-82E3-62CEB68D6BBC}"/>
                  </a:ext>
                </a:extLst>
              </p14:cNvPr>
              <p14:cNvContentPartPr/>
              <p14:nvPr/>
            </p14:nvContentPartPr>
            <p14:xfrm>
              <a:off x="8211051" y="4010104"/>
              <a:ext cx="167040" cy="270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C67C5C5-91E8-4D0C-82E3-62CEB68D6BB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193411" y="3974464"/>
                <a:ext cx="2026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4A58303-9B37-49C0-813D-6BA08702EA8B}"/>
                  </a:ext>
                </a:extLst>
              </p14:cNvPr>
              <p14:cNvContentPartPr/>
              <p14:nvPr/>
            </p14:nvContentPartPr>
            <p14:xfrm>
              <a:off x="9740331" y="3629944"/>
              <a:ext cx="373680" cy="2379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4A58303-9B37-49C0-813D-6BA08702EA8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722691" y="3594304"/>
                <a:ext cx="40932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A02E177-C2AC-4B99-AD53-F5841B24A396}"/>
                  </a:ext>
                </a:extLst>
              </p14:cNvPr>
              <p14:cNvContentPartPr/>
              <p14:nvPr/>
            </p14:nvContentPartPr>
            <p14:xfrm>
              <a:off x="8645571" y="1211464"/>
              <a:ext cx="1936080" cy="30902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A02E177-C2AC-4B99-AD53-F5841B24A39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627931" y="1175824"/>
                <a:ext cx="1971720" cy="31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CBF846B-C941-4331-BFE7-E5E4E81C2C80}"/>
                  </a:ext>
                </a:extLst>
              </p14:cNvPr>
              <p14:cNvContentPartPr/>
              <p14:nvPr/>
            </p14:nvContentPartPr>
            <p14:xfrm>
              <a:off x="1875411" y="5626864"/>
              <a:ext cx="537120" cy="7351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CBF846B-C941-4331-BFE7-E5E4E81C2C8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857411" y="5590864"/>
                <a:ext cx="572760" cy="8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0F186E0-9B1E-467E-9704-360956941D26}"/>
                  </a:ext>
                </a:extLst>
              </p14:cNvPr>
              <p14:cNvContentPartPr/>
              <p14:nvPr/>
            </p14:nvContentPartPr>
            <p14:xfrm>
              <a:off x="1710891" y="5406904"/>
              <a:ext cx="670320" cy="1792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0F186E0-9B1E-467E-9704-360956941D2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692891" y="5370904"/>
                <a:ext cx="7059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FCB3265-ED3C-4738-A152-AD14C9636418}"/>
                  </a:ext>
                </a:extLst>
              </p14:cNvPr>
              <p14:cNvContentPartPr/>
              <p14:nvPr/>
            </p14:nvContentPartPr>
            <p14:xfrm>
              <a:off x="2715651" y="5714704"/>
              <a:ext cx="575640" cy="979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FCB3265-ED3C-4738-A152-AD14C963641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698011" y="5678704"/>
                <a:ext cx="611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6F1C1D1-A0E2-4C4E-827D-E627BE525C16}"/>
                  </a:ext>
                </a:extLst>
              </p14:cNvPr>
              <p14:cNvContentPartPr/>
              <p14:nvPr/>
            </p14:nvContentPartPr>
            <p14:xfrm>
              <a:off x="2869731" y="5986144"/>
              <a:ext cx="617400" cy="975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6F1C1D1-A0E2-4C4E-827D-E627BE525C1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852091" y="5950504"/>
                <a:ext cx="6530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2554BA6-866D-4010-A95A-A5333365EFB4}"/>
                  </a:ext>
                </a:extLst>
              </p14:cNvPr>
              <p14:cNvContentPartPr/>
              <p14:nvPr/>
            </p14:nvContentPartPr>
            <p14:xfrm>
              <a:off x="3987531" y="5176144"/>
              <a:ext cx="477360" cy="6832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2554BA6-866D-4010-A95A-A5333365EFB4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69531" y="5140144"/>
                <a:ext cx="51300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0A152FC-81C5-4112-BC2B-6411DC1CD001}"/>
                  </a:ext>
                </a:extLst>
              </p14:cNvPr>
              <p14:cNvContentPartPr/>
              <p14:nvPr/>
            </p14:nvContentPartPr>
            <p14:xfrm>
              <a:off x="3784131" y="5005504"/>
              <a:ext cx="429120" cy="1911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0A152FC-81C5-4112-BC2B-6411DC1CD00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66131" y="4969864"/>
                <a:ext cx="4647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35ECE8A-7E9D-4252-9297-42E21FD2083A}"/>
                  </a:ext>
                </a:extLst>
              </p14:cNvPr>
              <p14:cNvContentPartPr/>
              <p14:nvPr/>
            </p14:nvContentPartPr>
            <p14:xfrm>
              <a:off x="4481091" y="4960864"/>
              <a:ext cx="372960" cy="8366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35ECE8A-7E9D-4252-9297-42E21FD2083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463091" y="4925224"/>
                <a:ext cx="40860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0B42CB9-C641-4C7B-8895-EFDD07EBF1B8}"/>
                  </a:ext>
                </a:extLst>
              </p14:cNvPr>
              <p14:cNvContentPartPr/>
              <p14:nvPr/>
            </p14:nvContentPartPr>
            <p14:xfrm>
              <a:off x="10718811" y="3123424"/>
              <a:ext cx="842400" cy="8604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0B42CB9-C641-4C7B-8895-EFDD07EBF1B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701171" y="3087424"/>
                <a:ext cx="8780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8032D4D-4A79-45AE-8EBD-8E2288D42B2E}"/>
                  </a:ext>
                </a:extLst>
              </p14:cNvPr>
              <p14:cNvContentPartPr/>
              <p14:nvPr/>
            </p14:nvContentPartPr>
            <p14:xfrm>
              <a:off x="11524491" y="3041344"/>
              <a:ext cx="190440" cy="8028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8032D4D-4A79-45AE-8EBD-8E2288D42B2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506851" y="3005704"/>
                <a:ext cx="22608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3105F39-E945-453C-887B-8ED4A9AB3FA9}"/>
                  </a:ext>
                </a:extLst>
              </p14:cNvPr>
              <p14:cNvContentPartPr/>
              <p14:nvPr/>
            </p14:nvContentPartPr>
            <p14:xfrm>
              <a:off x="11298411" y="2950984"/>
              <a:ext cx="608040" cy="5490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3105F39-E945-453C-887B-8ED4A9AB3FA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280411" y="2915344"/>
                <a:ext cx="64368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8B26908-5DAA-4E14-A59A-5117B82D5E7E}"/>
                  </a:ext>
                </a:extLst>
              </p14:cNvPr>
              <p14:cNvContentPartPr/>
              <p14:nvPr/>
            </p14:nvContentPartPr>
            <p14:xfrm>
              <a:off x="11814291" y="2715544"/>
              <a:ext cx="337320" cy="629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8B26908-5DAA-4E14-A59A-5117B82D5E7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796651" y="2679904"/>
                <a:ext cx="37296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CB6CF0C-9624-4EBA-AAB2-372E7727EE22}"/>
                  </a:ext>
                </a:extLst>
              </p14:cNvPr>
              <p14:cNvContentPartPr/>
              <p14:nvPr/>
            </p14:nvContentPartPr>
            <p14:xfrm>
              <a:off x="4283091" y="1963144"/>
              <a:ext cx="851760" cy="744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CB6CF0C-9624-4EBA-AAB2-372E7727EE2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265091" y="1927504"/>
                <a:ext cx="88740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A5F7CBD-A472-4E9C-84F6-790C8FDFBD6F}"/>
                  </a:ext>
                </a:extLst>
              </p14:cNvPr>
              <p14:cNvContentPartPr/>
              <p14:nvPr/>
            </p14:nvContentPartPr>
            <p14:xfrm>
              <a:off x="6325371" y="1537984"/>
              <a:ext cx="875880" cy="7894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A5F7CBD-A472-4E9C-84F6-790C8FDFBD6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07731" y="1501984"/>
                <a:ext cx="91152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3FEBD3D-8668-46A3-A435-AF6EAC5569F9}"/>
                  </a:ext>
                </a:extLst>
              </p14:cNvPr>
              <p14:cNvContentPartPr/>
              <p14:nvPr/>
            </p14:nvContentPartPr>
            <p14:xfrm>
              <a:off x="8058771" y="1202104"/>
              <a:ext cx="614160" cy="6202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3FEBD3D-8668-46A3-A435-AF6EAC5569F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040771" y="1166464"/>
                <a:ext cx="64980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969E16D-EF65-4CEE-99A2-A554BBE9AEC9}"/>
                  </a:ext>
                </a:extLst>
              </p14:cNvPr>
              <p14:cNvContentPartPr/>
              <p14:nvPr/>
            </p14:nvContentPartPr>
            <p14:xfrm>
              <a:off x="8389611" y="1801504"/>
              <a:ext cx="965160" cy="7603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969E16D-EF65-4CEE-99A2-A554BBE9AEC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371971" y="1765504"/>
                <a:ext cx="100080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F0314AC-94B9-4D46-81E1-42A3124168E4}"/>
                  </a:ext>
                </a:extLst>
              </p14:cNvPr>
              <p14:cNvContentPartPr/>
              <p14:nvPr/>
            </p14:nvContentPartPr>
            <p14:xfrm>
              <a:off x="5855211" y="2488384"/>
              <a:ext cx="719640" cy="6026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F0314AC-94B9-4D46-81E1-42A3124168E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837211" y="2452744"/>
                <a:ext cx="75528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A89B938-A6F2-4BDA-BC6D-1445497B1A24}"/>
                  </a:ext>
                </a:extLst>
              </p14:cNvPr>
              <p14:cNvContentPartPr/>
              <p14:nvPr/>
            </p14:nvContentPartPr>
            <p14:xfrm>
              <a:off x="5189211" y="3620944"/>
              <a:ext cx="698760" cy="7819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A89B938-A6F2-4BDA-BC6D-1445497B1A2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171571" y="3584944"/>
                <a:ext cx="734400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4D132D9-78FA-4D62-AE85-7C4038D79411}"/>
                  </a:ext>
                </a:extLst>
              </p14:cNvPr>
              <p14:cNvContentPartPr/>
              <p14:nvPr/>
            </p14:nvContentPartPr>
            <p14:xfrm>
              <a:off x="7574931" y="2838304"/>
              <a:ext cx="810000" cy="8460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4D132D9-78FA-4D62-AE85-7C4038D7941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556931" y="2802304"/>
                <a:ext cx="845640" cy="9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F86A603-4DE5-4A87-833F-E0C5E909C6AE}"/>
                  </a:ext>
                </a:extLst>
              </p14:cNvPr>
              <p14:cNvContentPartPr/>
              <p14:nvPr/>
            </p14:nvContentPartPr>
            <p14:xfrm>
              <a:off x="5674131" y="4444624"/>
              <a:ext cx="789480" cy="9885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F86A603-4DE5-4A87-833F-E0C5E909C6A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656131" y="4408984"/>
                <a:ext cx="825120" cy="10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E3CD413-66C5-45CD-B0E1-1C2E5D897978}"/>
                  </a:ext>
                </a:extLst>
              </p14:cNvPr>
              <p14:cNvContentPartPr/>
              <p14:nvPr/>
            </p14:nvContentPartPr>
            <p14:xfrm>
              <a:off x="6871851" y="3951424"/>
              <a:ext cx="745560" cy="7560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E3CD413-66C5-45CD-B0E1-1C2E5D89797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853851" y="3915424"/>
                <a:ext cx="781200" cy="8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4825144-EEA7-4491-B758-231F2F29727B}"/>
                  </a:ext>
                </a:extLst>
              </p14:cNvPr>
              <p14:cNvContentPartPr/>
              <p14:nvPr/>
            </p14:nvContentPartPr>
            <p14:xfrm>
              <a:off x="9554571" y="3274984"/>
              <a:ext cx="558000" cy="7977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4825144-EEA7-4491-B758-231F2F29727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536931" y="3239344"/>
                <a:ext cx="593640" cy="8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C92E39C-5974-4163-80E8-F7C5278EC265}"/>
                  </a:ext>
                </a:extLst>
              </p14:cNvPr>
              <p14:cNvContentPartPr/>
              <p14:nvPr/>
            </p14:nvContentPartPr>
            <p14:xfrm>
              <a:off x="3534291" y="1556704"/>
              <a:ext cx="1617120" cy="28382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C92E39C-5974-4163-80E8-F7C5278EC26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516291" y="1539064"/>
                <a:ext cx="1652760" cy="28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75D9EDA-13F5-4A62-A233-2150ACC3356B}"/>
                  </a:ext>
                </a:extLst>
              </p14:cNvPr>
              <p14:cNvContentPartPr/>
              <p14:nvPr/>
            </p14:nvContentPartPr>
            <p14:xfrm>
              <a:off x="8111691" y="6110704"/>
              <a:ext cx="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75D9EDA-13F5-4A62-A233-2150ACC3356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093691" y="6093064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15" name="Picture 114">
            <a:extLst>
              <a:ext uri="{FF2B5EF4-FFF2-40B4-BE49-F238E27FC236}">
                <a16:creationId xmlns:a16="http://schemas.microsoft.com/office/drawing/2014/main" id="{2371066B-8F54-42C1-8A4B-A6FA22943C14}"/>
              </a:ext>
            </a:extLst>
          </p:cNvPr>
          <p:cNvPicPr>
            <a:picLocks noChangeAspect="1"/>
          </p:cNvPicPr>
          <p:nvPr/>
        </p:nvPicPr>
        <p:blipFill>
          <a:blip r:embed="rId202"/>
          <a:stretch>
            <a:fillRect/>
          </a:stretch>
        </p:blipFill>
        <p:spPr>
          <a:xfrm>
            <a:off x="3717471" y="5193438"/>
            <a:ext cx="7696200" cy="43403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823B406-16B4-424C-8325-86BBDD0E3C71}"/>
                  </a:ext>
                </a:extLst>
              </p14:cNvPr>
              <p14:cNvContentPartPr/>
              <p14:nvPr/>
            </p14:nvContentPartPr>
            <p14:xfrm>
              <a:off x="4408371" y="1363744"/>
              <a:ext cx="505080" cy="6076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823B406-16B4-424C-8325-86BBDD0E3C71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390731" y="1346104"/>
                <a:ext cx="54072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F7C0F7B-F0FD-4A7F-9A25-348A7221B3D2}"/>
                  </a:ext>
                </a:extLst>
              </p14:cNvPr>
              <p14:cNvContentPartPr/>
              <p14:nvPr/>
            </p14:nvContentPartPr>
            <p14:xfrm>
              <a:off x="3684411" y="5555224"/>
              <a:ext cx="214200" cy="2930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F7C0F7B-F0FD-4A7F-9A25-348A7221B3D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3666771" y="5537224"/>
                <a:ext cx="2498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AB1A11E-EA06-42A3-92D1-97725D403B48}"/>
                  </a:ext>
                </a:extLst>
              </p14:cNvPr>
              <p14:cNvContentPartPr/>
              <p14:nvPr/>
            </p14:nvContentPartPr>
            <p14:xfrm>
              <a:off x="5440851" y="1239184"/>
              <a:ext cx="425160" cy="6818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AB1A11E-EA06-42A3-92D1-97725D403B48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422851" y="1221544"/>
                <a:ext cx="4608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E7997BD-0CF7-44FA-A8CC-566D69689A78}"/>
                  </a:ext>
                </a:extLst>
              </p14:cNvPr>
              <p14:cNvContentPartPr/>
              <p14:nvPr/>
            </p14:nvContentPartPr>
            <p14:xfrm>
              <a:off x="4027851" y="5495104"/>
              <a:ext cx="46440" cy="2476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E7997BD-0CF7-44FA-A8CC-566D69689A78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009851" y="5477464"/>
                <a:ext cx="820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A90586A-5142-472B-9EDB-16B6C58C898A}"/>
                  </a:ext>
                </a:extLst>
              </p14:cNvPr>
              <p14:cNvContentPartPr/>
              <p14:nvPr/>
            </p14:nvContentPartPr>
            <p14:xfrm>
              <a:off x="6210531" y="455104"/>
              <a:ext cx="589320" cy="10206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A90586A-5142-472B-9EDB-16B6C58C898A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192531" y="437464"/>
                <a:ext cx="62496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2928E65-1815-46DF-8393-2D160C092A1D}"/>
                  </a:ext>
                </a:extLst>
              </p14:cNvPr>
              <p14:cNvContentPartPr/>
              <p14:nvPr/>
            </p14:nvContentPartPr>
            <p14:xfrm>
              <a:off x="7658811" y="706744"/>
              <a:ext cx="510480" cy="5061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2928E65-1815-46DF-8393-2D160C092A1D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641171" y="689104"/>
                <a:ext cx="546120" cy="54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97775D6-D99B-4F39-9D94-07CEC18B13FD}"/>
              </a:ext>
            </a:extLst>
          </p:cNvPr>
          <p:cNvGrpSpPr/>
          <p:nvPr/>
        </p:nvGrpSpPr>
        <p:grpSpPr>
          <a:xfrm>
            <a:off x="4037571" y="5556304"/>
            <a:ext cx="462600" cy="328320"/>
            <a:chOff x="4037571" y="5556304"/>
            <a:chExt cx="46260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DA41344-19B2-4A64-8E7D-59690A44441C}"/>
                    </a:ext>
                  </a:extLst>
                </p14:cNvPr>
                <p14:cNvContentPartPr/>
                <p14:nvPr/>
              </p14:nvContentPartPr>
              <p14:xfrm>
                <a:off x="4037571" y="5675464"/>
                <a:ext cx="200520" cy="209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DA41344-19B2-4A64-8E7D-59690A44441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019931" y="5657464"/>
                  <a:ext cx="2361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765FBAE-5835-4991-946A-115349C7DCFF}"/>
                    </a:ext>
                  </a:extLst>
                </p14:cNvPr>
                <p14:cNvContentPartPr/>
                <p14:nvPr/>
              </p14:nvContentPartPr>
              <p14:xfrm>
                <a:off x="4363371" y="5556304"/>
                <a:ext cx="136800" cy="219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765FBAE-5835-4991-946A-115349C7DCF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45371" y="5538664"/>
                  <a:ext cx="1724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CAD441F-AF7F-4849-8381-B46320680DEA}"/>
                  </a:ext>
                </a:extLst>
              </p14:cNvPr>
              <p14:cNvContentPartPr/>
              <p14:nvPr/>
            </p14:nvContentPartPr>
            <p14:xfrm>
              <a:off x="4743531" y="2908864"/>
              <a:ext cx="289080" cy="4860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CAD441F-AF7F-4849-8381-B46320680DE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725531" y="2891224"/>
                <a:ext cx="32472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23D76CB-FE5C-486B-8168-5F404A7A645E}"/>
                  </a:ext>
                </a:extLst>
              </p14:cNvPr>
              <p14:cNvContentPartPr/>
              <p14:nvPr/>
            </p14:nvContentPartPr>
            <p14:xfrm>
              <a:off x="5857371" y="2483344"/>
              <a:ext cx="44280" cy="1332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23D76CB-FE5C-486B-8168-5F404A7A645E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839371" y="2465704"/>
                <a:ext cx="799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E91BEF5-ABBE-4F04-9DCF-D1A32FA7C20B}"/>
                  </a:ext>
                </a:extLst>
              </p14:cNvPr>
              <p14:cNvContentPartPr/>
              <p14:nvPr/>
            </p14:nvContentPartPr>
            <p14:xfrm>
              <a:off x="7142931" y="2242144"/>
              <a:ext cx="304560" cy="4287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E91BEF5-ABBE-4F04-9DCF-D1A32FA7C20B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124931" y="2224144"/>
                <a:ext cx="3402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8F65295-D582-4857-A0C5-E415F415477B}"/>
                  </a:ext>
                </a:extLst>
              </p14:cNvPr>
              <p14:cNvContentPartPr/>
              <p14:nvPr/>
            </p14:nvContentPartPr>
            <p14:xfrm>
              <a:off x="8446491" y="1740304"/>
              <a:ext cx="517320" cy="5320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8F65295-D582-4857-A0C5-E415F415477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8428851" y="1722304"/>
                <a:ext cx="55296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9FE2C8F-BA46-46CC-96F6-FDB8A59D945B}"/>
                  </a:ext>
                </a:extLst>
              </p14:cNvPr>
              <p14:cNvContentPartPr/>
              <p14:nvPr/>
            </p14:nvContentPartPr>
            <p14:xfrm>
              <a:off x="6346251" y="3544624"/>
              <a:ext cx="240120" cy="3488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9FE2C8F-BA46-46CC-96F6-FDB8A59D945B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328611" y="3526624"/>
                <a:ext cx="2757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020ECD3-65B1-49AF-B459-FF32ED6D1613}"/>
                  </a:ext>
                </a:extLst>
              </p14:cNvPr>
              <p14:cNvContentPartPr/>
              <p14:nvPr/>
            </p14:nvContentPartPr>
            <p14:xfrm>
              <a:off x="7704171" y="3120544"/>
              <a:ext cx="316080" cy="1659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020ECD3-65B1-49AF-B459-FF32ED6D1613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686171" y="3102544"/>
                <a:ext cx="3517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2BAF1CE-EDE4-419D-96BF-3874A1572918}"/>
                  </a:ext>
                </a:extLst>
              </p14:cNvPr>
              <p14:cNvContentPartPr/>
              <p14:nvPr/>
            </p14:nvContentPartPr>
            <p14:xfrm>
              <a:off x="9424251" y="2783224"/>
              <a:ext cx="148320" cy="1137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2BAF1CE-EDE4-419D-96BF-3874A157291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9406251" y="2765584"/>
                <a:ext cx="1839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BD4FB35-35F2-4427-9121-36E841899A88}"/>
                  </a:ext>
                </a:extLst>
              </p14:cNvPr>
              <p14:cNvContentPartPr/>
              <p14:nvPr/>
            </p14:nvContentPartPr>
            <p14:xfrm>
              <a:off x="850491" y="4263904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BD4FB35-35F2-4427-9121-36E841899A88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32851" y="424590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3128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E8326D-28B8-42FC-932C-20C573F80B45}"/>
                  </a:ext>
                </a:extLst>
              </p14:cNvPr>
              <p14:cNvContentPartPr/>
              <p14:nvPr/>
            </p14:nvContentPartPr>
            <p14:xfrm>
              <a:off x="138771" y="341865"/>
              <a:ext cx="552960" cy="633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E8326D-28B8-42FC-932C-20C573F80B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31" y="305865"/>
                <a:ext cx="588600" cy="70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996872-41B3-4021-A01E-AD8114837D60}"/>
                  </a:ext>
                </a:extLst>
              </p14:cNvPr>
              <p14:cNvContentPartPr/>
              <p14:nvPr/>
            </p14:nvContentPartPr>
            <p14:xfrm>
              <a:off x="406971" y="713745"/>
              <a:ext cx="389520" cy="37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996872-41B3-4021-A01E-AD8114837D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331" y="677745"/>
                <a:ext cx="4251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5A452D-2A44-4FF7-B90B-E3260A7E2B85}"/>
                  </a:ext>
                </a:extLst>
              </p14:cNvPr>
              <p14:cNvContentPartPr/>
              <p14:nvPr/>
            </p14:nvContentPartPr>
            <p14:xfrm>
              <a:off x="1047051" y="457785"/>
              <a:ext cx="12240" cy="1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5A452D-2A44-4FF7-B90B-E3260A7E2B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9051" y="421785"/>
                <a:ext cx="478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933543-587B-49AC-BCEA-8D2D4202DC47}"/>
                  </a:ext>
                </a:extLst>
              </p14:cNvPr>
              <p14:cNvContentPartPr/>
              <p14:nvPr/>
            </p14:nvContentPartPr>
            <p14:xfrm>
              <a:off x="1067931" y="69682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933543-587B-49AC-BCEA-8D2D4202DC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9931" y="6608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601E25A-CB38-43B7-A1E9-F05FB164C4D9}"/>
                  </a:ext>
                </a:extLst>
              </p14:cNvPr>
              <p14:cNvContentPartPr/>
              <p14:nvPr/>
            </p14:nvContentPartPr>
            <p14:xfrm>
              <a:off x="1355931" y="343665"/>
              <a:ext cx="119880" cy="324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601E25A-CB38-43B7-A1E9-F05FB164C4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8291" y="307665"/>
                <a:ext cx="1555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15DA082-32FF-4641-BB59-C96AD374A1E1}"/>
                  </a:ext>
                </a:extLst>
              </p14:cNvPr>
              <p14:cNvContentPartPr/>
              <p14:nvPr/>
            </p14:nvContentPartPr>
            <p14:xfrm>
              <a:off x="1375731" y="525105"/>
              <a:ext cx="25560" cy="2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15DA082-32FF-4641-BB59-C96AD374A1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8091" y="489105"/>
                <a:ext cx="6120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58C360B-EB31-443D-8326-CD7E489A3722}"/>
                  </a:ext>
                </a:extLst>
              </p14:cNvPr>
              <p14:cNvContentPartPr/>
              <p14:nvPr/>
            </p14:nvContentPartPr>
            <p14:xfrm>
              <a:off x="1482291" y="509625"/>
              <a:ext cx="55080" cy="42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58C360B-EB31-443D-8326-CD7E489A37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64291" y="473625"/>
                <a:ext cx="907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D52867-7C69-4CD9-9CD6-3E448A96795C}"/>
                  </a:ext>
                </a:extLst>
              </p14:cNvPr>
              <p14:cNvContentPartPr/>
              <p14:nvPr/>
            </p14:nvContentPartPr>
            <p14:xfrm>
              <a:off x="1846611" y="461385"/>
              <a:ext cx="111960" cy="180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D52867-7C69-4CD9-9CD6-3E448A9679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28971" y="425385"/>
                <a:ext cx="1476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D3206D7-1E81-405B-8CE1-71213CE0B01A}"/>
                  </a:ext>
                </a:extLst>
              </p14:cNvPr>
              <p14:cNvContentPartPr/>
              <p14:nvPr/>
            </p14:nvContentPartPr>
            <p14:xfrm>
              <a:off x="1674531" y="289305"/>
              <a:ext cx="360" cy="9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D3206D7-1E81-405B-8CE1-71213CE0B0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56531" y="253305"/>
                <a:ext cx="36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3B68E00-8F1D-4923-BEF1-879D16E15EE6}"/>
                  </a:ext>
                </a:extLst>
              </p14:cNvPr>
              <p14:cNvContentPartPr/>
              <p14:nvPr/>
            </p14:nvContentPartPr>
            <p14:xfrm>
              <a:off x="1909971" y="404865"/>
              <a:ext cx="506160" cy="178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3B68E00-8F1D-4923-BEF1-879D16E15EE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91971" y="369225"/>
                <a:ext cx="5418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E0F6912-DF16-4495-9452-5F7EBC32DA62}"/>
                  </a:ext>
                </a:extLst>
              </p14:cNvPr>
              <p14:cNvContentPartPr/>
              <p14:nvPr/>
            </p14:nvContentPartPr>
            <p14:xfrm>
              <a:off x="2506491" y="76905"/>
              <a:ext cx="262440" cy="441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E0F6912-DF16-4495-9452-5F7EBC32DA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88851" y="41265"/>
                <a:ext cx="2980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C114E8-059D-48C6-9BE9-17D12E7368A0}"/>
                  </a:ext>
                </a:extLst>
              </p14:cNvPr>
              <p14:cNvContentPartPr/>
              <p14:nvPr/>
            </p14:nvContentPartPr>
            <p14:xfrm>
              <a:off x="3065571" y="230985"/>
              <a:ext cx="264240" cy="389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C114E8-059D-48C6-9BE9-17D12E7368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47571" y="194985"/>
                <a:ext cx="2998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857C1DB-BE73-4192-8E25-5CBA64CEDC04}"/>
                  </a:ext>
                </a:extLst>
              </p14:cNvPr>
              <p14:cNvContentPartPr/>
              <p14:nvPr/>
            </p14:nvContentPartPr>
            <p14:xfrm>
              <a:off x="3222531" y="198945"/>
              <a:ext cx="600120" cy="361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857C1DB-BE73-4192-8E25-5CBA64CEDC0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04891" y="162945"/>
                <a:ext cx="6357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3A65E5D-9FD8-434B-A5BD-D4401C405AFE}"/>
                  </a:ext>
                </a:extLst>
              </p14:cNvPr>
              <p14:cNvContentPartPr/>
              <p14:nvPr/>
            </p14:nvContentPartPr>
            <p14:xfrm>
              <a:off x="4037571" y="320625"/>
              <a:ext cx="337320" cy="21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3A65E5D-9FD8-434B-A5BD-D4401C405A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19931" y="284985"/>
                <a:ext cx="3729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6B5DACF-25FC-472D-8040-04676D7FE7B9}"/>
                  </a:ext>
                </a:extLst>
              </p14:cNvPr>
              <p14:cNvContentPartPr/>
              <p14:nvPr/>
            </p14:nvContentPartPr>
            <p14:xfrm>
              <a:off x="3474531" y="307665"/>
              <a:ext cx="182880" cy="63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6B5DACF-25FC-472D-8040-04676D7FE7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56891" y="271665"/>
                <a:ext cx="2185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9F5BA12-1207-45F7-95BD-714E4AE86BFF}"/>
                  </a:ext>
                </a:extLst>
              </p14:cNvPr>
              <p14:cNvContentPartPr/>
              <p14:nvPr/>
            </p14:nvContentPartPr>
            <p14:xfrm>
              <a:off x="4980411" y="251865"/>
              <a:ext cx="408960" cy="427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9F5BA12-1207-45F7-95BD-714E4AE86B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62411" y="216225"/>
                <a:ext cx="4446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B3954F5-F0D9-4265-8F13-21213771784C}"/>
                  </a:ext>
                </a:extLst>
              </p14:cNvPr>
              <p14:cNvContentPartPr/>
              <p14:nvPr/>
            </p14:nvContentPartPr>
            <p14:xfrm>
              <a:off x="5529051" y="461385"/>
              <a:ext cx="2520" cy="4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B3954F5-F0D9-4265-8F13-21213771784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11411" y="425385"/>
                <a:ext cx="38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EEDF68E-845C-45D1-8DFD-C1D2FC63234A}"/>
                  </a:ext>
                </a:extLst>
              </p14:cNvPr>
              <p14:cNvContentPartPr/>
              <p14:nvPr/>
            </p14:nvContentPartPr>
            <p14:xfrm>
              <a:off x="5694291" y="253305"/>
              <a:ext cx="299880" cy="275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EEDF68E-845C-45D1-8DFD-C1D2FC63234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76651" y="217305"/>
                <a:ext cx="3355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B06F88C-B837-4833-B0EE-B32752E5B914}"/>
                  </a:ext>
                </a:extLst>
              </p14:cNvPr>
              <p14:cNvContentPartPr/>
              <p14:nvPr/>
            </p14:nvContentPartPr>
            <p14:xfrm>
              <a:off x="5639931" y="262665"/>
              <a:ext cx="541080" cy="506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B06F88C-B837-4833-B0EE-B32752E5B9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22291" y="227025"/>
                <a:ext cx="57672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46CE802-63A4-4DA3-B041-A87EFA737212}"/>
                  </a:ext>
                </a:extLst>
              </p14:cNvPr>
              <p14:cNvContentPartPr/>
              <p14:nvPr/>
            </p14:nvContentPartPr>
            <p14:xfrm>
              <a:off x="6463251" y="194985"/>
              <a:ext cx="744480" cy="772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46CE802-63A4-4DA3-B041-A87EFA73721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45611" y="158985"/>
                <a:ext cx="78012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5CAE70D-BBAE-489B-81DA-BAABAD8E92F7}"/>
                  </a:ext>
                </a:extLst>
              </p14:cNvPr>
              <p14:cNvContentPartPr/>
              <p14:nvPr/>
            </p14:nvContentPartPr>
            <p14:xfrm>
              <a:off x="6826131" y="698985"/>
              <a:ext cx="275400" cy="43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5CAE70D-BBAE-489B-81DA-BAABAD8E92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08131" y="663345"/>
                <a:ext cx="3110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11EB63D-7D20-4205-9C00-199738BA5F81}"/>
                  </a:ext>
                </a:extLst>
              </p14:cNvPr>
              <p14:cNvContentPartPr/>
              <p14:nvPr/>
            </p14:nvContentPartPr>
            <p14:xfrm>
              <a:off x="7315731" y="170865"/>
              <a:ext cx="813960" cy="581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11EB63D-7D20-4205-9C00-199738BA5F8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98091" y="134865"/>
                <a:ext cx="84960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9AF84C3-2D65-4561-AE0F-3620A4FD6192}"/>
                  </a:ext>
                </a:extLst>
              </p14:cNvPr>
              <p14:cNvContentPartPr/>
              <p14:nvPr/>
            </p14:nvContentPartPr>
            <p14:xfrm>
              <a:off x="8156691" y="470385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9AF84C3-2D65-4561-AE0F-3620A4FD61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39051" y="43474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FDC6162-A48A-4FBD-A955-0A96FD731A1E}"/>
                  </a:ext>
                </a:extLst>
              </p14:cNvPr>
              <p14:cNvContentPartPr/>
              <p14:nvPr/>
            </p14:nvContentPartPr>
            <p14:xfrm>
              <a:off x="8363331" y="198945"/>
              <a:ext cx="481680" cy="402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FDC6162-A48A-4FBD-A955-0A96FD731A1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45331" y="162945"/>
                <a:ext cx="5173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F2050BB-B38F-44CF-9DC3-AABC7BC1F29B}"/>
                  </a:ext>
                </a:extLst>
              </p14:cNvPr>
              <p14:cNvContentPartPr/>
              <p14:nvPr/>
            </p14:nvContentPartPr>
            <p14:xfrm>
              <a:off x="1312371" y="2163465"/>
              <a:ext cx="452880" cy="806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F2050BB-B38F-44CF-9DC3-AABC7BC1F29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94731" y="2127825"/>
                <a:ext cx="488520" cy="87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BCB6E8E-BC7C-479F-84C8-EDC0690C2241}"/>
                  </a:ext>
                </a:extLst>
              </p14:cNvPr>
              <p14:cNvContentPartPr/>
              <p14:nvPr/>
            </p14:nvContentPartPr>
            <p14:xfrm>
              <a:off x="760131" y="1868265"/>
              <a:ext cx="838080" cy="594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BCB6E8E-BC7C-479F-84C8-EDC0690C224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2491" y="1832265"/>
                <a:ext cx="87372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4A3EDEA-729A-4B79-9536-ABA1439AB36D}"/>
                  </a:ext>
                </a:extLst>
              </p14:cNvPr>
              <p14:cNvContentPartPr/>
              <p14:nvPr/>
            </p14:nvContentPartPr>
            <p14:xfrm>
              <a:off x="2027691" y="2233665"/>
              <a:ext cx="713160" cy="228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4A3EDEA-729A-4B79-9536-ABA1439AB36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009691" y="2198025"/>
                <a:ext cx="7488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1037E90-480A-462A-9B46-395A4E60E5A3}"/>
                  </a:ext>
                </a:extLst>
              </p14:cNvPr>
              <p14:cNvContentPartPr/>
              <p14:nvPr/>
            </p14:nvContentPartPr>
            <p14:xfrm>
              <a:off x="2290131" y="2547225"/>
              <a:ext cx="351720" cy="114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1037E90-480A-462A-9B46-395A4E60E5A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272131" y="2511585"/>
                <a:ext cx="3873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10A66B1-67FD-414D-B197-462DE1D8A4DE}"/>
                  </a:ext>
                </a:extLst>
              </p14:cNvPr>
              <p14:cNvContentPartPr/>
              <p14:nvPr/>
            </p14:nvContentPartPr>
            <p14:xfrm>
              <a:off x="3124611" y="1365705"/>
              <a:ext cx="1559160" cy="2983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10A66B1-67FD-414D-B197-462DE1D8A4D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106611" y="1330065"/>
                <a:ext cx="1594800" cy="30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09A4605-F468-4445-AA87-EC118E6E1B73}"/>
                  </a:ext>
                </a:extLst>
              </p14:cNvPr>
              <p14:cNvContentPartPr/>
              <p14:nvPr/>
            </p14:nvContentPartPr>
            <p14:xfrm>
              <a:off x="3772251" y="1370025"/>
              <a:ext cx="698400" cy="586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09A4605-F468-4445-AA87-EC118E6E1B7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754251" y="1334385"/>
                <a:ext cx="73404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217C989-CD21-4C4B-B360-1D530EC4F38A}"/>
                  </a:ext>
                </a:extLst>
              </p14:cNvPr>
              <p14:cNvContentPartPr/>
              <p14:nvPr/>
            </p14:nvContentPartPr>
            <p14:xfrm>
              <a:off x="5612571" y="1258065"/>
              <a:ext cx="145080" cy="254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217C989-CD21-4C4B-B360-1D530EC4F38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594931" y="1222425"/>
                <a:ext cx="1807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54ECB5E-378C-49CC-B6C2-B0E511D46488}"/>
                  </a:ext>
                </a:extLst>
              </p14:cNvPr>
              <p14:cNvContentPartPr/>
              <p14:nvPr/>
            </p14:nvContentPartPr>
            <p14:xfrm>
              <a:off x="7177851" y="1150065"/>
              <a:ext cx="403560" cy="427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54ECB5E-378C-49CC-B6C2-B0E511D4648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160211" y="1114425"/>
                <a:ext cx="4392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2E603C5-5341-43D4-8A03-DD8FCFB11304}"/>
                  </a:ext>
                </a:extLst>
              </p14:cNvPr>
              <p14:cNvContentPartPr/>
              <p14:nvPr/>
            </p14:nvContentPartPr>
            <p14:xfrm>
              <a:off x="9228411" y="832185"/>
              <a:ext cx="442080" cy="303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2E603C5-5341-43D4-8A03-DD8FCFB1130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210411" y="796185"/>
                <a:ext cx="4777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09FD7DA-A537-4BF5-A662-DC032963A86F}"/>
                  </a:ext>
                </a:extLst>
              </p14:cNvPr>
              <p14:cNvContentPartPr/>
              <p14:nvPr/>
            </p14:nvContentPartPr>
            <p14:xfrm>
              <a:off x="4118931" y="2311065"/>
              <a:ext cx="192600" cy="252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09FD7DA-A537-4BF5-A662-DC032963A86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01291" y="2275425"/>
                <a:ext cx="2282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7EE2A46-6CC2-4E57-8F2B-9DFE20D238C2}"/>
                  </a:ext>
                </a:extLst>
              </p14:cNvPr>
              <p14:cNvContentPartPr/>
              <p14:nvPr/>
            </p14:nvContentPartPr>
            <p14:xfrm>
              <a:off x="4489731" y="2344545"/>
              <a:ext cx="182160" cy="463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7EE2A46-6CC2-4E57-8F2B-9DFE20D238C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71731" y="2308905"/>
                <a:ext cx="21780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67EF34D-4738-40F1-8CD8-06BC7845C98B}"/>
                  </a:ext>
                </a:extLst>
              </p14:cNvPr>
              <p14:cNvContentPartPr/>
              <p14:nvPr/>
            </p14:nvContentPartPr>
            <p14:xfrm>
              <a:off x="4580811" y="2706705"/>
              <a:ext cx="517680" cy="282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67EF34D-4738-40F1-8CD8-06BC7845C98B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562811" y="2670705"/>
                <a:ext cx="5533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C49B878-D0CB-4659-87C9-998B29268861}"/>
                  </a:ext>
                </a:extLst>
              </p14:cNvPr>
              <p14:cNvContentPartPr/>
              <p14:nvPr/>
            </p14:nvContentPartPr>
            <p14:xfrm>
              <a:off x="5955651" y="2078865"/>
              <a:ext cx="274320" cy="311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C49B878-D0CB-4659-87C9-998B2926886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938011" y="2042865"/>
                <a:ext cx="3099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1241366-DE20-4ACA-9CAA-9BE19522658B}"/>
                  </a:ext>
                </a:extLst>
              </p14:cNvPr>
              <p14:cNvContentPartPr/>
              <p14:nvPr/>
            </p14:nvContentPartPr>
            <p14:xfrm>
              <a:off x="7423371" y="2041065"/>
              <a:ext cx="150480" cy="266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1241366-DE20-4ACA-9CAA-9BE19522658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405371" y="2005065"/>
                <a:ext cx="1861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80F23AF-4FEE-442D-A377-C30BAE2FD70C}"/>
                  </a:ext>
                </a:extLst>
              </p14:cNvPr>
              <p14:cNvContentPartPr/>
              <p14:nvPr/>
            </p14:nvContentPartPr>
            <p14:xfrm>
              <a:off x="7790211" y="1955025"/>
              <a:ext cx="32400" cy="494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80F23AF-4FEE-442D-A377-C30BAE2FD70C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772211" y="1919385"/>
                <a:ext cx="6804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5DCB47F-0ADC-44C9-BEBB-60E472BED11B}"/>
                  </a:ext>
                </a:extLst>
              </p14:cNvPr>
              <p14:cNvContentPartPr/>
              <p14:nvPr/>
            </p14:nvContentPartPr>
            <p14:xfrm>
              <a:off x="7903251" y="2198025"/>
              <a:ext cx="436320" cy="27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5DCB47F-0ADC-44C9-BEBB-60E472BED11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885251" y="2162385"/>
                <a:ext cx="4719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D3403E7-0B31-41A4-AA5E-FB0042686529}"/>
                  </a:ext>
                </a:extLst>
              </p14:cNvPr>
              <p14:cNvContentPartPr/>
              <p14:nvPr/>
            </p14:nvContentPartPr>
            <p14:xfrm>
              <a:off x="9477531" y="1683585"/>
              <a:ext cx="354960" cy="255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D3403E7-0B31-41A4-AA5E-FB004268652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459531" y="1647585"/>
                <a:ext cx="3906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C5F548E-14F7-4925-B54A-16293091E435}"/>
                  </a:ext>
                </a:extLst>
              </p14:cNvPr>
              <p14:cNvContentPartPr/>
              <p14:nvPr/>
            </p14:nvContentPartPr>
            <p14:xfrm>
              <a:off x="4825611" y="3376665"/>
              <a:ext cx="524520" cy="286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C5F548E-14F7-4925-B54A-16293091E435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807971" y="3340665"/>
                <a:ext cx="56016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C3CC8F7-AD35-4CBE-B000-3F7C29D22BBE}"/>
                  </a:ext>
                </a:extLst>
              </p14:cNvPr>
              <p14:cNvContentPartPr/>
              <p14:nvPr/>
            </p14:nvContentPartPr>
            <p14:xfrm>
              <a:off x="6156171" y="2942145"/>
              <a:ext cx="211320" cy="335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C3CC8F7-AD35-4CBE-B000-3F7C29D22BB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138171" y="2906145"/>
                <a:ext cx="2469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C39EF30-0931-413D-A34D-E1A06AB16BF5}"/>
                  </a:ext>
                </a:extLst>
              </p14:cNvPr>
              <p14:cNvContentPartPr/>
              <p14:nvPr/>
            </p14:nvContentPartPr>
            <p14:xfrm>
              <a:off x="6590691" y="2987145"/>
              <a:ext cx="360" cy="7498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C39EF30-0931-413D-A34D-E1A06AB16BF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572691" y="2951505"/>
                <a:ext cx="36000" cy="82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EF40582-56B1-400A-81A5-30625550CD85}"/>
                  </a:ext>
                </a:extLst>
              </p14:cNvPr>
              <p14:cNvContentPartPr/>
              <p14:nvPr/>
            </p14:nvContentPartPr>
            <p14:xfrm>
              <a:off x="6699051" y="3465585"/>
              <a:ext cx="398880" cy="2577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EF40582-56B1-400A-81A5-30625550CD8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681411" y="3429585"/>
                <a:ext cx="4345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278D5C5-B1FC-4682-8155-0D48573ABDAA}"/>
                  </a:ext>
                </a:extLst>
              </p14:cNvPr>
              <p14:cNvContentPartPr/>
              <p14:nvPr/>
            </p14:nvContentPartPr>
            <p14:xfrm>
              <a:off x="8095131" y="2984265"/>
              <a:ext cx="498240" cy="223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278D5C5-B1FC-4682-8155-0D48573ABDA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8077491" y="2948265"/>
                <a:ext cx="533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2D0B4DD-5B26-4CAE-BC1A-6BF9B8E0A4AA}"/>
                  </a:ext>
                </a:extLst>
              </p14:cNvPr>
              <p14:cNvContentPartPr/>
              <p14:nvPr/>
            </p14:nvContentPartPr>
            <p14:xfrm>
              <a:off x="9397251" y="2250225"/>
              <a:ext cx="279360" cy="305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2D0B4DD-5B26-4CAE-BC1A-6BF9B8E0A4A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379251" y="2214585"/>
                <a:ext cx="3150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24EB93F-0113-49A6-99FA-1E594E3652CB}"/>
                  </a:ext>
                </a:extLst>
              </p14:cNvPr>
              <p14:cNvContentPartPr/>
              <p14:nvPr/>
            </p14:nvContentPartPr>
            <p14:xfrm>
              <a:off x="9800091" y="2145465"/>
              <a:ext cx="222120" cy="968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24EB93F-0113-49A6-99FA-1E594E3652C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782451" y="2109465"/>
                <a:ext cx="257760" cy="10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C86F515-D639-4D03-95C3-11C4BCC455CF}"/>
                  </a:ext>
                </a:extLst>
              </p14:cNvPr>
              <p14:cNvContentPartPr/>
              <p14:nvPr/>
            </p14:nvContentPartPr>
            <p14:xfrm>
              <a:off x="9994491" y="2628225"/>
              <a:ext cx="484920" cy="452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C86F515-D639-4D03-95C3-11C4BCC455C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976851" y="2592225"/>
                <a:ext cx="52056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4A56046-2BE8-4D9C-BEE8-8E4FB71238B5}"/>
                  </a:ext>
                </a:extLst>
              </p14:cNvPr>
              <p14:cNvContentPartPr/>
              <p14:nvPr/>
            </p14:nvContentPartPr>
            <p14:xfrm>
              <a:off x="5105331" y="4223745"/>
              <a:ext cx="266040" cy="489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4A56046-2BE8-4D9C-BEE8-8E4FB71238B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087331" y="4188105"/>
                <a:ext cx="30168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F92E87C-8B6D-402F-BD49-7595E9D9DD31}"/>
                  </a:ext>
                </a:extLst>
              </p14:cNvPr>
              <p14:cNvContentPartPr/>
              <p14:nvPr/>
            </p14:nvContentPartPr>
            <p14:xfrm>
              <a:off x="6969411" y="3861945"/>
              <a:ext cx="247320" cy="518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F92E87C-8B6D-402F-BD49-7595E9D9DD3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951411" y="3825945"/>
                <a:ext cx="28296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1394F54-F655-40A3-B651-651A86BB8DD8}"/>
                  </a:ext>
                </a:extLst>
              </p14:cNvPr>
              <p14:cNvContentPartPr/>
              <p14:nvPr/>
            </p14:nvContentPartPr>
            <p14:xfrm>
              <a:off x="8627571" y="3756825"/>
              <a:ext cx="171000" cy="235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1394F54-F655-40A3-B651-651A86BB8DD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609931" y="3720825"/>
                <a:ext cx="2066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E0B65BC-D9F6-4DC0-B94B-E04A4C7513FC}"/>
                  </a:ext>
                </a:extLst>
              </p14:cNvPr>
              <p14:cNvContentPartPr/>
              <p14:nvPr/>
            </p14:nvContentPartPr>
            <p14:xfrm>
              <a:off x="9632691" y="3240585"/>
              <a:ext cx="300240" cy="277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E0B65BC-D9F6-4DC0-B94B-E04A4C7513FC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614691" y="3204945"/>
                <a:ext cx="3358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0D29CD4-45BD-4B35-9111-D3F54978B303}"/>
                  </a:ext>
                </a:extLst>
              </p14:cNvPr>
              <p14:cNvContentPartPr/>
              <p14:nvPr/>
            </p14:nvContentPartPr>
            <p14:xfrm>
              <a:off x="9522531" y="3249945"/>
              <a:ext cx="533520" cy="500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0D29CD4-45BD-4B35-9111-D3F54978B30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504531" y="3214305"/>
                <a:ext cx="56916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61DCBEA-98E7-4DBB-BC35-63FE517AA44F}"/>
                  </a:ext>
                </a:extLst>
              </p14:cNvPr>
              <p14:cNvContentPartPr/>
              <p14:nvPr/>
            </p14:nvContentPartPr>
            <p14:xfrm>
              <a:off x="9886131" y="478665"/>
              <a:ext cx="1414800" cy="2650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61DCBEA-98E7-4DBB-BC35-63FE517AA44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868131" y="443025"/>
                <a:ext cx="1450440" cy="27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462DD9D-23FF-4424-93ED-219732FB5B43}"/>
                  </a:ext>
                </a:extLst>
              </p14:cNvPr>
              <p14:cNvContentPartPr/>
              <p14:nvPr/>
            </p14:nvContentPartPr>
            <p14:xfrm>
              <a:off x="941211" y="4887225"/>
              <a:ext cx="444600" cy="609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462DD9D-23FF-4424-93ED-219732FB5B4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23571" y="4851585"/>
                <a:ext cx="48024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4540330-1E47-4ADA-825C-6833EFCAE9C2}"/>
                  </a:ext>
                </a:extLst>
              </p14:cNvPr>
              <p14:cNvContentPartPr/>
              <p14:nvPr/>
            </p14:nvContentPartPr>
            <p14:xfrm>
              <a:off x="1342251" y="4226625"/>
              <a:ext cx="799920" cy="1012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4540330-1E47-4ADA-825C-6833EFCAE9C2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324611" y="4190625"/>
                <a:ext cx="835560" cy="10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4A74136-D540-443A-A089-BAE926D4F967}"/>
                  </a:ext>
                </a:extLst>
              </p14:cNvPr>
              <p14:cNvContentPartPr/>
              <p14:nvPr/>
            </p14:nvContentPartPr>
            <p14:xfrm>
              <a:off x="1909971" y="4956345"/>
              <a:ext cx="548640" cy="321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4A74136-D540-443A-A089-BAE926D4F96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891971" y="4920345"/>
                <a:ext cx="5842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52B97AB-10AD-4103-8296-62F898ACFD9B}"/>
                  </a:ext>
                </a:extLst>
              </p14:cNvPr>
              <p14:cNvContentPartPr/>
              <p14:nvPr/>
            </p14:nvContentPartPr>
            <p14:xfrm>
              <a:off x="1701531" y="5250465"/>
              <a:ext cx="620280" cy="435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52B97AB-10AD-4103-8296-62F898ACFD9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683891" y="5214465"/>
                <a:ext cx="6559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74E5EE9-4B1F-4EDF-BBB6-CCB1B5C061ED}"/>
                  </a:ext>
                </a:extLst>
              </p14:cNvPr>
              <p14:cNvContentPartPr/>
              <p14:nvPr/>
            </p14:nvContentPartPr>
            <p14:xfrm>
              <a:off x="4384971" y="5206545"/>
              <a:ext cx="396720" cy="616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74E5EE9-4B1F-4EDF-BBB6-CCB1B5C061E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367331" y="5170545"/>
                <a:ext cx="43236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C05C20-B1F1-4AA9-B5D4-607AECC6559C}"/>
                  </a:ext>
                </a:extLst>
              </p14:cNvPr>
              <p14:cNvContentPartPr/>
              <p14:nvPr/>
            </p14:nvContentPartPr>
            <p14:xfrm>
              <a:off x="4073931" y="5180265"/>
              <a:ext cx="536400" cy="89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C05C20-B1F1-4AA9-B5D4-607AECC6559C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055931" y="5144625"/>
                <a:ext cx="5720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9C32C00-434F-440B-BA4F-99EF8A6B8D40}"/>
                  </a:ext>
                </a:extLst>
              </p14:cNvPr>
              <p14:cNvContentPartPr/>
              <p14:nvPr/>
            </p14:nvContentPartPr>
            <p14:xfrm>
              <a:off x="5042691" y="5122665"/>
              <a:ext cx="677160" cy="83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9C32C00-434F-440B-BA4F-99EF8A6B8D4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024691" y="5086665"/>
                <a:ext cx="7128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9CFE132-93D4-41B1-BDDD-D7585EDBB7AF}"/>
                  </a:ext>
                </a:extLst>
              </p14:cNvPr>
              <p14:cNvContentPartPr/>
              <p14:nvPr/>
            </p14:nvContentPartPr>
            <p14:xfrm>
              <a:off x="5277771" y="5375385"/>
              <a:ext cx="430200" cy="138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9CFE132-93D4-41B1-BDDD-D7585EDBB7A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259771" y="5339385"/>
                <a:ext cx="4658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031D294-570E-4713-AD39-E29BD5C9EAD6}"/>
                  </a:ext>
                </a:extLst>
              </p14:cNvPr>
              <p14:cNvContentPartPr/>
              <p14:nvPr/>
            </p14:nvContentPartPr>
            <p14:xfrm>
              <a:off x="6405291" y="4797945"/>
              <a:ext cx="608040" cy="694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031D294-570E-4713-AD39-E29BD5C9EAD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387651" y="4762305"/>
                <a:ext cx="64368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792BC0D-B250-40DD-8F0F-F71C309A3467}"/>
                  </a:ext>
                </a:extLst>
              </p14:cNvPr>
              <p14:cNvContentPartPr/>
              <p14:nvPr/>
            </p14:nvContentPartPr>
            <p14:xfrm>
              <a:off x="6336891" y="4755465"/>
              <a:ext cx="374040" cy="178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792BC0D-B250-40DD-8F0F-F71C309A346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319251" y="4719465"/>
                <a:ext cx="4096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5C73FA8-C291-4C59-B1D6-77AD7B6385BF}"/>
                  </a:ext>
                </a:extLst>
              </p14:cNvPr>
              <p14:cNvContentPartPr/>
              <p14:nvPr/>
            </p14:nvContentPartPr>
            <p14:xfrm>
              <a:off x="7179291" y="4662225"/>
              <a:ext cx="271800" cy="459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5C73FA8-C291-4C59-B1D6-77AD7B6385B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161291" y="4626225"/>
                <a:ext cx="3074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AE0CAE0-DB9B-421C-ABC1-25C683C2FCEA}"/>
                  </a:ext>
                </a:extLst>
              </p14:cNvPr>
              <p14:cNvContentPartPr/>
              <p14:nvPr/>
            </p14:nvContentPartPr>
            <p14:xfrm>
              <a:off x="6970851" y="4510665"/>
              <a:ext cx="392040" cy="206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AE0CAE0-DB9B-421C-ABC1-25C683C2FCE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952851" y="4475025"/>
                <a:ext cx="4276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750FF20-F645-41C9-BC3E-D3284CB074C6}"/>
                  </a:ext>
                </a:extLst>
              </p14:cNvPr>
              <p14:cNvContentPartPr/>
              <p14:nvPr/>
            </p14:nvContentPartPr>
            <p14:xfrm>
              <a:off x="5477211" y="5951745"/>
              <a:ext cx="366120" cy="5148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750FF20-F645-41C9-BC3E-D3284CB074C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459211" y="5915745"/>
                <a:ext cx="40176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2E52615-0D9D-4DAD-A2FD-2937306F5DCF}"/>
                  </a:ext>
                </a:extLst>
              </p14:cNvPr>
              <p14:cNvContentPartPr/>
              <p14:nvPr/>
            </p14:nvContentPartPr>
            <p14:xfrm>
              <a:off x="5250771" y="5896305"/>
              <a:ext cx="397080" cy="178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2E52615-0D9D-4DAD-A2FD-2937306F5DC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232771" y="5860305"/>
                <a:ext cx="4327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E89FB71-4445-4306-87D1-53A5373E72A5}"/>
                  </a:ext>
                </a:extLst>
              </p14:cNvPr>
              <p14:cNvContentPartPr/>
              <p14:nvPr/>
            </p14:nvContentPartPr>
            <p14:xfrm>
              <a:off x="6083451" y="5776425"/>
              <a:ext cx="585000" cy="162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E89FB71-4445-4306-87D1-53A5373E72A5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065811" y="5740425"/>
                <a:ext cx="6206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3E3D88F-192C-40F0-A08E-641F01B18667}"/>
                  </a:ext>
                </a:extLst>
              </p14:cNvPr>
              <p14:cNvContentPartPr/>
              <p14:nvPr/>
            </p14:nvContentPartPr>
            <p14:xfrm>
              <a:off x="6192171" y="6043905"/>
              <a:ext cx="427320" cy="202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3E3D88F-192C-40F0-A08E-641F01B1866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6174531" y="6008265"/>
                <a:ext cx="4629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1F5FC1D-26FC-4DAA-800C-1E5A693F87EE}"/>
                  </a:ext>
                </a:extLst>
              </p14:cNvPr>
              <p14:cNvContentPartPr/>
              <p14:nvPr/>
            </p14:nvContentPartPr>
            <p14:xfrm>
              <a:off x="7071651" y="5451345"/>
              <a:ext cx="483840" cy="1060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1F5FC1D-26FC-4DAA-800C-1E5A693F87EE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7054011" y="5415705"/>
                <a:ext cx="51948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2FA2B8A-C257-4ABA-B4F4-D07A02727084}"/>
                  </a:ext>
                </a:extLst>
              </p14:cNvPr>
              <p14:cNvContentPartPr/>
              <p14:nvPr/>
            </p14:nvContentPartPr>
            <p14:xfrm>
              <a:off x="7477731" y="5467905"/>
              <a:ext cx="325800" cy="348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2FA2B8A-C257-4ABA-B4F4-D07A0272708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459731" y="5432265"/>
                <a:ext cx="3614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FA1AF00-CC1A-4699-A792-912B9A1A74FA}"/>
                  </a:ext>
                </a:extLst>
              </p14:cNvPr>
              <p14:cNvContentPartPr/>
              <p14:nvPr/>
            </p14:nvContentPartPr>
            <p14:xfrm>
              <a:off x="7396371" y="5357745"/>
              <a:ext cx="254520" cy="146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FA1AF00-CC1A-4699-A792-912B9A1A74F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378731" y="5321745"/>
                <a:ext cx="2901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66B6FB9-53C4-480D-8F65-B1482F726F19}"/>
                  </a:ext>
                </a:extLst>
              </p14:cNvPr>
              <p14:cNvContentPartPr/>
              <p14:nvPr/>
            </p14:nvContentPartPr>
            <p14:xfrm>
              <a:off x="7984971" y="5522265"/>
              <a:ext cx="65520" cy="106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66B6FB9-53C4-480D-8F65-B1482F726F1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967331" y="5486625"/>
                <a:ext cx="1011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FE83328-AAE9-4AF4-9854-EE2872129F6A}"/>
                  </a:ext>
                </a:extLst>
              </p14:cNvPr>
              <p14:cNvContentPartPr/>
              <p14:nvPr/>
            </p14:nvContentPartPr>
            <p14:xfrm>
              <a:off x="8872011" y="5045265"/>
              <a:ext cx="245880" cy="263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FE83328-AAE9-4AF4-9854-EE2872129F6A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854011" y="5009265"/>
                <a:ext cx="2815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FF45C49-04B7-4F6A-9D3F-28BBE11F55A7}"/>
                  </a:ext>
                </a:extLst>
              </p14:cNvPr>
              <p14:cNvContentPartPr/>
              <p14:nvPr/>
            </p14:nvContentPartPr>
            <p14:xfrm>
              <a:off x="8745291" y="4947345"/>
              <a:ext cx="165960" cy="77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FF45C49-04B7-4F6A-9D3F-28BBE11F55A7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727651" y="4911705"/>
                <a:ext cx="2016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5D9FE36-335B-4009-9B8C-1342A4C54CD2}"/>
                  </a:ext>
                </a:extLst>
              </p14:cNvPr>
              <p14:cNvContentPartPr/>
              <p14:nvPr/>
            </p14:nvContentPartPr>
            <p14:xfrm>
              <a:off x="9152811" y="5197185"/>
              <a:ext cx="145800" cy="294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5D9FE36-335B-4009-9B8C-1342A4C54CD2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135171" y="5161545"/>
                <a:ext cx="1814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A03B669-EB0E-4437-BE5B-9FC8C768209B}"/>
                  </a:ext>
                </a:extLst>
              </p14:cNvPr>
              <p14:cNvContentPartPr/>
              <p14:nvPr/>
            </p14:nvContentPartPr>
            <p14:xfrm>
              <a:off x="9714051" y="4799385"/>
              <a:ext cx="196920" cy="266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A03B669-EB0E-4437-BE5B-9FC8C768209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696411" y="4763745"/>
                <a:ext cx="232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484CFCB-20DC-4B58-A46F-37A28EDC7120}"/>
                  </a:ext>
                </a:extLst>
              </p14:cNvPr>
              <p14:cNvContentPartPr/>
              <p14:nvPr/>
            </p14:nvContentPartPr>
            <p14:xfrm>
              <a:off x="9541971" y="4687785"/>
              <a:ext cx="264960" cy="1558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484CFCB-20DC-4B58-A46F-37A28EDC712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523971" y="4651785"/>
                <a:ext cx="300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FBC0520-900A-4BAB-AC92-DA3D4262A282}"/>
                  </a:ext>
                </a:extLst>
              </p14:cNvPr>
              <p14:cNvContentPartPr/>
              <p14:nvPr/>
            </p14:nvContentPartPr>
            <p14:xfrm>
              <a:off x="9958491" y="4778505"/>
              <a:ext cx="373320" cy="4172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FBC0520-900A-4BAB-AC92-DA3D4262A28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940491" y="4742505"/>
                <a:ext cx="4089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E592938-4CC5-44C7-8364-7FC1452FE00A}"/>
                  </a:ext>
                </a:extLst>
              </p14:cNvPr>
              <p14:cNvContentPartPr/>
              <p14:nvPr/>
            </p14:nvContentPartPr>
            <p14:xfrm>
              <a:off x="10794051" y="4345065"/>
              <a:ext cx="324000" cy="505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E592938-4CC5-44C7-8364-7FC1452FE00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0776411" y="4309065"/>
                <a:ext cx="35964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506E9CA-D6BB-44A6-8D69-91AA52695E25}"/>
                  </a:ext>
                </a:extLst>
              </p14:cNvPr>
              <p14:cNvContentPartPr/>
              <p14:nvPr/>
            </p14:nvContentPartPr>
            <p14:xfrm>
              <a:off x="10592451" y="4167225"/>
              <a:ext cx="364680" cy="115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506E9CA-D6BB-44A6-8D69-91AA52695E2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574451" y="4131585"/>
                <a:ext cx="4003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29D33F5-3A9E-42B7-A238-112486874998}"/>
                  </a:ext>
                </a:extLst>
              </p14:cNvPr>
              <p14:cNvContentPartPr/>
              <p14:nvPr/>
            </p14:nvContentPartPr>
            <p14:xfrm>
              <a:off x="11162331" y="4444785"/>
              <a:ext cx="209880" cy="273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29D33F5-3A9E-42B7-A238-11248687499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1144691" y="4409145"/>
                <a:ext cx="2455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57CC8BB-05E7-4838-8010-BE63E49C7EB8}"/>
                  </a:ext>
                </a:extLst>
              </p14:cNvPr>
              <p14:cNvContentPartPr/>
              <p14:nvPr/>
            </p14:nvContentPartPr>
            <p14:xfrm>
              <a:off x="11126691" y="3743865"/>
              <a:ext cx="344880" cy="1471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57CC8BB-05E7-4838-8010-BE63E49C7EB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1108691" y="3707865"/>
                <a:ext cx="380520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50C8D98-EFDF-4B69-B95A-268D215FF434}"/>
                  </a:ext>
                </a:extLst>
              </p14:cNvPr>
              <p14:cNvContentPartPr/>
              <p14:nvPr/>
            </p14:nvContentPartPr>
            <p14:xfrm>
              <a:off x="7822251" y="4418865"/>
              <a:ext cx="491400" cy="4291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50C8D98-EFDF-4B69-B95A-268D215FF43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804251" y="4382865"/>
                <a:ext cx="52704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0681679-9040-4559-BDF2-F7AD6F5250E7}"/>
                  </a:ext>
                </a:extLst>
              </p14:cNvPr>
              <p14:cNvContentPartPr/>
              <p14:nvPr/>
            </p14:nvContentPartPr>
            <p14:xfrm>
              <a:off x="8682291" y="4287825"/>
              <a:ext cx="339120" cy="336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0681679-9040-4559-BDF2-F7AD6F5250E7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664291" y="4251825"/>
                <a:ext cx="3747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F0ABB54-218D-4398-A4A9-9D4ADF6E4972}"/>
                  </a:ext>
                </a:extLst>
              </p14:cNvPr>
              <p14:cNvContentPartPr/>
              <p14:nvPr/>
            </p14:nvContentPartPr>
            <p14:xfrm>
              <a:off x="8509851" y="4245345"/>
              <a:ext cx="320760" cy="91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F0ABB54-218D-4398-A4A9-9D4ADF6E497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8492211" y="4209345"/>
                <a:ext cx="3564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6B15606-2E9A-42A6-9C23-437DF47A5B01}"/>
                  </a:ext>
                </a:extLst>
              </p14:cNvPr>
              <p14:cNvContentPartPr/>
              <p14:nvPr/>
            </p14:nvContentPartPr>
            <p14:xfrm>
              <a:off x="8998731" y="4200705"/>
              <a:ext cx="210600" cy="254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6B15606-2E9A-42A6-9C23-437DF47A5B0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981091" y="4164705"/>
                <a:ext cx="2462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EBCFD17-5CF1-4AF1-9A14-CECDFF5FE426}"/>
                  </a:ext>
                </a:extLst>
              </p14:cNvPr>
              <p14:cNvContentPartPr/>
              <p14:nvPr/>
            </p14:nvContentPartPr>
            <p14:xfrm>
              <a:off x="8863011" y="4068585"/>
              <a:ext cx="346680" cy="132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EBCFD17-5CF1-4AF1-9A14-CECDFF5FE426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845011" y="4032945"/>
                <a:ext cx="3823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F0C7CBF-D6DD-4DD0-A280-BDB4167FE4B1}"/>
                  </a:ext>
                </a:extLst>
              </p14:cNvPr>
              <p14:cNvContentPartPr/>
              <p14:nvPr/>
            </p14:nvContentPartPr>
            <p14:xfrm>
              <a:off x="9360891" y="4174065"/>
              <a:ext cx="276480" cy="171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F0C7CBF-D6DD-4DD0-A280-BDB4167FE4B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9342891" y="4138425"/>
                <a:ext cx="312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346238C-BABD-4C69-B391-84B11655C348}"/>
                  </a:ext>
                </a:extLst>
              </p14:cNvPr>
              <p14:cNvContentPartPr/>
              <p14:nvPr/>
            </p14:nvContentPartPr>
            <p14:xfrm>
              <a:off x="9405891" y="4307625"/>
              <a:ext cx="305280" cy="237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346238C-BABD-4C69-B391-84B11655C34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9388251" y="4271985"/>
                <a:ext cx="3409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A705B5D-0739-4759-8FCA-F0ABAAEE6F72}"/>
                  </a:ext>
                </a:extLst>
              </p14:cNvPr>
              <p14:cNvContentPartPr/>
              <p14:nvPr/>
            </p14:nvContentPartPr>
            <p14:xfrm>
              <a:off x="10003131" y="3983265"/>
              <a:ext cx="284400" cy="4410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A705B5D-0739-4759-8FCA-F0ABAAEE6F72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9985491" y="3947625"/>
                <a:ext cx="3200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1B19513-C5A5-4C49-93BA-3BDE722E35A3}"/>
                  </a:ext>
                </a:extLst>
              </p14:cNvPr>
              <p14:cNvContentPartPr/>
              <p14:nvPr/>
            </p14:nvContentPartPr>
            <p14:xfrm>
              <a:off x="9750411" y="3900825"/>
              <a:ext cx="500760" cy="1551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1B19513-C5A5-4C49-93BA-3BDE722E35A3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9732411" y="3864825"/>
                <a:ext cx="5364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549CF28-12BC-41ED-A760-B36D85A24847}"/>
                  </a:ext>
                </a:extLst>
              </p14:cNvPr>
              <p14:cNvContentPartPr/>
              <p14:nvPr/>
            </p14:nvContentPartPr>
            <p14:xfrm>
              <a:off x="3503331" y="1083825"/>
              <a:ext cx="1168560" cy="1062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549CF28-12BC-41ED-A760-B36D85A2484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485331" y="1047825"/>
                <a:ext cx="1204200" cy="11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2DB58C2-F9E7-430F-8E67-C09D5E8B9DD4}"/>
                  </a:ext>
                </a:extLst>
              </p14:cNvPr>
              <p14:cNvContentPartPr/>
              <p14:nvPr/>
            </p14:nvContentPartPr>
            <p14:xfrm>
              <a:off x="6803811" y="861345"/>
              <a:ext cx="988560" cy="1035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2DB58C2-F9E7-430F-8E67-C09D5E8B9DD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786171" y="825345"/>
                <a:ext cx="1024200" cy="11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20B2D5C-92E3-41EF-AA74-F05C2FAF9F8D}"/>
                  </a:ext>
                </a:extLst>
              </p14:cNvPr>
              <p14:cNvContentPartPr/>
              <p14:nvPr/>
            </p14:nvContentPartPr>
            <p14:xfrm>
              <a:off x="8959491" y="657945"/>
              <a:ext cx="973440" cy="502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20B2D5C-92E3-41EF-AA74-F05C2FAF9F8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941851" y="621945"/>
                <a:ext cx="100908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43F8DD3-8546-421F-9865-5DEC12FE198B}"/>
                  </a:ext>
                </a:extLst>
              </p14:cNvPr>
              <p14:cNvContentPartPr/>
              <p14:nvPr/>
            </p14:nvContentPartPr>
            <p14:xfrm>
              <a:off x="5541291" y="1944585"/>
              <a:ext cx="853560" cy="9302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43F8DD3-8546-421F-9865-5DEC12FE198B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5523651" y="1908945"/>
                <a:ext cx="88920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4C2AB41-C0E6-45B3-B19E-EF7C17E1C4BB}"/>
                  </a:ext>
                </a:extLst>
              </p14:cNvPr>
              <p14:cNvContentPartPr/>
              <p14:nvPr/>
            </p14:nvContentPartPr>
            <p14:xfrm>
              <a:off x="8969931" y="1432305"/>
              <a:ext cx="1275840" cy="8593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4C2AB41-C0E6-45B3-B19E-EF7C17E1C4B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952291" y="1396665"/>
                <a:ext cx="131148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C5DAB7D-8CE2-47C4-8BB5-6195AAED2BB3}"/>
                  </a:ext>
                </a:extLst>
              </p14:cNvPr>
              <p14:cNvContentPartPr/>
              <p14:nvPr/>
            </p14:nvContentPartPr>
            <p14:xfrm>
              <a:off x="4561011" y="3213585"/>
              <a:ext cx="1015200" cy="663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C5DAB7D-8CE2-47C4-8BB5-6195AAED2BB3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543371" y="3177585"/>
                <a:ext cx="1050840" cy="7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6D844EB-D17A-487B-8CD9-D0A4371BB18E}"/>
                  </a:ext>
                </a:extLst>
              </p14:cNvPr>
              <p14:cNvContentPartPr/>
              <p14:nvPr/>
            </p14:nvContentPartPr>
            <p14:xfrm>
              <a:off x="5021451" y="3983265"/>
              <a:ext cx="580680" cy="8150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6D844EB-D17A-487B-8CD9-D0A4371BB18E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5003811" y="3947625"/>
                <a:ext cx="61632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1707E07-FA58-4B02-8555-30378682AD71}"/>
                  </a:ext>
                </a:extLst>
              </p14:cNvPr>
              <p14:cNvContentPartPr/>
              <p14:nvPr/>
            </p14:nvContentPartPr>
            <p14:xfrm>
              <a:off x="6631371" y="3684465"/>
              <a:ext cx="904320" cy="831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1707E07-FA58-4B02-8555-30378682AD71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613371" y="3648825"/>
                <a:ext cx="939960" cy="9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033B383-18C8-4213-A86F-7D1564994CAE}"/>
                  </a:ext>
                </a:extLst>
              </p14:cNvPr>
              <p14:cNvContentPartPr/>
              <p14:nvPr/>
            </p14:nvContentPartPr>
            <p14:xfrm>
              <a:off x="9178731" y="3159225"/>
              <a:ext cx="1017360" cy="7952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033B383-18C8-4213-A86F-7D1564994CAE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9161091" y="3123585"/>
                <a:ext cx="1053000" cy="8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B70E7E5-6C0B-4B44-BBE7-DFC9669C0D62}"/>
                  </a:ext>
                </a:extLst>
              </p14:cNvPr>
              <p14:cNvContentPartPr/>
              <p14:nvPr/>
            </p14:nvContentPartPr>
            <p14:xfrm>
              <a:off x="7735131" y="2679345"/>
              <a:ext cx="969840" cy="8067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B70E7E5-6C0B-4B44-BBE7-DFC9669C0D62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7717131" y="2643705"/>
                <a:ext cx="1005480" cy="8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111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D1FEC5F-4352-440A-B4B3-C979D01F216F}"/>
                  </a:ext>
                </a:extLst>
              </p14:cNvPr>
              <p14:cNvContentPartPr/>
              <p14:nvPr/>
            </p14:nvContentPartPr>
            <p14:xfrm>
              <a:off x="269451" y="203265"/>
              <a:ext cx="261360" cy="1152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D1FEC5F-4352-440A-B4B3-C979D01F21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451" y="167265"/>
                <a:ext cx="297000" cy="12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C809D2-1DD9-4982-AB48-DE7DE449C4EE}"/>
                  </a:ext>
                </a:extLst>
              </p14:cNvPr>
              <p14:cNvContentPartPr/>
              <p14:nvPr/>
            </p14:nvContentPartPr>
            <p14:xfrm>
              <a:off x="575091" y="547065"/>
              <a:ext cx="279360" cy="230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C809D2-1DD9-4982-AB48-DE7DE449C4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091" y="511065"/>
                <a:ext cx="3150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D266D37-E4D1-4C3A-A20C-E95C8CEF607A}"/>
                  </a:ext>
                </a:extLst>
              </p14:cNvPr>
              <p14:cNvContentPartPr/>
              <p14:nvPr/>
            </p14:nvContentPartPr>
            <p14:xfrm>
              <a:off x="551691" y="460665"/>
              <a:ext cx="216000" cy="55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D266D37-E4D1-4C3A-A20C-E95C8CEF60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4051" y="424665"/>
                <a:ext cx="25164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0369C3E-EE8D-4325-9F26-8BAB8EFA0308}"/>
                  </a:ext>
                </a:extLst>
              </p14:cNvPr>
              <p14:cNvContentPartPr/>
              <p14:nvPr/>
            </p14:nvContentPartPr>
            <p14:xfrm>
              <a:off x="968211" y="606465"/>
              <a:ext cx="106200" cy="156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0369C3E-EE8D-4325-9F26-8BAB8EFA03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0571" y="570465"/>
                <a:ext cx="1418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FB84182-B47F-488D-8D56-9A807EBD83CD}"/>
                  </a:ext>
                </a:extLst>
              </p14:cNvPr>
              <p14:cNvContentPartPr/>
              <p14:nvPr/>
            </p14:nvContentPartPr>
            <p14:xfrm>
              <a:off x="1814931" y="430425"/>
              <a:ext cx="320760" cy="257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FB84182-B47F-488D-8D56-9A807EBD83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97291" y="394785"/>
                <a:ext cx="3564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EBC47E8-2135-4486-AC8C-181A7C1CCB6B}"/>
                  </a:ext>
                </a:extLst>
              </p14:cNvPr>
              <p14:cNvContentPartPr/>
              <p14:nvPr/>
            </p14:nvContentPartPr>
            <p14:xfrm>
              <a:off x="1765251" y="376785"/>
              <a:ext cx="199800" cy="11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EBC47E8-2135-4486-AC8C-181A7C1CCB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47251" y="340785"/>
                <a:ext cx="2354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6E97D4-9190-4688-B2C1-3DDCD8A2E56C}"/>
                  </a:ext>
                </a:extLst>
              </p14:cNvPr>
              <p14:cNvContentPartPr/>
              <p14:nvPr/>
            </p14:nvContentPartPr>
            <p14:xfrm>
              <a:off x="2235771" y="608625"/>
              <a:ext cx="231480" cy="11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6E97D4-9190-4688-B2C1-3DDCD8A2E5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17771" y="572625"/>
                <a:ext cx="2671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C1BB2B-9CD0-4E11-9A5A-B8A2B5222E07}"/>
                  </a:ext>
                </a:extLst>
              </p14:cNvPr>
              <p14:cNvContentPartPr/>
              <p14:nvPr/>
            </p14:nvContentPartPr>
            <p14:xfrm>
              <a:off x="2715651" y="260505"/>
              <a:ext cx="405360" cy="340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C1BB2B-9CD0-4E11-9A5A-B8A2B5222E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98011" y="224865"/>
                <a:ext cx="4410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C0119B-B070-43BE-9501-267B495C2F42}"/>
                  </a:ext>
                </a:extLst>
              </p14:cNvPr>
              <p14:cNvContentPartPr/>
              <p14:nvPr/>
            </p14:nvContentPartPr>
            <p14:xfrm>
              <a:off x="2552931" y="166905"/>
              <a:ext cx="272520" cy="13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C0119B-B070-43BE-9501-267B495C2F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34931" y="130905"/>
                <a:ext cx="3081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F362AB8-A9DD-434A-991E-0FC9D3A7698C}"/>
                  </a:ext>
                </a:extLst>
              </p14:cNvPr>
              <p14:cNvContentPartPr/>
              <p14:nvPr/>
            </p14:nvContentPartPr>
            <p14:xfrm>
              <a:off x="3150171" y="469305"/>
              <a:ext cx="293760" cy="418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F362AB8-A9DD-434A-991E-0FC9D3A769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2531" y="433305"/>
                <a:ext cx="3294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5A5831A-84A8-4926-9583-30C168704758}"/>
                  </a:ext>
                </a:extLst>
              </p14:cNvPr>
              <p14:cNvContentPartPr/>
              <p14:nvPr/>
            </p14:nvContentPartPr>
            <p14:xfrm>
              <a:off x="3992211" y="253665"/>
              <a:ext cx="288000" cy="441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5A5831A-84A8-4926-9583-30C1687047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4211" y="217665"/>
                <a:ext cx="3236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446D8D0-1206-4389-8912-52D1716E36EC}"/>
                  </a:ext>
                </a:extLst>
              </p14:cNvPr>
              <p14:cNvContentPartPr/>
              <p14:nvPr/>
            </p14:nvContentPartPr>
            <p14:xfrm>
              <a:off x="3847491" y="72945"/>
              <a:ext cx="454680" cy="217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446D8D0-1206-4389-8912-52D1716E36E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29491" y="36945"/>
                <a:ext cx="4903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62605EB-7743-4FB6-8744-2F79750EC38E}"/>
                  </a:ext>
                </a:extLst>
              </p14:cNvPr>
              <p14:cNvContentPartPr/>
              <p14:nvPr/>
            </p14:nvContentPartPr>
            <p14:xfrm>
              <a:off x="4372731" y="343665"/>
              <a:ext cx="190800" cy="228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62605EB-7743-4FB6-8744-2F79750EC38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54731" y="307665"/>
                <a:ext cx="2264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B30A124-EE66-412B-BB77-2CC01EAC2DA4}"/>
                  </a:ext>
                </a:extLst>
              </p14:cNvPr>
              <p14:cNvContentPartPr/>
              <p14:nvPr/>
            </p14:nvContentPartPr>
            <p14:xfrm>
              <a:off x="4585131" y="144225"/>
              <a:ext cx="488520" cy="1065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B30A124-EE66-412B-BB77-2CC01EAC2D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67491" y="108225"/>
                <a:ext cx="524160" cy="11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DC3EA0-FC47-491F-B9E7-EB8102C5AA56}"/>
                  </a:ext>
                </a:extLst>
              </p14:cNvPr>
              <p14:cNvContentPartPr/>
              <p14:nvPr/>
            </p14:nvContentPartPr>
            <p14:xfrm>
              <a:off x="5268771" y="440505"/>
              <a:ext cx="250200" cy="148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DC3EA0-FC47-491F-B9E7-EB8102C5AA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50771" y="404505"/>
                <a:ext cx="2858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746B30A-7BA3-4B05-8133-B9E53BCA5829}"/>
                  </a:ext>
                </a:extLst>
              </p14:cNvPr>
              <p14:cNvContentPartPr/>
              <p14:nvPr/>
            </p14:nvContentPartPr>
            <p14:xfrm>
              <a:off x="5413491" y="641385"/>
              <a:ext cx="194040" cy="91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746B30A-7BA3-4B05-8133-B9E53BCA582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95851" y="605745"/>
                <a:ext cx="2296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D9486DC-3BC2-4781-BFB6-9E6F6906A0F3}"/>
                  </a:ext>
                </a:extLst>
              </p14:cNvPr>
              <p14:cNvContentPartPr/>
              <p14:nvPr/>
            </p14:nvContentPartPr>
            <p14:xfrm>
              <a:off x="5772411" y="117945"/>
              <a:ext cx="310320" cy="1251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D9486DC-3BC2-4781-BFB6-9E6F6906A0F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54411" y="82305"/>
                <a:ext cx="345960" cy="13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136C382-7ED6-4A92-8CF6-4A0AD66DF6A0}"/>
                  </a:ext>
                </a:extLst>
              </p14:cNvPr>
              <p14:cNvContentPartPr/>
              <p14:nvPr/>
            </p14:nvContentPartPr>
            <p14:xfrm>
              <a:off x="5981931" y="412785"/>
              <a:ext cx="159480" cy="342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136C382-7ED6-4A92-8CF6-4A0AD66DF6A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63931" y="376785"/>
                <a:ext cx="1951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BF64995-4CF4-462F-8613-409A028F583C}"/>
                  </a:ext>
                </a:extLst>
              </p14:cNvPr>
              <p14:cNvContentPartPr/>
              <p14:nvPr/>
            </p14:nvContentPartPr>
            <p14:xfrm>
              <a:off x="5875371" y="320985"/>
              <a:ext cx="131760" cy="77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BF64995-4CF4-462F-8613-409A028F58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57731" y="285345"/>
                <a:ext cx="1674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6C0333-DAC5-4AF1-8C7D-1659B74B4856}"/>
                  </a:ext>
                </a:extLst>
              </p14:cNvPr>
              <p14:cNvContentPartPr/>
              <p14:nvPr/>
            </p14:nvContentPartPr>
            <p14:xfrm>
              <a:off x="6174171" y="524745"/>
              <a:ext cx="72360" cy="128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6C0333-DAC5-4AF1-8C7D-1659B74B485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56171" y="489105"/>
                <a:ext cx="1080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CEF7D79-717D-4288-AA62-FBA532952ACB}"/>
                  </a:ext>
                </a:extLst>
              </p14:cNvPr>
              <p14:cNvContentPartPr/>
              <p14:nvPr/>
            </p14:nvContentPartPr>
            <p14:xfrm>
              <a:off x="6509331" y="345465"/>
              <a:ext cx="151920" cy="287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CEF7D79-717D-4288-AA62-FBA532952AC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91331" y="309825"/>
                <a:ext cx="1875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5F299C2-E91D-4781-B537-FC468729ED26}"/>
                  </a:ext>
                </a:extLst>
              </p14:cNvPr>
              <p14:cNvContentPartPr/>
              <p14:nvPr/>
            </p14:nvContentPartPr>
            <p14:xfrm>
              <a:off x="6346251" y="272745"/>
              <a:ext cx="281160" cy="89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5F299C2-E91D-4781-B537-FC468729ED2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28611" y="237105"/>
                <a:ext cx="316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8A1AA47-D12D-4542-B542-4DE243D1C0F8}"/>
                  </a:ext>
                </a:extLst>
              </p14:cNvPr>
              <p14:cNvContentPartPr/>
              <p14:nvPr/>
            </p14:nvContentPartPr>
            <p14:xfrm>
              <a:off x="6762771" y="477945"/>
              <a:ext cx="222120" cy="231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8A1AA47-D12D-4542-B542-4DE243D1C0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44771" y="442305"/>
                <a:ext cx="2577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34FFFA0-A6A9-4DAD-9727-D9057977E957}"/>
                  </a:ext>
                </a:extLst>
              </p14:cNvPr>
              <p14:cNvContentPartPr/>
              <p14:nvPr/>
            </p14:nvContentPartPr>
            <p14:xfrm>
              <a:off x="7387371" y="218025"/>
              <a:ext cx="293760" cy="419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34FFFA0-A6A9-4DAD-9727-D9057977E9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69371" y="182025"/>
                <a:ext cx="32940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CA40A4-08FB-449E-A7E9-90DC5DED6C91}"/>
                  </a:ext>
                </a:extLst>
              </p14:cNvPr>
              <p14:cNvContentPartPr/>
              <p14:nvPr/>
            </p14:nvContentPartPr>
            <p14:xfrm>
              <a:off x="7251291" y="149985"/>
              <a:ext cx="293040" cy="31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CA40A4-08FB-449E-A7E9-90DC5DED6C9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33651" y="113985"/>
                <a:ext cx="32868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67B85F-5012-4D10-B63D-0BADA3AA17DE}"/>
                  </a:ext>
                </a:extLst>
              </p14:cNvPr>
              <p14:cNvContentPartPr/>
              <p14:nvPr/>
            </p14:nvContentPartPr>
            <p14:xfrm>
              <a:off x="7841331" y="398025"/>
              <a:ext cx="99000" cy="324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67B85F-5012-4D10-B63D-0BADA3AA17D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23331" y="362025"/>
                <a:ext cx="1346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440D27C-915A-432D-AB19-346985EA7409}"/>
                  </a:ext>
                </a:extLst>
              </p14:cNvPr>
              <p14:cNvContentPartPr/>
              <p14:nvPr/>
            </p14:nvContentPartPr>
            <p14:xfrm>
              <a:off x="8485011" y="461385"/>
              <a:ext cx="307080" cy="316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440D27C-915A-432D-AB19-346985EA740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67371" y="425385"/>
                <a:ext cx="3427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C49D3C8-F37D-4A1A-B54C-A1C072204C01}"/>
                  </a:ext>
                </a:extLst>
              </p14:cNvPr>
              <p14:cNvContentPartPr/>
              <p14:nvPr/>
            </p14:nvContentPartPr>
            <p14:xfrm>
              <a:off x="8437491" y="334305"/>
              <a:ext cx="124200" cy="37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C49D3C8-F37D-4A1A-B54C-A1C072204C0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19491" y="298305"/>
                <a:ext cx="1598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E389864-EABB-46FA-B63E-9EC07B9F641D}"/>
                  </a:ext>
                </a:extLst>
              </p14:cNvPr>
              <p14:cNvContentPartPr/>
              <p14:nvPr/>
            </p14:nvContentPartPr>
            <p14:xfrm>
              <a:off x="8863011" y="495225"/>
              <a:ext cx="164160" cy="219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E389864-EABB-46FA-B63E-9EC07B9F641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45011" y="459225"/>
                <a:ext cx="1998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EA64E79-B996-4C9C-9840-B004CDB6101C}"/>
                  </a:ext>
                </a:extLst>
              </p14:cNvPr>
              <p14:cNvContentPartPr/>
              <p14:nvPr/>
            </p14:nvContentPartPr>
            <p14:xfrm>
              <a:off x="8736291" y="99585"/>
              <a:ext cx="551880" cy="915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EA64E79-B996-4C9C-9840-B004CDB6101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718651" y="63945"/>
                <a:ext cx="58752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FAF076E-DC10-4383-8DFA-E9664B54FCEE}"/>
                  </a:ext>
                </a:extLst>
              </p14:cNvPr>
              <p14:cNvContentPartPr/>
              <p14:nvPr/>
            </p14:nvContentPartPr>
            <p14:xfrm>
              <a:off x="9210051" y="71505"/>
              <a:ext cx="455400" cy="2815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FAF076E-DC10-4383-8DFA-E9664B54FCE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92051" y="35505"/>
                <a:ext cx="491040" cy="28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A25A08B-F161-4A3F-AE72-4201D7AA6B45}"/>
                  </a:ext>
                </a:extLst>
              </p14:cNvPr>
              <p14:cNvContentPartPr/>
              <p14:nvPr/>
            </p14:nvContentPartPr>
            <p14:xfrm>
              <a:off x="9386451" y="289305"/>
              <a:ext cx="336600" cy="237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A25A08B-F161-4A3F-AE72-4201D7AA6B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68451" y="253305"/>
                <a:ext cx="3722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365F7E-FB89-46BA-90B7-EED6693B1F67}"/>
                  </a:ext>
                </a:extLst>
              </p14:cNvPr>
              <p14:cNvContentPartPr/>
              <p14:nvPr/>
            </p14:nvContentPartPr>
            <p14:xfrm>
              <a:off x="9587331" y="1022625"/>
              <a:ext cx="43920" cy="162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365F7E-FB89-46BA-90B7-EED6693B1F6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69691" y="986985"/>
                <a:ext cx="79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5CE58D8-B1A2-4AA6-8162-30661E20A052}"/>
                  </a:ext>
                </a:extLst>
              </p14:cNvPr>
              <p14:cNvContentPartPr/>
              <p14:nvPr/>
            </p14:nvContentPartPr>
            <p14:xfrm>
              <a:off x="9671211" y="1230705"/>
              <a:ext cx="133920" cy="271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5CE58D8-B1A2-4AA6-8162-30661E20A05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653211" y="1195065"/>
                <a:ext cx="1695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E5974DC-B53B-41CF-A8BB-036878628E4D}"/>
                  </a:ext>
                </a:extLst>
              </p14:cNvPr>
              <p14:cNvContentPartPr/>
              <p14:nvPr/>
            </p14:nvContentPartPr>
            <p14:xfrm>
              <a:off x="9876771" y="1467225"/>
              <a:ext cx="274680" cy="141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E5974DC-B53B-41CF-A8BB-036878628E4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859131" y="1431585"/>
                <a:ext cx="3103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B3DB5F1-5C6C-4E06-9960-501231EC16E6}"/>
                  </a:ext>
                </a:extLst>
              </p14:cNvPr>
              <p14:cNvContentPartPr/>
              <p14:nvPr/>
            </p14:nvContentPartPr>
            <p14:xfrm>
              <a:off x="9765891" y="1864665"/>
              <a:ext cx="252000" cy="384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B3DB5F1-5C6C-4E06-9960-501231EC16E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747891" y="1828665"/>
                <a:ext cx="2876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622E69C-4C51-4DD8-82B8-06554AD8404B}"/>
                  </a:ext>
                </a:extLst>
              </p14:cNvPr>
              <p14:cNvContentPartPr/>
              <p14:nvPr/>
            </p14:nvContentPartPr>
            <p14:xfrm>
              <a:off x="9891891" y="2580705"/>
              <a:ext cx="159840" cy="295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622E69C-4C51-4DD8-82B8-06554AD8404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873891" y="2545065"/>
                <a:ext cx="1954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562174A-500D-4F13-ACFA-3AC7882A1DD4}"/>
                  </a:ext>
                </a:extLst>
              </p14:cNvPr>
              <p14:cNvContentPartPr/>
              <p14:nvPr/>
            </p14:nvContentPartPr>
            <p14:xfrm>
              <a:off x="10193571" y="180585"/>
              <a:ext cx="73080" cy="198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562174A-500D-4F13-ACFA-3AC7882A1DD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75931" y="144945"/>
                <a:ext cx="10872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6D0092C-C636-47B0-91AA-0C32C458CBB8}"/>
                  </a:ext>
                </a:extLst>
              </p14:cNvPr>
              <p14:cNvContentPartPr/>
              <p14:nvPr/>
            </p14:nvContentPartPr>
            <p14:xfrm>
              <a:off x="10355211" y="941265"/>
              <a:ext cx="128520" cy="226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6D0092C-C636-47B0-91AA-0C32C458CBB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337571" y="905625"/>
                <a:ext cx="1641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7C7DA45-2A71-42AA-9ADC-B91062738591}"/>
                  </a:ext>
                </a:extLst>
              </p14:cNvPr>
              <p14:cNvContentPartPr/>
              <p14:nvPr/>
            </p14:nvContentPartPr>
            <p14:xfrm>
              <a:off x="10447371" y="1728945"/>
              <a:ext cx="91800" cy="273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7C7DA45-2A71-42AA-9ADC-B9106273859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429371" y="1693305"/>
                <a:ext cx="127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03D2512-2B9D-4336-A65E-F013403AB795}"/>
                  </a:ext>
                </a:extLst>
              </p14:cNvPr>
              <p14:cNvContentPartPr/>
              <p14:nvPr/>
            </p14:nvContentPartPr>
            <p14:xfrm>
              <a:off x="10574091" y="1810305"/>
              <a:ext cx="208440" cy="508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03D2512-2B9D-4336-A65E-F013403AB79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556451" y="1774665"/>
                <a:ext cx="24408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FD24111-0351-4FE9-910E-0F31EC4F5568}"/>
                  </a:ext>
                </a:extLst>
              </p14:cNvPr>
              <p14:cNvContentPartPr/>
              <p14:nvPr/>
            </p14:nvContentPartPr>
            <p14:xfrm>
              <a:off x="10818531" y="2262465"/>
              <a:ext cx="208800" cy="206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FD24111-0351-4FE9-910E-0F31EC4F556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00891" y="2226825"/>
                <a:ext cx="2444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79937ED-9BBE-40A9-BCFB-9A75FDE89760}"/>
                  </a:ext>
                </a:extLst>
              </p14:cNvPr>
              <p14:cNvContentPartPr/>
              <p14:nvPr/>
            </p14:nvContentPartPr>
            <p14:xfrm>
              <a:off x="10538811" y="2842425"/>
              <a:ext cx="135360" cy="203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79937ED-9BBE-40A9-BCFB-9A75FDE8976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520811" y="2806785"/>
                <a:ext cx="1710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4CBE14A-6920-4F1E-9316-AA01157FB6BE}"/>
                  </a:ext>
                </a:extLst>
              </p14:cNvPr>
              <p14:cNvContentPartPr/>
              <p14:nvPr/>
            </p14:nvContentPartPr>
            <p14:xfrm>
              <a:off x="10973331" y="24705"/>
              <a:ext cx="83520" cy="338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4CBE14A-6920-4F1E-9316-AA01157FB6B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955331" y="-11295"/>
                <a:ext cx="1191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D1BD71F-C9A8-4581-99C8-05B98FDCC906}"/>
                  </a:ext>
                </a:extLst>
              </p14:cNvPr>
              <p14:cNvContentPartPr/>
              <p14:nvPr/>
            </p14:nvContentPartPr>
            <p14:xfrm>
              <a:off x="10972611" y="678664"/>
              <a:ext cx="32760" cy="109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D1BD71F-C9A8-4581-99C8-05B98FDCC90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954611" y="643024"/>
                <a:ext cx="6840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523247B-FF34-4EFC-B141-AB675B829F8B}"/>
                  </a:ext>
                </a:extLst>
              </p14:cNvPr>
              <p14:cNvContentPartPr/>
              <p14:nvPr/>
            </p14:nvContentPartPr>
            <p14:xfrm>
              <a:off x="11021571" y="642304"/>
              <a:ext cx="213840" cy="405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523247B-FF34-4EFC-B141-AB675B829F8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003571" y="606664"/>
                <a:ext cx="24948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54279BD-015B-420D-91B7-B34BBBF4379E}"/>
                  </a:ext>
                </a:extLst>
              </p14:cNvPr>
              <p14:cNvContentPartPr/>
              <p14:nvPr/>
            </p14:nvContentPartPr>
            <p14:xfrm>
              <a:off x="11208051" y="937144"/>
              <a:ext cx="180360" cy="180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54279BD-015B-420D-91B7-B34BBBF4379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190051" y="901504"/>
                <a:ext cx="216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F1EA03D-F95E-41E0-892F-C90B3DE67B6D}"/>
                  </a:ext>
                </a:extLst>
              </p14:cNvPr>
              <p14:cNvContentPartPr/>
              <p14:nvPr/>
            </p14:nvContentPartPr>
            <p14:xfrm>
              <a:off x="11188971" y="1674424"/>
              <a:ext cx="176040" cy="272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F1EA03D-F95E-41E0-892F-C90B3DE67B6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171331" y="1638784"/>
                <a:ext cx="21168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1979AE1-1794-41C1-B283-895B5CDFB53C}"/>
                  </a:ext>
                </a:extLst>
              </p14:cNvPr>
              <p14:cNvContentPartPr/>
              <p14:nvPr/>
            </p14:nvContentPartPr>
            <p14:xfrm>
              <a:off x="11280051" y="2625184"/>
              <a:ext cx="79920" cy="169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1979AE1-1794-41C1-B283-895B5CDFB53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262411" y="2589184"/>
                <a:ext cx="11556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9E66C7D-4CDC-401E-B32B-6DE69B93663D}"/>
                  </a:ext>
                </a:extLst>
              </p14:cNvPr>
              <p14:cNvContentPartPr/>
              <p14:nvPr/>
            </p14:nvContentPartPr>
            <p14:xfrm>
              <a:off x="11622771" y="168184"/>
              <a:ext cx="294840" cy="232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9E66C7D-4CDC-401E-B32B-6DE69B93663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605131" y="132184"/>
                <a:ext cx="3304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7DA464C-B8BD-473E-BD74-E8EB178DB7B4}"/>
                  </a:ext>
                </a:extLst>
              </p14:cNvPr>
              <p14:cNvContentPartPr/>
              <p14:nvPr/>
            </p14:nvContentPartPr>
            <p14:xfrm>
              <a:off x="11713131" y="844984"/>
              <a:ext cx="266400" cy="213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7DA464C-B8BD-473E-BD74-E8EB178DB7B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695131" y="808984"/>
                <a:ext cx="3020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7F6B19C-903C-48CA-B2E0-F1D30BDF2C60}"/>
                  </a:ext>
                </a:extLst>
              </p14:cNvPr>
              <p14:cNvContentPartPr/>
              <p14:nvPr/>
            </p14:nvContentPartPr>
            <p14:xfrm>
              <a:off x="11613051" y="1627264"/>
              <a:ext cx="92520" cy="229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7F6B19C-903C-48CA-B2E0-F1D30BDF2C6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595411" y="1591624"/>
                <a:ext cx="1281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2A27D2A-454C-4D60-A611-46CF52A82231}"/>
                  </a:ext>
                </a:extLst>
              </p14:cNvPr>
              <p14:cNvContentPartPr/>
              <p14:nvPr/>
            </p14:nvContentPartPr>
            <p14:xfrm>
              <a:off x="11742291" y="1656424"/>
              <a:ext cx="99720" cy="307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2A27D2A-454C-4D60-A611-46CF52A8223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724651" y="1620424"/>
                <a:ext cx="1353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9C376BD-0DB0-4A78-B4BF-6288476F4DA0}"/>
                  </a:ext>
                </a:extLst>
              </p14:cNvPr>
              <p14:cNvContentPartPr/>
              <p14:nvPr/>
            </p14:nvContentPartPr>
            <p14:xfrm>
              <a:off x="11787291" y="1926064"/>
              <a:ext cx="222840" cy="262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9C376BD-0DB0-4A78-B4BF-6288476F4DA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769291" y="1890424"/>
                <a:ext cx="258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5DC39D0-37BF-4602-9C58-6420371D3714}"/>
                  </a:ext>
                </a:extLst>
              </p14:cNvPr>
              <p14:cNvContentPartPr/>
              <p14:nvPr/>
            </p14:nvContentPartPr>
            <p14:xfrm>
              <a:off x="11676771" y="2643184"/>
              <a:ext cx="148320" cy="171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5DC39D0-37BF-4602-9C58-6420371D371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659131" y="2607184"/>
                <a:ext cx="1839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237D7DD-51D1-4FD1-A460-0EA81CBFBE20}"/>
                  </a:ext>
                </a:extLst>
              </p14:cNvPr>
              <p14:cNvContentPartPr/>
              <p14:nvPr/>
            </p14:nvContentPartPr>
            <p14:xfrm>
              <a:off x="11868651" y="-71576"/>
              <a:ext cx="978120" cy="2832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237D7DD-51D1-4FD1-A460-0EA81CBFBE2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851011" y="-107576"/>
                <a:ext cx="1013760" cy="29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F4BA562-CBA3-4F32-B495-526FB15A5B0E}"/>
                  </a:ext>
                </a:extLst>
              </p14:cNvPr>
              <p14:cNvContentPartPr/>
              <p14:nvPr/>
            </p14:nvContentPartPr>
            <p14:xfrm>
              <a:off x="511011" y="2990944"/>
              <a:ext cx="333360" cy="609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F4BA562-CBA3-4F32-B495-526FB15A5B0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93011" y="2955304"/>
                <a:ext cx="3690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EB57BEA-1EA0-4865-851C-D2E471158540}"/>
                  </a:ext>
                </a:extLst>
              </p14:cNvPr>
              <p14:cNvContentPartPr/>
              <p14:nvPr/>
            </p14:nvContentPartPr>
            <p14:xfrm>
              <a:off x="271251" y="2893384"/>
              <a:ext cx="353160" cy="139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EB57BEA-1EA0-4865-851C-D2E47115854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53611" y="2857384"/>
                <a:ext cx="3888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EF38108-D063-4D1A-957A-F8B7520380C0}"/>
                  </a:ext>
                </a:extLst>
              </p14:cNvPr>
              <p14:cNvContentPartPr/>
              <p14:nvPr/>
            </p14:nvContentPartPr>
            <p14:xfrm>
              <a:off x="841491" y="3114064"/>
              <a:ext cx="60840" cy="162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EF38108-D063-4D1A-957A-F8B7520380C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3851" y="3078064"/>
                <a:ext cx="964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3C75DFC-65CE-4D19-974F-27F5AAFE0140}"/>
                  </a:ext>
                </a:extLst>
              </p14:cNvPr>
              <p14:cNvContentPartPr/>
              <p14:nvPr/>
            </p14:nvContentPartPr>
            <p14:xfrm>
              <a:off x="1022571" y="2832904"/>
              <a:ext cx="437760" cy="145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3C75DFC-65CE-4D19-974F-27F5AAFE014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4931" y="2797264"/>
                <a:ext cx="4734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D4F3018-147E-48BF-9A85-EAADCA0ACE35}"/>
                  </a:ext>
                </a:extLst>
              </p14:cNvPr>
              <p14:cNvContentPartPr/>
              <p14:nvPr/>
            </p14:nvContentPartPr>
            <p14:xfrm>
              <a:off x="1076931" y="2974024"/>
              <a:ext cx="397440" cy="185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D4F3018-147E-48BF-9A85-EAADCA0ACE3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59291" y="2938384"/>
                <a:ext cx="4330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16BBF72-1FB5-452A-A85A-9278A0C55B7E}"/>
                  </a:ext>
                </a:extLst>
              </p14:cNvPr>
              <p14:cNvContentPartPr/>
              <p14:nvPr/>
            </p14:nvContentPartPr>
            <p14:xfrm>
              <a:off x="6273891" y="786304"/>
              <a:ext cx="1802520" cy="191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16BBF72-1FB5-452A-A85A-9278A0C55B7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55891" y="750664"/>
                <a:ext cx="1838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BCA5303-2057-4CE5-B541-F9738F136CB7}"/>
                  </a:ext>
                </a:extLst>
              </p14:cNvPr>
              <p14:cNvContentPartPr/>
              <p14:nvPr/>
            </p14:nvContentPartPr>
            <p14:xfrm>
              <a:off x="9185931" y="42184"/>
              <a:ext cx="1026720" cy="2972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BCA5303-2057-4CE5-B541-F9738F136CB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167931" y="6544"/>
                <a:ext cx="1062360" cy="30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A1847B9-6B13-4B4B-866C-A8C673896299}"/>
                  </a:ext>
                </a:extLst>
              </p14:cNvPr>
              <p14:cNvContentPartPr/>
              <p14:nvPr/>
            </p14:nvContentPartPr>
            <p14:xfrm>
              <a:off x="1832931" y="2542744"/>
              <a:ext cx="423360" cy="465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A1847B9-6B13-4B4B-866C-A8C67389629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14931" y="2507104"/>
                <a:ext cx="45900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EC35651-3C0B-41DF-ADE1-B23878138A30}"/>
                  </a:ext>
                </a:extLst>
              </p14:cNvPr>
              <p14:cNvContentPartPr/>
              <p14:nvPr/>
            </p14:nvContentPartPr>
            <p14:xfrm>
              <a:off x="2606931" y="2553544"/>
              <a:ext cx="326520" cy="108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EC35651-3C0B-41DF-ADE1-B23878138A3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589291" y="2517904"/>
                <a:ext cx="3621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E92E6D8-7DB3-4FDF-9764-BEB7235C459F}"/>
                  </a:ext>
                </a:extLst>
              </p14:cNvPr>
              <p14:cNvContentPartPr/>
              <p14:nvPr/>
            </p14:nvContentPartPr>
            <p14:xfrm>
              <a:off x="2661291" y="2435104"/>
              <a:ext cx="186480" cy="310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E92E6D8-7DB3-4FDF-9764-BEB7235C459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643651" y="2399464"/>
                <a:ext cx="2221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B38E952-400E-4830-BF21-AD9AA9F60B5F}"/>
                  </a:ext>
                </a:extLst>
              </p14:cNvPr>
              <p14:cNvContentPartPr/>
              <p14:nvPr/>
            </p14:nvContentPartPr>
            <p14:xfrm>
              <a:off x="3322611" y="1964224"/>
              <a:ext cx="45720" cy="254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B38E952-400E-4830-BF21-AD9AA9F60B5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304611" y="1928584"/>
                <a:ext cx="8136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E8DABBE-FE22-4317-AEBA-F418634D03FF}"/>
                  </a:ext>
                </a:extLst>
              </p14:cNvPr>
              <p14:cNvContentPartPr/>
              <p14:nvPr/>
            </p14:nvContentPartPr>
            <p14:xfrm>
              <a:off x="3186531" y="2272384"/>
              <a:ext cx="356400" cy="136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E8DABBE-FE22-4317-AEBA-F418634D03F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168891" y="2236384"/>
                <a:ext cx="392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F5A0BE9-ADBA-4382-9FAB-F15443EFC675}"/>
                  </a:ext>
                </a:extLst>
              </p14:cNvPr>
              <p14:cNvContentPartPr/>
              <p14:nvPr/>
            </p14:nvContentPartPr>
            <p14:xfrm>
              <a:off x="3286251" y="2596024"/>
              <a:ext cx="289440" cy="312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F5A0BE9-ADBA-4382-9FAB-F15443EFC67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268251" y="2560024"/>
                <a:ext cx="3250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6E068B5-6328-4068-A668-4BC16BD587DE}"/>
                  </a:ext>
                </a:extLst>
              </p14:cNvPr>
              <p14:cNvContentPartPr/>
              <p14:nvPr/>
            </p14:nvContentPartPr>
            <p14:xfrm>
              <a:off x="3728691" y="2035504"/>
              <a:ext cx="244440" cy="255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6E068B5-6328-4068-A668-4BC16BD587D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11051" y="1999864"/>
                <a:ext cx="2800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0E02E6B-23BB-4CA6-8945-481FE5F632B6}"/>
                  </a:ext>
                </a:extLst>
              </p14:cNvPr>
              <p14:cNvContentPartPr/>
              <p14:nvPr/>
            </p14:nvContentPartPr>
            <p14:xfrm>
              <a:off x="3557691" y="1874584"/>
              <a:ext cx="316080" cy="171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0E02E6B-23BB-4CA6-8945-481FE5F632B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539691" y="1838944"/>
                <a:ext cx="3517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A7A43FD-01BB-47C7-AA5F-37398A6683C0}"/>
                  </a:ext>
                </a:extLst>
              </p14:cNvPr>
              <p14:cNvContentPartPr/>
              <p14:nvPr/>
            </p14:nvContentPartPr>
            <p14:xfrm>
              <a:off x="4055571" y="2299384"/>
              <a:ext cx="244080" cy="245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A7A43FD-01BB-47C7-AA5F-37398A6683C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37931" y="2263384"/>
                <a:ext cx="2797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409C8CB-C00F-47A3-B364-511A95EE561C}"/>
                  </a:ext>
                </a:extLst>
              </p14:cNvPr>
              <p14:cNvContentPartPr/>
              <p14:nvPr/>
            </p14:nvContentPartPr>
            <p14:xfrm>
              <a:off x="4472091" y="2155744"/>
              <a:ext cx="284400" cy="134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409C8CB-C00F-47A3-B364-511A95EE561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454451" y="2120104"/>
                <a:ext cx="3200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FF60087-9E49-43D5-80B9-039842C1364E}"/>
                  </a:ext>
                </a:extLst>
              </p14:cNvPr>
              <p14:cNvContentPartPr/>
              <p14:nvPr/>
            </p14:nvContentPartPr>
            <p14:xfrm>
              <a:off x="4535451" y="1991224"/>
              <a:ext cx="168480" cy="342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FF60087-9E49-43D5-80B9-039842C1364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517811" y="1955584"/>
                <a:ext cx="2041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531A976-1E42-4401-9873-E5E4EBCFAD1D}"/>
                  </a:ext>
                </a:extLst>
              </p14:cNvPr>
              <p14:cNvContentPartPr/>
              <p14:nvPr/>
            </p14:nvContentPartPr>
            <p14:xfrm>
              <a:off x="4895811" y="1907704"/>
              <a:ext cx="266040" cy="285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531A976-1E42-4401-9873-E5E4EBCFAD1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877811" y="1872064"/>
                <a:ext cx="3016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B9A63D3-DD54-4797-AD70-04C653069525}"/>
                  </a:ext>
                </a:extLst>
              </p14:cNvPr>
              <p14:cNvContentPartPr/>
              <p14:nvPr/>
            </p14:nvContentPartPr>
            <p14:xfrm>
              <a:off x="5440851" y="1905544"/>
              <a:ext cx="515160" cy="1224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B9A63D3-DD54-4797-AD70-04C65306952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423211" y="1869904"/>
                <a:ext cx="550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E383776-8E0D-455C-B306-9D1BB8B24E78}"/>
                  </a:ext>
                </a:extLst>
              </p14:cNvPr>
              <p14:cNvContentPartPr/>
              <p14:nvPr/>
            </p14:nvContentPartPr>
            <p14:xfrm>
              <a:off x="5630931" y="1765144"/>
              <a:ext cx="134640" cy="294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E383776-8E0D-455C-B306-9D1BB8B24E7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612931" y="1729504"/>
                <a:ext cx="17028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794B052-3752-45D2-B78B-92D58FA1C539}"/>
                  </a:ext>
                </a:extLst>
              </p14:cNvPr>
              <p14:cNvContentPartPr/>
              <p14:nvPr/>
            </p14:nvContentPartPr>
            <p14:xfrm>
              <a:off x="6073011" y="1665424"/>
              <a:ext cx="203400" cy="318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794B052-3752-45D2-B78B-92D58FA1C539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055371" y="1629424"/>
                <a:ext cx="2390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FEE8F50-2D2D-4BA5-90EB-86A6282084B1}"/>
                  </a:ext>
                </a:extLst>
              </p14:cNvPr>
              <p14:cNvContentPartPr/>
              <p14:nvPr/>
            </p14:nvContentPartPr>
            <p14:xfrm>
              <a:off x="787131" y="3928744"/>
              <a:ext cx="307800" cy="421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FEE8F50-2D2D-4BA5-90EB-86A6282084B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9131" y="3892744"/>
                <a:ext cx="3434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4BF9301-AACC-414B-A9C1-4B1724643A3C}"/>
                  </a:ext>
                </a:extLst>
              </p14:cNvPr>
              <p14:cNvContentPartPr/>
              <p14:nvPr/>
            </p14:nvContentPartPr>
            <p14:xfrm>
              <a:off x="651411" y="3840184"/>
              <a:ext cx="359280" cy="243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4BF9301-AACC-414B-A9C1-4B1724643A3C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33771" y="3804184"/>
                <a:ext cx="39492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7F03F75-ECDD-4B40-83D0-F748A5E40E05}"/>
                  </a:ext>
                </a:extLst>
              </p14:cNvPr>
              <p14:cNvContentPartPr/>
              <p14:nvPr/>
            </p14:nvContentPartPr>
            <p14:xfrm>
              <a:off x="1149291" y="4100824"/>
              <a:ext cx="132120" cy="227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7F03F75-ECDD-4B40-83D0-F748A5E40E0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31291" y="4065184"/>
                <a:ext cx="1677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BB4C29D-8643-4B50-A775-FA2D5EFC88CA}"/>
                  </a:ext>
                </a:extLst>
              </p14:cNvPr>
              <p14:cNvContentPartPr/>
              <p14:nvPr/>
            </p14:nvContentPartPr>
            <p14:xfrm>
              <a:off x="1412091" y="3776104"/>
              <a:ext cx="449640" cy="2257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BB4C29D-8643-4B50-A775-FA2D5EFC88C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94091" y="3740104"/>
                <a:ext cx="48528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5E0F6BF-DCB7-4FCA-B4FE-BA1E0FF91573}"/>
                  </a:ext>
                </a:extLst>
              </p14:cNvPr>
              <p14:cNvContentPartPr/>
              <p14:nvPr/>
            </p14:nvContentPartPr>
            <p14:xfrm>
              <a:off x="1629531" y="3940984"/>
              <a:ext cx="374760" cy="178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5E0F6BF-DCB7-4FCA-B4FE-BA1E0FF9157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611531" y="3905344"/>
                <a:ext cx="4104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50092E6-929B-4AE0-AAA3-39D3AC4C1B93}"/>
                  </a:ext>
                </a:extLst>
              </p14:cNvPr>
              <p14:cNvContentPartPr/>
              <p14:nvPr/>
            </p14:nvContentPartPr>
            <p14:xfrm>
              <a:off x="2181771" y="3358504"/>
              <a:ext cx="135000" cy="286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50092E6-929B-4AE0-AAA3-39D3AC4C1B9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63771" y="3322504"/>
                <a:ext cx="1706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5D46DFD-F75F-4026-A98D-02D6AB7FCD00}"/>
                  </a:ext>
                </a:extLst>
              </p14:cNvPr>
              <p14:cNvContentPartPr/>
              <p14:nvPr/>
            </p14:nvContentPartPr>
            <p14:xfrm>
              <a:off x="2163411" y="3737584"/>
              <a:ext cx="467640" cy="255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5D46DFD-F75F-4026-A98D-02D6AB7FCD0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145771" y="3701944"/>
                <a:ext cx="5032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F44BDB1-5232-4E86-A088-A90ADF0C6CC0}"/>
                  </a:ext>
                </a:extLst>
              </p14:cNvPr>
              <p14:cNvContentPartPr/>
              <p14:nvPr/>
            </p14:nvContentPartPr>
            <p14:xfrm>
              <a:off x="2263131" y="3993184"/>
              <a:ext cx="409320" cy="345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F44BDB1-5232-4E86-A088-A90ADF0C6CC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245131" y="3957544"/>
                <a:ext cx="4449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1F5B2E6-3CC4-47C6-83DA-21BDF17E639E}"/>
                  </a:ext>
                </a:extLst>
              </p14:cNvPr>
              <p14:cNvContentPartPr/>
              <p14:nvPr/>
            </p14:nvContentPartPr>
            <p14:xfrm>
              <a:off x="2933091" y="3280024"/>
              <a:ext cx="280080" cy="567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1F5B2E6-3CC4-47C6-83DA-21BDF17E639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915091" y="3244024"/>
                <a:ext cx="31572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660C850-A546-4758-86DF-4432A34538C7}"/>
                  </a:ext>
                </a:extLst>
              </p14:cNvPr>
              <p14:cNvContentPartPr/>
              <p14:nvPr/>
            </p14:nvContentPartPr>
            <p14:xfrm>
              <a:off x="2643291" y="3125944"/>
              <a:ext cx="337320" cy="160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660C850-A546-4758-86DF-4432A34538C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625291" y="3090304"/>
                <a:ext cx="3729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9156C73-EE9C-4F17-A1E2-7B977D781E47}"/>
                  </a:ext>
                </a:extLst>
              </p14:cNvPr>
              <p14:cNvContentPartPr/>
              <p14:nvPr/>
            </p14:nvContentPartPr>
            <p14:xfrm>
              <a:off x="3331251" y="3604384"/>
              <a:ext cx="379080" cy="398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9156C73-EE9C-4F17-A1E2-7B977D781E4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313611" y="3568744"/>
                <a:ext cx="4147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25BDBB4-E905-4BAC-8A6C-98AEB4B4CA6B}"/>
                  </a:ext>
                </a:extLst>
              </p14:cNvPr>
              <p14:cNvContentPartPr/>
              <p14:nvPr/>
            </p14:nvContentPartPr>
            <p14:xfrm>
              <a:off x="3928851" y="3238984"/>
              <a:ext cx="1558800" cy="427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25BDBB4-E905-4BAC-8A6C-98AEB4B4CA6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10851" y="3202984"/>
                <a:ext cx="15944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519E834-FC6D-4767-BDD8-A52A248A9DD9}"/>
                  </a:ext>
                </a:extLst>
              </p14:cNvPr>
              <p14:cNvContentPartPr/>
              <p14:nvPr/>
            </p14:nvContentPartPr>
            <p14:xfrm>
              <a:off x="4643811" y="3114064"/>
              <a:ext cx="1100160" cy="552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519E834-FC6D-4767-BDD8-A52A248A9DD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626171" y="3078064"/>
                <a:ext cx="113580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4BC792B-515B-4D2D-AD7A-D123FFE55A8D}"/>
                  </a:ext>
                </a:extLst>
              </p14:cNvPr>
              <p14:cNvContentPartPr/>
              <p14:nvPr/>
            </p14:nvContentPartPr>
            <p14:xfrm>
              <a:off x="6047091" y="2923624"/>
              <a:ext cx="187200" cy="234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4BC792B-515B-4D2D-AD7A-D123FFE55A8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029451" y="2887984"/>
                <a:ext cx="2228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CC905D3-841C-436B-93F8-8DA88DCD5768}"/>
                  </a:ext>
                </a:extLst>
              </p14:cNvPr>
              <p14:cNvContentPartPr/>
              <p14:nvPr/>
            </p14:nvContentPartPr>
            <p14:xfrm>
              <a:off x="5847291" y="2630944"/>
              <a:ext cx="791640" cy="635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CC905D3-841C-436B-93F8-8DA88DCD576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829651" y="2595304"/>
                <a:ext cx="82728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F1373ED-F849-49F8-BFFF-0E4F0414CA88}"/>
                  </a:ext>
                </a:extLst>
              </p14:cNvPr>
              <p14:cNvContentPartPr/>
              <p14:nvPr/>
            </p14:nvContentPartPr>
            <p14:xfrm>
              <a:off x="10056771" y="-20456"/>
              <a:ext cx="1134360" cy="3405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F1373ED-F849-49F8-BFFF-0E4F0414CA8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039131" y="-56096"/>
                <a:ext cx="1170000" cy="34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1D44EF0-25BC-4A72-96D5-55478C11FBA9}"/>
                  </a:ext>
                </a:extLst>
              </p14:cNvPr>
              <p14:cNvContentPartPr/>
              <p14:nvPr/>
            </p14:nvContentPartPr>
            <p14:xfrm>
              <a:off x="1041651" y="4915504"/>
              <a:ext cx="362160" cy="395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1D44EF0-25BC-4A72-96D5-55478C11FBA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24011" y="4879864"/>
                <a:ext cx="39780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0516BB6-0DD0-4D3A-83EE-7D4282265AA0}"/>
                  </a:ext>
                </a:extLst>
              </p14:cNvPr>
              <p14:cNvContentPartPr/>
              <p14:nvPr/>
            </p14:nvContentPartPr>
            <p14:xfrm>
              <a:off x="841491" y="4798864"/>
              <a:ext cx="282960" cy="216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0516BB6-0DD0-4D3A-83EE-7D4282265AA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23851" y="4763224"/>
                <a:ext cx="3186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B5A726C-42E2-43BB-ABC1-725C51C85E45}"/>
                  </a:ext>
                </a:extLst>
              </p14:cNvPr>
              <p14:cNvContentPartPr/>
              <p14:nvPr/>
            </p14:nvContentPartPr>
            <p14:xfrm>
              <a:off x="1430091" y="5050864"/>
              <a:ext cx="315000" cy="2559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B5A726C-42E2-43BB-ABC1-725C51C85E4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412451" y="5014864"/>
                <a:ext cx="3506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28C4F55-78B8-4C59-B92E-AC59CFBC9365}"/>
                  </a:ext>
                </a:extLst>
              </p14:cNvPr>
              <p14:cNvContentPartPr/>
              <p14:nvPr/>
            </p14:nvContentPartPr>
            <p14:xfrm>
              <a:off x="2235771" y="4881304"/>
              <a:ext cx="123840" cy="62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28C4F55-78B8-4C59-B92E-AC59CFBC936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217771" y="4845304"/>
                <a:ext cx="1594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1B387B1-1418-4F1C-92A9-D2638641DED3}"/>
                  </a:ext>
                </a:extLst>
              </p14:cNvPr>
              <p14:cNvContentPartPr/>
              <p14:nvPr/>
            </p14:nvContentPartPr>
            <p14:xfrm>
              <a:off x="2235771" y="5110984"/>
              <a:ext cx="159120" cy="76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1B387B1-1418-4F1C-92A9-D2638641DED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217771" y="5075344"/>
                <a:ext cx="1947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46EF350-CAA9-4A48-AC81-4694FE0033EB}"/>
                  </a:ext>
                </a:extLst>
              </p14:cNvPr>
              <p14:cNvContentPartPr/>
              <p14:nvPr/>
            </p14:nvContentPartPr>
            <p14:xfrm>
              <a:off x="2861091" y="4567024"/>
              <a:ext cx="290880" cy="4129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46EF350-CAA9-4A48-AC81-4694FE0033E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843451" y="4531024"/>
                <a:ext cx="3265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E5A9C40-3812-4DF5-BD06-832418A831B7}"/>
                  </a:ext>
                </a:extLst>
              </p14:cNvPr>
              <p14:cNvContentPartPr/>
              <p14:nvPr/>
            </p14:nvContentPartPr>
            <p14:xfrm>
              <a:off x="2652291" y="4464064"/>
              <a:ext cx="231120" cy="135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E5A9C40-3812-4DF5-BD06-832418A831B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634651" y="4428424"/>
                <a:ext cx="2667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D51C786-3C65-4E61-B687-0EDC0F7C16FC}"/>
                  </a:ext>
                </a:extLst>
              </p14:cNvPr>
              <p14:cNvContentPartPr/>
              <p14:nvPr/>
            </p14:nvContentPartPr>
            <p14:xfrm>
              <a:off x="3213531" y="4734424"/>
              <a:ext cx="69480" cy="176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D51C786-3C65-4E61-B687-0EDC0F7C16F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195891" y="4698784"/>
                <a:ext cx="1051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EFBA760-32D5-4A51-913C-F8C8941F2F26}"/>
                  </a:ext>
                </a:extLst>
              </p14:cNvPr>
              <p14:cNvContentPartPr/>
              <p14:nvPr/>
            </p14:nvContentPartPr>
            <p14:xfrm>
              <a:off x="3593691" y="4569904"/>
              <a:ext cx="347400" cy="1832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EFBA760-32D5-4A51-913C-F8C8941F2F2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576051" y="4534264"/>
                <a:ext cx="3830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6829682-4C71-4846-ADF5-9A2818F52F8D}"/>
                  </a:ext>
                </a:extLst>
              </p14:cNvPr>
              <p14:cNvContentPartPr/>
              <p14:nvPr/>
            </p14:nvContentPartPr>
            <p14:xfrm>
              <a:off x="3639411" y="4508344"/>
              <a:ext cx="169920" cy="300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6829682-4C71-4846-ADF5-9A2818F52F8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621411" y="4472704"/>
                <a:ext cx="2055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D9E98D3-E493-4853-AC20-3D2DC1872E06}"/>
                  </a:ext>
                </a:extLst>
              </p14:cNvPr>
              <p14:cNvContentPartPr/>
              <p14:nvPr/>
            </p14:nvContentPartPr>
            <p14:xfrm>
              <a:off x="4107051" y="4293064"/>
              <a:ext cx="287280" cy="272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D9E98D3-E493-4853-AC20-3D2DC1872E0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089411" y="4257424"/>
                <a:ext cx="3229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44FF813-C6CF-48BA-A8A1-5F8359AF7860}"/>
                  </a:ext>
                </a:extLst>
              </p14:cNvPr>
              <p14:cNvContentPartPr/>
              <p14:nvPr/>
            </p14:nvContentPartPr>
            <p14:xfrm>
              <a:off x="4671171" y="4195504"/>
              <a:ext cx="297000" cy="122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44FF813-C6CF-48BA-A8A1-5F8359AF786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653531" y="4159864"/>
                <a:ext cx="3326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8D7F1B3-BB1D-46B8-8DC9-EC12ABE588A1}"/>
                  </a:ext>
                </a:extLst>
              </p14:cNvPr>
              <p14:cNvContentPartPr/>
              <p14:nvPr/>
            </p14:nvContentPartPr>
            <p14:xfrm>
              <a:off x="4788891" y="4037464"/>
              <a:ext cx="108720" cy="289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8D7F1B3-BB1D-46B8-8DC9-EC12ABE588A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771251" y="4001824"/>
                <a:ext cx="1443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EA38FE7-14F0-4B2E-8723-FFCCF41653AC}"/>
                  </a:ext>
                </a:extLst>
              </p14:cNvPr>
              <p14:cNvContentPartPr/>
              <p14:nvPr/>
            </p14:nvContentPartPr>
            <p14:xfrm>
              <a:off x="5178051" y="3766024"/>
              <a:ext cx="72360" cy="138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EA38FE7-14F0-4B2E-8723-FFCCF41653AC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160411" y="3730024"/>
                <a:ext cx="1080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3B992C2-6D6F-4288-9B61-44491CA5CDE1}"/>
                  </a:ext>
                </a:extLst>
              </p14:cNvPr>
              <p14:cNvContentPartPr/>
              <p14:nvPr/>
            </p14:nvContentPartPr>
            <p14:xfrm>
              <a:off x="5151051" y="4083544"/>
              <a:ext cx="240480" cy="180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3B992C2-6D6F-4288-9B61-44491CA5CDE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133411" y="4047904"/>
                <a:ext cx="27612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9AE38AA-6214-4A1A-9F64-0E98BF332CD1}"/>
                  </a:ext>
                </a:extLst>
              </p14:cNvPr>
              <p14:cNvContentPartPr/>
              <p14:nvPr/>
            </p14:nvContentPartPr>
            <p14:xfrm>
              <a:off x="5142051" y="4462624"/>
              <a:ext cx="247680" cy="251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9AE38AA-6214-4A1A-9F64-0E98BF332CD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124411" y="4426624"/>
                <a:ext cx="2833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6B90F51-2D67-4A63-84A7-041F85D6BD68}"/>
                  </a:ext>
                </a:extLst>
              </p14:cNvPr>
              <p14:cNvContentPartPr/>
              <p14:nvPr/>
            </p14:nvContentPartPr>
            <p14:xfrm>
              <a:off x="5692491" y="3879424"/>
              <a:ext cx="180360" cy="271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6B90F51-2D67-4A63-84A7-041F85D6BD6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674491" y="3843784"/>
                <a:ext cx="2160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0DC9008-1D49-471E-9C96-B543F3EA77E2}"/>
                  </a:ext>
                </a:extLst>
              </p14:cNvPr>
              <p14:cNvContentPartPr/>
              <p14:nvPr/>
            </p14:nvContentPartPr>
            <p14:xfrm>
              <a:off x="5449851" y="3730024"/>
              <a:ext cx="379080" cy="144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0DC9008-1D49-471E-9C96-B543F3EA77E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431851" y="3694384"/>
                <a:ext cx="4147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8D46B80-8C44-4154-998E-D82EC44595C2}"/>
                  </a:ext>
                </a:extLst>
              </p14:cNvPr>
              <p14:cNvContentPartPr/>
              <p14:nvPr/>
            </p14:nvContentPartPr>
            <p14:xfrm>
              <a:off x="5965731" y="3938464"/>
              <a:ext cx="381600" cy="460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8D46B80-8C44-4154-998E-D82EC44595C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948091" y="3902464"/>
                <a:ext cx="4172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DD6C67C-CC56-4105-AA67-384DA3E4FD81}"/>
                  </a:ext>
                </a:extLst>
              </p14:cNvPr>
              <p14:cNvContentPartPr/>
              <p14:nvPr/>
            </p14:nvContentPartPr>
            <p14:xfrm>
              <a:off x="6318891" y="3820384"/>
              <a:ext cx="327600" cy="1177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DD6C67C-CC56-4105-AA67-384DA3E4FD8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301251" y="3784744"/>
                <a:ext cx="3632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18B1A70-F411-488D-BAD0-64F456AFB4C6}"/>
                  </a:ext>
                </a:extLst>
              </p14:cNvPr>
              <p14:cNvContentPartPr/>
              <p14:nvPr/>
            </p14:nvContentPartPr>
            <p14:xfrm>
              <a:off x="6463971" y="3693304"/>
              <a:ext cx="150480" cy="2721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18B1A70-F411-488D-BAD0-64F456AFB4C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446331" y="3657664"/>
                <a:ext cx="1861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49C3CAF-B71B-4BF4-ACF0-2EC9DC1B8A88}"/>
                  </a:ext>
                </a:extLst>
              </p14:cNvPr>
              <p14:cNvContentPartPr/>
              <p14:nvPr/>
            </p14:nvContentPartPr>
            <p14:xfrm>
              <a:off x="6843411" y="3657304"/>
              <a:ext cx="255960" cy="193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49C3CAF-B71B-4BF4-ACF0-2EC9DC1B8A8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825771" y="3621304"/>
                <a:ext cx="29160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FBDD8C0-F421-47C4-8A27-B8C1A4B47DEC}"/>
                  </a:ext>
                </a:extLst>
              </p14:cNvPr>
              <p14:cNvContentPartPr/>
              <p14:nvPr/>
            </p14:nvContentPartPr>
            <p14:xfrm>
              <a:off x="1420011" y="5936104"/>
              <a:ext cx="315360" cy="346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FBDD8C0-F421-47C4-8A27-B8C1A4B47DE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402371" y="5900464"/>
                <a:ext cx="3510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E63E9AB-E5DD-415E-B850-A73AD2A29C9A}"/>
                  </a:ext>
                </a:extLst>
              </p14:cNvPr>
              <p14:cNvContentPartPr/>
              <p14:nvPr/>
            </p14:nvContentPartPr>
            <p14:xfrm>
              <a:off x="1285011" y="5753224"/>
              <a:ext cx="298440" cy="2584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E63E9AB-E5DD-415E-B850-A73AD2A29C9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267371" y="5717224"/>
                <a:ext cx="3340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73FB6C8-EE8C-42BE-982B-3C6981D75E8B}"/>
                  </a:ext>
                </a:extLst>
              </p14:cNvPr>
              <p14:cNvContentPartPr/>
              <p14:nvPr/>
            </p14:nvContentPartPr>
            <p14:xfrm>
              <a:off x="1936971" y="6083344"/>
              <a:ext cx="248760" cy="2566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73FB6C8-EE8C-42BE-982B-3C6981D75E8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919331" y="6047344"/>
                <a:ext cx="2844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9DC4A15-26EC-48B7-875C-9ED0C7D2973A}"/>
                  </a:ext>
                </a:extLst>
              </p14:cNvPr>
              <p14:cNvContentPartPr/>
              <p14:nvPr/>
            </p14:nvContentPartPr>
            <p14:xfrm>
              <a:off x="2597931" y="5827024"/>
              <a:ext cx="307800" cy="130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9DC4A15-26EC-48B7-875C-9ED0C7D2973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580291" y="5791024"/>
                <a:ext cx="3434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4DD2004-4F1F-4DD5-99FC-CE3A4EFF9312}"/>
                  </a:ext>
                </a:extLst>
              </p14:cNvPr>
              <p14:cNvContentPartPr/>
              <p14:nvPr/>
            </p14:nvContentPartPr>
            <p14:xfrm>
              <a:off x="2616291" y="6074344"/>
              <a:ext cx="227880" cy="82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4DD2004-4F1F-4DD5-99FC-CE3A4EFF931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598291" y="6038344"/>
                <a:ext cx="2635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0476311-7C16-4BD6-9C5B-1C3E40ABECEC}"/>
                  </a:ext>
                </a:extLst>
              </p14:cNvPr>
              <p14:cNvContentPartPr/>
              <p14:nvPr/>
            </p14:nvContentPartPr>
            <p14:xfrm>
              <a:off x="3438531" y="5541904"/>
              <a:ext cx="390240" cy="417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0476311-7C16-4BD6-9C5B-1C3E40ABECE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420531" y="5506264"/>
                <a:ext cx="4258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9C16695-BF90-403C-ACC6-FC57D24E5666}"/>
                  </a:ext>
                </a:extLst>
              </p14:cNvPr>
              <p14:cNvContentPartPr/>
              <p14:nvPr/>
            </p14:nvContentPartPr>
            <p14:xfrm>
              <a:off x="3412971" y="5424544"/>
              <a:ext cx="298440" cy="207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9C16695-BF90-403C-ACC6-FC57D24E566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394971" y="5388544"/>
                <a:ext cx="3340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8709681-2AA9-419F-A742-89AB4385B044}"/>
                  </a:ext>
                </a:extLst>
              </p14:cNvPr>
              <p14:cNvContentPartPr/>
              <p14:nvPr/>
            </p14:nvContentPartPr>
            <p14:xfrm>
              <a:off x="4055571" y="5712544"/>
              <a:ext cx="64080" cy="117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8709681-2AA9-419F-A742-89AB4385B04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037931" y="5676544"/>
                <a:ext cx="997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627AA4E-A3E9-492B-9107-AAE2168D25B2}"/>
                  </a:ext>
                </a:extLst>
              </p14:cNvPr>
              <p14:cNvContentPartPr/>
              <p14:nvPr/>
            </p14:nvContentPartPr>
            <p14:xfrm>
              <a:off x="4227651" y="5448304"/>
              <a:ext cx="502920" cy="191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627AA4E-A3E9-492B-9107-AAE2168D25B2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209651" y="5412664"/>
                <a:ext cx="5385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EFEBA2D-0184-4976-83E3-85D3E72F22BF}"/>
                  </a:ext>
                </a:extLst>
              </p14:cNvPr>
              <p14:cNvContentPartPr/>
              <p14:nvPr/>
            </p14:nvContentPartPr>
            <p14:xfrm>
              <a:off x="4499091" y="5377384"/>
              <a:ext cx="77760" cy="1861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EFEBA2D-0184-4976-83E3-85D3E72F22B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481451" y="5341744"/>
                <a:ext cx="1134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E4568F7-423D-4EF0-83AE-5ABED1C726E4}"/>
                  </a:ext>
                </a:extLst>
              </p14:cNvPr>
              <p14:cNvContentPartPr/>
              <p14:nvPr/>
            </p14:nvContentPartPr>
            <p14:xfrm>
              <a:off x="4906611" y="5024224"/>
              <a:ext cx="86040" cy="100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E4568F7-423D-4EF0-83AE-5ABED1C726E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888971" y="4988584"/>
                <a:ext cx="1216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8222771-B769-47CB-B9BA-7449284E1854}"/>
                  </a:ext>
                </a:extLst>
              </p14:cNvPr>
              <p14:cNvContentPartPr/>
              <p14:nvPr/>
            </p14:nvContentPartPr>
            <p14:xfrm>
              <a:off x="5006331" y="5248864"/>
              <a:ext cx="190800" cy="925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8222771-B769-47CB-B9BA-7449284E1854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988331" y="5213224"/>
                <a:ext cx="2264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6A83FA9-EFB5-4278-963B-E39188E46F9D}"/>
                  </a:ext>
                </a:extLst>
              </p14:cNvPr>
              <p14:cNvContentPartPr/>
              <p14:nvPr/>
            </p14:nvContentPartPr>
            <p14:xfrm>
              <a:off x="5042691" y="5466664"/>
              <a:ext cx="271800" cy="241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6A83FA9-EFB5-4278-963B-E39188E46F9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024691" y="5431024"/>
                <a:ext cx="3074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8EAC5D9-F2C2-4FCE-8F17-EFD6B86E2496}"/>
                  </a:ext>
                </a:extLst>
              </p14:cNvPr>
              <p14:cNvContentPartPr/>
              <p14:nvPr/>
            </p14:nvContentPartPr>
            <p14:xfrm>
              <a:off x="5449851" y="5008744"/>
              <a:ext cx="234720" cy="2872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8EAC5D9-F2C2-4FCE-8F17-EFD6B86E249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431851" y="4973104"/>
                <a:ext cx="2703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35F7E79-CACE-480A-963D-C49483F7CC0F}"/>
                  </a:ext>
                </a:extLst>
              </p14:cNvPr>
              <p14:cNvContentPartPr/>
              <p14:nvPr/>
            </p14:nvContentPartPr>
            <p14:xfrm>
              <a:off x="5341131" y="4823704"/>
              <a:ext cx="438480" cy="264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35F7E79-CACE-480A-963D-C49483F7CC0F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323491" y="4788064"/>
                <a:ext cx="4741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CFE3881-31E9-4FA6-B583-2D65B9F40961}"/>
                  </a:ext>
                </a:extLst>
              </p14:cNvPr>
              <p14:cNvContentPartPr/>
              <p14:nvPr/>
            </p14:nvContentPartPr>
            <p14:xfrm>
              <a:off x="5750811" y="5114944"/>
              <a:ext cx="197280" cy="4834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CFE3881-31E9-4FA6-B583-2D65B9F4096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733171" y="5079304"/>
                <a:ext cx="23292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379EA59-4CC1-41D3-B278-A7569799EC60}"/>
                  </a:ext>
                </a:extLst>
              </p14:cNvPr>
              <p14:cNvContentPartPr/>
              <p14:nvPr/>
            </p14:nvContentPartPr>
            <p14:xfrm>
              <a:off x="6300891" y="4673224"/>
              <a:ext cx="1198080" cy="586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379EA59-4CC1-41D3-B278-A7569799EC6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282891" y="4637584"/>
                <a:ext cx="123372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6F353DF-A247-4E0D-9D0D-E36879CC4ABF}"/>
                  </a:ext>
                </a:extLst>
              </p14:cNvPr>
              <p14:cNvContentPartPr/>
              <p14:nvPr/>
            </p14:nvContentPartPr>
            <p14:xfrm>
              <a:off x="7124571" y="4525984"/>
              <a:ext cx="535680" cy="3531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6F353DF-A247-4E0D-9D0D-E36879CC4AB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106931" y="4489984"/>
                <a:ext cx="57132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F4AC35A-4533-4108-A2EE-A4657BF70D3D}"/>
                  </a:ext>
                </a:extLst>
              </p14:cNvPr>
              <p14:cNvContentPartPr/>
              <p14:nvPr/>
            </p14:nvContentPartPr>
            <p14:xfrm>
              <a:off x="7821891" y="4225024"/>
              <a:ext cx="303120" cy="220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F4AC35A-4533-4108-A2EE-A4657BF70D3D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7803891" y="4189384"/>
                <a:ext cx="3387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2F82B2D-FCC9-4E9F-ABEE-1DC8E126A710}"/>
                  </a:ext>
                </a:extLst>
              </p14:cNvPr>
              <p14:cNvContentPartPr/>
              <p14:nvPr/>
            </p14:nvContentPartPr>
            <p14:xfrm>
              <a:off x="7529211" y="3883744"/>
              <a:ext cx="927000" cy="8265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2F82B2D-FCC9-4E9F-ABEE-1DC8E126A71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511571" y="3847744"/>
                <a:ext cx="96264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BA0C4EE-863E-4AA3-965D-0F2DAA8324D1}"/>
                  </a:ext>
                </a:extLst>
              </p14:cNvPr>
              <p14:cNvContentPartPr/>
              <p14:nvPr/>
            </p14:nvContentPartPr>
            <p14:xfrm>
              <a:off x="5960331" y="5714344"/>
              <a:ext cx="301680" cy="264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BA0C4EE-863E-4AA3-965D-0F2DAA8324D1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942691" y="5678344"/>
                <a:ext cx="33732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1A2A9D4-93F6-4DD8-9D41-C69B8C7EC253}"/>
                  </a:ext>
                </a:extLst>
              </p14:cNvPr>
              <p14:cNvContentPartPr/>
              <p14:nvPr/>
            </p14:nvContentPartPr>
            <p14:xfrm>
              <a:off x="5794011" y="5589784"/>
              <a:ext cx="300600" cy="2048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1A2A9D4-93F6-4DD8-9D41-C69B8C7EC253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776011" y="5553784"/>
                <a:ext cx="3362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1CD3946-52AF-483B-A9D4-EDFF67C2E70F}"/>
                  </a:ext>
                </a:extLst>
              </p14:cNvPr>
              <p14:cNvContentPartPr/>
              <p14:nvPr/>
            </p14:nvContentPartPr>
            <p14:xfrm>
              <a:off x="6418611" y="5760064"/>
              <a:ext cx="146520" cy="381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1CD3946-52AF-483B-A9D4-EDFF67C2E70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400611" y="5724424"/>
                <a:ext cx="1821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6468EE8-4B0A-46C3-AED6-0327327CBEC3}"/>
                  </a:ext>
                </a:extLst>
              </p14:cNvPr>
              <p14:cNvContentPartPr/>
              <p14:nvPr/>
            </p14:nvContentPartPr>
            <p14:xfrm>
              <a:off x="6889491" y="5359744"/>
              <a:ext cx="324720" cy="217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6468EE8-4B0A-46C3-AED6-0327327CBEC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871491" y="5323744"/>
                <a:ext cx="3603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A77E05B-92F5-420A-ABCC-3190E187964B}"/>
                  </a:ext>
                </a:extLst>
              </p14:cNvPr>
              <p14:cNvContentPartPr/>
              <p14:nvPr/>
            </p14:nvContentPartPr>
            <p14:xfrm>
              <a:off x="6961851" y="5563504"/>
              <a:ext cx="168840" cy="104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A77E05B-92F5-420A-ABCC-3190E187964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6944211" y="5527504"/>
                <a:ext cx="2044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C02F694-66D4-48F7-8EDE-65B7324BF042}"/>
                  </a:ext>
                </a:extLst>
              </p14:cNvPr>
              <p14:cNvContentPartPr/>
              <p14:nvPr/>
            </p14:nvContentPartPr>
            <p14:xfrm>
              <a:off x="10828611" y="-20816"/>
              <a:ext cx="705960" cy="2892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C02F694-66D4-48F7-8EDE-65B7324BF04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810611" y="-56816"/>
                <a:ext cx="741600" cy="29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DD6BBA6-42EC-485A-A106-95335BEC7463}"/>
                  </a:ext>
                </a:extLst>
              </p14:cNvPr>
              <p14:cNvContentPartPr/>
              <p14:nvPr/>
            </p14:nvContentPartPr>
            <p14:xfrm>
              <a:off x="7484211" y="5133304"/>
              <a:ext cx="246240" cy="279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DD6BBA6-42EC-485A-A106-95335BEC7463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466211" y="5097664"/>
                <a:ext cx="2818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7952D40-983D-4012-960A-AAE6ACA47E8E}"/>
                  </a:ext>
                </a:extLst>
              </p14:cNvPr>
              <p14:cNvContentPartPr/>
              <p14:nvPr/>
            </p14:nvContentPartPr>
            <p14:xfrm>
              <a:off x="7894251" y="5022064"/>
              <a:ext cx="352800" cy="174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7952D40-983D-4012-960A-AAE6ACA47E8E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876611" y="4986424"/>
                <a:ext cx="3884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A28CAC6-47E8-410F-BBD4-8C92223008BA}"/>
                  </a:ext>
                </a:extLst>
              </p14:cNvPr>
              <p14:cNvContentPartPr/>
              <p14:nvPr/>
            </p14:nvContentPartPr>
            <p14:xfrm>
              <a:off x="7993971" y="4988224"/>
              <a:ext cx="129600" cy="2098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A28CAC6-47E8-410F-BBD4-8C92223008BA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7975971" y="4952224"/>
                <a:ext cx="1652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0398106-DB79-4B12-8C55-0C88F780CD4C}"/>
                  </a:ext>
                </a:extLst>
              </p14:cNvPr>
              <p14:cNvContentPartPr/>
              <p14:nvPr/>
            </p14:nvContentPartPr>
            <p14:xfrm>
              <a:off x="8446491" y="4702024"/>
              <a:ext cx="171000" cy="2084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0398106-DB79-4B12-8C55-0C88F780CD4C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428851" y="4666384"/>
                <a:ext cx="2066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C0A0548-CA12-4150-BD45-EDC333384F67}"/>
                  </a:ext>
                </a:extLst>
              </p14:cNvPr>
              <p14:cNvContentPartPr/>
              <p14:nvPr/>
            </p14:nvContentPartPr>
            <p14:xfrm>
              <a:off x="8500851" y="4879144"/>
              <a:ext cx="338040" cy="1638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C0A0548-CA12-4150-BD45-EDC333384F6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483211" y="4843144"/>
                <a:ext cx="3736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349B6C5-0C68-46BE-B592-876679231F29}"/>
                  </a:ext>
                </a:extLst>
              </p14:cNvPr>
              <p14:cNvContentPartPr/>
              <p14:nvPr/>
            </p14:nvContentPartPr>
            <p14:xfrm>
              <a:off x="8591211" y="5132224"/>
              <a:ext cx="290880" cy="224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349B6C5-0C68-46BE-B592-876679231F29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573571" y="5096224"/>
                <a:ext cx="3265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5358EEF-2013-4CDB-9600-CB57A3B4DC73}"/>
                  </a:ext>
                </a:extLst>
              </p14:cNvPr>
              <p14:cNvContentPartPr/>
              <p14:nvPr/>
            </p14:nvContentPartPr>
            <p14:xfrm>
              <a:off x="9007731" y="4621024"/>
              <a:ext cx="222120" cy="266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5358EEF-2013-4CDB-9600-CB57A3B4DC73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989731" y="4585024"/>
                <a:ext cx="257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EFE597B-A327-4BEA-A23A-4389FC2F8414}"/>
                  </a:ext>
                </a:extLst>
              </p14:cNvPr>
              <p14:cNvContentPartPr/>
              <p14:nvPr/>
            </p14:nvContentPartPr>
            <p14:xfrm>
              <a:off x="8836011" y="4478464"/>
              <a:ext cx="254880" cy="1479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EFE597B-A327-4BEA-A23A-4389FC2F8414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8818011" y="4442464"/>
                <a:ext cx="2905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D236078-A442-417E-93DB-AFBCEE5F68EB}"/>
                  </a:ext>
                </a:extLst>
              </p14:cNvPr>
              <p14:cNvContentPartPr/>
              <p14:nvPr/>
            </p14:nvContentPartPr>
            <p14:xfrm>
              <a:off x="9306531" y="4671424"/>
              <a:ext cx="275040" cy="209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D236078-A442-417E-93DB-AFBCEE5F68E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9288531" y="4635784"/>
                <a:ext cx="3106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EEF860D-BDB8-4876-BB9F-02E6ED7A3D6F}"/>
                  </a:ext>
                </a:extLst>
              </p14:cNvPr>
              <p14:cNvContentPartPr/>
              <p14:nvPr/>
            </p14:nvContentPartPr>
            <p14:xfrm>
              <a:off x="9641331" y="4457224"/>
              <a:ext cx="254160" cy="1598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EEF860D-BDB8-4876-BB9F-02E6ED7A3D6F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9623691" y="4421584"/>
                <a:ext cx="2898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8EA4376-6E8B-4255-9B3D-2E054F22F32C}"/>
                  </a:ext>
                </a:extLst>
              </p14:cNvPr>
              <p14:cNvContentPartPr/>
              <p14:nvPr/>
            </p14:nvContentPartPr>
            <p14:xfrm>
              <a:off x="9741051" y="4399624"/>
              <a:ext cx="92880" cy="204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8EA4376-6E8B-4255-9B3D-2E054F22F32C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9723051" y="4363624"/>
                <a:ext cx="1285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5AE9814-51DB-482A-B5C1-409F8548551B}"/>
                  </a:ext>
                </a:extLst>
              </p14:cNvPr>
              <p14:cNvContentPartPr/>
              <p14:nvPr/>
            </p14:nvContentPartPr>
            <p14:xfrm>
              <a:off x="10075131" y="4235464"/>
              <a:ext cx="167400" cy="210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5AE9814-51DB-482A-B5C1-409F8548551B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057491" y="4199464"/>
                <a:ext cx="2030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0125725-D55B-4302-B081-2465E135420D}"/>
                  </a:ext>
                </a:extLst>
              </p14:cNvPr>
              <p14:cNvContentPartPr/>
              <p14:nvPr/>
            </p14:nvContentPartPr>
            <p14:xfrm>
              <a:off x="10419651" y="4102264"/>
              <a:ext cx="323640" cy="1710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0125725-D55B-4302-B081-2465E135420D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402011" y="4066624"/>
                <a:ext cx="359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0B1D3E4-78D5-45D4-B06D-987799318513}"/>
                  </a:ext>
                </a:extLst>
              </p14:cNvPr>
              <p14:cNvContentPartPr/>
              <p14:nvPr/>
            </p14:nvContentPartPr>
            <p14:xfrm>
              <a:off x="10492371" y="4064464"/>
              <a:ext cx="173160" cy="2728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0B1D3E4-78D5-45D4-B06D-98779931851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0474731" y="4028824"/>
                <a:ext cx="2088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57707C7-FDFA-4AD0-BCAA-327F80E002FA}"/>
                  </a:ext>
                </a:extLst>
              </p14:cNvPr>
              <p14:cNvContentPartPr/>
              <p14:nvPr/>
            </p14:nvContentPartPr>
            <p14:xfrm>
              <a:off x="10871811" y="3649024"/>
              <a:ext cx="207360" cy="434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57707C7-FDFA-4AD0-BCAA-327F80E002FA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853811" y="3613384"/>
                <a:ext cx="24300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F42C64F-F7D1-40A4-A362-FA0CB969D453}"/>
                  </a:ext>
                </a:extLst>
              </p14:cNvPr>
              <p14:cNvContentPartPr/>
              <p14:nvPr/>
            </p14:nvContentPartPr>
            <p14:xfrm>
              <a:off x="10673811" y="3559384"/>
              <a:ext cx="254160" cy="1342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F42C64F-F7D1-40A4-A362-FA0CB969D453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0656171" y="3523384"/>
                <a:ext cx="2898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D4AF88E-CEEF-471B-A38D-F2011D70663A}"/>
                  </a:ext>
                </a:extLst>
              </p14:cNvPr>
              <p14:cNvContentPartPr/>
              <p14:nvPr/>
            </p14:nvContentPartPr>
            <p14:xfrm>
              <a:off x="11053971" y="3727144"/>
              <a:ext cx="313560" cy="2372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D4AF88E-CEEF-471B-A38D-F2011D70663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1036331" y="3691504"/>
                <a:ext cx="3492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C554BFE-76D0-4069-AE9A-F2180B04774F}"/>
                  </a:ext>
                </a:extLst>
              </p14:cNvPr>
              <p14:cNvContentPartPr/>
              <p14:nvPr/>
            </p14:nvContentPartPr>
            <p14:xfrm>
              <a:off x="6855291" y="6291784"/>
              <a:ext cx="294480" cy="228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C554BFE-76D0-4069-AE9A-F2180B04774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837291" y="6256144"/>
                <a:ext cx="3301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0FCEEF2-0459-4297-B1EC-EECA1F0DE59F}"/>
                  </a:ext>
                </a:extLst>
              </p14:cNvPr>
              <p14:cNvContentPartPr/>
              <p14:nvPr/>
            </p14:nvContentPartPr>
            <p14:xfrm>
              <a:off x="6708411" y="6154984"/>
              <a:ext cx="334800" cy="218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0FCEEF2-0459-4297-B1EC-EECA1F0DE59F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690411" y="6118984"/>
                <a:ext cx="3704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B5FFE8AB-4C25-4D95-B747-53C7DB80D5C6}"/>
                  </a:ext>
                </a:extLst>
              </p14:cNvPr>
              <p14:cNvContentPartPr/>
              <p14:nvPr/>
            </p14:nvContentPartPr>
            <p14:xfrm>
              <a:off x="7215291" y="6282064"/>
              <a:ext cx="198720" cy="3301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B5FFE8AB-4C25-4D95-B747-53C7DB80D5C6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7197651" y="6246424"/>
                <a:ext cx="2343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B142E8D-0705-416B-A249-CD72F1D8E94D}"/>
                  </a:ext>
                </a:extLst>
              </p14:cNvPr>
              <p14:cNvContentPartPr/>
              <p14:nvPr/>
            </p14:nvContentPartPr>
            <p14:xfrm>
              <a:off x="7649811" y="6150664"/>
              <a:ext cx="287640" cy="1414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B142E8D-0705-416B-A249-CD72F1D8E94D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632171" y="6115024"/>
                <a:ext cx="3232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2A25611-23BD-4262-AF69-7A5908C727EC}"/>
                  </a:ext>
                </a:extLst>
              </p14:cNvPr>
              <p14:cNvContentPartPr/>
              <p14:nvPr/>
            </p14:nvContentPartPr>
            <p14:xfrm>
              <a:off x="7713171" y="6315544"/>
              <a:ext cx="291600" cy="148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2A25611-23BD-4262-AF69-7A5908C727E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695531" y="6279904"/>
                <a:ext cx="3272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2F2F6C8-3998-4354-8BF8-682326D2A221}"/>
                  </a:ext>
                </a:extLst>
              </p14:cNvPr>
              <p14:cNvContentPartPr/>
              <p14:nvPr/>
            </p14:nvContentPartPr>
            <p14:xfrm>
              <a:off x="8129691" y="5830264"/>
              <a:ext cx="180000" cy="331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2F2F6C8-3998-4354-8BF8-682326D2A22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8112051" y="5794264"/>
                <a:ext cx="2156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B62FCFE-7FFA-4C6C-811A-A3E765B17CFA}"/>
                  </a:ext>
                </a:extLst>
              </p14:cNvPr>
              <p14:cNvContentPartPr/>
              <p14:nvPr/>
            </p14:nvContentPartPr>
            <p14:xfrm>
              <a:off x="8138691" y="6199264"/>
              <a:ext cx="412560" cy="3553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B62FCFE-7FFA-4C6C-811A-A3E765B17CFA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120691" y="6163264"/>
                <a:ext cx="44820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F30A488-5384-44FE-8439-EFEE9E9A4639}"/>
                  </a:ext>
                </a:extLst>
              </p14:cNvPr>
              <p14:cNvContentPartPr/>
              <p14:nvPr/>
            </p14:nvContentPartPr>
            <p14:xfrm>
              <a:off x="8383131" y="6404824"/>
              <a:ext cx="358920" cy="221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F30A488-5384-44FE-8439-EFEE9E9A4639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365491" y="6369184"/>
                <a:ext cx="3945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A03C8D2-10B6-4855-9334-B81D944FD0FF}"/>
                  </a:ext>
                </a:extLst>
              </p14:cNvPr>
              <p14:cNvContentPartPr/>
              <p14:nvPr/>
            </p14:nvContentPartPr>
            <p14:xfrm>
              <a:off x="8754291" y="5887864"/>
              <a:ext cx="231120" cy="160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A03C8D2-10B6-4855-9334-B81D944FD0FF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736291" y="5852224"/>
                <a:ext cx="2667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F3110A5-FCF9-4433-9D41-150D34669519}"/>
                  </a:ext>
                </a:extLst>
              </p14:cNvPr>
              <p14:cNvContentPartPr/>
              <p14:nvPr/>
            </p14:nvContentPartPr>
            <p14:xfrm>
              <a:off x="8609571" y="5734144"/>
              <a:ext cx="271440" cy="1778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F3110A5-FCF9-4433-9D41-150D34669519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591571" y="5698504"/>
                <a:ext cx="3070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70C7C08-AA81-41F2-BF6F-500F1BFFAB10}"/>
                  </a:ext>
                </a:extLst>
              </p14:cNvPr>
              <p14:cNvContentPartPr/>
              <p14:nvPr/>
            </p14:nvContentPartPr>
            <p14:xfrm>
              <a:off x="9007731" y="5867344"/>
              <a:ext cx="317160" cy="338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70C7C08-AA81-41F2-BF6F-500F1BFFAB10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990091" y="5831704"/>
                <a:ext cx="35280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F6DB166-F20E-4848-BB5D-1CEFDE76BE96}"/>
                  </a:ext>
                </a:extLst>
              </p14:cNvPr>
              <p14:cNvContentPartPr/>
              <p14:nvPr/>
            </p14:nvContentPartPr>
            <p14:xfrm>
              <a:off x="9532971" y="5575024"/>
              <a:ext cx="313200" cy="1832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F6DB166-F20E-4848-BB5D-1CEFDE76BE96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515331" y="5539024"/>
                <a:ext cx="3488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07FAFB5-8E92-431D-B8F9-22C35992C746}"/>
                  </a:ext>
                </a:extLst>
              </p14:cNvPr>
              <p14:cNvContentPartPr/>
              <p14:nvPr/>
            </p14:nvContentPartPr>
            <p14:xfrm>
              <a:off x="9569331" y="5486104"/>
              <a:ext cx="286560" cy="383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07FAFB5-8E92-431D-B8F9-22C35992C746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551331" y="5450104"/>
                <a:ext cx="3222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D76E012-87BA-43DC-83AF-02DE58ECBD78}"/>
                  </a:ext>
                </a:extLst>
              </p14:cNvPr>
              <p14:cNvContentPartPr/>
              <p14:nvPr/>
            </p14:nvContentPartPr>
            <p14:xfrm>
              <a:off x="9976491" y="5314024"/>
              <a:ext cx="344160" cy="3286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D76E012-87BA-43DC-83AF-02DE58ECBD7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958491" y="5278024"/>
                <a:ext cx="3798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F9B602F-8B50-4262-A440-268D04784050}"/>
                  </a:ext>
                </a:extLst>
              </p14:cNvPr>
              <p14:cNvContentPartPr/>
              <p14:nvPr/>
            </p14:nvContentPartPr>
            <p14:xfrm>
              <a:off x="9868131" y="5171824"/>
              <a:ext cx="275040" cy="169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F9B602F-8B50-4262-A440-268D04784050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9850131" y="5135824"/>
                <a:ext cx="3106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BE05B2E-0DBB-426A-B511-42B75F33AE21}"/>
                  </a:ext>
                </a:extLst>
              </p14:cNvPr>
              <p14:cNvContentPartPr/>
              <p14:nvPr/>
            </p14:nvContentPartPr>
            <p14:xfrm>
              <a:off x="10357011" y="5449744"/>
              <a:ext cx="263880" cy="2347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BE05B2E-0DBB-426A-B511-42B75F33AE2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339011" y="5413744"/>
                <a:ext cx="2995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9A546BD-7051-4300-A762-D802148B5103}"/>
                  </a:ext>
                </a:extLst>
              </p14:cNvPr>
              <p14:cNvContentPartPr/>
              <p14:nvPr/>
            </p14:nvContentPartPr>
            <p14:xfrm>
              <a:off x="10311291" y="4597624"/>
              <a:ext cx="799200" cy="5720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9A546BD-7051-4300-A762-D802148B5103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0293651" y="4561624"/>
                <a:ext cx="83484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E9EBC75-6B6B-40CD-85F4-A1C4F75C55CC}"/>
                  </a:ext>
                </a:extLst>
              </p14:cNvPr>
              <p14:cNvContentPartPr/>
              <p14:nvPr/>
            </p14:nvContentPartPr>
            <p14:xfrm>
              <a:off x="11253051" y="4497184"/>
              <a:ext cx="308520" cy="3528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E9EBC75-6B6B-40CD-85F4-A1C4F75C55CC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11235411" y="4461184"/>
                <a:ext cx="3441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FFF981E-EB47-441A-8BB2-D5E3452588F0}"/>
                  </a:ext>
                </a:extLst>
              </p14:cNvPr>
              <p14:cNvContentPartPr/>
              <p14:nvPr/>
            </p14:nvContentPartPr>
            <p14:xfrm>
              <a:off x="11043171" y="4128184"/>
              <a:ext cx="851040" cy="8409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FFF981E-EB47-441A-8BB2-D5E3452588F0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11025171" y="4092184"/>
                <a:ext cx="886680" cy="9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268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ADFB22-F752-467E-A72E-435CA047D7BA}"/>
                  </a:ext>
                </a:extLst>
              </p14:cNvPr>
              <p14:cNvContentPartPr/>
              <p14:nvPr/>
            </p14:nvContentPartPr>
            <p14:xfrm>
              <a:off x="542691" y="373905"/>
              <a:ext cx="276840" cy="492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ADFB22-F752-467E-A72E-435CA047D7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051" y="337905"/>
                <a:ext cx="31248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DC1AFD-2CA6-4CE8-A2F1-51834B864A09}"/>
                  </a:ext>
                </a:extLst>
              </p14:cNvPr>
              <p14:cNvContentPartPr/>
              <p14:nvPr/>
            </p14:nvContentPartPr>
            <p14:xfrm>
              <a:off x="379971" y="270945"/>
              <a:ext cx="329040" cy="17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DC1AFD-2CA6-4CE8-A2F1-51834B864A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331" y="234945"/>
                <a:ext cx="364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1240723-CF32-448E-9A2D-4EF9BB74CFA8}"/>
                  </a:ext>
                </a:extLst>
              </p14:cNvPr>
              <p14:cNvContentPartPr/>
              <p14:nvPr/>
            </p14:nvContentPartPr>
            <p14:xfrm>
              <a:off x="859851" y="488745"/>
              <a:ext cx="245880" cy="32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1240723-CF32-448E-9A2D-4EF9BB74CF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851" y="452745"/>
                <a:ext cx="2815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CB02F1-09E8-4621-AEDC-72FF6790AFC0}"/>
                  </a:ext>
                </a:extLst>
              </p14:cNvPr>
              <p14:cNvContentPartPr/>
              <p14:nvPr/>
            </p14:nvContentPartPr>
            <p14:xfrm>
              <a:off x="1466451" y="545625"/>
              <a:ext cx="330480" cy="52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CB02F1-09E8-4621-AEDC-72FF6790AF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8811" y="509625"/>
                <a:ext cx="3661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F3C760E-D762-4329-9EDB-EF10B581160F}"/>
                  </a:ext>
                </a:extLst>
              </p14:cNvPr>
              <p14:cNvContentPartPr/>
              <p14:nvPr/>
            </p14:nvContentPartPr>
            <p14:xfrm>
              <a:off x="1529811" y="754425"/>
              <a:ext cx="376200" cy="3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F3C760E-D762-4329-9EDB-EF10B58116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1811" y="718785"/>
                <a:ext cx="4118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B0966DA-081D-4A6B-860B-16995E04FB33}"/>
                  </a:ext>
                </a:extLst>
              </p14:cNvPr>
              <p14:cNvContentPartPr/>
              <p14:nvPr/>
            </p14:nvContentPartPr>
            <p14:xfrm>
              <a:off x="2336211" y="342225"/>
              <a:ext cx="451440" cy="369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B0966DA-081D-4A6B-860B-16995E04FB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18211" y="306225"/>
                <a:ext cx="4870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274D29-AE97-45B6-BC53-AA9F5563115C}"/>
                  </a:ext>
                </a:extLst>
              </p14:cNvPr>
              <p14:cNvContentPartPr/>
              <p14:nvPr/>
            </p14:nvContentPartPr>
            <p14:xfrm>
              <a:off x="3304251" y="497025"/>
              <a:ext cx="448920" cy="11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274D29-AE97-45B6-BC53-AA9F556311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6611" y="461385"/>
                <a:ext cx="4845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EB8398F-C0D8-4650-A309-60131234013E}"/>
                  </a:ext>
                </a:extLst>
              </p14:cNvPr>
              <p14:cNvContentPartPr/>
              <p14:nvPr/>
            </p14:nvContentPartPr>
            <p14:xfrm>
              <a:off x="3457971" y="452385"/>
              <a:ext cx="111960" cy="325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EB8398F-C0D8-4650-A309-6013123401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39971" y="416385"/>
                <a:ext cx="1476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584319-EAA3-425A-AC79-3C7D18E3916C}"/>
                  </a:ext>
                </a:extLst>
              </p14:cNvPr>
              <p14:cNvContentPartPr/>
              <p14:nvPr/>
            </p14:nvContentPartPr>
            <p14:xfrm>
              <a:off x="4116771" y="307665"/>
              <a:ext cx="375480" cy="39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584319-EAA3-425A-AC79-3C7D18E391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99131" y="271665"/>
                <a:ext cx="4111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019B553-CA25-4D2D-BB5E-16C077342FB0}"/>
                  </a:ext>
                </a:extLst>
              </p14:cNvPr>
              <p14:cNvContentPartPr/>
              <p14:nvPr/>
            </p14:nvContentPartPr>
            <p14:xfrm>
              <a:off x="4788891" y="396945"/>
              <a:ext cx="432000" cy="128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019B553-CA25-4D2D-BB5E-16C077342FB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71251" y="361305"/>
                <a:ext cx="4676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18CDA6-E0FB-4E1F-B1AE-909F827D84B6}"/>
                  </a:ext>
                </a:extLst>
              </p14:cNvPr>
              <p14:cNvContentPartPr/>
              <p14:nvPr/>
            </p14:nvContentPartPr>
            <p14:xfrm>
              <a:off x="4915611" y="298305"/>
              <a:ext cx="201240" cy="392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18CDA6-E0FB-4E1F-B1AE-909F827D84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97971" y="262665"/>
                <a:ext cx="2368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BFCE0F-44EB-418F-8FEE-14DEA8011A81}"/>
                  </a:ext>
                </a:extLst>
              </p14:cNvPr>
              <p14:cNvContentPartPr/>
              <p14:nvPr/>
            </p14:nvContentPartPr>
            <p14:xfrm>
              <a:off x="5646051" y="162585"/>
              <a:ext cx="65880" cy="253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BFCE0F-44EB-418F-8FEE-14DEA8011A8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28411" y="126585"/>
                <a:ext cx="1015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6F2FCC-0549-4DCB-8729-32B2CBDA1AAF}"/>
                  </a:ext>
                </a:extLst>
              </p14:cNvPr>
              <p14:cNvContentPartPr/>
              <p14:nvPr/>
            </p14:nvContentPartPr>
            <p14:xfrm>
              <a:off x="5513211" y="496665"/>
              <a:ext cx="439200" cy="55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6F2FCC-0549-4DCB-8729-32B2CBDA1A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95211" y="460665"/>
                <a:ext cx="4748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919D3E8-1FAC-4EDD-8A37-7EEF1FDB256A}"/>
                  </a:ext>
                </a:extLst>
              </p14:cNvPr>
              <p14:cNvContentPartPr/>
              <p14:nvPr/>
            </p14:nvContentPartPr>
            <p14:xfrm>
              <a:off x="5639931" y="813105"/>
              <a:ext cx="216720" cy="21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919D3E8-1FAC-4EDD-8A37-7EEF1FDB25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22291" y="777105"/>
                <a:ext cx="2523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761309-6226-4FA5-B838-2F0D9C3020A5}"/>
                  </a:ext>
                </a:extLst>
              </p14:cNvPr>
              <p14:cNvContentPartPr/>
              <p14:nvPr/>
            </p14:nvContentPartPr>
            <p14:xfrm>
              <a:off x="6227811" y="189945"/>
              <a:ext cx="203760" cy="335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761309-6226-4FA5-B838-2F0D9C3020A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09811" y="153945"/>
                <a:ext cx="2394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9AB6FD5-A967-4397-BE0C-2EDACF27B860}"/>
                  </a:ext>
                </a:extLst>
              </p14:cNvPr>
              <p14:cNvContentPartPr/>
              <p14:nvPr/>
            </p14:nvContentPartPr>
            <p14:xfrm>
              <a:off x="6002091" y="126585"/>
              <a:ext cx="310320" cy="100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9AB6FD5-A967-4397-BE0C-2EDACF27B86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84091" y="90585"/>
                <a:ext cx="3459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1A1A8C-258F-4110-AAA9-F2EA07A50A90}"/>
                  </a:ext>
                </a:extLst>
              </p14:cNvPr>
              <p14:cNvContentPartPr/>
              <p14:nvPr/>
            </p14:nvContentPartPr>
            <p14:xfrm>
              <a:off x="6509331" y="380745"/>
              <a:ext cx="308880" cy="422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1A1A8C-258F-4110-AAA9-F2EA07A50A9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91331" y="344745"/>
                <a:ext cx="34452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54D280-C5FD-423E-ABF5-18501627523A}"/>
                  </a:ext>
                </a:extLst>
              </p14:cNvPr>
              <p14:cNvContentPartPr/>
              <p14:nvPr/>
            </p14:nvContentPartPr>
            <p14:xfrm>
              <a:off x="7052211" y="479385"/>
              <a:ext cx="381960" cy="82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54D280-C5FD-423E-ABF5-18501627523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34211" y="443385"/>
                <a:ext cx="4176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E0B8DF9-71F3-4BC7-95E8-7ADC20F1FE6E}"/>
                  </a:ext>
                </a:extLst>
              </p14:cNvPr>
              <p14:cNvContentPartPr/>
              <p14:nvPr/>
            </p14:nvContentPartPr>
            <p14:xfrm>
              <a:off x="7233291" y="325665"/>
              <a:ext cx="94320" cy="272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E0B8DF9-71F3-4BC7-95E8-7ADC20F1FE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15291" y="290025"/>
                <a:ext cx="1299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2759A7-2CBD-4033-A1F2-0682D16CBA59}"/>
                  </a:ext>
                </a:extLst>
              </p14:cNvPr>
              <p14:cNvContentPartPr/>
              <p14:nvPr/>
            </p14:nvContentPartPr>
            <p14:xfrm>
              <a:off x="7576011" y="325665"/>
              <a:ext cx="275040" cy="273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2759A7-2CBD-4033-A1F2-0682D16CBA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58371" y="290025"/>
                <a:ext cx="3106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1EC8F7A-E238-4EF0-9901-F40598E68C0D}"/>
                  </a:ext>
                </a:extLst>
              </p14:cNvPr>
              <p14:cNvContentPartPr/>
              <p14:nvPr/>
            </p14:nvContentPartPr>
            <p14:xfrm>
              <a:off x="1203651" y="1775745"/>
              <a:ext cx="245520" cy="451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1EC8F7A-E238-4EF0-9901-F40598E68C0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86011" y="1739745"/>
                <a:ext cx="28116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9B1B3E6-3115-4F89-8B89-60B4A53E1114}"/>
                  </a:ext>
                </a:extLst>
              </p14:cNvPr>
              <p14:cNvContentPartPr/>
              <p14:nvPr/>
            </p14:nvContentPartPr>
            <p14:xfrm>
              <a:off x="1013931" y="1591425"/>
              <a:ext cx="268200" cy="209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9B1B3E6-3115-4F89-8B89-60B4A53E111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95931" y="1555785"/>
                <a:ext cx="3038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8B8A86E-47C6-4687-9B54-D0FC46D1DBC3}"/>
                  </a:ext>
                </a:extLst>
              </p14:cNvPr>
              <p14:cNvContentPartPr/>
              <p14:nvPr/>
            </p14:nvContentPartPr>
            <p14:xfrm>
              <a:off x="1556091" y="1819305"/>
              <a:ext cx="190800" cy="438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8B8A86E-47C6-4687-9B54-D0FC46D1DBC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38451" y="1783665"/>
                <a:ext cx="22644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E67F289-B10B-4072-A1D7-170AD17E111A}"/>
                  </a:ext>
                </a:extLst>
              </p14:cNvPr>
              <p14:cNvContentPartPr/>
              <p14:nvPr/>
            </p14:nvContentPartPr>
            <p14:xfrm>
              <a:off x="2000691" y="1754145"/>
              <a:ext cx="514440" cy="74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E67F289-B10B-4072-A1D7-170AD17E111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82691" y="1718505"/>
                <a:ext cx="550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CCDFD40-D267-4B24-A478-521E764A29F3}"/>
                  </a:ext>
                </a:extLst>
              </p14:cNvPr>
              <p14:cNvContentPartPr/>
              <p14:nvPr/>
            </p14:nvContentPartPr>
            <p14:xfrm>
              <a:off x="2154411" y="1936305"/>
              <a:ext cx="456840" cy="73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CCDFD40-D267-4B24-A478-521E764A29F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36411" y="1900305"/>
                <a:ext cx="4924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0F16CC2-9E5E-4D24-A190-6E07B7C040E7}"/>
                  </a:ext>
                </a:extLst>
              </p14:cNvPr>
              <p14:cNvContentPartPr/>
              <p14:nvPr/>
            </p14:nvContentPartPr>
            <p14:xfrm>
              <a:off x="3013731" y="1285065"/>
              <a:ext cx="23040" cy="214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0F16CC2-9E5E-4D24-A190-6E07B7C040E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95731" y="1249425"/>
                <a:ext cx="586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F11116C-5395-4642-BCC7-8602F3E7E7CE}"/>
                  </a:ext>
                </a:extLst>
              </p14:cNvPr>
              <p14:cNvContentPartPr/>
              <p14:nvPr/>
            </p14:nvContentPartPr>
            <p14:xfrm>
              <a:off x="2860371" y="1649025"/>
              <a:ext cx="392040" cy="25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F11116C-5395-4642-BCC7-8602F3E7E7C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42731" y="1613385"/>
                <a:ext cx="4276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8BA08C8-26EA-405E-8848-C5718136CD10}"/>
                  </a:ext>
                </a:extLst>
              </p14:cNvPr>
              <p14:cNvContentPartPr/>
              <p14:nvPr/>
            </p14:nvContentPartPr>
            <p14:xfrm>
              <a:off x="2878731" y="2132865"/>
              <a:ext cx="452880" cy="359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8BA08C8-26EA-405E-8848-C5718136CD1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60731" y="2096865"/>
                <a:ext cx="48852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4EE2E92-63E8-4C27-AAA9-E60CBB173E7A}"/>
                  </a:ext>
                </a:extLst>
              </p14:cNvPr>
              <p14:cNvContentPartPr/>
              <p14:nvPr/>
            </p14:nvContentPartPr>
            <p14:xfrm>
              <a:off x="3437451" y="1553625"/>
              <a:ext cx="255600" cy="402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4EE2E92-63E8-4C27-AAA9-E60CBB173E7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19811" y="1517985"/>
                <a:ext cx="29124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ED9B439-8EE8-476F-BB17-6997E4E36845}"/>
                  </a:ext>
                </a:extLst>
              </p14:cNvPr>
              <p14:cNvContentPartPr/>
              <p14:nvPr/>
            </p14:nvContentPartPr>
            <p14:xfrm>
              <a:off x="3331251" y="1411785"/>
              <a:ext cx="163800" cy="145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ED9B439-8EE8-476F-BB17-6997E4E3684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13611" y="1375785"/>
                <a:ext cx="1994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12D05D-1F2A-4F75-A8DD-8FD6520421BA}"/>
                  </a:ext>
                </a:extLst>
              </p14:cNvPr>
              <p14:cNvContentPartPr/>
              <p14:nvPr/>
            </p14:nvContentPartPr>
            <p14:xfrm>
              <a:off x="3765771" y="1646145"/>
              <a:ext cx="254880" cy="523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12D05D-1F2A-4F75-A8DD-8FD6520421B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48131" y="1610145"/>
                <a:ext cx="29052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C5C4DE0-81D6-4DDF-8BEB-A43E59B70F3E}"/>
                  </a:ext>
                </a:extLst>
              </p14:cNvPr>
              <p14:cNvContentPartPr/>
              <p14:nvPr/>
            </p14:nvContentPartPr>
            <p14:xfrm>
              <a:off x="4300011" y="1587105"/>
              <a:ext cx="1278360" cy="323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C5C4DE0-81D6-4DDF-8BEB-A43E59B70F3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82371" y="1551465"/>
                <a:ext cx="13140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108D7E7-12B8-48A5-B5DC-F02C6D3A23DF}"/>
                  </a:ext>
                </a:extLst>
              </p14:cNvPr>
              <p14:cNvContentPartPr/>
              <p14:nvPr/>
            </p14:nvContentPartPr>
            <p14:xfrm>
              <a:off x="5196051" y="1498905"/>
              <a:ext cx="360" cy="3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108D7E7-12B8-48A5-B5DC-F02C6D3A23D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78411" y="146326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3C6A30D-3847-4D7F-83C1-45AB98FFCB29}"/>
                  </a:ext>
                </a:extLst>
              </p14:cNvPr>
              <p14:cNvContentPartPr/>
              <p14:nvPr/>
            </p14:nvContentPartPr>
            <p14:xfrm>
              <a:off x="5404491" y="1492065"/>
              <a:ext cx="264240" cy="716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3C6A30D-3847-4D7F-83C1-45AB98FFCB2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86851" y="1456425"/>
                <a:ext cx="299880" cy="7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DF61274-5545-48CE-AD53-9B778A446F68}"/>
                  </a:ext>
                </a:extLst>
              </p14:cNvPr>
              <p14:cNvContentPartPr/>
              <p14:nvPr/>
            </p14:nvContentPartPr>
            <p14:xfrm>
              <a:off x="5893371" y="1258065"/>
              <a:ext cx="182880" cy="408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DF61274-5545-48CE-AD53-9B778A446F6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875371" y="1222425"/>
                <a:ext cx="21852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3D63CC6-CF0B-46E9-A81B-627DB645CEFF}"/>
                  </a:ext>
                </a:extLst>
              </p14:cNvPr>
              <p14:cNvContentPartPr/>
              <p14:nvPr/>
            </p14:nvContentPartPr>
            <p14:xfrm>
              <a:off x="5619771" y="1121985"/>
              <a:ext cx="737280" cy="682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3D63CC6-CF0B-46E9-A81B-627DB645CEF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02131" y="1085985"/>
                <a:ext cx="77292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5C5B353-A57E-4CAA-86DA-FBD95EB7C41A}"/>
                  </a:ext>
                </a:extLst>
              </p14:cNvPr>
              <p14:cNvContentPartPr/>
              <p14:nvPr/>
            </p14:nvContentPartPr>
            <p14:xfrm>
              <a:off x="379971" y="1637865"/>
              <a:ext cx="10942560" cy="1530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5C5B353-A57E-4CAA-86DA-FBD95EB7C41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2331" y="1601865"/>
                <a:ext cx="10978200" cy="16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BBF4697-8D42-40BE-BB8A-5768C580A938}"/>
                  </a:ext>
                </a:extLst>
              </p14:cNvPr>
              <p14:cNvContentPartPr/>
              <p14:nvPr/>
            </p14:nvContentPartPr>
            <p14:xfrm>
              <a:off x="1285011" y="3424905"/>
              <a:ext cx="54000" cy="378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BBF4697-8D42-40BE-BB8A-5768C580A93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67371" y="3389265"/>
                <a:ext cx="896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F5174AF-2BC8-4B68-8E32-462A6D62E708}"/>
                  </a:ext>
                </a:extLst>
              </p14:cNvPr>
              <p14:cNvContentPartPr/>
              <p14:nvPr/>
            </p14:nvContentPartPr>
            <p14:xfrm>
              <a:off x="929691" y="3085425"/>
              <a:ext cx="801720" cy="781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F5174AF-2BC8-4B68-8E32-462A6D62E70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11691" y="3049425"/>
                <a:ext cx="83736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DF4F486-6E0C-4B90-9C03-285B6BC454E6}"/>
                  </a:ext>
                </a:extLst>
              </p14:cNvPr>
              <p14:cNvContentPartPr/>
              <p14:nvPr/>
            </p14:nvContentPartPr>
            <p14:xfrm>
              <a:off x="2317491" y="3424185"/>
              <a:ext cx="440640" cy="481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DF4F486-6E0C-4B90-9C03-285B6BC454E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99491" y="3388545"/>
                <a:ext cx="47628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39B3A44-D2F7-4262-93F8-78DB48C70D73}"/>
                  </a:ext>
                </a:extLst>
              </p14:cNvPr>
              <p14:cNvContentPartPr/>
              <p14:nvPr/>
            </p14:nvContentPartPr>
            <p14:xfrm>
              <a:off x="2208771" y="3277665"/>
              <a:ext cx="601560" cy="189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39B3A44-D2F7-4262-93F8-78DB48C70D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90771" y="3242025"/>
                <a:ext cx="6372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A662D6D-C06E-4998-8078-45E219223E68}"/>
                  </a:ext>
                </a:extLst>
              </p14:cNvPr>
              <p14:cNvContentPartPr/>
              <p14:nvPr/>
            </p14:nvContentPartPr>
            <p14:xfrm>
              <a:off x="2824371" y="3620385"/>
              <a:ext cx="238320" cy="317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A662D6D-C06E-4998-8078-45E219223E6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806371" y="3584745"/>
                <a:ext cx="27396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68C7828-B151-43E8-AD26-41DA039FE3E3}"/>
                  </a:ext>
                </a:extLst>
              </p14:cNvPr>
              <p14:cNvContentPartPr/>
              <p14:nvPr/>
            </p14:nvContentPartPr>
            <p14:xfrm>
              <a:off x="3430971" y="3519945"/>
              <a:ext cx="297360" cy="137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68C7828-B151-43E8-AD26-41DA039FE3E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412971" y="3483945"/>
                <a:ext cx="3330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1AE4E33-13AD-4E4C-B784-08A4B97A4151}"/>
                  </a:ext>
                </a:extLst>
              </p14:cNvPr>
              <p14:cNvContentPartPr/>
              <p14:nvPr/>
            </p14:nvContentPartPr>
            <p14:xfrm>
              <a:off x="3403971" y="3694545"/>
              <a:ext cx="229320" cy="90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1AE4E33-13AD-4E4C-B784-08A4B97A415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85971" y="3658905"/>
                <a:ext cx="2649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6B6CBC9-05CD-4828-8827-34010C964C21}"/>
                  </a:ext>
                </a:extLst>
              </p14:cNvPr>
              <p14:cNvContentPartPr/>
              <p14:nvPr/>
            </p14:nvContentPartPr>
            <p14:xfrm>
              <a:off x="4183371" y="3296745"/>
              <a:ext cx="756360" cy="362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6B6CBC9-05CD-4828-8827-34010C964C2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65371" y="3260745"/>
                <a:ext cx="7920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47ECBEB-5716-44E3-8C28-7C4E08A07AD1}"/>
                  </a:ext>
                </a:extLst>
              </p14:cNvPr>
              <p14:cNvContentPartPr/>
              <p14:nvPr/>
            </p14:nvContentPartPr>
            <p14:xfrm>
              <a:off x="5187411" y="3176145"/>
              <a:ext cx="279000" cy="5166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47ECBEB-5716-44E3-8C28-7C4E08A07AD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69771" y="3140505"/>
                <a:ext cx="3146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E43758-1065-4CFB-BB20-23802CCEC9A0}"/>
                  </a:ext>
                </a:extLst>
              </p14:cNvPr>
              <p14:cNvContentPartPr/>
              <p14:nvPr/>
            </p14:nvContentPartPr>
            <p14:xfrm>
              <a:off x="5024331" y="3065985"/>
              <a:ext cx="308880" cy="120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E43758-1065-4CFB-BB20-23802CCEC9A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06691" y="3030345"/>
                <a:ext cx="3445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18C872-9563-4607-8869-6690557C1A55}"/>
                  </a:ext>
                </a:extLst>
              </p14:cNvPr>
              <p14:cNvContentPartPr/>
              <p14:nvPr/>
            </p14:nvContentPartPr>
            <p14:xfrm>
              <a:off x="5567571" y="3213585"/>
              <a:ext cx="110160" cy="237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F18C872-9563-4607-8869-6690557C1A5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49571" y="3177945"/>
                <a:ext cx="14580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E90547E-7CD8-4E67-BD87-524482DD2035}"/>
                  </a:ext>
                </a:extLst>
              </p14:cNvPr>
              <p14:cNvContentPartPr/>
              <p14:nvPr/>
            </p14:nvContentPartPr>
            <p14:xfrm>
              <a:off x="1004571" y="4424265"/>
              <a:ext cx="425160" cy="348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E90547E-7CD8-4E67-BD87-524482DD203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86571" y="4388625"/>
                <a:ext cx="4608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F4CD396-F3BC-4FC6-9590-78F6E8EF5C1C}"/>
                  </a:ext>
                </a:extLst>
              </p14:cNvPr>
              <p14:cNvContentPartPr/>
              <p14:nvPr/>
            </p14:nvContentPartPr>
            <p14:xfrm>
              <a:off x="792531" y="4254345"/>
              <a:ext cx="968760" cy="592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F4CD396-F3BC-4FC6-9590-78F6E8EF5C1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74531" y="4218705"/>
                <a:ext cx="100440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B73A14D-5163-4A79-9D2B-3C4521991600}"/>
                  </a:ext>
                </a:extLst>
              </p14:cNvPr>
              <p14:cNvContentPartPr/>
              <p14:nvPr/>
            </p14:nvContentPartPr>
            <p14:xfrm>
              <a:off x="2358171" y="4282065"/>
              <a:ext cx="361800" cy="487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B73A14D-5163-4A79-9D2B-3C45219916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340531" y="4246065"/>
                <a:ext cx="39744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82796A9-1BCD-42A3-B284-CBE8803F7C7C}"/>
                  </a:ext>
                </a:extLst>
              </p14:cNvPr>
              <p14:cNvContentPartPr/>
              <p14:nvPr/>
            </p14:nvContentPartPr>
            <p14:xfrm>
              <a:off x="2226771" y="4212945"/>
              <a:ext cx="265680" cy="150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82796A9-1BCD-42A3-B284-CBE8803F7C7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209131" y="4177305"/>
                <a:ext cx="3013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84BEFCB-115F-4356-86AD-C4B9C73D18C0}"/>
                  </a:ext>
                </a:extLst>
              </p14:cNvPr>
              <p14:cNvContentPartPr/>
              <p14:nvPr/>
            </p14:nvContentPartPr>
            <p14:xfrm>
              <a:off x="2923731" y="4489425"/>
              <a:ext cx="336240" cy="210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84BEFCB-115F-4356-86AD-C4B9C73D18C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06091" y="4453425"/>
                <a:ext cx="3718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88043D3-A807-4A52-8967-942F4B750633}"/>
                  </a:ext>
                </a:extLst>
              </p14:cNvPr>
              <p14:cNvContentPartPr/>
              <p14:nvPr/>
            </p14:nvContentPartPr>
            <p14:xfrm>
              <a:off x="3548691" y="4390065"/>
              <a:ext cx="329400" cy="64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88043D3-A807-4A52-8967-942F4B75063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30691" y="4354425"/>
                <a:ext cx="3650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309F804-C65F-43BE-A1E4-BD6C13CE3744}"/>
                  </a:ext>
                </a:extLst>
              </p14:cNvPr>
              <p14:cNvContentPartPr/>
              <p14:nvPr/>
            </p14:nvContentPartPr>
            <p14:xfrm>
              <a:off x="3539331" y="4578705"/>
              <a:ext cx="279720" cy="56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309F804-C65F-43BE-A1E4-BD6C13CE374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521691" y="4543065"/>
                <a:ext cx="3153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7B9F6F5-6977-4D28-B954-8234FCC1DD71}"/>
                  </a:ext>
                </a:extLst>
              </p14:cNvPr>
              <p14:cNvContentPartPr/>
              <p14:nvPr/>
            </p14:nvContentPartPr>
            <p14:xfrm>
              <a:off x="4705011" y="4063905"/>
              <a:ext cx="496800" cy="442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7B9F6F5-6977-4D28-B954-8234FCC1DD7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87011" y="4028265"/>
                <a:ext cx="53244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F76CD9-8743-48AF-9CE2-57927B51635F}"/>
                  </a:ext>
                </a:extLst>
              </p14:cNvPr>
              <p14:cNvContentPartPr/>
              <p14:nvPr/>
            </p14:nvContentPartPr>
            <p14:xfrm>
              <a:off x="4707531" y="3932145"/>
              <a:ext cx="406440" cy="169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F76CD9-8743-48AF-9CE2-57927B51635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89891" y="3896505"/>
                <a:ext cx="442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87EC92D-78ED-4EE3-B388-369827A13490}"/>
                  </a:ext>
                </a:extLst>
              </p14:cNvPr>
              <p14:cNvContentPartPr/>
              <p14:nvPr/>
            </p14:nvContentPartPr>
            <p14:xfrm>
              <a:off x="5386491" y="4137345"/>
              <a:ext cx="46080" cy="144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87EC92D-78ED-4EE3-B388-369827A1349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368491" y="4101345"/>
                <a:ext cx="817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36AAC9F-C3BB-42D2-88D9-053C9C5355D7}"/>
                  </a:ext>
                </a:extLst>
              </p14:cNvPr>
              <p14:cNvContentPartPr/>
              <p14:nvPr/>
            </p14:nvContentPartPr>
            <p14:xfrm>
              <a:off x="5658291" y="4051665"/>
              <a:ext cx="345600" cy="76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36AAC9F-C3BB-42D2-88D9-053C9C5355D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40291" y="4015665"/>
                <a:ext cx="3812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41C5021-217C-4140-A2A5-9A394C62D3D0}"/>
                  </a:ext>
                </a:extLst>
              </p14:cNvPr>
              <p14:cNvContentPartPr/>
              <p14:nvPr/>
            </p14:nvContentPartPr>
            <p14:xfrm>
              <a:off x="5748651" y="3955905"/>
              <a:ext cx="149040" cy="165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41C5021-217C-4140-A2A5-9A394C62D3D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730651" y="3919905"/>
                <a:ext cx="1846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E5FAF50-2A30-4CD9-87B8-4A501ECD185A}"/>
                  </a:ext>
                </a:extLst>
              </p14:cNvPr>
              <p14:cNvContentPartPr/>
              <p14:nvPr/>
            </p14:nvContentPartPr>
            <p14:xfrm>
              <a:off x="6309891" y="3650985"/>
              <a:ext cx="102960" cy="213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E5FAF50-2A30-4CD9-87B8-4A501ECD185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92251" y="3615345"/>
                <a:ext cx="1386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79E72D8-A6E7-420D-9D36-26E6C122F5C6}"/>
                  </a:ext>
                </a:extLst>
              </p14:cNvPr>
              <p14:cNvContentPartPr/>
              <p14:nvPr/>
            </p14:nvContentPartPr>
            <p14:xfrm>
              <a:off x="6228531" y="4000905"/>
              <a:ext cx="308160" cy="163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79E72D8-A6E7-420D-9D36-26E6C122F5C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210891" y="3965265"/>
                <a:ext cx="3438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7BD5F0B-E91C-430D-90E9-C700BDC17B7D}"/>
                  </a:ext>
                </a:extLst>
              </p14:cNvPr>
              <p14:cNvContentPartPr/>
              <p14:nvPr/>
            </p14:nvContentPartPr>
            <p14:xfrm>
              <a:off x="6228531" y="4380705"/>
              <a:ext cx="361440" cy="165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7BD5F0B-E91C-430D-90E9-C700BDC17B7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10891" y="4345065"/>
                <a:ext cx="3970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6D4A94D-C87C-4186-8840-6EDC2861C2B7}"/>
                  </a:ext>
                </a:extLst>
              </p14:cNvPr>
              <p14:cNvContentPartPr/>
              <p14:nvPr/>
            </p14:nvContentPartPr>
            <p14:xfrm>
              <a:off x="6825771" y="3639825"/>
              <a:ext cx="208440" cy="3009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6D4A94D-C87C-4186-8840-6EDC2861C2B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807771" y="3603825"/>
                <a:ext cx="2440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3B714FF-970C-42B1-84F8-84017AFA840F}"/>
                  </a:ext>
                </a:extLst>
              </p14:cNvPr>
              <p14:cNvContentPartPr/>
              <p14:nvPr/>
            </p14:nvContentPartPr>
            <p14:xfrm>
              <a:off x="6708411" y="3567465"/>
              <a:ext cx="165240" cy="90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3B714FF-970C-42B1-84F8-84017AFA840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690411" y="3531465"/>
                <a:ext cx="2008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617BC42-D738-4DFD-9008-71F027C6EAFA}"/>
                  </a:ext>
                </a:extLst>
              </p14:cNvPr>
              <p14:cNvContentPartPr/>
              <p14:nvPr/>
            </p14:nvContentPartPr>
            <p14:xfrm>
              <a:off x="7106571" y="3745665"/>
              <a:ext cx="369720" cy="420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617BC42-D738-4DFD-9008-71F027C6EAF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088931" y="3710025"/>
                <a:ext cx="40536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2FB9F6E-6BB1-4F96-955D-B4519C8ADF22}"/>
                  </a:ext>
                </a:extLst>
              </p14:cNvPr>
              <p14:cNvContentPartPr/>
              <p14:nvPr/>
            </p14:nvContentPartPr>
            <p14:xfrm>
              <a:off x="3203811" y="3031785"/>
              <a:ext cx="1449720" cy="1370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2FB9F6E-6BB1-4F96-955D-B4519C8ADF2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85811" y="2996145"/>
                <a:ext cx="1485360" cy="14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6EBB617-EB5E-415B-A7CE-5923C43669E6}"/>
                  </a:ext>
                </a:extLst>
              </p14:cNvPr>
              <p14:cNvContentPartPr/>
              <p14:nvPr/>
            </p14:nvContentPartPr>
            <p14:xfrm>
              <a:off x="7532451" y="3728745"/>
              <a:ext cx="473400" cy="109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6EBB617-EB5E-415B-A7CE-5923C43669E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514451" y="3692745"/>
                <a:ext cx="50904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5688676-674B-42EE-9552-65617BAA5DEB}"/>
                  </a:ext>
                </a:extLst>
              </p14:cNvPr>
              <p14:cNvContentPartPr/>
              <p14:nvPr/>
            </p14:nvContentPartPr>
            <p14:xfrm>
              <a:off x="7722171" y="3981825"/>
              <a:ext cx="363960" cy="155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5688676-674B-42EE-9552-65617BAA5DE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04531" y="3945825"/>
                <a:ext cx="3996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4059D10-2CB6-4C76-BDAB-63671B81ED57}"/>
                  </a:ext>
                </a:extLst>
              </p14:cNvPr>
              <p14:cNvContentPartPr/>
              <p14:nvPr/>
            </p14:nvContentPartPr>
            <p14:xfrm>
              <a:off x="8029971" y="3556665"/>
              <a:ext cx="318600" cy="471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4059D10-2CB6-4C76-BDAB-63671B81ED5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012331" y="3521025"/>
                <a:ext cx="35424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8005CD6-A993-4BDB-9E55-0D5D0E116775}"/>
                  </a:ext>
                </a:extLst>
              </p14:cNvPr>
              <p14:cNvContentPartPr/>
              <p14:nvPr/>
            </p14:nvContentPartPr>
            <p14:xfrm>
              <a:off x="7651971" y="3630105"/>
              <a:ext cx="302760" cy="545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8005CD6-A993-4BDB-9E55-0D5D0E11677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634331" y="3594465"/>
                <a:ext cx="33840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C937C98-56D2-450C-8A08-FD8EB0119F8C}"/>
                  </a:ext>
                </a:extLst>
              </p14:cNvPr>
              <p14:cNvContentPartPr/>
              <p14:nvPr/>
            </p14:nvContentPartPr>
            <p14:xfrm>
              <a:off x="8579691" y="3266505"/>
              <a:ext cx="324360" cy="5540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C937C98-56D2-450C-8A08-FD8EB0119F8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62051" y="3230865"/>
                <a:ext cx="36000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48BCAFC-58A3-49C1-90A3-31F14DCA04C7}"/>
                  </a:ext>
                </a:extLst>
              </p14:cNvPr>
              <p14:cNvContentPartPr/>
              <p14:nvPr/>
            </p14:nvContentPartPr>
            <p14:xfrm>
              <a:off x="9152811" y="3173265"/>
              <a:ext cx="233640" cy="333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48BCAFC-58A3-49C1-90A3-31F14DCA04C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135171" y="3137625"/>
                <a:ext cx="2692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54402E8-057D-4280-A05D-AFC5566E3DFC}"/>
                  </a:ext>
                </a:extLst>
              </p14:cNvPr>
              <p14:cNvContentPartPr/>
              <p14:nvPr/>
            </p14:nvContentPartPr>
            <p14:xfrm>
              <a:off x="9025731" y="3045465"/>
              <a:ext cx="192600" cy="105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54402E8-057D-4280-A05D-AFC5566E3DF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008091" y="3009465"/>
                <a:ext cx="2282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ADB2931-A41D-46D0-B76B-1F70C9216B94}"/>
                  </a:ext>
                </a:extLst>
              </p14:cNvPr>
              <p14:cNvContentPartPr/>
              <p14:nvPr/>
            </p14:nvContentPartPr>
            <p14:xfrm>
              <a:off x="9550971" y="3376665"/>
              <a:ext cx="48240" cy="126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ADB2931-A41D-46D0-B76B-1F70C9216B9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33331" y="3340665"/>
                <a:ext cx="8388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C84ADA1-2EE5-483D-957E-37715029DD61}"/>
                  </a:ext>
                </a:extLst>
              </p14:cNvPr>
              <p14:cNvContentPartPr/>
              <p14:nvPr/>
            </p14:nvContentPartPr>
            <p14:xfrm>
              <a:off x="9714051" y="3180105"/>
              <a:ext cx="154080" cy="142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C84ADA1-2EE5-483D-957E-37715029DD61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696051" y="3144465"/>
                <a:ext cx="1897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2D9D882-D4A2-4F8A-9428-DD9405696E5E}"/>
                  </a:ext>
                </a:extLst>
              </p14:cNvPr>
              <p14:cNvContentPartPr/>
              <p14:nvPr/>
            </p14:nvContentPartPr>
            <p14:xfrm>
              <a:off x="9768411" y="3390345"/>
              <a:ext cx="135360" cy="410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2D9D882-D4A2-4F8A-9428-DD9405696E5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750411" y="3354705"/>
                <a:ext cx="171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4C0A5B2-0FCC-4AA0-97C0-945813B3A22C}"/>
                  </a:ext>
                </a:extLst>
              </p14:cNvPr>
              <p14:cNvContentPartPr/>
              <p14:nvPr/>
            </p14:nvContentPartPr>
            <p14:xfrm>
              <a:off x="10166571" y="2843145"/>
              <a:ext cx="223200" cy="401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4C0A5B2-0FCC-4AA0-97C0-945813B3A22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148931" y="2807505"/>
                <a:ext cx="25884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BCCAD94-7135-4CDC-8B07-A6BC9BD3655E}"/>
                  </a:ext>
                </a:extLst>
              </p14:cNvPr>
              <p14:cNvContentPartPr/>
              <p14:nvPr/>
            </p14:nvContentPartPr>
            <p14:xfrm>
              <a:off x="10021851" y="2712825"/>
              <a:ext cx="248040" cy="184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BCCAD94-7135-4CDC-8B07-A6BC9BD3655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004211" y="2677185"/>
                <a:ext cx="2836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B4C3A11-3F30-4D08-8457-63107577B5CE}"/>
                  </a:ext>
                </a:extLst>
              </p14:cNvPr>
              <p14:cNvContentPartPr/>
              <p14:nvPr/>
            </p14:nvContentPartPr>
            <p14:xfrm>
              <a:off x="10366011" y="2874825"/>
              <a:ext cx="219960" cy="76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B4C3A11-3F30-4D08-8457-63107577B5C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348011" y="2838825"/>
                <a:ext cx="2556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30D28B5-8169-4F43-9DE8-1C8A4F64C104}"/>
                  </a:ext>
                </a:extLst>
              </p14:cNvPr>
              <p14:cNvContentPartPr/>
              <p14:nvPr/>
            </p14:nvContentPartPr>
            <p14:xfrm>
              <a:off x="10465371" y="2779065"/>
              <a:ext cx="121680" cy="2437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30D28B5-8169-4F43-9DE8-1C8A4F64C10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47731" y="2743425"/>
                <a:ext cx="1573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35BC888-FFF1-434F-9026-0895E68BE227}"/>
                  </a:ext>
                </a:extLst>
              </p14:cNvPr>
              <p14:cNvContentPartPr/>
              <p14:nvPr/>
            </p14:nvContentPartPr>
            <p14:xfrm>
              <a:off x="10746171" y="2398905"/>
              <a:ext cx="60840" cy="246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35BC888-FFF1-434F-9026-0895E68BE22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728171" y="2363265"/>
                <a:ext cx="9648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ED8C2CE-56F8-4752-9F8F-CCB68561BA32}"/>
                  </a:ext>
                </a:extLst>
              </p14:cNvPr>
              <p14:cNvContentPartPr/>
              <p14:nvPr/>
            </p14:nvContentPartPr>
            <p14:xfrm>
              <a:off x="10818531" y="2808225"/>
              <a:ext cx="112320" cy="70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ED8C2CE-56F8-4752-9F8F-CCB68561BA3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800891" y="2772585"/>
                <a:ext cx="14796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D2C111E-2852-4D31-8607-553F458969BE}"/>
                  </a:ext>
                </a:extLst>
              </p14:cNvPr>
              <p14:cNvContentPartPr/>
              <p14:nvPr/>
            </p14:nvContentPartPr>
            <p14:xfrm>
              <a:off x="10773531" y="3057705"/>
              <a:ext cx="220680" cy="190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D2C111E-2852-4D31-8607-553F458969B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755531" y="3022065"/>
                <a:ext cx="2563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2420909-EAB2-45CC-BB00-9121F2747E6B}"/>
                  </a:ext>
                </a:extLst>
              </p14:cNvPr>
              <p14:cNvContentPartPr/>
              <p14:nvPr/>
            </p14:nvContentPartPr>
            <p14:xfrm>
              <a:off x="11143611" y="2552985"/>
              <a:ext cx="177120" cy="3697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2420909-EAB2-45CC-BB00-9121F2747E6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125971" y="2516985"/>
                <a:ext cx="2127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CED1E27-02DC-4476-BC87-B53A907217F7}"/>
                  </a:ext>
                </a:extLst>
              </p14:cNvPr>
              <p14:cNvContentPartPr/>
              <p14:nvPr/>
            </p14:nvContentPartPr>
            <p14:xfrm>
              <a:off x="10990611" y="2384505"/>
              <a:ext cx="221400" cy="96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CED1E27-02DC-4476-BC87-B53A907217F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972971" y="2348865"/>
                <a:ext cx="2570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7F82100-17AD-4BB8-AD25-80D6E7051709}"/>
                  </a:ext>
                </a:extLst>
              </p14:cNvPr>
              <p14:cNvContentPartPr/>
              <p14:nvPr/>
            </p14:nvContentPartPr>
            <p14:xfrm>
              <a:off x="11461491" y="2632905"/>
              <a:ext cx="427680" cy="356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7F82100-17AD-4BB8-AD25-80D6E705170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443851" y="2597265"/>
                <a:ext cx="46332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1F0206F-0E22-4027-A04C-D169533DC3B6}"/>
                  </a:ext>
                </a:extLst>
              </p14:cNvPr>
              <p14:cNvContentPartPr/>
              <p14:nvPr/>
            </p14:nvContentPartPr>
            <p14:xfrm>
              <a:off x="10556091" y="3159225"/>
              <a:ext cx="33840" cy="147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1F0206F-0E22-4027-A04C-D169533DC3B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538451" y="3123585"/>
                <a:ext cx="694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5A55A2E-8ECB-4669-8BCB-797ECD50BFD4}"/>
                  </a:ext>
                </a:extLst>
              </p14:cNvPr>
              <p14:cNvContentPartPr/>
              <p14:nvPr/>
            </p14:nvContentPartPr>
            <p14:xfrm>
              <a:off x="4994811" y="4696425"/>
              <a:ext cx="570240" cy="607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5A55A2E-8ECB-4669-8BCB-797ECD50BFD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976811" y="4660785"/>
                <a:ext cx="60588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45EA08C-6983-4B2E-8D3B-40E241AE91E6}"/>
                  </a:ext>
                </a:extLst>
              </p14:cNvPr>
              <p14:cNvContentPartPr/>
              <p14:nvPr/>
            </p14:nvContentPartPr>
            <p14:xfrm>
              <a:off x="4988331" y="4538385"/>
              <a:ext cx="410400" cy="205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45EA08C-6983-4B2E-8D3B-40E241AE91E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970331" y="4502745"/>
                <a:ext cx="44604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4D9B963-A4DA-4AE3-9941-7D3E932341BA}"/>
                  </a:ext>
                </a:extLst>
              </p14:cNvPr>
              <p14:cNvContentPartPr/>
              <p14:nvPr/>
            </p14:nvContentPartPr>
            <p14:xfrm>
              <a:off x="5594931" y="4906305"/>
              <a:ext cx="95400" cy="224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4D9B963-A4DA-4AE3-9941-7D3E932341B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576931" y="4870665"/>
                <a:ext cx="1310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DF5D0D8-48D7-40ED-9EB9-BB7659FEE2F5}"/>
                  </a:ext>
                </a:extLst>
              </p14:cNvPr>
              <p14:cNvContentPartPr/>
              <p14:nvPr/>
            </p14:nvContentPartPr>
            <p14:xfrm>
              <a:off x="5893731" y="4927545"/>
              <a:ext cx="301680" cy="133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DF5D0D8-48D7-40ED-9EB9-BB7659FEE2F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875731" y="4891545"/>
                <a:ext cx="3373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1961066-963B-4208-97C4-7D865ABB489F}"/>
                  </a:ext>
                </a:extLst>
              </p14:cNvPr>
              <p14:cNvContentPartPr/>
              <p14:nvPr/>
            </p14:nvContentPartPr>
            <p14:xfrm>
              <a:off x="5975091" y="5166585"/>
              <a:ext cx="173520" cy="752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1961066-963B-4208-97C4-7D865ABB489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957091" y="5130945"/>
                <a:ext cx="2091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17082E9-51F1-464F-9948-8AFA6B879168}"/>
                  </a:ext>
                </a:extLst>
              </p14:cNvPr>
              <p14:cNvContentPartPr/>
              <p14:nvPr/>
            </p14:nvContentPartPr>
            <p14:xfrm>
              <a:off x="6527331" y="4870665"/>
              <a:ext cx="104760" cy="151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17082E9-51F1-464F-9948-8AFA6B879168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509331" y="4834665"/>
                <a:ext cx="1404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83E49D6-FE91-4639-96BD-2533EBBC82C4}"/>
                  </a:ext>
                </a:extLst>
              </p14:cNvPr>
              <p14:cNvContentPartPr/>
              <p14:nvPr/>
            </p14:nvContentPartPr>
            <p14:xfrm>
              <a:off x="6445971" y="5062905"/>
              <a:ext cx="409680" cy="196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83E49D6-FE91-4639-96BD-2533EBBC82C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427971" y="5027265"/>
                <a:ext cx="4453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87206A9-02D0-4AFC-9512-47BF558EA6B9}"/>
                  </a:ext>
                </a:extLst>
              </p14:cNvPr>
              <p14:cNvContentPartPr/>
              <p14:nvPr/>
            </p14:nvContentPartPr>
            <p14:xfrm>
              <a:off x="6627051" y="5316345"/>
              <a:ext cx="201600" cy="334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87206A9-02D0-4AFC-9512-47BF558EA6B9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609051" y="5280705"/>
                <a:ext cx="23724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B2C9BDA-9419-4C90-AF71-1A0B54B9DACC}"/>
                  </a:ext>
                </a:extLst>
              </p14:cNvPr>
              <p14:cNvContentPartPr/>
              <p14:nvPr/>
            </p14:nvContentPartPr>
            <p14:xfrm>
              <a:off x="7034931" y="4544865"/>
              <a:ext cx="277560" cy="3614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B2C9BDA-9419-4C90-AF71-1A0B54B9DAC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016931" y="4509225"/>
                <a:ext cx="3132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E6F3121-712A-4086-A43A-F8B92B52731E}"/>
                  </a:ext>
                </a:extLst>
              </p14:cNvPr>
              <p14:cNvContentPartPr/>
              <p14:nvPr/>
            </p14:nvContentPartPr>
            <p14:xfrm>
              <a:off x="6807771" y="4460265"/>
              <a:ext cx="252000" cy="120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E6F3121-712A-4086-A43A-F8B92B52731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790131" y="4424265"/>
                <a:ext cx="2876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E2958F6-7048-4E4A-8D6A-9E43D4C57B6D}"/>
                  </a:ext>
                </a:extLst>
              </p14:cNvPr>
              <p14:cNvContentPartPr/>
              <p14:nvPr/>
            </p14:nvContentPartPr>
            <p14:xfrm>
              <a:off x="7305651" y="4651425"/>
              <a:ext cx="298080" cy="196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E2958F6-7048-4E4A-8D6A-9E43D4C57B6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288011" y="4615425"/>
                <a:ext cx="3337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4E4877B-6F3D-4FF2-8E02-08A7D5988467}"/>
                  </a:ext>
                </a:extLst>
              </p14:cNvPr>
              <p14:cNvContentPartPr/>
              <p14:nvPr/>
            </p14:nvContentPartPr>
            <p14:xfrm>
              <a:off x="8075331" y="4600665"/>
              <a:ext cx="484560" cy="161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4E4877B-6F3D-4FF2-8E02-08A7D5988467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057331" y="4565025"/>
                <a:ext cx="5202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6F43BE3-AD25-42E7-A37D-FBDFE5B7FA9B}"/>
                  </a:ext>
                </a:extLst>
              </p14:cNvPr>
              <p14:cNvContentPartPr/>
              <p14:nvPr/>
            </p14:nvContentPartPr>
            <p14:xfrm>
              <a:off x="8084691" y="4807305"/>
              <a:ext cx="693000" cy="199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6F43BE3-AD25-42E7-A37D-FBDFE5B7FA9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066691" y="4771665"/>
                <a:ext cx="7286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B4D4835-7346-43BD-B453-3F277D4DF436}"/>
                  </a:ext>
                </a:extLst>
              </p14:cNvPr>
              <p14:cNvContentPartPr/>
              <p14:nvPr/>
            </p14:nvContentPartPr>
            <p14:xfrm>
              <a:off x="8527851" y="4471425"/>
              <a:ext cx="446400" cy="407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B4D4835-7346-43BD-B453-3F277D4DF43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510211" y="4435425"/>
                <a:ext cx="48204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05BC8D8-8248-43E7-A05B-B6449855BABE}"/>
                  </a:ext>
                </a:extLst>
              </p14:cNvPr>
              <p14:cNvContentPartPr/>
              <p14:nvPr/>
            </p14:nvContentPartPr>
            <p14:xfrm>
              <a:off x="7966251" y="4544505"/>
              <a:ext cx="302040" cy="515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05BC8D8-8248-43E7-A05B-B6449855BAB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948251" y="4508505"/>
                <a:ext cx="33768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A85FA74-BC71-47E1-AF01-BE7CA834C807}"/>
                  </a:ext>
                </a:extLst>
              </p14:cNvPr>
              <p14:cNvContentPartPr/>
              <p14:nvPr/>
            </p14:nvContentPartPr>
            <p14:xfrm>
              <a:off x="9268371" y="4223385"/>
              <a:ext cx="322200" cy="441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A85FA74-BC71-47E1-AF01-BE7CA834C80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250731" y="4187745"/>
                <a:ext cx="3578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F4A9C76-7AE6-4137-929C-57818F473DDD}"/>
                  </a:ext>
                </a:extLst>
              </p14:cNvPr>
              <p14:cNvContentPartPr/>
              <p14:nvPr/>
            </p14:nvContentPartPr>
            <p14:xfrm>
              <a:off x="9035091" y="4115745"/>
              <a:ext cx="241920" cy="157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F4A9C76-7AE6-4137-929C-57818F473DD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017451" y="4079745"/>
                <a:ext cx="2775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38BBB73-1C86-40A8-8CA1-7338A5EEC857}"/>
                  </a:ext>
                </a:extLst>
              </p14:cNvPr>
              <p14:cNvContentPartPr/>
              <p14:nvPr/>
            </p14:nvContentPartPr>
            <p14:xfrm>
              <a:off x="9777411" y="4459905"/>
              <a:ext cx="250200" cy="386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38BBB73-1C86-40A8-8CA1-7338A5EEC85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759411" y="4424265"/>
                <a:ext cx="2858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F97F726-03F3-466E-A1F0-6FA68AF859E3}"/>
                  </a:ext>
                </a:extLst>
              </p14:cNvPr>
              <p14:cNvContentPartPr/>
              <p14:nvPr/>
            </p14:nvContentPartPr>
            <p14:xfrm>
              <a:off x="9795411" y="4060305"/>
              <a:ext cx="234360" cy="131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F97F726-03F3-466E-A1F0-6FA68AF859E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777771" y="4024665"/>
                <a:ext cx="2700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49BB94D-D3D0-494A-8F64-E3945E1E6A8E}"/>
                  </a:ext>
                </a:extLst>
              </p14:cNvPr>
              <p14:cNvContentPartPr/>
              <p14:nvPr/>
            </p14:nvContentPartPr>
            <p14:xfrm>
              <a:off x="9904131" y="4152465"/>
              <a:ext cx="244080" cy="111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49BB94D-D3D0-494A-8F64-E3945E1E6A8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886491" y="4116465"/>
                <a:ext cx="279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9ADE866-0B96-4F70-B91B-5C6690011D8F}"/>
                  </a:ext>
                </a:extLst>
              </p14:cNvPr>
              <p14:cNvContentPartPr/>
              <p14:nvPr/>
            </p14:nvContentPartPr>
            <p14:xfrm>
              <a:off x="10257291" y="3735945"/>
              <a:ext cx="470160" cy="474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9ADE866-0B96-4F70-B91B-5C6690011D8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239651" y="3700305"/>
                <a:ext cx="50580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9E25BD0-09E4-4988-91E0-3C3F29D953F9}"/>
                  </a:ext>
                </a:extLst>
              </p14:cNvPr>
              <p14:cNvContentPartPr/>
              <p14:nvPr/>
            </p14:nvContentPartPr>
            <p14:xfrm>
              <a:off x="10909251" y="3645225"/>
              <a:ext cx="257040" cy="318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9E25BD0-09E4-4988-91E0-3C3F29D953F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891251" y="3609225"/>
                <a:ext cx="2926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93DBD88-ECFC-48B9-9B4E-38E00EBD7EBF}"/>
                  </a:ext>
                </a:extLst>
              </p14:cNvPr>
              <p14:cNvContentPartPr/>
              <p14:nvPr/>
            </p14:nvContentPartPr>
            <p14:xfrm>
              <a:off x="10755171" y="3476745"/>
              <a:ext cx="356040" cy="144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93DBD88-ECFC-48B9-9B4E-38E00EBD7EB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737531" y="3441105"/>
                <a:ext cx="391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8F73134-A28A-4834-9427-E994202D70A9}"/>
                  </a:ext>
                </a:extLst>
              </p14:cNvPr>
              <p14:cNvContentPartPr/>
              <p14:nvPr/>
            </p14:nvContentPartPr>
            <p14:xfrm>
              <a:off x="11323611" y="3738465"/>
              <a:ext cx="21240" cy="2167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8F73134-A28A-4834-9427-E994202D70A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305611" y="3702825"/>
                <a:ext cx="568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3B1623D-5312-4C36-B507-5F1CE79CDF99}"/>
                  </a:ext>
                </a:extLst>
              </p14:cNvPr>
              <p14:cNvContentPartPr/>
              <p14:nvPr/>
            </p14:nvContentPartPr>
            <p14:xfrm>
              <a:off x="8953731" y="4064625"/>
              <a:ext cx="400320" cy="8380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3B1623D-5312-4C36-B507-5F1CE79CDF9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935731" y="4028985"/>
                <a:ext cx="43596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604AB89-F699-4788-BFAF-B2B0475D19FF}"/>
                  </a:ext>
                </a:extLst>
              </p14:cNvPr>
              <p14:cNvContentPartPr/>
              <p14:nvPr/>
            </p14:nvContentPartPr>
            <p14:xfrm>
              <a:off x="8935371" y="3098025"/>
              <a:ext cx="2912760" cy="19522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604AB89-F699-4788-BFAF-B2B0475D19F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917731" y="3062025"/>
                <a:ext cx="2948400" cy="20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79E8CA0-8800-4163-8977-AE5E8F6BD915}"/>
                  </a:ext>
                </a:extLst>
              </p14:cNvPr>
              <p14:cNvContentPartPr/>
              <p14:nvPr/>
            </p14:nvContentPartPr>
            <p14:xfrm>
              <a:off x="2013291" y="2722905"/>
              <a:ext cx="3781440" cy="1380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79E8CA0-8800-4163-8977-AE5E8F6BD91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995651" y="2687265"/>
                <a:ext cx="3817080" cy="14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FEEFE2F-013E-4226-B198-01A4A774BDE1}"/>
                  </a:ext>
                </a:extLst>
              </p14:cNvPr>
              <p14:cNvContentPartPr/>
              <p14:nvPr/>
            </p14:nvContentPartPr>
            <p14:xfrm>
              <a:off x="858411" y="5603985"/>
              <a:ext cx="173880" cy="7560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FEEFE2F-013E-4226-B198-01A4A774BDE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0411" y="5568345"/>
                <a:ext cx="209520" cy="8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1B388DE-5825-4416-A0E6-0F2AAB6E9241}"/>
                  </a:ext>
                </a:extLst>
              </p14:cNvPr>
              <p14:cNvContentPartPr/>
              <p14:nvPr/>
            </p14:nvContentPartPr>
            <p14:xfrm>
              <a:off x="467091" y="5452065"/>
              <a:ext cx="901800" cy="1058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1B388DE-5825-4416-A0E6-0F2AAB6E9241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49091" y="5416425"/>
                <a:ext cx="937440" cy="11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E3CB265-BC96-4273-97DB-5E2A2494113C}"/>
                  </a:ext>
                </a:extLst>
              </p14:cNvPr>
              <p14:cNvContentPartPr/>
              <p14:nvPr/>
            </p14:nvContentPartPr>
            <p14:xfrm>
              <a:off x="2100051" y="5630985"/>
              <a:ext cx="170280" cy="370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E3CB265-BC96-4273-97DB-5E2A2494113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082411" y="5594985"/>
                <a:ext cx="20592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B7B8795-3F3E-4C50-A119-511DE5CEFC9E}"/>
                  </a:ext>
                </a:extLst>
              </p14:cNvPr>
              <p14:cNvContentPartPr/>
              <p14:nvPr/>
            </p14:nvContentPartPr>
            <p14:xfrm>
              <a:off x="1828611" y="5453865"/>
              <a:ext cx="329400" cy="2134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B7B8795-3F3E-4C50-A119-511DE5CEFC9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810611" y="5418225"/>
                <a:ext cx="3650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77CD9DF-3F32-49AC-A235-207E21576F19}"/>
                  </a:ext>
                </a:extLst>
              </p14:cNvPr>
              <p14:cNvContentPartPr/>
              <p14:nvPr/>
            </p14:nvContentPartPr>
            <p14:xfrm>
              <a:off x="2389851" y="5760225"/>
              <a:ext cx="254880" cy="529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77CD9DF-3F32-49AC-A235-207E21576F1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371851" y="5724585"/>
                <a:ext cx="29052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CCC6123-72E1-4A70-871C-4E9A9A9D3C5A}"/>
                  </a:ext>
                </a:extLst>
              </p14:cNvPr>
              <p14:cNvContentPartPr/>
              <p14:nvPr/>
            </p14:nvContentPartPr>
            <p14:xfrm>
              <a:off x="2896731" y="5753745"/>
              <a:ext cx="204480" cy="104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CCC6123-72E1-4A70-871C-4E9A9A9D3C5A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2879091" y="5717745"/>
                <a:ext cx="2401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C0DFFD4-3540-4D00-908A-96B6446C446B}"/>
                  </a:ext>
                </a:extLst>
              </p14:cNvPr>
              <p14:cNvContentPartPr/>
              <p14:nvPr/>
            </p14:nvContentPartPr>
            <p14:xfrm>
              <a:off x="2869731" y="6002865"/>
              <a:ext cx="253440" cy="117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C0DFFD4-3540-4D00-908A-96B6446C446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2852091" y="5966865"/>
                <a:ext cx="2890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CC2E2CA-BCF6-4949-9E53-2DE1C5D3983B}"/>
                  </a:ext>
                </a:extLst>
              </p14:cNvPr>
              <p14:cNvContentPartPr/>
              <p14:nvPr/>
            </p14:nvContentPartPr>
            <p14:xfrm>
              <a:off x="3682251" y="5395545"/>
              <a:ext cx="100440" cy="237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CC2E2CA-BCF6-4949-9E53-2DE1C5D3983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3664611" y="5359545"/>
                <a:ext cx="1360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872A579-81AC-45A8-938A-8D18AC6D1196}"/>
                  </a:ext>
                </a:extLst>
              </p14:cNvPr>
              <p14:cNvContentPartPr/>
              <p14:nvPr/>
            </p14:nvContentPartPr>
            <p14:xfrm>
              <a:off x="3521691" y="5719905"/>
              <a:ext cx="405000" cy="1198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872A579-81AC-45A8-938A-8D18AC6D119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503691" y="5683905"/>
                <a:ext cx="4406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7B45BC7-AF49-4133-BB9A-1B3A10527701}"/>
                  </a:ext>
                </a:extLst>
              </p14:cNvPr>
              <p14:cNvContentPartPr/>
              <p14:nvPr/>
            </p14:nvContentPartPr>
            <p14:xfrm>
              <a:off x="3630051" y="5954985"/>
              <a:ext cx="279360" cy="328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7B45BC7-AF49-4133-BB9A-1B3A1052770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3612411" y="5918985"/>
                <a:ext cx="31500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4D98AD3-1D50-4773-BC92-1BAFE5C7DB16}"/>
                  </a:ext>
                </a:extLst>
              </p14:cNvPr>
              <p14:cNvContentPartPr/>
              <p14:nvPr/>
            </p14:nvContentPartPr>
            <p14:xfrm>
              <a:off x="4154211" y="5586345"/>
              <a:ext cx="201240" cy="2818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4D98AD3-1D50-4773-BC92-1BAFE5C7DB1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136211" y="5550345"/>
                <a:ext cx="23688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46AFE8E-AB06-4A74-BC2A-413CB64BDFCE}"/>
                  </a:ext>
                </a:extLst>
              </p14:cNvPr>
              <p14:cNvContentPartPr/>
              <p14:nvPr/>
            </p14:nvContentPartPr>
            <p14:xfrm>
              <a:off x="4037571" y="5475105"/>
              <a:ext cx="186480" cy="119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46AFE8E-AB06-4A74-BC2A-413CB64BDFCE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4019931" y="5439465"/>
                <a:ext cx="2221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58F0C39-3F43-4EEC-BB4C-74003907852B}"/>
                  </a:ext>
                </a:extLst>
              </p14:cNvPr>
              <p14:cNvContentPartPr/>
              <p14:nvPr/>
            </p14:nvContentPartPr>
            <p14:xfrm>
              <a:off x="4557771" y="5866785"/>
              <a:ext cx="187200" cy="2516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58F0C39-3F43-4EEC-BB4C-74003907852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540131" y="5831145"/>
                <a:ext cx="22284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5858491-C6AB-46D5-8023-1950A24C692E}"/>
                  </a:ext>
                </a:extLst>
              </p14:cNvPr>
              <p14:cNvContentPartPr/>
              <p14:nvPr/>
            </p14:nvContentPartPr>
            <p14:xfrm>
              <a:off x="4906611" y="5785785"/>
              <a:ext cx="320760" cy="135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5858491-C6AB-46D5-8023-1950A24C692E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4888971" y="5749785"/>
                <a:ext cx="356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D59B2BB-CBAC-463A-9D78-6530B09DC4E2}"/>
                  </a:ext>
                </a:extLst>
              </p14:cNvPr>
              <p14:cNvContentPartPr/>
              <p14:nvPr/>
            </p14:nvContentPartPr>
            <p14:xfrm>
              <a:off x="4996971" y="5658345"/>
              <a:ext cx="168480" cy="233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D59B2BB-CBAC-463A-9D78-6530B09DC4E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4979331" y="5622345"/>
                <a:ext cx="2041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E419A67-05E3-4A7A-9598-93D5BE5071D8}"/>
                  </a:ext>
                </a:extLst>
              </p14:cNvPr>
              <p14:cNvContentPartPr/>
              <p14:nvPr/>
            </p14:nvContentPartPr>
            <p14:xfrm>
              <a:off x="5449851" y="5517585"/>
              <a:ext cx="261360" cy="265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E419A67-05E3-4A7A-9598-93D5BE5071D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431851" y="5481945"/>
                <a:ext cx="2970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55C1EF4-F094-4243-9E21-4F9D82D9E15F}"/>
                  </a:ext>
                </a:extLst>
              </p14:cNvPr>
              <p14:cNvContentPartPr/>
              <p14:nvPr/>
            </p14:nvContentPartPr>
            <p14:xfrm>
              <a:off x="5341131" y="5407425"/>
              <a:ext cx="184320" cy="698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55C1EF4-F094-4243-9E21-4F9D82D9E15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323491" y="5371425"/>
                <a:ext cx="2199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9515857-D0F7-49A6-9228-D446183F6D8C}"/>
                  </a:ext>
                </a:extLst>
              </p14:cNvPr>
              <p14:cNvContentPartPr/>
              <p14:nvPr/>
            </p14:nvContentPartPr>
            <p14:xfrm>
              <a:off x="5811291" y="5621985"/>
              <a:ext cx="261000" cy="339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9515857-D0F7-49A6-9228-D446183F6D8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93651" y="5585985"/>
                <a:ext cx="29664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AC35A44-08D6-4F6D-8A24-9933B2DD63BF}"/>
                  </a:ext>
                </a:extLst>
              </p14:cNvPr>
              <p14:cNvContentPartPr/>
              <p14:nvPr/>
            </p14:nvContentPartPr>
            <p14:xfrm>
              <a:off x="6255531" y="5786505"/>
              <a:ext cx="523440" cy="98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AC35A44-08D6-4F6D-8A24-9933B2DD63B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237891" y="5750505"/>
                <a:ext cx="55908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7D97984-9483-47EC-8A35-E47383395D7B}"/>
                  </a:ext>
                </a:extLst>
              </p14:cNvPr>
              <p14:cNvContentPartPr/>
              <p14:nvPr/>
            </p14:nvContentPartPr>
            <p14:xfrm>
              <a:off x="6282531" y="6008265"/>
              <a:ext cx="527400" cy="30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7D97984-9483-47EC-8A35-E47383395D7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264891" y="5972625"/>
                <a:ext cx="5630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0313875-2177-4186-A69F-D45884540000}"/>
                  </a:ext>
                </a:extLst>
              </p14:cNvPr>
              <p14:cNvContentPartPr/>
              <p14:nvPr/>
            </p14:nvContentPartPr>
            <p14:xfrm>
              <a:off x="6635691" y="5603985"/>
              <a:ext cx="387720" cy="427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0313875-2177-4186-A69F-D4588454000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618051" y="5567985"/>
                <a:ext cx="4233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796A5A1-8369-4CE3-AC0A-48010D967029}"/>
                  </a:ext>
                </a:extLst>
              </p14:cNvPr>
              <p14:cNvContentPartPr/>
              <p14:nvPr/>
            </p14:nvContentPartPr>
            <p14:xfrm>
              <a:off x="6168771" y="5630985"/>
              <a:ext cx="304560" cy="4946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796A5A1-8369-4CE3-AC0A-48010D96702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150771" y="5594985"/>
                <a:ext cx="34020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89E6AEB-55AD-4814-B7CD-F1F1364534C7}"/>
                  </a:ext>
                </a:extLst>
              </p14:cNvPr>
              <p14:cNvContentPartPr/>
              <p14:nvPr/>
            </p14:nvContentPartPr>
            <p14:xfrm>
              <a:off x="7063011" y="4228065"/>
              <a:ext cx="2026440" cy="13611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89E6AEB-55AD-4814-B7CD-F1F1364534C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045371" y="4192065"/>
                <a:ext cx="2062080" cy="14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CE6DEBA-6618-4963-82D3-FE241795EC2A}"/>
                  </a:ext>
                </a:extLst>
              </p14:cNvPr>
              <p14:cNvContentPartPr/>
              <p14:nvPr/>
            </p14:nvContentPartPr>
            <p14:xfrm>
              <a:off x="7265691" y="5702985"/>
              <a:ext cx="217440" cy="2912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CE6DEBA-6618-4963-82D3-FE241795EC2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248051" y="5667345"/>
                <a:ext cx="2530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200835C-A711-4DA4-B2DF-DCD0714060FD}"/>
                  </a:ext>
                </a:extLst>
              </p14:cNvPr>
              <p14:cNvContentPartPr/>
              <p14:nvPr/>
            </p14:nvContentPartPr>
            <p14:xfrm>
              <a:off x="7648731" y="5665905"/>
              <a:ext cx="224280" cy="278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200835C-A711-4DA4-B2DF-DCD0714060FD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630731" y="5629905"/>
                <a:ext cx="2599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78358F5-CA7D-45A3-AE43-FEB2E6D8D0EA}"/>
                  </a:ext>
                </a:extLst>
              </p14:cNvPr>
              <p14:cNvContentPartPr/>
              <p14:nvPr/>
            </p14:nvContentPartPr>
            <p14:xfrm>
              <a:off x="7477731" y="5470785"/>
              <a:ext cx="337680" cy="133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78358F5-CA7D-45A3-AE43-FEB2E6D8D0EA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460091" y="5435145"/>
                <a:ext cx="3733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8D6658E-A8F4-4E58-AF2F-66533AC402B0}"/>
                  </a:ext>
                </a:extLst>
              </p14:cNvPr>
              <p14:cNvContentPartPr/>
              <p14:nvPr/>
            </p14:nvContentPartPr>
            <p14:xfrm>
              <a:off x="7993971" y="5594625"/>
              <a:ext cx="66240" cy="1094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8D6658E-A8F4-4E58-AF2F-66533AC402B0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975971" y="5558625"/>
                <a:ext cx="1018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EC215D0-5A0D-4F29-8E04-9C298267708B}"/>
                  </a:ext>
                </a:extLst>
              </p14:cNvPr>
              <p14:cNvContentPartPr/>
              <p14:nvPr/>
            </p14:nvContentPartPr>
            <p14:xfrm>
              <a:off x="8265411" y="5379345"/>
              <a:ext cx="313920" cy="1522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EC215D0-5A0D-4F29-8E04-9C298267708B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247771" y="5343705"/>
                <a:ext cx="3495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A02C7E2-A309-455E-82E9-F3A20F0E2558}"/>
                  </a:ext>
                </a:extLst>
              </p14:cNvPr>
              <p14:cNvContentPartPr/>
              <p14:nvPr/>
            </p14:nvContentPartPr>
            <p14:xfrm>
              <a:off x="8194131" y="5567625"/>
              <a:ext cx="415080" cy="161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A02C7E2-A309-455E-82E9-F3A20F0E2558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176131" y="5531625"/>
                <a:ext cx="450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D7E7FD3-C5A1-4CBB-B858-C47DC857F117}"/>
                  </a:ext>
                </a:extLst>
              </p14:cNvPr>
              <p14:cNvContentPartPr/>
              <p14:nvPr/>
            </p14:nvContentPartPr>
            <p14:xfrm>
              <a:off x="8764011" y="5224545"/>
              <a:ext cx="100440" cy="181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D7E7FD3-C5A1-4CBB-B858-C47DC857F11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746011" y="5188545"/>
                <a:ext cx="1360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0DF668B-4099-40A7-B7C3-9308A661A30E}"/>
                  </a:ext>
                </a:extLst>
              </p14:cNvPr>
              <p14:cNvContentPartPr/>
              <p14:nvPr/>
            </p14:nvContentPartPr>
            <p14:xfrm>
              <a:off x="8754291" y="5451705"/>
              <a:ext cx="350280" cy="979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0DF668B-4099-40A7-B7C3-9308A661A30E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736291" y="5416065"/>
                <a:ext cx="3859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B3E65B5-968D-4DD3-B98E-3B94100045D5}"/>
                  </a:ext>
                </a:extLst>
              </p14:cNvPr>
              <p14:cNvContentPartPr/>
              <p14:nvPr/>
            </p14:nvContentPartPr>
            <p14:xfrm>
              <a:off x="8854011" y="5683185"/>
              <a:ext cx="219600" cy="2030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B3E65B5-968D-4DD3-B98E-3B94100045D5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836371" y="5647545"/>
                <a:ext cx="2552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AEF2825-882D-4006-96A0-C96C20BA228D}"/>
                  </a:ext>
                </a:extLst>
              </p14:cNvPr>
              <p14:cNvContentPartPr/>
              <p14:nvPr/>
            </p14:nvContentPartPr>
            <p14:xfrm>
              <a:off x="9331731" y="5305185"/>
              <a:ext cx="209160" cy="2581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AEF2825-882D-4006-96A0-C96C20BA228D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314091" y="5269185"/>
                <a:ext cx="2448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0CE03FD-A15D-4111-A242-DA3B2006658E}"/>
                  </a:ext>
                </a:extLst>
              </p14:cNvPr>
              <p14:cNvContentPartPr/>
              <p14:nvPr/>
            </p14:nvContentPartPr>
            <p14:xfrm>
              <a:off x="9188811" y="5189625"/>
              <a:ext cx="234360" cy="88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0CE03FD-A15D-4111-A242-DA3B2006658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170811" y="5153985"/>
                <a:ext cx="2700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5688892-7E5C-41BF-866A-0E6A3FE0DF87}"/>
                  </a:ext>
                </a:extLst>
              </p14:cNvPr>
              <p14:cNvContentPartPr/>
              <p14:nvPr/>
            </p14:nvContentPartPr>
            <p14:xfrm>
              <a:off x="9668691" y="5366745"/>
              <a:ext cx="316800" cy="195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5688892-7E5C-41BF-866A-0E6A3FE0DF87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650691" y="5330745"/>
                <a:ext cx="35244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A2F20D6-1111-4310-83C5-6A54D7F44458}"/>
                  </a:ext>
                </a:extLst>
              </p14:cNvPr>
              <p14:cNvContentPartPr/>
              <p14:nvPr/>
            </p14:nvContentPartPr>
            <p14:xfrm>
              <a:off x="10229931" y="5294745"/>
              <a:ext cx="594360" cy="119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A2F20D6-1111-4310-83C5-6A54D7F4445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212291" y="5258745"/>
                <a:ext cx="6300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48190B7-8780-4B09-8104-83D255A8F743}"/>
                  </a:ext>
                </a:extLst>
              </p14:cNvPr>
              <p14:cNvContentPartPr/>
              <p14:nvPr/>
            </p14:nvContentPartPr>
            <p14:xfrm>
              <a:off x="10501731" y="5232465"/>
              <a:ext cx="81720" cy="207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48190B7-8780-4B09-8104-83D255A8F743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483731" y="5196825"/>
                <a:ext cx="1173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3330120-B35B-4031-812A-3E2AF831BF31}"/>
                  </a:ext>
                </a:extLst>
              </p14:cNvPr>
              <p14:cNvContentPartPr/>
              <p14:nvPr/>
            </p14:nvContentPartPr>
            <p14:xfrm>
              <a:off x="10918251" y="5014305"/>
              <a:ext cx="296280" cy="272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3330120-B35B-4031-812A-3E2AF831BF31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900251" y="4978665"/>
                <a:ext cx="3319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40AC26F-6E0E-4134-A09E-457E6FB088B8}"/>
                  </a:ext>
                </a:extLst>
              </p14:cNvPr>
              <p14:cNvContentPartPr/>
              <p14:nvPr/>
            </p14:nvContentPartPr>
            <p14:xfrm>
              <a:off x="10854891" y="4878585"/>
              <a:ext cx="293760" cy="218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40AC26F-6E0E-4134-A09E-457E6FB088B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836891" y="4842945"/>
                <a:ext cx="3294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B53F620-40BE-4FCD-9E44-0B4CBC2E1A9C}"/>
                  </a:ext>
                </a:extLst>
              </p14:cNvPr>
              <p14:cNvContentPartPr/>
              <p14:nvPr/>
            </p14:nvContentPartPr>
            <p14:xfrm>
              <a:off x="11307051" y="5116185"/>
              <a:ext cx="308880" cy="244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B53F620-40BE-4FCD-9E44-0B4CBC2E1A9C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1289051" y="5080185"/>
                <a:ext cx="3445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7823335-7797-4ABE-ACC1-C29F7C772FC3}"/>
                  </a:ext>
                </a:extLst>
              </p14:cNvPr>
              <p14:cNvContentPartPr/>
              <p14:nvPr/>
            </p14:nvContentPartPr>
            <p14:xfrm>
              <a:off x="7459731" y="6281145"/>
              <a:ext cx="318240" cy="3276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7823335-7797-4ABE-ACC1-C29F7C772FC3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7442091" y="6245505"/>
                <a:ext cx="3538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4670716-2311-43E7-BD1F-A3DDB7A00FEA}"/>
                  </a:ext>
                </a:extLst>
              </p14:cNvPr>
              <p14:cNvContentPartPr/>
              <p14:nvPr/>
            </p14:nvContentPartPr>
            <p14:xfrm>
              <a:off x="8036091" y="6146505"/>
              <a:ext cx="246240" cy="4032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4670716-2311-43E7-BD1F-A3DDB7A00FEA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018451" y="6110505"/>
                <a:ext cx="2818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7E04083-5C5F-482B-9221-7FF206A27651}"/>
                  </a:ext>
                </a:extLst>
              </p14:cNvPr>
              <p14:cNvContentPartPr/>
              <p14:nvPr/>
            </p14:nvContentPartPr>
            <p14:xfrm>
              <a:off x="7975611" y="6042465"/>
              <a:ext cx="199440" cy="957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7E04083-5C5F-482B-9221-7FF206A27651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957971" y="6006465"/>
                <a:ext cx="2350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68027DB-EF7E-410E-B0EA-F43D57ECB50D}"/>
                  </a:ext>
                </a:extLst>
              </p14:cNvPr>
              <p14:cNvContentPartPr/>
              <p14:nvPr/>
            </p14:nvContentPartPr>
            <p14:xfrm>
              <a:off x="8437491" y="6237585"/>
              <a:ext cx="63720" cy="117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68027DB-EF7E-410E-B0EA-F43D57ECB50D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8419491" y="6201585"/>
                <a:ext cx="993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7743595-8A54-4CDC-9C17-F6E7731DDF1C}"/>
                  </a:ext>
                </a:extLst>
              </p14:cNvPr>
              <p14:cNvContentPartPr/>
              <p14:nvPr/>
            </p14:nvContentPartPr>
            <p14:xfrm>
              <a:off x="8708931" y="6156225"/>
              <a:ext cx="153720" cy="54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7743595-8A54-4CDC-9C17-F6E7731DDF1C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691291" y="6120225"/>
                <a:ext cx="1893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AFEC4B3-75D6-43DF-95FD-3990A987AB0E}"/>
                  </a:ext>
                </a:extLst>
              </p14:cNvPr>
              <p14:cNvContentPartPr/>
              <p14:nvPr/>
            </p14:nvContentPartPr>
            <p14:xfrm>
              <a:off x="8672931" y="6289785"/>
              <a:ext cx="273600" cy="1018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AFEC4B3-75D6-43DF-95FD-3990A987AB0E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654931" y="6254145"/>
                <a:ext cx="3092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EC6E319-3159-4833-9E90-D33868D074FB}"/>
                  </a:ext>
                </a:extLst>
              </p14:cNvPr>
              <p14:cNvContentPartPr/>
              <p14:nvPr/>
            </p14:nvContentPartPr>
            <p14:xfrm>
              <a:off x="9170811" y="5929425"/>
              <a:ext cx="90360" cy="163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EC6E319-3159-4833-9E90-D33868D074FB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153171" y="5893785"/>
                <a:ext cx="1260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BF096BC-91AD-4A6C-B0CE-AC8355BDBD76}"/>
                  </a:ext>
                </a:extLst>
              </p14:cNvPr>
              <p14:cNvContentPartPr/>
              <p14:nvPr/>
            </p14:nvContentPartPr>
            <p14:xfrm>
              <a:off x="9170811" y="6102225"/>
              <a:ext cx="245880" cy="54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BF096BC-91AD-4A6C-B0CE-AC8355BDBD76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153171" y="6066585"/>
                <a:ext cx="2815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A9027C8-A197-4A2D-9364-57CD73B8D685}"/>
                  </a:ext>
                </a:extLst>
              </p14:cNvPr>
              <p14:cNvContentPartPr/>
              <p14:nvPr/>
            </p14:nvContentPartPr>
            <p14:xfrm>
              <a:off x="9198171" y="6271065"/>
              <a:ext cx="316800" cy="248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A9027C8-A197-4A2D-9364-57CD73B8D685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9180171" y="6235425"/>
                <a:ext cx="35244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26F7339-85CB-4F57-B79B-40FE86106308}"/>
                  </a:ext>
                </a:extLst>
              </p14:cNvPr>
              <p14:cNvContentPartPr/>
              <p14:nvPr/>
            </p14:nvContentPartPr>
            <p14:xfrm>
              <a:off x="5250771" y="2456145"/>
              <a:ext cx="391680" cy="396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26F7339-85CB-4F57-B79B-40FE86106308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232771" y="2420145"/>
                <a:ext cx="4273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5AEE5CA-25FB-4104-9804-F990AEA020CB}"/>
                  </a:ext>
                </a:extLst>
              </p14:cNvPr>
              <p14:cNvContentPartPr/>
              <p14:nvPr/>
            </p14:nvContentPartPr>
            <p14:xfrm>
              <a:off x="9587331" y="5757705"/>
              <a:ext cx="134280" cy="3121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5AEE5CA-25FB-4104-9804-F990AEA020CB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9569691" y="5722065"/>
                <a:ext cx="1699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B3DD618-A225-41E2-B2C2-CF13D0B506C7}"/>
                  </a:ext>
                </a:extLst>
              </p14:cNvPr>
              <p14:cNvContentPartPr/>
              <p14:nvPr/>
            </p14:nvContentPartPr>
            <p14:xfrm>
              <a:off x="9723411" y="5755185"/>
              <a:ext cx="352080" cy="157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B3DD618-A225-41E2-B2C2-CF13D0B506C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705411" y="5719545"/>
                <a:ext cx="3877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D1127D7-B27E-4B38-961C-FE36324EDDA1}"/>
                  </a:ext>
                </a:extLst>
              </p14:cNvPr>
              <p14:cNvContentPartPr/>
              <p14:nvPr/>
            </p14:nvContentPartPr>
            <p14:xfrm>
              <a:off x="10284291" y="5766345"/>
              <a:ext cx="178560" cy="174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D1127D7-B27E-4B38-961C-FE36324EDDA1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0266651" y="5730705"/>
                <a:ext cx="2142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10A4A7C-8F27-46C0-BFAA-065E0F8CA22C}"/>
                  </a:ext>
                </a:extLst>
              </p14:cNvPr>
              <p14:cNvContentPartPr/>
              <p14:nvPr/>
            </p14:nvContentPartPr>
            <p14:xfrm>
              <a:off x="10157931" y="5670225"/>
              <a:ext cx="210960" cy="604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10A4A7C-8F27-46C0-BFAA-065E0F8CA22C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0139931" y="5634585"/>
                <a:ext cx="2466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928888E-29E9-4542-A6E6-2A1E7E5C5188}"/>
                  </a:ext>
                </a:extLst>
              </p14:cNvPr>
              <p14:cNvContentPartPr/>
              <p14:nvPr/>
            </p14:nvContentPartPr>
            <p14:xfrm>
              <a:off x="10583091" y="5821065"/>
              <a:ext cx="63360" cy="1101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928888E-29E9-4542-A6E6-2A1E7E5C5188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10565451" y="5785425"/>
                <a:ext cx="990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CDB29E4-F10D-4D17-8B55-F8034EE7BCE9}"/>
                  </a:ext>
                </a:extLst>
              </p14:cNvPr>
              <p14:cNvContentPartPr/>
              <p14:nvPr/>
            </p14:nvContentPartPr>
            <p14:xfrm>
              <a:off x="10610091" y="5476905"/>
              <a:ext cx="245520" cy="4251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CDB29E4-F10D-4D17-8B55-F8034EE7BCE9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10592451" y="5440905"/>
                <a:ext cx="28116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27A6B7F-54B3-4C75-A0B6-D48292DB7265}"/>
                  </a:ext>
                </a:extLst>
              </p14:cNvPr>
              <p14:cNvContentPartPr/>
              <p14:nvPr/>
            </p14:nvContentPartPr>
            <p14:xfrm>
              <a:off x="10972611" y="5640345"/>
              <a:ext cx="288360" cy="907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27A6B7F-54B3-4C75-A0B6-D48292DB726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954611" y="5604345"/>
                <a:ext cx="3240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BF07347-E103-4F02-8866-42F1AC98A3F2}"/>
                  </a:ext>
                </a:extLst>
              </p14:cNvPr>
              <p14:cNvContentPartPr/>
              <p14:nvPr/>
            </p14:nvContentPartPr>
            <p14:xfrm>
              <a:off x="11080971" y="5549265"/>
              <a:ext cx="44640" cy="191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BF07347-E103-4F02-8866-42F1AC98A3F2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1063331" y="5513625"/>
                <a:ext cx="802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46DD919-2473-4F4C-9001-9BF5571E3A73}"/>
                  </a:ext>
                </a:extLst>
              </p14:cNvPr>
              <p14:cNvContentPartPr/>
              <p14:nvPr/>
            </p14:nvContentPartPr>
            <p14:xfrm>
              <a:off x="11542851" y="5494905"/>
              <a:ext cx="262440" cy="2419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46DD919-2473-4F4C-9001-9BF5571E3A73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1525211" y="5459265"/>
                <a:ext cx="2980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F044BB9-C2AB-4EE0-80C2-A89FEC63B471}"/>
                  </a:ext>
                </a:extLst>
              </p14:cNvPr>
              <p14:cNvContentPartPr/>
              <p14:nvPr/>
            </p14:nvContentPartPr>
            <p14:xfrm>
              <a:off x="11461491" y="5454225"/>
              <a:ext cx="243000" cy="77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F044BB9-C2AB-4EE0-80C2-A89FEC63B47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1443851" y="5418585"/>
                <a:ext cx="278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4BEE893-2243-4997-8BD2-F04F39E101BD}"/>
                  </a:ext>
                </a:extLst>
              </p14:cNvPr>
              <p14:cNvContentPartPr/>
              <p14:nvPr/>
            </p14:nvContentPartPr>
            <p14:xfrm>
              <a:off x="11832291" y="5594625"/>
              <a:ext cx="196560" cy="180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4BEE893-2243-4997-8BD2-F04F39E101BD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1814651" y="5558625"/>
                <a:ext cx="232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CD4CF6B-8DB5-4630-9126-8A4A2FA99D2B}"/>
                  </a:ext>
                </a:extLst>
              </p14:cNvPr>
              <p14:cNvContentPartPr/>
              <p14:nvPr/>
            </p14:nvContentPartPr>
            <p14:xfrm>
              <a:off x="9892971" y="5685345"/>
              <a:ext cx="74880" cy="630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CD4CF6B-8DB5-4630-9126-8A4A2FA99D2B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9875331" y="5649345"/>
                <a:ext cx="1105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513DC5D-5F8E-4CDB-9417-929D6255CFCF}"/>
                  </a:ext>
                </a:extLst>
              </p14:cNvPr>
              <p14:cNvContentPartPr/>
              <p14:nvPr/>
            </p14:nvContentPartPr>
            <p14:xfrm>
              <a:off x="9388971" y="6228585"/>
              <a:ext cx="198720" cy="687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513DC5D-5F8E-4CDB-9417-929D6255CFCF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370971" y="6192945"/>
                <a:ext cx="2343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89A875D-1333-4CE7-89E3-667799C95142}"/>
                  </a:ext>
                </a:extLst>
              </p14:cNvPr>
              <p14:cNvContentPartPr/>
              <p14:nvPr/>
            </p14:nvContentPartPr>
            <p14:xfrm>
              <a:off x="6805251" y="1345545"/>
              <a:ext cx="5721120" cy="51998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89A875D-1333-4CE7-89E3-667799C95142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6787611" y="1309905"/>
                <a:ext cx="5756760" cy="52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40D384E-A461-478B-860E-B06ECAEC610B}"/>
                  </a:ext>
                </a:extLst>
              </p14:cNvPr>
              <p14:cNvContentPartPr/>
              <p14:nvPr/>
            </p14:nvContentPartPr>
            <p14:xfrm>
              <a:off x="7586451" y="922905"/>
              <a:ext cx="319680" cy="3150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40D384E-A461-478B-860E-B06ECAEC610B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7568451" y="886905"/>
                <a:ext cx="35532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B2B6546-FC31-4093-9BB2-AF2E1510592C}"/>
                  </a:ext>
                </a:extLst>
              </p14:cNvPr>
              <p14:cNvContentPartPr/>
              <p14:nvPr/>
            </p14:nvContentPartPr>
            <p14:xfrm>
              <a:off x="8119611" y="809505"/>
              <a:ext cx="238320" cy="3168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B2B6546-FC31-4093-9BB2-AF2E1510592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8101611" y="773505"/>
                <a:ext cx="2739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1E0B8EC-AF31-4F49-9847-B28F248F6CA3}"/>
                  </a:ext>
                </a:extLst>
              </p14:cNvPr>
              <p14:cNvContentPartPr/>
              <p14:nvPr/>
            </p14:nvContentPartPr>
            <p14:xfrm>
              <a:off x="7957611" y="707985"/>
              <a:ext cx="295200" cy="1159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1E0B8EC-AF31-4F49-9847-B28F248F6CA3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939611" y="671985"/>
                <a:ext cx="3308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5EE5E5D-5719-44C3-A501-1662FDA070EC}"/>
                  </a:ext>
                </a:extLst>
              </p14:cNvPr>
              <p14:cNvContentPartPr/>
              <p14:nvPr/>
            </p14:nvContentPartPr>
            <p14:xfrm>
              <a:off x="8419491" y="868905"/>
              <a:ext cx="104760" cy="1296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5EE5E5D-5719-44C3-A501-1662FDA070EC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401851" y="832905"/>
                <a:ext cx="1404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0C6D3BA-3C0D-4732-8AF0-E539C961BB76}"/>
                  </a:ext>
                </a:extLst>
              </p14:cNvPr>
              <p14:cNvContentPartPr/>
              <p14:nvPr/>
            </p14:nvContentPartPr>
            <p14:xfrm>
              <a:off x="8627571" y="615465"/>
              <a:ext cx="327960" cy="1810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0C6D3BA-3C0D-4732-8AF0-E539C961BB76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609931" y="579465"/>
                <a:ext cx="3636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4965327-484B-449A-8EF9-3CAAA2BF222B}"/>
                  </a:ext>
                </a:extLst>
              </p14:cNvPr>
              <p14:cNvContentPartPr/>
              <p14:nvPr/>
            </p14:nvContentPartPr>
            <p14:xfrm>
              <a:off x="8727291" y="695745"/>
              <a:ext cx="522360" cy="1915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4965327-484B-449A-8EF9-3CAAA2BF222B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8709291" y="659745"/>
                <a:ext cx="5580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B9B7628-D85E-4E51-A2BF-0732D855C4C7}"/>
                  </a:ext>
                </a:extLst>
              </p14:cNvPr>
              <p14:cNvContentPartPr/>
              <p14:nvPr/>
            </p14:nvContentPartPr>
            <p14:xfrm>
              <a:off x="9451251" y="407025"/>
              <a:ext cx="163800" cy="1886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B9B7628-D85E-4E51-A2BF-0732D855C4C7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9433611" y="371385"/>
                <a:ext cx="1994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F06B31C-B590-4D94-A77F-C770E07CAC1D}"/>
                  </a:ext>
                </a:extLst>
              </p14:cNvPr>
              <p14:cNvContentPartPr/>
              <p14:nvPr/>
            </p14:nvContentPartPr>
            <p14:xfrm>
              <a:off x="9297531" y="283545"/>
              <a:ext cx="216360" cy="1238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F06B31C-B590-4D94-A77F-C770E07CAC1D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9279891" y="247905"/>
                <a:ext cx="2520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D9E71C0-A4C6-49C8-8BE7-F8EF41C782B1}"/>
                  </a:ext>
                </a:extLst>
              </p14:cNvPr>
              <p14:cNvContentPartPr/>
              <p14:nvPr/>
            </p14:nvContentPartPr>
            <p14:xfrm>
              <a:off x="9759051" y="470385"/>
              <a:ext cx="37800" cy="1324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D9E71C0-A4C6-49C8-8BE7-F8EF41C782B1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9741411" y="434745"/>
                <a:ext cx="73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B0F01D89-8075-43A0-A2BF-24D919C63D4C}"/>
                  </a:ext>
                </a:extLst>
              </p14:cNvPr>
              <p14:cNvContentPartPr/>
              <p14:nvPr/>
            </p14:nvContentPartPr>
            <p14:xfrm>
              <a:off x="9967491" y="353745"/>
              <a:ext cx="263160" cy="1080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B0F01D89-8075-43A0-A2BF-24D919C63D4C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9949851" y="317745"/>
                <a:ext cx="2988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BCF403D-8FF1-4767-BACC-88AE7843B37B}"/>
                  </a:ext>
                </a:extLst>
              </p14:cNvPr>
              <p14:cNvContentPartPr/>
              <p14:nvPr/>
            </p14:nvContentPartPr>
            <p14:xfrm>
              <a:off x="10012851" y="352665"/>
              <a:ext cx="136080" cy="247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BCF403D-8FF1-4767-BACC-88AE7843B37B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9994851" y="317025"/>
                <a:ext cx="1717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6808792-D02C-4487-919A-C9C950ABE4E5}"/>
                  </a:ext>
                </a:extLst>
              </p14:cNvPr>
              <p14:cNvContentPartPr/>
              <p14:nvPr/>
            </p14:nvContentPartPr>
            <p14:xfrm>
              <a:off x="10465371" y="153585"/>
              <a:ext cx="207000" cy="246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6808792-D02C-4487-919A-C9C950ABE4E5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10447731" y="117945"/>
                <a:ext cx="2426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0ACA733-8995-42B8-8E06-3F31B2208127}"/>
                  </a:ext>
                </a:extLst>
              </p14:cNvPr>
              <p14:cNvContentPartPr/>
              <p14:nvPr/>
            </p14:nvContentPartPr>
            <p14:xfrm>
              <a:off x="10338651" y="57465"/>
              <a:ext cx="290520" cy="132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0ACA733-8995-42B8-8E06-3F31B2208127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10321011" y="21465"/>
                <a:ext cx="3261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35CE48E-DBAE-47AC-A90C-59B9709EC492}"/>
                  </a:ext>
                </a:extLst>
              </p14:cNvPr>
              <p14:cNvContentPartPr/>
              <p14:nvPr/>
            </p14:nvContentPartPr>
            <p14:xfrm>
              <a:off x="10796931" y="230211"/>
              <a:ext cx="244080" cy="141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35CE48E-DBAE-47AC-A90C-59B9709EC492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0778931" y="194571"/>
                <a:ext cx="2797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DB8DFF9A-E850-487B-AE1B-D594EED45196}"/>
                  </a:ext>
                </a:extLst>
              </p14:cNvPr>
              <p14:cNvContentPartPr/>
              <p14:nvPr/>
            </p14:nvContentPartPr>
            <p14:xfrm>
              <a:off x="8265411" y="1399131"/>
              <a:ext cx="255240" cy="3074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DB8DFF9A-E850-487B-AE1B-D594EED45196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8247771" y="1363491"/>
                <a:ext cx="2908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CE7E8E3-04D6-40EA-9A3E-BD8B4D1DC3BA}"/>
                  </a:ext>
                </a:extLst>
              </p14:cNvPr>
              <p14:cNvContentPartPr/>
              <p14:nvPr/>
            </p14:nvContentPartPr>
            <p14:xfrm>
              <a:off x="8156691" y="1292211"/>
              <a:ext cx="177120" cy="147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CE7E8E3-04D6-40EA-9A3E-BD8B4D1DC3BA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8139051" y="1256571"/>
                <a:ext cx="2127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9A362EE-4C30-4C6D-A12F-F24CCD11BB6D}"/>
                  </a:ext>
                </a:extLst>
              </p14:cNvPr>
              <p14:cNvContentPartPr/>
              <p14:nvPr/>
            </p14:nvContentPartPr>
            <p14:xfrm>
              <a:off x="8627571" y="1412091"/>
              <a:ext cx="64440" cy="939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9A362EE-4C30-4C6D-A12F-F24CCD11BB6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609931" y="1376091"/>
                <a:ext cx="1000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D877E50-7586-4589-9B8B-EC93E20E854B}"/>
                  </a:ext>
                </a:extLst>
              </p14:cNvPr>
              <p14:cNvContentPartPr/>
              <p14:nvPr/>
            </p14:nvContentPartPr>
            <p14:xfrm>
              <a:off x="8790291" y="1232811"/>
              <a:ext cx="249840" cy="1432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D877E50-7586-4589-9B8B-EC93E20E854B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8772651" y="1197171"/>
                <a:ext cx="2854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803BA20-7D30-4C5A-97CD-D7192D2B0553}"/>
                  </a:ext>
                </a:extLst>
              </p14:cNvPr>
              <p14:cNvContentPartPr/>
              <p14:nvPr/>
            </p14:nvContentPartPr>
            <p14:xfrm>
              <a:off x="8935371" y="1425411"/>
              <a:ext cx="90000" cy="594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803BA20-7D30-4C5A-97CD-D7192D2B0553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8917731" y="1389771"/>
                <a:ext cx="1256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E78DBAB-0CFC-4219-B3EE-BBBC7D9B0058}"/>
                  </a:ext>
                </a:extLst>
              </p14:cNvPr>
              <p14:cNvContentPartPr/>
              <p14:nvPr/>
            </p14:nvContentPartPr>
            <p14:xfrm>
              <a:off x="9342891" y="1081971"/>
              <a:ext cx="227880" cy="2106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E78DBAB-0CFC-4219-B3EE-BBBC7D9B0058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324891" y="1045971"/>
                <a:ext cx="2635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E45C137-38A0-4979-A7CA-CD447CF62B61}"/>
                  </a:ext>
                </a:extLst>
              </p14:cNvPr>
              <p14:cNvContentPartPr/>
              <p14:nvPr/>
            </p14:nvContentPartPr>
            <p14:xfrm>
              <a:off x="9216171" y="973971"/>
              <a:ext cx="240840" cy="1940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E45C137-38A0-4979-A7CA-CD447CF62B6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9198171" y="938331"/>
                <a:ext cx="2764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C9F809D9-DF94-41CA-BC17-9EB8A750EAC0}"/>
                  </a:ext>
                </a:extLst>
              </p14:cNvPr>
              <p14:cNvContentPartPr/>
              <p14:nvPr/>
            </p14:nvContentPartPr>
            <p14:xfrm>
              <a:off x="9605691" y="1056411"/>
              <a:ext cx="202680" cy="91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C9F809D9-DF94-41CA-BC17-9EB8A750EAC0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587691" y="1020771"/>
                <a:ext cx="2383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7AF9024-41CB-42B6-A475-84878993F8DA}"/>
                  </a:ext>
                </a:extLst>
              </p14:cNvPr>
              <p14:cNvContentPartPr/>
              <p14:nvPr/>
            </p14:nvContentPartPr>
            <p14:xfrm>
              <a:off x="10025091" y="852291"/>
              <a:ext cx="161640" cy="1800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7AF9024-41CB-42B6-A475-84878993F8DA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0007091" y="816651"/>
                <a:ext cx="1972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99CA3EA-404D-43D4-9CFC-B504FAB8F47E}"/>
                  </a:ext>
                </a:extLst>
              </p14:cNvPr>
              <p14:cNvContentPartPr/>
              <p14:nvPr/>
            </p14:nvContentPartPr>
            <p14:xfrm>
              <a:off x="9958491" y="1025091"/>
              <a:ext cx="273600" cy="885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99CA3EA-404D-43D4-9CFC-B504FAB8F47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9940491" y="989451"/>
                <a:ext cx="30924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AF368EB-ACB4-45B1-9C6B-8271413D3699}"/>
                  </a:ext>
                </a:extLst>
              </p14:cNvPr>
              <p14:cNvContentPartPr/>
              <p14:nvPr/>
            </p14:nvContentPartPr>
            <p14:xfrm>
              <a:off x="10021851" y="789291"/>
              <a:ext cx="407160" cy="354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AF368EB-ACB4-45B1-9C6B-8271413D3699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10004211" y="753651"/>
                <a:ext cx="4428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6A225C79-9D43-424D-B6A9-207CA8AE021D}"/>
                  </a:ext>
                </a:extLst>
              </p14:cNvPr>
              <p14:cNvContentPartPr/>
              <p14:nvPr/>
            </p14:nvContentPartPr>
            <p14:xfrm>
              <a:off x="9886131" y="850851"/>
              <a:ext cx="117720" cy="2836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6A225C79-9D43-424D-B6A9-207CA8AE021D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868131" y="814851"/>
                <a:ext cx="1533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267EA36B-B2BD-4BD5-A35E-257C7CD0ED5C}"/>
                  </a:ext>
                </a:extLst>
              </p14:cNvPr>
              <p14:cNvContentPartPr/>
              <p14:nvPr/>
            </p14:nvContentPartPr>
            <p14:xfrm>
              <a:off x="10735371" y="1063251"/>
              <a:ext cx="182520" cy="2736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267EA36B-B2BD-4BD5-A35E-257C7CD0ED5C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10717371" y="1027251"/>
                <a:ext cx="21816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6F63489-5B78-449E-9639-21C1028092C7}"/>
                  </a:ext>
                </a:extLst>
              </p14:cNvPr>
              <p14:cNvContentPartPr/>
              <p14:nvPr/>
            </p14:nvContentPartPr>
            <p14:xfrm>
              <a:off x="10556091" y="921051"/>
              <a:ext cx="213840" cy="1562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6F63489-5B78-449E-9639-21C1028092C7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10538451" y="885051"/>
                <a:ext cx="2494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45B574E-A01C-4375-B3F8-384DDF5A54A2}"/>
                  </a:ext>
                </a:extLst>
              </p14:cNvPr>
              <p14:cNvContentPartPr/>
              <p14:nvPr/>
            </p14:nvContentPartPr>
            <p14:xfrm>
              <a:off x="10972611" y="1004571"/>
              <a:ext cx="279000" cy="3445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45B574E-A01C-4375-B3F8-384DDF5A54A2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10954611" y="968571"/>
                <a:ext cx="31464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3E5CF953-91FB-4813-9982-2419ECED45C1}"/>
                  </a:ext>
                </a:extLst>
              </p14:cNvPr>
              <p14:cNvContentPartPr/>
              <p14:nvPr/>
            </p14:nvContentPartPr>
            <p14:xfrm>
              <a:off x="11325771" y="832851"/>
              <a:ext cx="139320" cy="1000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3E5CF953-91FB-4813-9982-2419ECED45C1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1307771" y="796851"/>
                <a:ext cx="1749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8B34D70-50FC-4582-A254-44E2A610D11A}"/>
                  </a:ext>
                </a:extLst>
              </p14:cNvPr>
              <p14:cNvContentPartPr/>
              <p14:nvPr/>
            </p14:nvContentPartPr>
            <p14:xfrm>
              <a:off x="11407131" y="897291"/>
              <a:ext cx="118800" cy="716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8B34D70-50FC-4582-A254-44E2A610D11A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11389131" y="861291"/>
                <a:ext cx="154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F99EB64-679E-4CC1-85A0-7CBBF8D686C8}"/>
                  </a:ext>
                </a:extLst>
              </p14:cNvPr>
              <p14:cNvContentPartPr/>
              <p14:nvPr/>
            </p14:nvContentPartPr>
            <p14:xfrm>
              <a:off x="11624211" y="578331"/>
              <a:ext cx="275760" cy="4766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F99EB64-679E-4CC1-85A0-7CBBF8D686C8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1606571" y="542691"/>
                <a:ext cx="31140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905974F-E044-4F61-8C74-8D34CB28ECFE}"/>
                  </a:ext>
                </a:extLst>
              </p14:cNvPr>
              <p14:cNvContentPartPr/>
              <p14:nvPr/>
            </p14:nvContentPartPr>
            <p14:xfrm>
              <a:off x="11551851" y="433971"/>
              <a:ext cx="198000" cy="2181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905974F-E044-4F61-8C74-8D34CB28ECFE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11533851" y="398331"/>
                <a:ext cx="2336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153A379-7237-4766-9A95-5926C7589043}"/>
                  </a:ext>
                </a:extLst>
              </p14:cNvPr>
              <p14:cNvContentPartPr/>
              <p14:nvPr/>
            </p14:nvContentPartPr>
            <p14:xfrm>
              <a:off x="11887011" y="696771"/>
              <a:ext cx="162720" cy="2188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153A379-7237-4766-9A95-5926C7589043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11869011" y="661131"/>
                <a:ext cx="1983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0130B824-BAB9-4DE7-8D62-AB7A7A2114AF}"/>
                  </a:ext>
                </a:extLst>
              </p14:cNvPr>
              <p14:cNvContentPartPr/>
              <p14:nvPr/>
            </p14:nvContentPartPr>
            <p14:xfrm>
              <a:off x="10338651" y="705771"/>
              <a:ext cx="330840" cy="81216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0130B824-BAB9-4DE7-8D62-AB7A7A2114AF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10321011" y="669771"/>
                <a:ext cx="366480" cy="8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45E6767-B062-441A-916C-F44EE8D2ECEA}"/>
                  </a:ext>
                </a:extLst>
              </p14:cNvPr>
              <p14:cNvContentPartPr/>
              <p14:nvPr/>
            </p14:nvContentPartPr>
            <p14:xfrm>
              <a:off x="10366011" y="-155709"/>
              <a:ext cx="2230920" cy="19706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45E6767-B062-441A-916C-F44EE8D2ECEA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10348011" y="-191349"/>
                <a:ext cx="2266560" cy="20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908DCB9-ABB9-4B24-871A-0EBABA81F0C6}"/>
                  </a:ext>
                </a:extLst>
              </p14:cNvPr>
              <p14:cNvContentPartPr/>
              <p14:nvPr/>
            </p14:nvContentPartPr>
            <p14:xfrm>
              <a:off x="9487971" y="3241864"/>
              <a:ext cx="379080" cy="5954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908DCB9-ABB9-4B24-871A-0EBABA81F0C6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9469971" y="3205864"/>
                <a:ext cx="41472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8AFEB79F-95CE-4E18-A697-45850AAACEFB}"/>
                  </a:ext>
                </a:extLst>
              </p14:cNvPr>
              <p14:cNvContentPartPr/>
              <p14:nvPr/>
            </p14:nvContentPartPr>
            <p14:xfrm>
              <a:off x="10918251" y="-123416"/>
              <a:ext cx="417600" cy="792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8AFEB79F-95CE-4E18-A697-45850AAACEFB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10900251" y="-159056"/>
                <a:ext cx="453240" cy="8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9868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7F4F2D-7119-4AD3-9781-ED4701BEE63E}"/>
                  </a:ext>
                </a:extLst>
              </p14:cNvPr>
              <p14:cNvContentPartPr/>
              <p14:nvPr/>
            </p14:nvContentPartPr>
            <p14:xfrm>
              <a:off x="610371" y="283185"/>
              <a:ext cx="343440" cy="558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7F4F2D-7119-4AD3-9781-ED4701BEE6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371" y="247545"/>
                <a:ext cx="37908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184E43-EE66-4315-836D-22CC484CF9FF}"/>
                  </a:ext>
                </a:extLst>
              </p14:cNvPr>
              <p14:cNvContentPartPr/>
              <p14:nvPr/>
            </p14:nvContentPartPr>
            <p14:xfrm>
              <a:off x="470331" y="203985"/>
              <a:ext cx="314640" cy="122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184E43-EE66-4315-836D-22CC484CF9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691" y="168345"/>
                <a:ext cx="350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D75EC5-C646-4629-95B5-5E1CAE5ACB86}"/>
                  </a:ext>
                </a:extLst>
              </p14:cNvPr>
              <p14:cNvContentPartPr/>
              <p14:nvPr/>
            </p14:nvContentPartPr>
            <p14:xfrm>
              <a:off x="1122291" y="407025"/>
              <a:ext cx="42840" cy="21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D75EC5-C646-4629-95B5-5E1CAE5ACB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4291" y="371385"/>
                <a:ext cx="784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10AED4-F90C-4175-B5CF-A0347BC51730}"/>
                  </a:ext>
                </a:extLst>
              </p14:cNvPr>
              <p14:cNvContentPartPr/>
              <p14:nvPr/>
            </p14:nvContentPartPr>
            <p14:xfrm>
              <a:off x="1484451" y="505665"/>
              <a:ext cx="631440" cy="5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10AED4-F90C-4175-B5CF-A0347BC517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6451" y="469665"/>
                <a:ext cx="6670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9CDE648-E5FD-4942-A5E5-A591540E47F7}"/>
                  </a:ext>
                </a:extLst>
              </p14:cNvPr>
              <p14:cNvContentPartPr/>
              <p14:nvPr/>
            </p14:nvContentPartPr>
            <p14:xfrm>
              <a:off x="1728891" y="379665"/>
              <a:ext cx="177120" cy="324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9CDE648-E5FD-4942-A5E5-A591540E47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11251" y="344025"/>
                <a:ext cx="2127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515624-79AB-44B9-932E-E27A788F9E09}"/>
                  </a:ext>
                </a:extLst>
              </p14:cNvPr>
              <p14:cNvContentPartPr/>
              <p14:nvPr/>
            </p14:nvContentPartPr>
            <p14:xfrm>
              <a:off x="2442771" y="314145"/>
              <a:ext cx="280440" cy="316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515624-79AB-44B9-932E-E27A788F9E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5131" y="278505"/>
                <a:ext cx="3160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61BF428-8F87-434D-AF7C-3FF42ACF7F3D}"/>
                  </a:ext>
                </a:extLst>
              </p14:cNvPr>
              <p14:cNvContentPartPr/>
              <p14:nvPr/>
            </p14:nvContentPartPr>
            <p14:xfrm>
              <a:off x="2199771" y="255105"/>
              <a:ext cx="282240" cy="61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61BF428-8F87-434D-AF7C-3FF42ACF7F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81771" y="219465"/>
                <a:ext cx="3178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AC626F1-5E2B-4B13-B403-590AFD19A2CD}"/>
                  </a:ext>
                </a:extLst>
              </p14:cNvPr>
              <p14:cNvContentPartPr/>
              <p14:nvPr/>
            </p14:nvContentPartPr>
            <p14:xfrm>
              <a:off x="2833371" y="578385"/>
              <a:ext cx="335880" cy="290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AC626F1-5E2B-4B13-B403-590AFD19A2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15731" y="542385"/>
                <a:ext cx="3715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572243-B445-445E-8776-8B2DAB0EBF14}"/>
                  </a:ext>
                </a:extLst>
              </p14:cNvPr>
              <p14:cNvContentPartPr/>
              <p14:nvPr/>
            </p14:nvContentPartPr>
            <p14:xfrm>
              <a:off x="3394611" y="630585"/>
              <a:ext cx="559440" cy="75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572243-B445-445E-8776-8B2DAB0EBF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76971" y="594945"/>
                <a:ext cx="5950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11D2A8-A5C0-481B-BDE4-E91A91ECEA57}"/>
                  </a:ext>
                </a:extLst>
              </p14:cNvPr>
              <p14:cNvContentPartPr/>
              <p14:nvPr/>
            </p14:nvContentPartPr>
            <p14:xfrm>
              <a:off x="3575691" y="533745"/>
              <a:ext cx="216360" cy="272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11D2A8-A5C0-481B-BDE4-E91A91ECEA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57691" y="498105"/>
                <a:ext cx="2520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834A23B-E364-4003-B1DD-45866E94896D}"/>
                  </a:ext>
                </a:extLst>
              </p14:cNvPr>
              <p14:cNvContentPartPr/>
              <p14:nvPr/>
            </p14:nvContentPartPr>
            <p14:xfrm>
              <a:off x="4236651" y="399825"/>
              <a:ext cx="302760" cy="210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834A23B-E364-4003-B1DD-45866E94896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19011" y="363825"/>
                <a:ext cx="33840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AAE42F-1E79-4AD5-A2AE-97635950FB1F}"/>
                  </a:ext>
                </a:extLst>
              </p14:cNvPr>
              <p14:cNvContentPartPr/>
              <p14:nvPr/>
            </p14:nvContentPartPr>
            <p14:xfrm>
              <a:off x="4091571" y="255825"/>
              <a:ext cx="365760" cy="187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AAE42F-1E79-4AD5-A2AE-97635950FB1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73931" y="220185"/>
                <a:ext cx="4014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8F27379-A94F-4C21-AFA2-60FF02B208B3}"/>
                  </a:ext>
                </a:extLst>
              </p14:cNvPr>
              <p14:cNvContentPartPr/>
              <p14:nvPr/>
            </p14:nvContentPartPr>
            <p14:xfrm>
              <a:off x="4571811" y="460665"/>
              <a:ext cx="267480" cy="289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8F27379-A94F-4C21-AFA2-60FF02B208B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53811" y="425025"/>
                <a:ext cx="3031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088B676-2634-40F4-BA65-5CBB38508FB0}"/>
                  </a:ext>
                </a:extLst>
              </p14:cNvPr>
              <p14:cNvContentPartPr/>
              <p14:nvPr/>
            </p14:nvContentPartPr>
            <p14:xfrm>
              <a:off x="5078691" y="542385"/>
              <a:ext cx="446760" cy="55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088B676-2634-40F4-BA65-5CBB38508F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60691" y="506745"/>
                <a:ext cx="482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AD178BF-B19E-49F1-AC2E-9A2B6A338DD6}"/>
                  </a:ext>
                </a:extLst>
              </p14:cNvPr>
              <p14:cNvContentPartPr/>
              <p14:nvPr/>
            </p14:nvContentPartPr>
            <p14:xfrm>
              <a:off x="5259771" y="416025"/>
              <a:ext cx="115920" cy="29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AD178BF-B19E-49F1-AC2E-9A2B6A338D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42131" y="380385"/>
                <a:ext cx="1515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971003-D8D0-42DD-BAC2-3369798EF247}"/>
                  </a:ext>
                </a:extLst>
              </p14:cNvPr>
              <p14:cNvContentPartPr/>
              <p14:nvPr/>
            </p14:nvContentPartPr>
            <p14:xfrm>
              <a:off x="5639931" y="261585"/>
              <a:ext cx="276480" cy="324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971003-D8D0-42DD-BAC2-3369798EF24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22291" y="225585"/>
                <a:ext cx="3121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7DA4B3-9214-4694-AB81-71B981FBBA2E}"/>
                  </a:ext>
                </a:extLst>
              </p14:cNvPr>
              <p14:cNvContentPartPr/>
              <p14:nvPr/>
            </p14:nvContentPartPr>
            <p14:xfrm>
              <a:off x="5467851" y="177345"/>
              <a:ext cx="387360" cy="94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7DA4B3-9214-4694-AB81-71B981FBBA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50211" y="141705"/>
                <a:ext cx="4230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B09E4CD-CBC5-407C-813F-F679D2DBB20A}"/>
                  </a:ext>
                </a:extLst>
              </p14:cNvPr>
              <p14:cNvContentPartPr/>
              <p14:nvPr/>
            </p14:nvContentPartPr>
            <p14:xfrm>
              <a:off x="5975091" y="352665"/>
              <a:ext cx="261720" cy="409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B09E4CD-CBC5-407C-813F-F679D2DBB20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57091" y="317025"/>
                <a:ext cx="29736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BD78795-F169-4D34-AD4C-9C811E68696F}"/>
                  </a:ext>
                </a:extLst>
              </p14:cNvPr>
              <p14:cNvContentPartPr/>
              <p14:nvPr/>
            </p14:nvContentPartPr>
            <p14:xfrm>
              <a:off x="6481611" y="479745"/>
              <a:ext cx="190800" cy="6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BD78795-F169-4D34-AD4C-9C811E68696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63971" y="443745"/>
                <a:ext cx="2264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2F1CA1C-5EDA-4416-B557-E0FB00429E9F}"/>
                  </a:ext>
                </a:extLst>
              </p14:cNvPr>
              <p14:cNvContentPartPr/>
              <p14:nvPr/>
            </p14:nvContentPartPr>
            <p14:xfrm>
              <a:off x="6463971" y="701505"/>
              <a:ext cx="323640" cy="95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2F1CA1C-5EDA-4416-B557-E0FB00429E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46331" y="665505"/>
                <a:ext cx="3592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800087A-79E4-4B01-9B8B-8D49FC3D7666}"/>
                  </a:ext>
                </a:extLst>
              </p14:cNvPr>
              <p14:cNvContentPartPr/>
              <p14:nvPr/>
            </p14:nvContentPartPr>
            <p14:xfrm>
              <a:off x="6934491" y="289305"/>
              <a:ext cx="83160" cy="298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800087A-79E4-4B01-9B8B-8D49FC3D76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16491" y="253665"/>
                <a:ext cx="1188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9E65D76-D772-4DB0-B340-186AD13294D6}"/>
                  </a:ext>
                </a:extLst>
              </p14:cNvPr>
              <p14:cNvContentPartPr/>
              <p14:nvPr/>
            </p14:nvContentPartPr>
            <p14:xfrm>
              <a:off x="759771" y="1505025"/>
              <a:ext cx="264960" cy="479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9E65D76-D772-4DB0-B340-186AD13294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2131" y="1469025"/>
                <a:ext cx="30060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509456F-C3F3-4323-ABB3-E62F3994BFCF}"/>
                  </a:ext>
                </a:extLst>
              </p14:cNvPr>
              <p14:cNvContentPartPr/>
              <p14:nvPr/>
            </p14:nvContentPartPr>
            <p14:xfrm>
              <a:off x="633411" y="1365345"/>
              <a:ext cx="281160" cy="155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509456F-C3F3-4323-ABB3-E62F3994BFC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5411" y="1329705"/>
                <a:ext cx="316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E6F4106-1D55-4DCC-81E2-1969C3CF9C00}"/>
                  </a:ext>
                </a:extLst>
              </p14:cNvPr>
              <p14:cNvContentPartPr/>
              <p14:nvPr/>
            </p14:nvContentPartPr>
            <p14:xfrm>
              <a:off x="1258011" y="1692585"/>
              <a:ext cx="37440" cy="228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E6F4106-1D55-4DCC-81E2-1969C3CF9C0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40371" y="1656945"/>
                <a:ext cx="730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78686F-CA2F-43A1-BF06-397219306645}"/>
                  </a:ext>
                </a:extLst>
              </p14:cNvPr>
              <p14:cNvContentPartPr/>
              <p14:nvPr/>
            </p14:nvContentPartPr>
            <p14:xfrm>
              <a:off x="1656531" y="1563705"/>
              <a:ext cx="631440" cy="74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78686F-CA2F-43A1-BF06-39721930664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38531" y="1528065"/>
                <a:ext cx="6670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3E05F1A-C49F-4736-BF8F-55269858AC81}"/>
                  </a:ext>
                </a:extLst>
              </p14:cNvPr>
              <p14:cNvContentPartPr/>
              <p14:nvPr/>
            </p14:nvContentPartPr>
            <p14:xfrm>
              <a:off x="1891971" y="1439145"/>
              <a:ext cx="116640" cy="319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3E05F1A-C49F-4736-BF8F-55269858AC8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73971" y="1403505"/>
                <a:ext cx="1522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7FCAEB9-646C-4666-B285-63B03C643E5C}"/>
                  </a:ext>
                </a:extLst>
              </p14:cNvPr>
              <p14:cNvContentPartPr/>
              <p14:nvPr/>
            </p14:nvContentPartPr>
            <p14:xfrm>
              <a:off x="2525571" y="1262745"/>
              <a:ext cx="583200" cy="485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7FCAEB9-646C-4666-B285-63B03C643E5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07571" y="1226745"/>
                <a:ext cx="6188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E228FE1-BA0B-4F60-85AF-E7C0CB8DC0C8}"/>
                  </a:ext>
                </a:extLst>
              </p14:cNvPr>
              <p14:cNvContentPartPr/>
              <p14:nvPr/>
            </p14:nvContentPartPr>
            <p14:xfrm>
              <a:off x="3252051" y="1335825"/>
              <a:ext cx="268200" cy="307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E228FE1-BA0B-4F60-85AF-E7C0CB8DC0C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34411" y="1299825"/>
                <a:ext cx="3038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A600E7C-9B5D-4869-8E43-B963EA402BD9}"/>
                  </a:ext>
                </a:extLst>
              </p14:cNvPr>
              <p14:cNvContentPartPr/>
              <p14:nvPr/>
            </p14:nvContentPartPr>
            <p14:xfrm>
              <a:off x="3249891" y="1225305"/>
              <a:ext cx="276480" cy="96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A600E7C-9B5D-4869-8E43-B963EA402BD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32251" y="1189305"/>
                <a:ext cx="3121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F0E4E8C-331D-4E70-A4FD-0A63EF961FD9}"/>
                  </a:ext>
                </a:extLst>
              </p14:cNvPr>
              <p14:cNvContentPartPr/>
              <p14:nvPr/>
            </p14:nvContentPartPr>
            <p14:xfrm>
              <a:off x="3693411" y="1475505"/>
              <a:ext cx="33840" cy="100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F0E4E8C-331D-4E70-A4FD-0A63EF961FD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75411" y="1439505"/>
                <a:ext cx="694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324C8CB-5BC7-4440-92DE-532447599159}"/>
                  </a:ext>
                </a:extLst>
              </p14:cNvPr>
              <p14:cNvContentPartPr/>
              <p14:nvPr/>
            </p14:nvContentPartPr>
            <p14:xfrm>
              <a:off x="3874491" y="1502145"/>
              <a:ext cx="390960" cy="19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324C8CB-5BC7-4440-92DE-53244759915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56491" y="1466145"/>
                <a:ext cx="42660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9C710D5-D78B-4876-B069-17728A3D2DF5}"/>
                  </a:ext>
                </a:extLst>
              </p14:cNvPr>
              <p14:cNvContentPartPr/>
              <p14:nvPr/>
            </p14:nvContentPartPr>
            <p14:xfrm>
              <a:off x="4046571" y="1375785"/>
              <a:ext cx="79200" cy="254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9C710D5-D78B-4876-B069-17728A3D2DF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028571" y="1340145"/>
                <a:ext cx="1148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3226F25-1336-4C4F-85B0-0BA54CFB1895}"/>
                  </a:ext>
                </a:extLst>
              </p14:cNvPr>
              <p14:cNvContentPartPr/>
              <p14:nvPr/>
            </p14:nvContentPartPr>
            <p14:xfrm>
              <a:off x="4472091" y="1168065"/>
              <a:ext cx="407520" cy="590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3226F25-1336-4C4F-85B0-0BA54CFB189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54091" y="1132065"/>
                <a:ext cx="44316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044D9C2-3520-4CB5-9AEF-E8F9DFD0A9B1}"/>
                  </a:ext>
                </a:extLst>
              </p14:cNvPr>
              <p14:cNvContentPartPr/>
              <p14:nvPr/>
            </p14:nvContentPartPr>
            <p14:xfrm>
              <a:off x="5212971" y="1222785"/>
              <a:ext cx="281160" cy="439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044D9C2-3520-4CB5-9AEF-E8F9DFD0A9B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95331" y="1187145"/>
                <a:ext cx="31680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0FFB683-F1BE-464F-9D33-75E5C57DA929}"/>
                  </a:ext>
                </a:extLst>
              </p14:cNvPr>
              <p14:cNvContentPartPr/>
              <p14:nvPr/>
            </p14:nvContentPartPr>
            <p14:xfrm>
              <a:off x="4988331" y="1125225"/>
              <a:ext cx="306720" cy="115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0FFB683-F1BE-464F-9D33-75E5C57DA92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70331" y="1089585"/>
                <a:ext cx="3423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9A8B2A7-FB4F-45A7-8A95-7752E34B5AF1}"/>
                  </a:ext>
                </a:extLst>
              </p14:cNvPr>
              <p14:cNvContentPartPr/>
              <p14:nvPr/>
            </p14:nvContentPartPr>
            <p14:xfrm>
              <a:off x="5689251" y="1433385"/>
              <a:ext cx="148680" cy="234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9A8B2A7-FB4F-45A7-8A95-7752E34B5AF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71611" y="1397745"/>
                <a:ext cx="1843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5A33F9E-8BAF-492B-A14E-8BE94036A7B4}"/>
                  </a:ext>
                </a:extLst>
              </p14:cNvPr>
              <p14:cNvContentPartPr/>
              <p14:nvPr/>
            </p14:nvContentPartPr>
            <p14:xfrm>
              <a:off x="5947731" y="1449225"/>
              <a:ext cx="511920" cy="35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5A33F9E-8BAF-492B-A14E-8BE94036A7B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29731" y="1413585"/>
                <a:ext cx="54756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DB62229-60E3-427B-BE99-D2755C864D81}"/>
                  </a:ext>
                </a:extLst>
              </p14:cNvPr>
              <p14:cNvContentPartPr/>
              <p14:nvPr/>
            </p14:nvContentPartPr>
            <p14:xfrm>
              <a:off x="6201171" y="1339785"/>
              <a:ext cx="95040" cy="270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DB62229-60E3-427B-BE99-D2755C864D8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83531" y="1303785"/>
                <a:ext cx="1306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7D14B23-AE17-4DCD-B57D-5DD189F992F2}"/>
                  </a:ext>
                </a:extLst>
              </p14:cNvPr>
              <p14:cNvContentPartPr/>
              <p14:nvPr/>
            </p14:nvContentPartPr>
            <p14:xfrm>
              <a:off x="6481251" y="1013265"/>
              <a:ext cx="388800" cy="470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7D14B23-AE17-4DCD-B57D-5DD189F992F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463251" y="977625"/>
                <a:ext cx="42444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B57D3DB-B7CD-480B-A63C-2A370759B340}"/>
                  </a:ext>
                </a:extLst>
              </p14:cNvPr>
              <p14:cNvContentPartPr/>
              <p14:nvPr/>
            </p14:nvContentPartPr>
            <p14:xfrm>
              <a:off x="6318891" y="979065"/>
              <a:ext cx="335880" cy="170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B57D3DB-B7CD-480B-A63C-2A370759B34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301251" y="943065"/>
                <a:ext cx="3715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94E3D28-F59E-4E97-806F-FEA26A94EB43}"/>
                  </a:ext>
                </a:extLst>
              </p14:cNvPr>
              <p14:cNvContentPartPr/>
              <p14:nvPr/>
            </p14:nvContentPartPr>
            <p14:xfrm>
              <a:off x="6998211" y="1240065"/>
              <a:ext cx="167040" cy="1612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94E3D28-F59E-4E97-806F-FEA26A94EB4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80211" y="1204065"/>
                <a:ext cx="202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CA3C8CA-B870-423F-9E07-A9CC05A32907}"/>
                  </a:ext>
                </a:extLst>
              </p14:cNvPr>
              <p14:cNvContentPartPr/>
              <p14:nvPr/>
            </p14:nvContentPartPr>
            <p14:xfrm>
              <a:off x="7378371" y="1092105"/>
              <a:ext cx="554400" cy="939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CA3C8CA-B870-423F-9E07-A9CC05A3290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360371" y="1056105"/>
                <a:ext cx="59004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759591D-EAE4-43FC-8BFB-3191E11866D9}"/>
                  </a:ext>
                </a:extLst>
              </p14:cNvPr>
              <p14:cNvContentPartPr/>
              <p14:nvPr/>
            </p14:nvContentPartPr>
            <p14:xfrm>
              <a:off x="7568091" y="1303785"/>
              <a:ext cx="476280" cy="90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759591D-EAE4-43FC-8BFB-3191E11866D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50451" y="1268145"/>
                <a:ext cx="5119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E7549F2-24AC-4FBD-9FC8-85661CF28723}"/>
                  </a:ext>
                </a:extLst>
              </p14:cNvPr>
              <p14:cNvContentPartPr/>
              <p14:nvPr/>
            </p14:nvContentPartPr>
            <p14:xfrm>
              <a:off x="8247411" y="886905"/>
              <a:ext cx="180000" cy="540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E7549F2-24AC-4FBD-9FC8-85661CF2872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229771" y="850905"/>
                <a:ext cx="21564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C9DD83A-6570-42B3-8B9C-282250216EE4}"/>
                  </a:ext>
                </a:extLst>
              </p14:cNvPr>
              <p14:cNvContentPartPr/>
              <p14:nvPr/>
            </p14:nvContentPartPr>
            <p14:xfrm>
              <a:off x="1890171" y="2228985"/>
              <a:ext cx="439920" cy="765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C9DD83A-6570-42B3-8B9C-282250216EE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72531" y="2193345"/>
                <a:ext cx="47556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9CA5717-E497-474E-8515-3BDF656F0CD4}"/>
                  </a:ext>
                </a:extLst>
              </p14:cNvPr>
              <p14:cNvContentPartPr/>
              <p14:nvPr/>
            </p14:nvContentPartPr>
            <p14:xfrm>
              <a:off x="2643651" y="2509425"/>
              <a:ext cx="310320" cy="325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9CA5717-E497-474E-8515-3BDF656F0CD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626011" y="2473425"/>
                <a:ext cx="3459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8CACDB9-510B-4165-8AF1-E222C4829DA4}"/>
                  </a:ext>
                </a:extLst>
              </p14:cNvPr>
              <p14:cNvContentPartPr/>
              <p14:nvPr/>
            </p14:nvContentPartPr>
            <p14:xfrm>
              <a:off x="2516571" y="2398185"/>
              <a:ext cx="191520" cy="127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8CACDB9-510B-4165-8AF1-E222C4829DA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98931" y="2362545"/>
                <a:ext cx="2271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5BAFB93-CB2F-4CEF-93FB-B43692FAC4D0}"/>
                  </a:ext>
                </a:extLst>
              </p14:cNvPr>
              <p14:cNvContentPartPr/>
              <p14:nvPr/>
            </p14:nvContentPartPr>
            <p14:xfrm>
              <a:off x="3095811" y="2679705"/>
              <a:ext cx="28440" cy="42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5BAFB93-CB2F-4CEF-93FB-B43692FAC4D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78171" y="2643705"/>
                <a:ext cx="64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6CA39FA-B427-4DFE-AB6D-A35FFB0DB65D}"/>
                  </a:ext>
                </a:extLst>
              </p14:cNvPr>
              <p14:cNvContentPartPr/>
              <p14:nvPr/>
            </p14:nvContentPartPr>
            <p14:xfrm>
              <a:off x="3566691" y="2379465"/>
              <a:ext cx="453240" cy="73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6CA39FA-B427-4DFE-AB6D-A35FFB0DB65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49051" y="2343825"/>
                <a:ext cx="4888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A5A779F-E9C6-413A-A875-8AA2010F948C}"/>
                  </a:ext>
                </a:extLst>
              </p14:cNvPr>
              <p14:cNvContentPartPr/>
              <p14:nvPr/>
            </p14:nvContentPartPr>
            <p14:xfrm>
              <a:off x="3666411" y="2664945"/>
              <a:ext cx="367200" cy="1144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A5A779F-E9C6-413A-A875-8AA2010F948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48411" y="2629305"/>
                <a:ext cx="40284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19A4521-34E6-4218-AA17-5D763B26614E}"/>
                  </a:ext>
                </a:extLst>
              </p14:cNvPr>
              <p14:cNvContentPartPr/>
              <p14:nvPr/>
            </p14:nvContentPartPr>
            <p14:xfrm>
              <a:off x="4255011" y="2281185"/>
              <a:ext cx="127440" cy="229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19A4521-34E6-4218-AA17-5D763B26614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237011" y="2245545"/>
                <a:ext cx="1630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A887853-0498-4A22-8EDD-40DC311CADAB}"/>
                  </a:ext>
                </a:extLst>
              </p14:cNvPr>
              <p14:cNvContentPartPr/>
              <p14:nvPr/>
            </p14:nvContentPartPr>
            <p14:xfrm>
              <a:off x="2483811" y="3367665"/>
              <a:ext cx="244080" cy="314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A887853-0498-4A22-8EDD-40DC311CADA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466171" y="3332025"/>
                <a:ext cx="2797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9E864D2-0612-4D0E-84E1-CA20B25E4F9C}"/>
                  </a:ext>
                </a:extLst>
              </p14:cNvPr>
              <p14:cNvContentPartPr/>
              <p14:nvPr/>
            </p14:nvContentPartPr>
            <p14:xfrm>
              <a:off x="2290131" y="3271905"/>
              <a:ext cx="264960" cy="105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9E864D2-0612-4D0E-84E1-CA20B25E4F9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272131" y="3235905"/>
                <a:ext cx="300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41E8C0C-7259-4BDF-80A0-70A115FF705B}"/>
                  </a:ext>
                </a:extLst>
              </p14:cNvPr>
              <p14:cNvContentPartPr/>
              <p14:nvPr/>
            </p14:nvContentPartPr>
            <p14:xfrm>
              <a:off x="2907171" y="3413025"/>
              <a:ext cx="92160" cy="233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41E8C0C-7259-4BDF-80A0-70A115FF705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889531" y="3377025"/>
                <a:ext cx="1278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CAA1E0D-6690-4D24-A2EE-5B7E6FE71F61}"/>
                  </a:ext>
                </a:extLst>
              </p14:cNvPr>
              <p14:cNvContentPartPr/>
              <p14:nvPr/>
            </p14:nvContentPartPr>
            <p14:xfrm>
              <a:off x="3485331" y="3321585"/>
              <a:ext cx="502200" cy="73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CAA1E0D-6690-4D24-A2EE-5B7E6FE71F6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67691" y="3285585"/>
                <a:ext cx="5378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752B5E1-E3A8-47C5-951C-22A9B8951997}"/>
                  </a:ext>
                </a:extLst>
              </p14:cNvPr>
              <p14:cNvContentPartPr/>
              <p14:nvPr/>
            </p14:nvContentPartPr>
            <p14:xfrm>
              <a:off x="3548691" y="3607425"/>
              <a:ext cx="396360" cy="95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752B5E1-E3A8-47C5-951C-22A9B895199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530691" y="3571425"/>
                <a:ext cx="4320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796566E-1E0A-4B9C-8947-395C1D593E78}"/>
                  </a:ext>
                </a:extLst>
              </p14:cNvPr>
              <p14:cNvContentPartPr/>
              <p14:nvPr/>
            </p14:nvContentPartPr>
            <p14:xfrm>
              <a:off x="4463091" y="2822625"/>
              <a:ext cx="109800" cy="255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796566E-1E0A-4B9C-8947-395C1D593E7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45091" y="2786625"/>
                <a:ext cx="1454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DF3C398-64CD-442B-8F72-EF320BB1F825}"/>
                  </a:ext>
                </a:extLst>
              </p14:cNvPr>
              <p14:cNvContentPartPr/>
              <p14:nvPr/>
            </p14:nvContentPartPr>
            <p14:xfrm>
              <a:off x="4580811" y="2833425"/>
              <a:ext cx="271800" cy="6850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DF3C398-64CD-442B-8F72-EF320BB1F82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62811" y="2797785"/>
                <a:ext cx="30744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04539B9-49EF-4400-951F-1C0C12401083}"/>
                  </a:ext>
                </a:extLst>
              </p14:cNvPr>
              <p14:cNvContentPartPr/>
              <p14:nvPr/>
            </p14:nvContentPartPr>
            <p14:xfrm>
              <a:off x="4860531" y="3141225"/>
              <a:ext cx="192600" cy="556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04539B9-49EF-4400-951F-1C0C1240108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842891" y="3105225"/>
                <a:ext cx="22824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1A42807-AA27-4FDC-9D0C-E0F26F3D5A24}"/>
                  </a:ext>
                </a:extLst>
              </p14:cNvPr>
              <p14:cNvContentPartPr/>
              <p14:nvPr/>
            </p14:nvContentPartPr>
            <p14:xfrm>
              <a:off x="1873611" y="3276945"/>
              <a:ext cx="115200" cy="559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1A42807-AA27-4FDC-9D0C-E0F26F3D5A2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855971" y="3241305"/>
                <a:ext cx="15084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C32FB2A-85B1-44FF-8005-55C455EAE5FD}"/>
                  </a:ext>
                </a:extLst>
              </p14:cNvPr>
              <p14:cNvContentPartPr/>
              <p14:nvPr/>
            </p14:nvContentPartPr>
            <p14:xfrm>
              <a:off x="1810251" y="2625345"/>
              <a:ext cx="4102200" cy="16642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C32FB2A-85B1-44FF-8005-55C455EAE5F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792611" y="2589705"/>
                <a:ext cx="4137840" cy="17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51796D8-00CC-4E9F-ABF7-E2E377595DF6}"/>
                  </a:ext>
                </a:extLst>
              </p14:cNvPr>
              <p14:cNvContentPartPr/>
              <p14:nvPr/>
            </p14:nvContentPartPr>
            <p14:xfrm>
              <a:off x="2515491" y="4984065"/>
              <a:ext cx="392040" cy="632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51796D8-00CC-4E9F-ABF7-E2E377595DF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97851" y="4948065"/>
                <a:ext cx="42768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DA56420-CD52-4577-B0FD-A9C0FFA0E29B}"/>
                  </a:ext>
                </a:extLst>
              </p14:cNvPr>
              <p14:cNvContentPartPr/>
              <p14:nvPr/>
            </p14:nvContentPartPr>
            <p14:xfrm>
              <a:off x="2235771" y="4703985"/>
              <a:ext cx="512640" cy="330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DA56420-CD52-4577-B0FD-A9C0FFA0E29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17771" y="4667985"/>
                <a:ext cx="5482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CF8CB92-22FB-415B-BAEE-860BB7A21BCD}"/>
                  </a:ext>
                </a:extLst>
              </p14:cNvPr>
              <p14:cNvContentPartPr/>
              <p14:nvPr/>
            </p14:nvContentPartPr>
            <p14:xfrm>
              <a:off x="2915091" y="4907385"/>
              <a:ext cx="536040" cy="658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CF8CB92-22FB-415B-BAEE-860BB7A21BC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897091" y="4871745"/>
                <a:ext cx="57168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1FB70CA-6D3C-475E-8FB8-D0136F37B310}"/>
                  </a:ext>
                </a:extLst>
              </p14:cNvPr>
              <p14:cNvContentPartPr/>
              <p14:nvPr/>
            </p14:nvContentPartPr>
            <p14:xfrm>
              <a:off x="3793131" y="4915665"/>
              <a:ext cx="341280" cy="235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1FB70CA-6D3C-475E-8FB8-D0136F37B31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775131" y="4879665"/>
                <a:ext cx="37692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7F84F30-00EA-44C6-9975-7FCBB7784930}"/>
                  </a:ext>
                </a:extLst>
              </p14:cNvPr>
              <p14:cNvContentPartPr/>
              <p14:nvPr/>
            </p14:nvContentPartPr>
            <p14:xfrm>
              <a:off x="3874491" y="5038785"/>
              <a:ext cx="478800" cy="348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7F84F30-00EA-44C6-9975-7FCBB778493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856491" y="5003145"/>
                <a:ext cx="51444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D221BF0-7B93-4F8C-8280-74B6A31069DF}"/>
                  </a:ext>
                </a:extLst>
              </p14:cNvPr>
              <p14:cNvContentPartPr/>
              <p14:nvPr/>
            </p14:nvContentPartPr>
            <p14:xfrm>
              <a:off x="4532931" y="4472865"/>
              <a:ext cx="374400" cy="690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D221BF0-7B93-4F8C-8280-74B6A31069D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515291" y="4437225"/>
                <a:ext cx="41004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5D29DE4-D235-4DAE-BD9E-D2C0D88E84F2}"/>
                  </a:ext>
                </a:extLst>
              </p14:cNvPr>
              <p14:cNvContentPartPr/>
              <p14:nvPr/>
            </p14:nvContentPartPr>
            <p14:xfrm>
              <a:off x="5205771" y="4408425"/>
              <a:ext cx="316440" cy="449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5D29DE4-D235-4DAE-BD9E-D2C0D88E84F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188131" y="4372785"/>
                <a:ext cx="3520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A682C90-6A74-41E8-BDF5-F6B8E653AF57}"/>
                  </a:ext>
                </a:extLst>
              </p14:cNvPr>
              <p14:cNvContentPartPr/>
              <p14:nvPr/>
            </p14:nvContentPartPr>
            <p14:xfrm>
              <a:off x="5015331" y="4276665"/>
              <a:ext cx="270000" cy="186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A682C90-6A74-41E8-BDF5-F6B8E653AF5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997331" y="4240665"/>
                <a:ext cx="3056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E65AABA-0BDA-4403-B666-48B6884C4E33}"/>
                  </a:ext>
                </a:extLst>
              </p14:cNvPr>
              <p14:cNvContentPartPr/>
              <p14:nvPr/>
            </p14:nvContentPartPr>
            <p14:xfrm>
              <a:off x="5558571" y="4463145"/>
              <a:ext cx="152640" cy="129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E65AABA-0BDA-4403-B666-48B6884C4E3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540931" y="4427145"/>
                <a:ext cx="1882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8A9BA60-8C4D-4333-B126-D77B4AEB1E6C}"/>
                  </a:ext>
                </a:extLst>
              </p14:cNvPr>
              <p14:cNvContentPartPr/>
              <p14:nvPr/>
            </p14:nvContentPartPr>
            <p14:xfrm>
              <a:off x="3241251" y="6011145"/>
              <a:ext cx="307800" cy="363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8A9BA60-8C4D-4333-B126-D77B4AEB1E6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23611" y="5975145"/>
                <a:ext cx="3434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A7670B0-ED93-4E05-B785-C08DB4CEE1A2}"/>
                  </a:ext>
                </a:extLst>
              </p14:cNvPr>
              <p14:cNvContentPartPr/>
              <p14:nvPr/>
            </p14:nvContentPartPr>
            <p14:xfrm>
              <a:off x="3087171" y="5879745"/>
              <a:ext cx="241200" cy="294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A7670B0-ED93-4E05-B785-C08DB4CEE1A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069171" y="5844105"/>
                <a:ext cx="2768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F3FE9A4-1C52-41A6-ABE3-16B1C10AEC28}"/>
                  </a:ext>
                </a:extLst>
              </p14:cNvPr>
              <p14:cNvContentPartPr/>
              <p14:nvPr/>
            </p14:nvContentPartPr>
            <p14:xfrm>
              <a:off x="3603051" y="6046425"/>
              <a:ext cx="341280" cy="219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F3FE9A4-1C52-41A6-ABE3-16B1C10AEC2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585051" y="6010425"/>
                <a:ext cx="3769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9E6C0A2-831E-4E5F-B0AA-E4B14E6B82E3}"/>
                  </a:ext>
                </a:extLst>
              </p14:cNvPr>
              <p14:cNvContentPartPr/>
              <p14:nvPr/>
            </p14:nvContentPartPr>
            <p14:xfrm>
              <a:off x="4155291" y="5769945"/>
              <a:ext cx="320400" cy="214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9E6C0A2-831E-4E5F-B0AA-E4B14E6B82E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137651" y="5734305"/>
                <a:ext cx="3560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32E89EB-AA3C-4FE7-995A-D21E488E16CA}"/>
                  </a:ext>
                </a:extLst>
              </p14:cNvPr>
              <p14:cNvContentPartPr/>
              <p14:nvPr/>
            </p14:nvContentPartPr>
            <p14:xfrm>
              <a:off x="4200651" y="6005745"/>
              <a:ext cx="276480" cy="691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32E89EB-AA3C-4FE7-995A-D21E488E16C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182651" y="5970105"/>
                <a:ext cx="312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0297628-3BA1-41E7-9D69-65ED535EF405}"/>
                  </a:ext>
                </a:extLst>
              </p14:cNvPr>
              <p14:cNvContentPartPr/>
              <p14:nvPr/>
            </p14:nvContentPartPr>
            <p14:xfrm>
              <a:off x="4788891" y="5384745"/>
              <a:ext cx="478800" cy="3808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0297628-3BA1-41E7-9D69-65ED535EF40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771251" y="5349105"/>
                <a:ext cx="5144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99684F6-CD81-44A3-A647-E5C968A018A3}"/>
                  </a:ext>
                </a:extLst>
              </p14:cNvPr>
              <p14:cNvContentPartPr/>
              <p14:nvPr/>
            </p14:nvContentPartPr>
            <p14:xfrm>
              <a:off x="5331771" y="5223825"/>
              <a:ext cx="118080" cy="370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99684F6-CD81-44A3-A647-E5C968A018A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313771" y="5187825"/>
                <a:ext cx="15372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F35A241-19C8-4318-BC85-D5649E8B5F4E}"/>
                  </a:ext>
                </a:extLst>
              </p14:cNvPr>
              <p14:cNvContentPartPr/>
              <p14:nvPr/>
            </p14:nvContentPartPr>
            <p14:xfrm>
              <a:off x="5658291" y="4970025"/>
              <a:ext cx="98280" cy="231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F35A241-19C8-4318-BC85-D5649E8B5F4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640291" y="4934385"/>
                <a:ext cx="1339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41F0DB8-3D78-43B7-A252-D353098FC3E4}"/>
                  </a:ext>
                </a:extLst>
              </p14:cNvPr>
              <p14:cNvContentPartPr/>
              <p14:nvPr/>
            </p14:nvContentPartPr>
            <p14:xfrm>
              <a:off x="5540571" y="5217705"/>
              <a:ext cx="381960" cy="1962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41F0DB8-3D78-43B7-A252-D353098FC3E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522571" y="5182065"/>
                <a:ext cx="4176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2796E44-B82A-491A-86A8-DDF47296880F}"/>
                  </a:ext>
                </a:extLst>
              </p14:cNvPr>
              <p14:cNvContentPartPr/>
              <p14:nvPr/>
            </p14:nvContentPartPr>
            <p14:xfrm>
              <a:off x="5747571" y="5295825"/>
              <a:ext cx="279720" cy="422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2796E44-B82A-491A-86A8-DDF47296880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729931" y="5260185"/>
                <a:ext cx="3153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D1937FA-98B3-4654-ACEF-321371AA5FD0}"/>
                  </a:ext>
                </a:extLst>
              </p14:cNvPr>
              <p14:cNvContentPartPr/>
              <p14:nvPr/>
            </p14:nvContentPartPr>
            <p14:xfrm>
              <a:off x="6110811" y="4843305"/>
              <a:ext cx="182520" cy="399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D1937FA-98B3-4654-ACEF-321371AA5FD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093171" y="4807305"/>
                <a:ext cx="2181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0E8002A-6163-4038-B51E-5001DC20AFBC}"/>
                  </a:ext>
                </a:extLst>
              </p14:cNvPr>
              <p14:cNvContentPartPr/>
              <p14:nvPr/>
            </p14:nvContentPartPr>
            <p14:xfrm>
              <a:off x="6373251" y="4811265"/>
              <a:ext cx="191160" cy="104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0E8002A-6163-4038-B51E-5001DC20AFB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355611" y="4775625"/>
                <a:ext cx="2268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1552731-941F-4826-95D8-C1D22FA6B3AF}"/>
                  </a:ext>
                </a:extLst>
              </p14:cNvPr>
              <p14:cNvContentPartPr/>
              <p14:nvPr/>
            </p14:nvContentPartPr>
            <p14:xfrm>
              <a:off x="6445971" y="4978665"/>
              <a:ext cx="190800" cy="64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1552731-941F-4826-95D8-C1D22FA6B3A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27971" y="4942665"/>
                <a:ext cx="2264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4C31A35-B203-4CBA-95D4-6EB8B52A17C9}"/>
                  </a:ext>
                </a:extLst>
              </p14:cNvPr>
              <p14:cNvContentPartPr/>
              <p14:nvPr/>
            </p14:nvContentPartPr>
            <p14:xfrm>
              <a:off x="6735411" y="4272345"/>
              <a:ext cx="802440" cy="654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4C31A35-B203-4CBA-95D4-6EB8B52A17C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717411" y="4236345"/>
                <a:ext cx="83808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55A86CF-D353-4153-92A8-1E97CEF0BAF7}"/>
                  </a:ext>
                </a:extLst>
              </p14:cNvPr>
              <p14:cNvContentPartPr/>
              <p14:nvPr/>
            </p14:nvContentPartPr>
            <p14:xfrm>
              <a:off x="6979851" y="4755825"/>
              <a:ext cx="807480" cy="432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55A86CF-D353-4153-92A8-1E97CEF0BAF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962211" y="4719825"/>
                <a:ext cx="84312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CD2D82C-2CE5-4DF8-B5DB-AF07118DD47E}"/>
                  </a:ext>
                </a:extLst>
              </p14:cNvPr>
              <p14:cNvContentPartPr/>
              <p14:nvPr/>
            </p14:nvContentPartPr>
            <p14:xfrm>
              <a:off x="7390251" y="4924665"/>
              <a:ext cx="462600" cy="606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CD2D82C-2CE5-4DF8-B5DB-AF07118DD47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372611" y="4888665"/>
                <a:ext cx="49824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733E423-D28C-44DE-93BC-6DDF850C4643}"/>
                  </a:ext>
                </a:extLst>
              </p14:cNvPr>
              <p14:cNvContentPartPr/>
              <p14:nvPr/>
            </p14:nvContentPartPr>
            <p14:xfrm>
              <a:off x="2634291" y="5947785"/>
              <a:ext cx="488520" cy="703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733E423-D28C-44DE-93BC-6DDF850C464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616651" y="5911785"/>
                <a:ext cx="52416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4F1365E-CDAB-4690-9CA8-3B9088A8CB8F}"/>
                  </a:ext>
                </a:extLst>
              </p14:cNvPr>
              <p14:cNvContentPartPr/>
              <p14:nvPr/>
            </p14:nvContentPartPr>
            <p14:xfrm>
              <a:off x="2679651" y="3718305"/>
              <a:ext cx="5815440" cy="3437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4F1365E-CDAB-4690-9CA8-3B9088A8CB8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661651" y="3682305"/>
                <a:ext cx="5851080" cy="35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652961C-CB76-4921-A330-01E057D80BF7}"/>
                  </a:ext>
                </a:extLst>
              </p14:cNvPr>
              <p14:cNvContentPartPr/>
              <p14:nvPr/>
            </p14:nvContentPartPr>
            <p14:xfrm>
              <a:off x="8772291" y="1824145"/>
              <a:ext cx="330480" cy="435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652961C-CB76-4921-A330-01E057D80BF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754651" y="1788145"/>
                <a:ext cx="36612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ECEE73A-F9A6-4135-A9C2-F4252D49AEC6}"/>
                  </a:ext>
                </a:extLst>
              </p14:cNvPr>
              <p14:cNvContentPartPr/>
              <p14:nvPr/>
            </p14:nvContentPartPr>
            <p14:xfrm>
              <a:off x="8591211" y="1690225"/>
              <a:ext cx="151560" cy="192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ECEE73A-F9A6-4135-A9C2-F4252D49AEC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573571" y="1654225"/>
                <a:ext cx="1872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2B4C168-4213-4887-A4F2-C9C040A3AEA6}"/>
                  </a:ext>
                </a:extLst>
              </p14:cNvPr>
              <p14:cNvContentPartPr/>
              <p14:nvPr/>
            </p14:nvContentPartPr>
            <p14:xfrm>
              <a:off x="9206811" y="1918105"/>
              <a:ext cx="244440" cy="495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2B4C168-4213-4887-A4F2-C9C040A3AEA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89171" y="1882465"/>
                <a:ext cx="2800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205998D-208B-4FE4-9116-9D4620FF9B41}"/>
                  </a:ext>
                </a:extLst>
              </p14:cNvPr>
              <p14:cNvContentPartPr/>
              <p14:nvPr/>
            </p14:nvContentPartPr>
            <p14:xfrm>
              <a:off x="9550971" y="1417705"/>
              <a:ext cx="223920" cy="1756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205998D-208B-4FE4-9116-9D4620FF9B4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533331" y="1381705"/>
                <a:ext cx="25956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50D06C2-9412-44DC-87D5-11857645DB86}"/>
                  </a:ext>
                </a:extLst>
              </p14:cNvPr>
              <p14:cNvContentPartPr/>
              <p14:nvPr/>
            </p14:nvContentPartPr>
            <p14:xfrm>
              <a:off x="9650691" y="1625425"/>
              <a:ext cx="170640" cy="149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50D06C2-9412-44DC-87D5-11857645DB8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33051" y="1589425"/>
                <a:ext cx="20628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584CA52-8F05-44F8-9FBA-ECB8FAE12ACA}"/>
                  </a:ext>
                </a:extLst>
              </p14:cNvPr>
              <p14:cNvContentPartPr/>
              <p14:nvPr/>
            </p14:nvContentPartPr>
            <p14:xfrm>
              <a:off x="9938691" y="1095865"/>
              <a:ext cx="401040" cy="369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584CA52-8F05-44F8-9FBA-ECB8FAE12AC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920691" y="1059865"/>
                <a:ext cx="4366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2D110ED-5907-4DB4-8AB6-D0BBB2E1A33D}"/>
                  </a:ext>
                </a:extLst>
              </p14:cNvPr>
              <p14:cNvContentPartPr/>
              <p14:nvPr/>
            </p14:nvContentPartPr>
            <p14:xfrm>
              <a:off x="10510011" y="966265"/>
              <a:ext cx="267480" cy="321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2D110ED-5907-4DB4-8AB6-D0BBB2E1A33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492011" y="930265"/>
                <a:ext cx="3031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22AC674-D3D3-43EF-8E22-BE7EA5D046D1}"/>
                  </a:ext>
                </a:extLst>
              </p14:cNvPr>
              <p14:cNvContentPartPr/>
              <p14:nvPr/>
            </p14:nvContentPartPr>
            <p14:xfrm>
              <a:off x="10357011" y="824785"/>
              <a:ext cx="296280" cy="189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22AC674-D3D3-43EF-8E22-BE7EA5D046D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339011" y="789145"/>
                <a:ext cx="3319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D7B1804-359A-4A52-B909-B2EEE211D148}"/>
                  </a:ext>
                </a:extLst>
              </p14:cNvPr>
              <p14:cNvContentPartPr/>
              <p14:nvPr/>
            </p14:nvContentPartPr>
            <p14:xfrm>
              <a:off x="10863891" y="977425"/>
              <a:ext cx="132120" cy="148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D7B1804-359A-4A52-B909-B2EEE211D14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845891" y="941425"/>
                <a:ext cx="1677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5629F89-363C-4EC6-AEE2-D1D1F696D5AC}"/>
                  </a:ext>
                </a:extLst>
              </p14:cNvPr>
              <p14:cNvContentPartPr/>
              <p14:nvPr/>
            </p14:nvContentPartPr>
            <p14:xfrm>
              <a:off x="9741051" y="2029345"/>
              <a:ext cx="222120" cy="225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5629F89-363C-4EC6-AEE2-D1D1F696D5A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723051" y="1993345"/>
                <a:ext cx="2577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2541A40-5E7F-4797-82BB-BD85DE80C278}"/>
                  </a:ext>
                </a:extLst>
              </p14:cNvPr>
              <p14:cNvContentPartPr/>
              <p14:nvPr/>
            </p14:nvContentPartPr>
            <p14:xfrm>
              <a:off x="9822771" y="2220145"/>
              <a:ext cx="332280" cy="242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2541A40-5E7F-4797-82BB-BD85DE80C27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805131" y="2184145"/>
                <a:ext cx="3679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71F960D-0807-475B-91A0-7F89186E0E84}"/>
                  </a:ext>
                </a:extLst>
              </p14:cNvPr>
              <p14:cNvContentPartPr/>
              <p14:nvPr/>
            </p14:nvContentPartPr>
            <p14:xfrm>
              <a:off x="10329651" y="1746025"/>
              <a:ext cx="291240" cy="325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71F960D-0807-475B-91A0-7F89186E0E8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311651" y="1710025"/>
                <a:ext cx="326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A2EA7A-DDEC-401D-A5E4-F2AC6552DEB3}"/>
                  </a:ext>
                </a:extLst>
              </p14:cNvPr>
              <p14:cNvContentPartPr/>
              <p14:nvPr/>
            </p14:nvContentPartPr>
            <p14:xfrm>
              <a:off x="10682811" y="1602025"/>
              <a:ext cx="190080" cy="315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A2EA7A-DDEC-401D-A5E4-F2AC6552DEB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664811" y="1566385"/>
                <a:ext cx="2257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6C1AABC-014F-4F45-8001-735E9D08C7E2}"/>
                  </a:ext>
                </a:extLst>
              </p14:cNvPr>
              <p14:cNvContentPartPr/>
              <p14:nvPr/>
            </p14:nvContentPartPr>
            <p14:xfrm>
              <a:off x="10881891" y="1375585"/>
              <a:ext cx="125640" cy="1396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6C1AABC-014F-4F45-8001-735E9D08C7E2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863891" y="1339945"/>
                <a:ext cx="161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8BA6057-9AFC-4256-AE76-5A5FA1CB370C}"/>
                  </a:ext>
                </a:extLst>
              </p14:cNvPr>
              <p14:cNvContentPartPr/>
              <p14:nvPr/>
            </p14:nvContentPartPr>
            <p14:xfrm>
              <a:off x="10872891" y="1489345"/>
              <a:ext cx="332280" cy="221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8BA6057-9AFC-4256-AE76-5A5FA1CB370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855251" y="1453345"/>
                <a:ext cx="3679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B3AC988-DC2E-4420-8E88-D6C85D457FEE}"/>
                  </a:ext>
                </a:extLst>
              </p14:cNvPr>
              <p14:cNvContentPartPr/>
              <p14:nvPr/>
            </p14:nvContentPartPr>
            <p14:xfrm>
              <a:off x="11125611" y="1566025"/>
              <a:ext cx="133920" cy="317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B3AC988-DC2E-4420-8E88-D6C85D457FE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107611" y="1530025"/>
                <a:ext cx="16956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1C8330F-115F-48AF-A787-EBFF26BD9547}"/>
                  </a:ext>
                </a:extLst>
              </p14:cNvPr>
              <p14:cNvContentPartPr/>
              <p14:nvPr/>
            </p14:nvContentPartPr>
            <p14:xfrm>
              <a:off x="11289411" y="1131505"/>
              <a:ext cx="243720" cy="318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1C8330F-115F-48AF-A787-EBFF26BD954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271411" y="1095505"/>
                <a:ext cx="27936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C16DC5B-EEB5-46ED-9B9D-EC4646830321}"/>
                  </a:ext>
                </a:extLst>
              </p14:cNvPr>
              <p14:cNvContentPartPr/>
              <p14:nvPr/>
            </p14:nvContentPartPr>
            <p14:xfrm>
              <a:off x="9895131" y="2577985"/>
              <a:ext cx="477000" cy="355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C16DC5B-EEB5-46ED-9B9D-EC464683032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877131" y="2542345"/>
                <a:ext cx="5126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ABBBE23-5BAC-45C3-932E-B8B5AE931E4A}"/>
                  </a:ext>
                </a:extLst>
              </p14:cNvPr>
              <p14:cNvContentPartPr/>
              <p14:nvPr/>
            </p14:nvContentPartPr>
            <p14:xfrm>
              <a:off x="10030851" y="2942665"/>
              <a:ext cx="405360" cy="217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ABBBE23-5BAC-45C3-932E-B8B5AE931E4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013211" y="2907025"/>
                <a:ext cx="4410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3BA6D6D-7CBE-434F-A55D-596BDC28CD63}"/>
                  </a:ext>
                </a:extLst>
              </p14:cNvPr>
              <p14:cNvContentPartPr/>
              <p14:nvPr/>
            </p14:nvContentPartPr>
            <p14:xfrm>
              <a:off x="10845531" y="2164705"/>
              <a:ext cx="324360" cy="2772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3BA6D6D-7CBE-434F-A55D-596BDC28CD6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827891" y="2128705"/>
                <a:ext cx="3600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EC5AD79-3C3B-4063-A614-6467C932B888}"/>
                  </a:ext>
                </a:extLst>
              </p14:cNvPr>
              <p14:cNvContentPartPr/>
              <p14:nvPr/>
            </p14:nvContentPartPr>
            <p14:xfrm>
              <a:off x="10845531" y="2400505"/>
              <a:ext cx="477000" cy="252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EC5AD79-3C3B-4063-A614-6467C932B88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827891" y="2364505"/>
                <a:ext cx="5126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2C2672D-87CB-4164-A069-DAAE20B02B82}"/>
                  </a:ext>
                </a:extLst>
              </p14:cNvPr>
              <p14:cNvContentPartPr/>
              <p14:nvPr/>
            </p14:nvContentPartPr>
            <p14:xfrm>
              <a:off x="11197611" y="2453065"/>
              <a:ext cx="165960" cy="599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2C2672D-87CB-4164-A069-DAAE20B02B8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179611" y="2417425"/>
                <a:ext cx="20160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0922550-3D8F-49F9-9538-CCC8457EA623}"/>
                  </a:ext>
                </a:extLst>
              </p14:cNvPr>
              <p14:cNvContentPartPr/>
              <p14:nvPr/>
            </p14:nvContentPartPr>
            <p14:xfrm>
              <a:off x="9487251" y="3060025"/>
              <a:ext cx="406800" cy="3672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0922550-3D8F-49F9-9538-CCC8457EA62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469611" y="3024025"/>
                <a:ext cx="4424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FF40617-5461-4B55-BF96-9E78F57D8693}"/>
                  </a:ext>
                </a:extLst>
              </p14:cNvPr>
              <p14:cNvContentPartPr/>
              <p14:nvPr/>
            </p14:nvContentPartPr>
            <p14:xfrm>
              <a:off x="9342891" y="2972905"/>
              <a:ext cx="148320" cy="1231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FF40617-5461-4B55-BF96-9E78F57D869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324891" y="2936905"/>
                <a:ext cx="1839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7CB4ACC-494A-4470-B5A9-4BCC82F048B2}"/>
                  </a:ext>
                </a:extLst>
              </p14:cNvPr>
              <p14:cNvContentPartPr/>
              <p14:nvPr/>
            </p14:nvContentPartPr>
            <p14:xfrm>
              <a:off x="10067211" y="3383665"/>
              <a:ext cx="196560" cy="344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7CB4ACC-494A-4470-B5A9-4BCC82F048B2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049211" y="3347665"/>
                <a:ext cx="2322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96A2D3A-17F3-4220-9C88-60F88B625C53}"/>
                  </a:ext>
                </a:extLst>
              </p14:cNvPr>
              <p14:cNvContentPartPr/>
              <p14:nvPr/>
            </p14:nvContentPartPr>
            <p14:xfrm>
              <a:off x="8826651" y="2987305"/>
              <a:ext cx="593640" cy="839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96A2D3A-17F3-4220-9C88-60F88B625C5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809011" y="2951665"/>
                <a:ext cx="62928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4E9C4DB-6A9F-4964-B14A-2C25F1EAE45F}"/>
                  </a:ext>
                </a:extLst>
              </p14:cNvPr>
              <p14:cNvContentPartPr/>
              <p14:nvPr/>
            </p14:nvContentPartPr>
            <p14:xfrm>
              <a:off x="8979651" y="1612465"/>
              <a:ext cx="3116160" cy="2632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4E9C4DB-6A9F-4964-B14A-2C25F1EAE45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962011" y="1576825"/>
                <a:ext cx="3151800" cy="27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D645517-7630-4137-A0DD-4B66B34AFA97}"/>
                  </a:ext>
                </a:extLst>
              </p14:cNvPr>
              <p14:cNvContentPartPr/>
              <p14:nvPr/>
            </p14:nvContentPartPr>
            <p14:xfrm>
              <a:off x="9750411" y="4668145"/>
              <a:ext cx="366840" cy="5241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D645517-7630-4137-A0DD-4B66B34AFA97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732411" y="4632145"/>
                <a:ext cx="40248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75151B1-4D1A-4247-8DE8-AEC59F08646A}"/>
                  </a:ext>
                </a:extLst>
              </p14:cNvPr>
              <p14:cNvContentPartPr/>
              <p14:nvPr/>
            </p14:nvContentPartPr>
            <p14:xfrm>
              <a:off x="9569331" y="4455025"/>
              <a:ext cx="311040" cy="2437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75151B1-4D1A-4247-8DE8-AEC59F08646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551331" y="4419385"/>
                <a:ext cx="3466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5ED942E-0A9C-4638-8ABC-3190FF8078F2}"/>
                  </a:ext>
                </a:extLst>
              </p14:cNvPr>
              <p14:cNvContentPartPr/>
              <p14:nvPr/>
            </p14:nvContentPartPr>
            <p14:xfrm>
              <a:off x="10148571" y="4739425"/>
              <a:ext cx="224280" cy="126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5ED942E-0A9C-4638-8ABC-3190FF8078F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130571" y="4703425"/>
                <a:ext cx="259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675B667-8D7E-4E5B-9984-C33049AAA5F1}"/>
                  </a:ext>
                </a:extLst>
              </p14:cNvPr>
              <p14:cNvContentPartPr/>
              <p14:nvPr/>
            </p14:nvContentPartPr>
            <p14:xfrm>
              <a:off x="10510731" y="4437745"/>
              <a:ext cx="232920" cy="170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675B667-8D7E-4E5B-9984-C33049AAA5F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492731" y="4401745"/>
                <a:ext cx="2685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882CE4A-E9B7-4008-91F8-A44D6E66E4CC}"/>
                  </a:ext>
                </a:extLst>
              </p14:cNvPr>
              <p14:cNvContentPartPr/>
              <p14:nvPr/>
            </p14:nvContentPartPr>
            <p14:xfrm>
              <a:off x="10637451" y="4686865"/>
              <a:ext cx="170640" cy="120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882CE4A-E9B7-4008-91F8-A44D6E66E4C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619811" y="4650865"/>
                <a:ext cx="20628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687AD70-D651-44C8-AD64-338374964E51}"/>
                  </a:ext>
                </a:extLst>
              </p14:cNvPr>
              <p14:cNvContentPartPr/>
              <p14:nvPr/>
            </p14:nvContentPartPr>
            <p14:xfrm>
              <a:off x="10954251" y="4136065"/>
              <a:ext cx="312120" cy="340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687AD70-D651-44C8-AD64-338374964E5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936251" y="4100425"/>
                <a:ext cx="34776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68D87DD-595F-409B-95CC-D942A92330B0}"/>
                  </a:ext>
                </a:extLst>
              </p14:cNvPr>
              <p14:cNvContentPartPr/>
              <p14:nvPr/>
            </p14:nvContentPartPr>
            <p14:xfrm>
              <a:off x="10782171" y="3951385"/>
              <a:ext cx="240840" cy="2494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68D87DD-595F-409B-95CC-D942A92330B0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764531" y="3915385"/>
                <a:ext cx="2764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ABB921E-7A56-402C-A93B-03A04D7C5765}"/>
                  </a:ext>
                </a:extLst>
              </p14:cNvPr>
              <p14:cNvContentPartPr/>
              <p14:nvPr/>
            </p14:nvContentPartPr>
            <p14:xfrm>
              <a:off x="11361411" y="4290865"/>
              <a:ext cx="119520" cy="112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ABB921E-7A56-402C-A93B-03A04D7C5765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343771" y="4255225"/>
                <a:ext cx="1551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ACB85EE-927F-4E0F-B4B2-A11ADFC00573}"/>
                  </a:ext>
                </a:extLst>
              </p14:cNvPr>
              <p14:cNvContentPartPr/>
              <p14:nvPr/>
            </p14:nvContentPartPr>
            <p14:xfrm>
              <a:off x="10130571" y="5622505"/>
              <a:ext cx="291240" cy="3463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ACB85EE-927F-4E0F-B4B2-A11ADFC0057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112571" y="5586505"/>
                <a:ext cx="326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8321D98-93B0-4048-9623-17EC7948035E}"/>
                  </a:ext>
                </a:extLst>
              </p14:cNvPr>
              <p14:cNvContentPartPr/>
              <p14:nvPr/>
            </p14:nvContentPartPr>
            <p14:xfrm>
              <a:off x="9967491" y="5416945"/>
              <a:ext cx="336240" cy="3139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8321D98-93B0-4048-9623-17EC7948035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949851" y="5381305"/>
                <a:ext cx="3718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041B840-89EF-4E06-A4AD-4E493178821D}"/>
                  </a:ext>
                </a:extLst>
              </p14:cNvPr>
              <p14:cNvContentPartPr/>
              <p14:nvPr/>
            </p14:nvContentPartPr>
            <p14:xfrm>
              <a:off x="10528731" y="5594785"/>
              <a:ext cx="351000" cy="2484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041B840-89EF-4E06-A4AD-4E493178821D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510731" y="5558785"/>
                <a:ext cx="3866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8E94846-3E3A-4FEC-9ABB-8D93EB33B754}"/>
                  </a:ext>
                </a:extLst>
              </p14:cNvPr>
              <p14:cNvContentPartPr/>
              <p14:nvPr/>
            </p14:nvContentPartPr>
            <p14:xfrm>
              <a:off x="10909251" y="5321545"/>
              <a:ext cx="121320" cy="174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8E94846-3E3A-4FEC-9ABB-8D93EB33B75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891251" y="5285545"/>
                <a:ext cx="156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CE08A04-0E61-428A-9D68-1F7E8F79C1B0}"/>
                  </a:ext>
                </a:extLst>
              </p14:cNvPr>
              <p14:cNvContentPartPr/>
              <p14:nvPr/>
            </p14:nvContentPartPr>
            <p14:xfrm>
              <a:off x="10981611" y="5393545"/>
              <a:ext cx="168840" cy="1836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CE08A04-0E61-428A-9D68-1F7E8F79C1B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963611" y="5357545"/>
                <a:ext cx="20448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4720060-20BD-4794-BD80-D305EABF4C22}"/>
                  </a:ext>
                </a:extLst>
              </p14:cNvPr>
              <p14:cNvContentPartPr/>
              <p14:nvPr/>
            </p14:nvContentPartPr>
            <p14:xfrm>
              <a:off x="11062971" y="4788745"/>
              <a:ext cx="214560" cy="211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4720060-20BD-4794-BD80-D305EABF4C22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044971" y="4753105"/>
                <a:ext cx="2502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396ECCC-AB37-47D4-B12B-E64FB92B69D1}"/>
                  </a:ext>
                </a:extLst>
              </p14:cNvPr>
              <p14:cNvContentPartPr/>
              <p14:nvPr/>
            </p14:nvContentPartPr>
            <p14:xfrm>
              <a:off x="11189691" y="4984945"/>
              <a:ext cx="323640" cy="230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396ECCC-AB37-47D4-B12B-E64FB92B69D1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172051" y="4949305"/>
                <a:ext cx="3592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3A9560D-60D1-45C8-929C-8480071AC13A}"/>
                  </a:ext>
                </a:extLst>
              </p14:cNvPr>
              <p14:cNvContentPartPr/>
              <p14:nvPr/>
            </p14:nvContentPartPr>
            <p14:xfrm>
              <a:off x="11437011" y="5123905"/>
              <a:ext cx="274320" cy="362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3A9560D-60D1-45C8-929C-8480071AC13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1419011" y="5087905"/>
                <a:ext cx="3099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CE943B2-7FE3-4338-A99E-4061250709DD}"/>
                  </a:ext>
                </a:extLst>
              </p14:cNvPr>
              <p14:cNvContentPartPr/>
              <p14:nvPr/>
            </p14:nvContentPartPr>
            <p14:xfrm>
              <a:off x="9532971" y="5513425"/>
              <a:ext cx="486360" cy="650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CE943B2-7FE3-4338-A99E-4061250709DD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515331" y="5477425"/>
                <a:ext cx="52200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7CBB85B-A964-4982-8D20-8B7FB0D638B4}"/>
                  </a:ext>
                </a:extLst>
              </p14:cNvPr>
              <p14:cNvContentPartPr/>
              <p14:nvPr/>
            </p14:nvContentPartPr>
            <p14:xfrm>
              <a:off x="9514971" y="4235425"/>
              <a:ext cx="2898720" cy="2485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7CBB85B-A964-4982-8D20-8B7FB0D638B4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496971" y="4199785"/>
                <a:ext cx="2934360" cy="25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6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D3D5A1-626C-47FC-8D18-CAFCB325A8E6}"/>
                  </a:ext>
                </a:extLst>
              </p14:cNvPr>
              <p14:cNvContentPartPr/>
              <p14:nvPr/>
            </p14:nvContentPartPr>
            <p14:xfrm>
              <a:off x="1040571" y="542025"/>
              <a:ext cx="456480" cy="579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D3D5A1-626C-47FC-8D18-CAFCB325A8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2931" y="506385"/>
                <a:ext cx="49212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F386239-8272-4CC9-A6F9-EA5B7EE3B733}"/>
                  </a:ext>
                </a:extLst>
              </p14:cNvPr>
              <p14:cNvContentPartPr/>
              <p14:nvPr/>
            </p14:nvContentPartPr>
            <p14:xfrm>
              <a:off x="923211" y="431145"/>
              <a:ext cx="280080" cy="84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F386239-8272-4CC9-A6F9-EA5B7EE3B7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211" y="395145"/>
                <a:ext cx="3157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7105A53-5EF5-45AA-B0FF-64497C19D9ED}"/>
                  </a:ext>
                </a:extLst>
              </p14:cNvPr>
              <p14:cNvContentPartPr/>
              <p14:nvPr/>
            </p14:nvContentPartPr>
            <p14:xfrm>
              <a:off x="1619811" y="868905"/>
              <a:ext cx="43560" cy="226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7105A53-5EF5-45AA-B0FF-64497C19D9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1811" y="832905"/>
                <a:ext cx="792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B80A958-07D8-45F3-B344-765D6D751AB0}"/>
                  </a:ext>
                </a:extLst>
              </p14:cNvPr>
              <p14:cNvContentPartPr/>
              <p14:nvPr/>
            </p14:nvContentPartPr>
            <p14:xfrm>
              <a:off x="2269251" y="467865"/>
              <a:ext cx="343440" cy="476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B80A958-07D8-45F3-B344-765D6D751A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1611" y="431865"/>
                <a:ext cx="3790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E28830-2CC8-41CC-A8A0-D5F5AA4E035A}"/>
                  </a:ext>
                </a:extLst>
              </p14:cNvPr>
              <p14:cNvContentPartPr/>
              <p14:nvPr/>
            </p14:nvContentPartPr>
            <p14:xfrm>
              <a:off x="2172411" y="408105"/>
              <a:ext cx="254520" cy="126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E28830-2CC8-41CC-A8A0-D5F5AA4E03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54411" y="372465"/>
                <a:ext cx="2901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E593F9-31C3-4E43-8B57-937FF77DD68C}"/>
                  </a:ext>
                </a:extLst>
              </p14:cNvPr>
              <p14:cNvContentPartPr/>
              <p14:nvPr/>
            </p14:nvContentPartPr>
            <p14:xfrm>
              <a:off x="2833371" y="796905"/>
              <a:ext cx="178560" cy="212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E593F9-31C3-4E43-8B57-937FF77DD6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15731" y="760905"/>
                <a:ext cx="2142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2B5220-3890-43DD-BA8F-0B16D0EF53E7}"/>
                  </a:ext>
                </a:extLst>
              </p14:cNvPr>
              <p14:cNvContentPartPr/>
              <p14:nvPr/>
            </p14:nvContentPartPr>
            <p14:xfrm>
              <a:off x="3874491" y="513225"/>
              <a:ext cx="353160" cy="43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2B5220-3890-43DD-BA8F-0B16D0EF53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56491" y="477225"/>
                <a:ext cx="38880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B01C9D-E6AF-459E-8BFC-A188B943414E}"/>
                  </a:ext>
                </a:extLst>
              </p14:cNvPr>
              <p14:cNvContentPartPr/>
              <p14:nvPr/>
            </p14:nvContentPartPr>
            <p14:xfrm>
              <a:off x="3693411" y="345105"/>
              <a:ext cx="285480" cy="13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B01C9D-E6AF-459E-8BFC-A188B94341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5411" y="309465"/>
                <a:ext cx="3211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AFEEDC-1548-4A2D-A2DA-960A0AA59B00}"/>
                  </a:ext>
                </a:extLst>
              </p14:cNvPr>
              <p14:cNvContentPartPr/>
              <p14:nvPr/>
            </p14:nvContentPartPr>
            <p14:xfrm>
              <a:off x="4383891" y="696825"/>
              <a:ext cx="157680" cy="36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AFEEDC-1548-4A2D-A2DA-960A0AA59B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66251" y="660825"/>
                <a:ext cx="1933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55B04BC-5025-4C06-92F5-47DB1F97DC98}"/>
                  </a:ext>
                </a:extLst>
              </p14:cNvPr>
              <p14:cNvContentPartPr/>
              <p14:nvPr/>
            </p14:nvContentPartPr>
            <p14:xfrm>
              <a:off x="5326371" y="489105"/>
              <a:ext cx="342000" cy="547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55B04BC-5025-4C06-92F5-47DB1F97DC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08731" y="453105"/>
                <a:ext cx="37764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7DD514-0EA3-4155-A841-3B6A094F222C}"/>
                  </a:ext>
                </a:extLst>
              </p14:cNvPr>
              <p14:cNvContentPartPr/>
              <p14:nvPr/>
            </p14:nvContentPartPr>
            <p14:xfrm>
              <a:off x="5178051" y="392265"/>
              <a:ext cx="255600" cy="13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7DD514-0EA3-4155-A841-3B6A094F222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60411" y="356625"/>
                <a:ext cx="2912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4B8EC71-4644-483F-9027-EAA880F3427B}"/>
                  </a:ext>
                </a:extLst>
              </p14:cNvPr>
              <p14:cNvContentPartPr/>
              <p14:nvPr/>
            </p14:nvContentPartPr>
            <p14:xfrm>
              <a:off x="5703291" y="704385"/>
              <a:ext cx="222480" cy="302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4B8EC71-4644-483F-9027-EAA880F342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5651" y="668745"/>
                <a:ext cx="25812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484355-84FA-42A5-B054-3F897B2AD293}"/>
                  </a:ext>
                </a:extLst>
              </p14:cNvPr>
              <p14:cNvContentPartPr/>
              <p14:nvPr/>
            </p14:nvContentPartPr>
            <p14:xfrm>
              <a:off x="5757651" y="272385"/>
              <a:ext cx="380520" cy="1175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484355-84FA-42A5-B054-3F897B2AD29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40011" y="236385"/>
                <a:ext cx="416160" cy="12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5C1955F-BCFE-454E-857B-2ED21DB9E030}"/>
                  </a:ext>
                </a:extLst>
              </p14:cNvPr>
              <p14:cNvContentPartPr/>
              <p14:nvPr/>
            </p14:nvContentPartPr>
            <p14:xfrm>
              <a:off x="624771" y="316665"/>
              <a:ext cx="243720" cy="1451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5C1955F-BCFE-454E-857B-2ED21DB9E03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6771" y="280665"/>
                <a:ext cx="279360" cy="15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3CDDCCD-288A-4738-98AD-0639FAEBFEEF}"/>
                  </a:ext>
                </a:extLst>
              </p14:cNvPr>
              <p14:cNvContentPartPr/>
              <p14:nvPr/>
            </p14:nvContentPartPr>
            <p14:xfrm>
              <a:off x="1104291" y="3078585"/>
              <a:ext cx="809280" cy="289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3CDDCCD-288A-4738-98AD-0639FAEBFEE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6291" y="3042945"/>
                <a:ext cx="8449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C95C566-5C0C-4D1D-9808-839C599B9F9F}"/>
                  </a:ext>
                </a:extLst>
              </p14:cNvPr>
              <p14:cNvContentPartPr/>
              <p14:nvPr/>
            </p14:nvContentPartPr>
            <p14:xfrm>
              <a:off x="1267011" y="3501945"/>
              <a:ext cx="529560" cy="128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C95C566-5C0C-4D1D-9808-839C599B9F9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49011" y="3466305"/>
                <a:ext cx="5652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F8711C0-45E3-43C3-8340-A5467218897C}"/>
                  </a:ext>
                </a:extLst>
              </p14:cNvPr>
              <p14:cNvContentPartPr/>
              <p14:nvPr/>
            </p14:nvContentPartPr>
            <p14:xfrm>
              <a:off x="2305251" y="2009745"/>
              <a:ext cx="641160" cy="227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F8711C0-45E3-43C3-8340-A5467218897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87251" y="1973745"/>
                <a:ext cx="676800" cy="23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333FB4-D22B-4F3E-A6CE-1ED3337D2F6F}"/>
                  </a:ext>
                </a:extLst>
              </p14:cNvPr>
              <p14:cNvContentPartPr/>
              <p14:nvPr/>
            </p14:nvContentPartPr>
            <p14:xfrm>
              <a:off x="3116331" y="2468025"/>
              <a:ext cx="61560" cy="212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333FB4-D22B-4F3E-A6CE-1ED3337D2F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98331" y="2432025"/>
                <a:ext cx="972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E049E1-7640-42B1-9621-83714C8750E9}"/>
                  </a:ext>
                </a:extLst>
              </p14:cNvPr>
              <p14:cNvContentPartPr/>
              <p14:nvPr/>
            </p14:nvContentPartPr>
            <p14:xfrm>
              <a:off x="2996451" y="3009465"/>
              <a:ext cx="610200" cy="186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E049E1-7640-42B1-9621-83714C8750E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78451" y="2973825"/>
                <a:ext cx="64584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824C7CD-CE14-45DB-91BE-1C0577081AC5}"/>
                  </a:ext>
                </a:extLst>
              </p14:cNvPr>
              <p14:cNvContentPartPr/>
              <p14:nvPr/>
            </p14:nvContentPartPr>
            <p14:xfrm>
              <a:off x="3429171" y="3267945"/>
              <a:ext cx="185760" cy="445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824C7CD-CE14-45DB-91BE-1C0577081AC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11171" y="3232305"/>
                <a:ext cx="2214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789CE60-F940-45AA-8F4C-D7E1662DA526}"/>
                  </a:ext>
                </a:extLst>
              </p14:cNvPr>
              <p14:cNvContentPartPr/>
              <p14:nvPr/>
            </p14:nvContentPartPr>
            <p14:xfrm>
              <a:off x="4589811" y="2243745"/>
              <a:ext cx="792360" cy="492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789CE60-F940-45AA-8F4C-D7E1662DA52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72171" y="2208105"/>
                <a:ext cx="82800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D16B5FF-43B2-4B31-AE2B-25229E49CE0E}"/>
                  </a:ext>
                </a:extLst>
              </p14:cNvPr>
              <p14:cNvContentPartPr/>
              <p14:nvPr/>
            </p14:nvContentPartPr>
            <p14:xfrm>
              <a:off x="4797891" y="2867265"/>
              <a:ext cx="728640" cy="247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D16B5FF-43B2-4B31-AE2B-25229E49CE0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80251" y="2831265"/>
                <a:ext cx="7642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2F94AD-ABB9-456B-AE97-F47429CCAD5C}"/>
                  </a:ext>
                </a:extLst>
              </p14:cNvPr>
              <p14:cNvContentPartPr/>
              <p14:nvPr/>
            </p14:nvContentPartPr>
            <p14:xfrm>
              <a:off x="5161491" y="3132225"/>
              <a:ext cx="316080" cy="462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2F94AD-ABB9-456B-AE97-F47429CCAD5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43851" y="3096585"/>
                <a:ext cx="35172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37AFE0-12C6-478E-AD19-F74E750386DD}"/>
                  </a:ext>
                </a:extLst>
              </p14:cNvPr>
              <p14:cNvContentPartPr/>
              <p14:nvPr/>
            </p14:nvContentPartPr>
            <p14:xfrm>
              <a:off x="6572331" y="2043225"/>
              <a:ext cx="655920" cy="518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37AFE0-12C6-478E-AD19-F74E750386D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54331" y="2007585"/>
                <a:ext cx="69156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4126EE2-4328-4610-AB68-E278EC32B047}"/>
                  </a:ext>
                </a:extLst>
              </p14:cNvPr>
              <p14:cNvContentPartPr/>
              <p14:nvPr/>
            </p14:nvContentPartPr>
            <p14:xfrm>
              <a:off x="6735411" y="2595105"/>
              <a:ext cx="437760" cy="229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4126EE2-4328-4610-AB68-E278EC32B04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17411" y="2559105"/>
                <a:ext cx="47340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394D776-E5BA-42EE-B63B-292EBFDBD839}"/>
                  </a:ext>
                </a:extLst>
              </p14:cNvPr>
              <p14:cNvContentPartPr/>
              <p14:nvPr/>
            </p14:nvContentPartPr>
            <p14:xfrm>
              <a:off x="7014411" y="2742705"/>
              <a:ext cx="268200" cy="29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394D776-E5BA-42EE-B63B-292EBFDBD8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96411" y="2707065"/>
                <a:ext cx="3038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470F73E-BA27-4FF3-A5A5-3878461A5A1F}"/>
                  </a:ext>
                </a:extLst>
              </p14:cNvPr>
              <p14:cNvContentPartPr/>
              <p14:nvPr/>
            </p14:nvContentPartPr>
            <p14:xfrm>
              <a:off x="8111691" y="1837305"/>
              <a:ext cx="62280" cy="345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470F73E-BA27-4FF3-A5A5-3878461A5A1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093691" y="1801665"/>
                <a:ext cx="9792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89AEF29-BF85-41E7-99AF-42E7937F394F}"/>
                  </a:ext>
                </a:extLst>
              </p14:cNvPr>
              <p14:cNvContentPartPr/>
              <p14:nvPr/>
            </p14:nvContentPartPr>
            <p14:xfrm>
              <a:off x="7939611" y="2197665"/>
              <a:ext cx="555840" cy="210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89AEF29-BF85-41E7-99AF-42E7937F394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921611" y="2161665"/>
                <a:ext cx="5914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375FA7C-334D-4177-A2FC-BA52F340D491}"/>
                  </a:ext>
                </a:extLst>
              </p14:cNvPr>
              <p14:cNvContentPartPr/>
              <p14:nvPr/>
            </p14:nvContentPartPr>
            <p14:xfrm>
              <a:off x="8263611" y="2444265"/>
              <a:ext cx="312840" cy="408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375FA7C-334D-4177-A2FC-BA52F340D49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245611" y="2408265"/>
                <a:ext cx="34848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E3487EC-783A-458D-B3DF-7179271BC98F}"/>
                  </a:ext>
                </a:extLst>
              </p14:cNvPr>
              <p14:cNvContentPartPr/>
              <p14:nvPr/>
            </p14:nvContentPartPr>
            <p14:xfrm>
              <a:off x="8310771" y="1321785"/>
              <a:ext cx="1191600" cy="2318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E3487EC-783A-458D-B3DF-7179271BC98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292771" y="1285785"/>
                <a:ext cx="1227240" cy="23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5C68A4-B62E-4AA0-A66E-A837706862E2}"/>
                  </a:ext>
                </a:extLst>
              </p14:cNvPr>
              <p14:cNvContentPartPr/>
              <p14:nvPr/>
            </p14:nvContentPartPr>
            <p14:xfrm>
              <a:off x="9376371" y="1332945"/>
              <a:ext cx="2014920" cy="1780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5C68A4-B62E-4AA0-A66E-A837706862E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358371" y="1297305"/>
                <a:ext cx="2050560" cy="18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5E6742C-339F-4E03-8A46-AF5E850D0314}"/>
                  </a:ext>
                </a:extLst>
              </p14:cNvPr>
              <p14:cNvContentPartPr/>
              <p14:nvPr/>
            </p14:nvContentPartPr>
            <p14:xfrm>
              <a:off x="6382971" y="3704265"/>
              <a:ext cx="1479240" cy="960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5E6742C-339F-4E03-8A46-AF5E850D031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64971" y="3668265"/>
                <a:ext cx="151488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88C9E8C-8EC5-439A-A943-C52E5AEE5B12}"/>
                  </a:ext>
                </a:extLst>
              </p14:cNvPr>
              <p14:cNvContentPartPr/>
              <p14:nvPr/>
            </p14:nvContentPartPr>
            <p14:xfrm>
              <a:off x="7871571" y="4039065"/>
              <a:ext cx="522360" cy="457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88C9E8C-8EC5-439A-A943-C52E5AEE5B1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53571" y="4003065"/>
                <a:ext cx="55800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48495A4-C4A9-4469-9B72-87031AA417BD}"/>
                  </a:ext>
                </a:extLst>
              </p14:cNvPr>
              <p14:cNvContentPartPr/>
              <p14:nvPr/>
            </p14:nvContentPartPr>
            <p14:xfrm>
              <a:off x="8467011" y="3398265"/>
              <a:ext cx="684720" cy="887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48495A4-C4A9-4469-9B72-87031AA417B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49011" y="3362265"/>
                <a:ext cx="720360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B8C1A61-0448-4FB3-BAFA-26678EB6DF9E}"/>
                  </a:ext>
                </a:extLst>
              </p14:cNvPr>
              <p14:cNvContentPartPr/>
              <p14:nvPr/>
            </p14:nvContentPartPr>
            <p14:xfrm>
              <a:off x="3847491" y="5148945"/>
              <a:ext cx="219600" cy="380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B8C1A61-0448-4FB3-BAFA-26678EB6DF9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29491" y="5113305"/>
                <a:ext cx="2552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C7A277E-CE70-442D-AD9A-91F99A53576B}"/>
                  </a:ext>
                </a:extLst>
              </p14:cNvPr>
              <p14:cNvContentPartPr/>
              <p14:nvPr/>
            </p14:nvContentPartPr>
            <p14:xfrm>
              <a:off x="3820491" y="5676345"/>
              <a:ext cx="679680" cy="262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C7A277E-CE70-442D-AD9A-91F99A53576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802491" y="5640345"/>
                <a:ext cx="71532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D47C9F3-88AA-4DE0-84E2-C02FD99F0DD7}"/>
                  </a:ext>
                </a:extLst>
              </p14:cNvPr>
              <p14:cNvContentPartPr/>
              <p14:nvPr/>
            </p14:nvContentPartPr>
            <p14:xfrm>
              <a:off x="4261851" y="5793705"/>
              <a:ext cx="254880" cy="474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D47C9F3-88AA-4DE0-84E2-C02FD99F0DD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244211" y="5758065"/>
                <a:ext cx="29052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6DE601E-84CB-4076-8F24-BBAA1E1044C6}"/>
                  </a:ext>
                </a:extLst>
              </p14:cNvPr>
              <p14:cNvContentPartPr/>
              <p14:nvPr/>
            </p14:nvContentPartPr>
            <p14:xfrm>
              <a:off x="4996971" y="5294745"/>
              <a:ext cx="319680" cy="83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6DE601E-84CB-4076-8F24-BBAA1E1044C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79331" y="5258745"/>
                <a:ext cx="3553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157F787-ADB3-4A00-AEC6-449FEE3663EA}"/>
                  </a:ext>
                </a:extLst>
              </p14:cNvPr>
              <p14:cNvContentPartPr/>
              <p14:nvPr/>
            </p14:nvContentPartPr>
            <p14:xfrm>
              <a:off x="5133051" y="5187465"/>
              <a:ext cx="108000" cy="295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157F787-ADB3-4A00-AEC6-449FEE3663E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15051" y="5151465"/>
                <a:ext cx="1436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C2A9F37-2A3A-4DD3-80C2-99E23BEF0392}"/>
                  </a:ext>
                </a:extLst>
              </p14:cNvPr>
              <p14:cNvContentPartPr/>
              <p14:nvPr/>
            </p14:nvContentPartPr>
            <p14:xfrm>
              <a:off x="5413491" y="4922145"/>
              <a:ext cx="566640" cy="426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C2A9F37-2A3A-4DD3-80C2-99E23BEF039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95851" y="4886505"/>
                <a:ext cx="6022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522820A-D551-4520-86D9-3BAFF44F03B5}"/>
                  </a:ext>
                </a:extLst>
              </p14:cNvPr>
              <p14:cNvContentPartPr/>
              <p14:nvPr/>
            </p14:nvContentPartPr>
            <p14:xfrm>
              <a:off x="5748651" y="5439105"/>
              <a:ext cx="364320" cy="110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522820A-D551-4520-86D9-3BAFF44F03B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30651" y="5403465"/>
                <a:ext cx="3999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FE026E6-C4F7-4D58-A3DF-2D577E0FBA1C}"/>
                  </a:ext>
                </a:extLst>
              </p14:cNvPr>
              <p14:cNvContentPartPr/>
              <p14:nvPr/>
            </p14:nvContentPartPr>
            <p14:xfrm>
              <a:off x="5919651" y="5630985"/>
              <a:ext cx="264960" cy="346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FE026E6-C4F7-4D58-A3DF-2D577E0FBA1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01651" y="5594985"/>
                <a:ext cx="30060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6EFAF0C-9120-4A61-9040-E1BAF153CECA}"/>
                  </a:ext>
                </a:extLst>
              </p14:cNvPr>
              <p14:cNvContentPartPr/>
              <p14:nvPr/>
            </p14:nvContentPartPr>
            <p14:xfrm>
              <a:off x="6563691" y="5218425"/>
              <a:ext cx="416880" cy="276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6EFAF0C-9120-4A61-9040-E1BAF153CEC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45691" y="5182425"/>
                <a:ext cx="4525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A9E4466-1549-490F-A805-678A45FFECFE}"/>
                  </a:ext>
                </a:extLst>
              </p14:cNvPr>
              <p14:cNvContentPartPr/>
              <p14:nvPr/>
            </p14:nvContentPartPr>
            <p14:xfrm>
              <a:off x="6635691" y="5096745"/>
              <a:ext cx="281880" cy="344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A9E4466-1549-490F-A805-678A45FFECF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618051" y="5060745"/>
                <a:ext cx="3175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AD17F15-3884-4014-B1B4-5180FCA7E009}"/>
                  </a:ext>
                </a:extLst>
              </p14:cNvPr>
              <p14:cNvContentPartPr/>
              <p14:nvPr/>
            </p14:nvContentPartPr>
            <p14:xfrm>
              <a:off x="7305651" y="4909905"/>
              <a:ext cx="435240" cy="232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AD17F15-3884-4014-B1B4-5180FCA7E00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88011" y="4874265"/>
                <a:ext cx="4708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3E3691F-8DC6-4E52-940F-1C8B07DE8042}"/>
                  </a:ext>
                </a:extLst>
              </p14:cNvPr>
              <p14:cNvContentPartPr/>
              <p14:nvPr/>
            </p14:nvContentPartPr>
            <p14:xfrm>
              <a:off x="7351011" y="5263425"/>
              <a:ext cx="517680" cy="213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3E3691F-8DC6-4E52-940F-1C8B07DE804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33011" y="5227425"/>
                <a:ext cx="5533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57A2DF7-036D-4A17-9394-F58A513E4299}"/>
                  </a:ext>
                </a:extLst>
              </p14:cNvPr>
              <p14:cNvContentPartPr/>
              <p14:nvPr/>
            </p14:nvContentPartPr>
            <p14:xfrm>
              <a:off x="7557291" y="5621985"/>
              <a:ext cx="235800" cy="246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57A2DF7-036D-4A17-9394-F58A513E429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539291" y="5585985"/>
                <a:ext cx="2714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1B434BD-D4E8-49B4-9BF1-6D672EB022DB}"/>
                  </a:ext>
                </a:extLst>
              </p14:cNvPr>
              <p14:cNvContentPartPr/>
              <p14:nvPr/>
            </p14:nvContentPartPr>
            <p14:xfrm>
              <a:off x="8194491" y="5042745"/>
              <a:ext cx="252360" cy="90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1B434BD-D4E8-49B4-9BF1-6D672EB022D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76851" y="5007105"/>
                <a:ext cx="2880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FE102B5-9232-44C8-9018-04F853454B55}"/>
                  </a:ext>
                </a:extLst>
              </p14:cNvPr>
              <p14:cNvContentPartPr/>
              <p14:nvPr/>
            </p14:nvContentPartPr>
            <p14:xfrm>
              <a:off x="8247411" y="4970025"/>
              <a:ext cx="187200" cy="298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FE102B5-9232-44C8-9018-04F853454B5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229771" y="4934385"/>
                <a:ext cx="2228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4E311EE-7C1F-42BE-91F2-E932C8F90E4A}"/>
                  </a:ext>
                </a:extLst>
              </p14:cNvPr>
              <p14:cNvContentPartPr/>
              <p14:nvPr/>
            </p14:nvContentPartPr>
            <p14:xfrm>
              <a:off x="8473491" y="4703265"/>
              <a:ext cx="60480" cy="47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4E311EE-7C1F-42BE-91F2-E932C8F90E4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55851" y="4667625"/>
                <a:ext cx="9612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8667831-68EB-44A9-B291-69E6E29B805B}"/>
                  </a:ext>
                </a:extLst>
              </p14:cNvPr>
              <p14:cNvContentPartPr/>
              <p14:nvPr/>
            </p14:nvContentPartPr>
            <p14:xfrm>
              <a:off x="8519211" y="4901265"/>
              <a:ext cx="267480" cy="150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8667831-68EB-44A9-B291-69E6E29B805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01211" y="4865625"/>
                <a:ext cx="303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13D923D-68D2-4389-96DB-4E394D6AA807}"/>
                  </a:ext>
                </a:extLst>
              </p14:cNvPr>
              <p14:cNvContentPartPr/>
              <p14:nvPr/>
            </p14:nvContentPartPr>
            <p14:xfrm>
              <a:off x="8663931" y="5024025"/>
              <a:ext cx="219240" cy="444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13D923D-68D2-4389-96DB-4E394D6AA80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45931" y="4988385"/>
                <a:ext cx="25488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3C4D435-6027-4722-BF04-99F860FEC1F2}"/>
                  </a:ext>
                </a:extLst>
              </p14:cNvPr>
              <p14:cNvContentPartPr/>
              <p14:nvPr/>
            </p14:nvContentPartPr>
            <p14:xfrm>
              <a:off x="8998731" y="4553145"/>
              <a:ext cx="348840" cy="172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3C4D435-6027-4722-BF04-99F860FEC1F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1091" y="4517145"/>
                <a:ext cx="3844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E3C0C7F-46F2-408D-8347-6BD772B8F48F}"/>
                  </a:ext>
                </a:extLst>
              </p14:cNvPr>
              <p14:cNvContentPartPr/>
              <p14:nvPr/>
            </p14:nvContentPartPr>
            <p14:xfrm>
              <a:off x="9035091" y="4741065"/>
              <a:ext cx="297360" cy="156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E3C0C7F-46F2-408D-8347-6BD772B8F4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017451" y="4705425"/>
                <a:ext cx="3330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B4E8493-9E20-4A13-BDFE-B4A5C396FE37}"/>
                  </a:ext>
                </a:extLst>
              </p14:cNvPr>
              <p14:cNvContentPartPr/>
              <p14:nvPr/>
            </p14:nvContentPartPr>
            <p14:xfrm>
              <a:off x="9868131" y="4185225"/>
              <a:ext cx="1051920" cy="486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B4E8493-9E20-4A13-BDFE-B4A5C396FE3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0131" y="4149585"/>
                <a:ext cx="108756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2FA3B47-4DFF-462C-A78B-D2ABBDAF1472}"/>
                  </a:ext>
                </a:extLst>
              </p14:cNvPr>
              <p14:cNvContentPartPr/>
              <p14:nvPr/>
            </p14:nvContentPartPr>
            <p14:xfrm>
              <a:off x="10274211" y="4598865"/>
              <a:ext cx="355680" cy="609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2FA3B47-4DFF-462C-A78B-D2ABBDAF147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256571" y="4562865"/>
                <a:ext cx="39132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7E097D1-B055-4709-B9D9-6A09DA462F82}"/>
                  </a:ext>
                </a:extLst>
              </p14:cNvPr>
              <p14:cNvContentPartPr/>
              <p14:nvPr/>
            </p14:nvContentPartPr>
            <p14:xfrm>
              <a:off x="9668691" y="4164345"/>
              <a:ext cx="133920" cy="193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7E097D1-B055-4709-B9D9-6A09DA462F8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651051" y="4128345"/>
                <a:ext cx="1695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5BA1C98-BE3C-4D5C-A24F-840AD16AE6D1}"/>
                  </a:ext>
                </a:extLst>
              </p14:cNvPr>
              <p14:cNvContentPartPr/>
              <p14:nvPr/>
            </p14:nvContentPartPr>
            <p14:xfrm>
              <a:off x="9922491" y="4013145"/>
              <a:ext cx="180360" cy="106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5BA1C98-BE3C-4D5C-A24F-840AD16AE6D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04491" y="3977505"/>
                <a:ext cx="216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F82B195-DE9C-4E95-8C5C-E0634420BAEC}"/>
                  </a:ext>
                </a:extLst>
              </p14:cNvPr>
              <p14:cNvContentPartPr/>
              <p14:nvPr/>
            </p14:nvContentPartPr>
            <p14:xfrm>
              <a:off x="9958491" y="3937905"/>
              <a:ext cx="87120" cy="149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F82B195-DE9C-4E95-8C5C-E0634420BAE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940491" y="3901905"/>
                <a:ext cx="1227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36F5C2-C385-4007-A7AB-20FA5C83419B}"/>
                  </a:ext>
                </a:extLst>
              </p14:cNvPr>
              <p14:cNvContentPartPr/>
              <p14:nvPr/>
            </p14:nvContentPartPr>
            <p14:xfrm>
              <a:off x="10048851" y="4100985"/>
              <a:ext cx="9360" cy="5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36F5C2-C385-4007-A7AB-20FA5C83419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031211" y="4064985"/>
                <a:ext cx="45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4378C0D-31DA-4F9F-976E-2E5973BE0116}"/>
                  </a:ext>
                </a:extLst>
              </p14:cNvPr>
              <p14:cNvContentPartPr/>
              <p14:nvPr/>
            </p14:nvContentPartPr>
            <p14:xfrm>
              <a:off x="10103571" y="3793545"/>
              <a:ext cx="284040" cy="219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4378C0D-31DA-4F9F-976E-2E5973BE011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085571" y="3757905"/>
                <a:ext cx="3196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3B3C5BE-7111-48EA-8F7B-7F33A9D3FED0}"/>
                  </a:ext>
                </a:extLst>
              </p14:cNvPr>
              <p14:cNvContentPartPr/>
              <p14:nvPr/>
            </p14:nvContentPartPr>
            <p14:xfrm>
              <a:off x="10402011" y="3814065"/>
              <a:ext cx="175680" cy="123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3B3C5BE-7111-48EA-8F7B-7F33A9D3FED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384371" y="3778425"/>
                <a:ext cx="2113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3E0DD70-79B2-4633-8C71-5331DDD8F0D8}"/>
                  </a:ext>
                </a:extLst>
              </p14:cNvPr>
              <p14:cNvContentPartPr/>
              <p14:nvPr/>
            </p14:nvContentPartPr>
            <p14:xfrm>
              <a:off x="10492371" y="3729825"/>
              <a:ext cx="101520" cy="209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3E0DD70-79B2-4633-8C71-5331DDD8F0D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474731" y="3693825"/>
                <a:ext cx="1371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7F1A33D-3C88-4EEF-A341-83EAE3454EB3}"/>
                  </a:ext>
                </a:extLst>
              </p14:cNvPr>
              <p14:cNvContentPartPr/>
              <p14:nvPr/>
            </p14:nvContentPartPr>
            <p14:xfrm>
              <a:off x="10601091" y="3617505"/>
              <a:ext cx="235440" cy="194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7F1A33D-3C88-4EEF-A341-83EAE3454EB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583451" y="3581865"/>
                <a:ext cx="271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E56D0D2-5EB5-4B6C-A52B-D8EDB0383AFD}"/>
                  </a:ext>
                </a:extLst>
              </p14:cNvPr>
              <p14:cNvContentPartPr/>
              <p14:nvPr/>
            </p14:nvContentPartPr>
            <p14:xfrm>
              <a:off x="10881891" y="3563865"/>
              <a:ext cx="169920" cy="84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E56D0D2-5EB5-4B6C-A52B-D8EDB0383AF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63891" y="3527865"/>
                <a:ext cx="2055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4426CE0-72D0-468F-AEB9-953D2E3F266F}"/>
                  </a:ext>
                </a:extLst>
              </p14:cNvPr>
              <p14:cNvContentPartPr/>
              <p14:nvPr/>
            </p14:nvContentPartPr>
            <p14:xfrm>
              <a:off x="10963251" y="3512385"/>
              <a:ext cx="89280" cy="1544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4426CE0-72D0-468F-AEB9-953D2E3F266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945611" y="3476745"/>
                <a:ext cx="1249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B4BAE63-F29A-4E04-B12A-BE16912AFB8F}"/>
                  </a:ext>
                </a:extLst>
              </p14:cNvPr>
              <p14:cNvContentPartPr/>
              <p14:nvPr/>
            </p14:nvContentPartPr>
            <p14:xfrm>
              <a:off x="11098971" y="3349665"/>
              <a:ext cx="137160" cy="356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B4BAE63-F29A-4E04-B12A-BE16912AFB8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081331" y="3313665"/>
                <a:ext cx="1728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C8E3A2B-C9A7-4168-BD44-5EC830D9A097}"/>
                  </a:ext>
                </a:extLst>
              </p14:cNvPr>
              <p14:cNvContentPartPr/>
              <p14:nvPr/>
            </p14:nvContentPartPr>
            <p14:xfrm>
              <a:off x="10846611" y="3883545"/>
              <a:ext cx="896040" cy="381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C8E3A2B-C9A7-4168-BD44-5EC830D9A09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828611" y="3847905"/>
                <a:ext cx="93168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F026A8E-3D0B-4556-BC2F-A6FEE0392913}"/>
                  </a:ext>
                </a:extLst>
              </p14:cNvPr>
              <p14:cNvContentPartPr/>
              <p14:nvPr/>
            </p14:nvContentPartPr>
            <p14:xfrm>
              <a:off x="7812891" y="6192225"/>
              <a:ext cx="416160" cy="163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F026A8E-3D0B-4556-BC2F-A6FEE039291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94891" y="6156225"/>
                <a:ext cx="4518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5FD606-0403-46D1-9EE9-F4A31896FFB2}"/>
                  </a:ext>
                </a:extLst>
              </p14:cNvPr>
              <p14:cNvContentPartPr/>
              <p14:nvPr/>
            </p14:nvContentPartPr>
            <p14:xfrm>
              <a:off x="7921251" y="6392025"/>
              <a:ext cx="325440" cy="1177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5FD606-0403-46D1-9EE9-F4A31896FFB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903611" y="6356025"/>
                <a:ext cx="3610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7467F51-CE48-4727-B665-DCB20F77E2E1}"/>
                  </a:ext>
                </a:extLst>
              </p14:cNvPr>
              <p14:cNvContentPartPr/>
              <p14:nvPr/>
            </p14:nvContentPartPr>
            <p14:xfrm>
              <a:off x="9238131" y="5259465"/>
              <a:ext cx="419040" cy="797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7467F51-CE48-4727-B665-DCB20F77E2E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220131" y="5223825"/>
                <a:ext cx="454680" cy="8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9C93249-3BFB-4376-95DE-FE06EF9358C1}"/>
                  </a:ext>
                </a:extLst>
              </p14:cNvPr>
              <p14:cNvContentPartPr/>
              <p14:nvPr/>
            </p14:nvContentPartPr>
            <p14:xfrm>
              <a:off x="9152811" y="5979825"/>
              <a:ext cx="619920" cy="348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9C93249-3BFB-4376-95DE-FE06EF9358C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135171" y="5944185"/>
                <a:ext cx="65556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955DD4B-84C8-4738-9BE4-836274ED8037}"/>
                  </a:ext>
                </a:extLst>
              </p14:cNvPr>
              <p14:cNvContentPartPr/>
              <p14:nvPr/>
            </p14:nvContentPartPr>
            <p14:xfrm>
              <a:off x="9541611" y="6164865"/>
              <a:ext cx="198360" cy="392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955DD4B-84C8-4738-9BE4-836274ED803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523611" y="6129225"/>
                <a:ext cx="2340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E5AC921-3A22-41F7-AAEA-0721D3AFCDF2}"/>
                  </a:ext>
                </a:extLst>
              </p14:cNvPr>
              <p14:cNvContentPartPr/>
              <p14:nvPr/>
            </p14:nvContentPartPr>
            <p14:xfrm>
              <a:off x="10112211" y="5816745"/>
              <a:ext cx="117360" cy="860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E5AC921-3A22-41F7-AAEA-0721D3AFCDF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094571" y="5781105"/>
                <a:ext cx="1530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81D46C5-9BA5-4603-A48B-51835CCE76CF}"/>
                  </a:ext>
                </a:extLst>
              </p14:cNvPr>
              <p14:cNvContentPartPr/>
              <p14:nvPr/>
            </p14:nvContentPartPr>
            <p14:xfrm>
              <a:off x="10112211" y="5915385"/>
              <a:ext cx="197280" cy="119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81D46C5-9BA5-4603-A48B-51835CCE76C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094571" y="5879745"/>
                <a:ext cx="2329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D01A681-AFF9-498B-901A-8A158296B5F0}"/>
                  </a:ext>
                </a:extLst>
              </p14:cNvPr>
              <p14:cNvContentPartPr/>
              <p14:nvPr/>
            </p14:nvContentPartPr>
            <p14:xfrm>
              <a:off x="10619451" y="5675985"/>
              <a:ext cx="169560" cy="300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D01A681-AFF9-498B-901A-8A158296B5F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601451" y="5640345"/>
                <a:ext cx="20520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83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6435C3-2755-4E03-9C7B-68B07AB212E2}"/>
                  </a:ext>
                </a:extLst>
              </p14:cNvPr>
              <p14:cNvContentPartPr/>
              <p14:nvPr/>
            </p14:nvContentPartPr>
            <p14:xfrm>
              <a:off x="441891" y="135945"/>
              <a:ext cx="426240" cy="61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6435C3-2755-4E03-9C7B-68B07AB212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251" y="99945"/>
                <a:ext cx="46188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478CA1-A689-4DE0-BAA7-F5C6685FE4A5}"/>
                  </a:ext>
                </a:extLst>
              </p14:cNvPr>
              <p14:cNvContentPartPr/>
              <p14:nvPr/>
            </p14:nvContentPartPr>
            <p14:xfrm>
              <a:off x="633411" y="496305"/>
              <a:ext cx="427680" cy="227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478CA1-A689-4DE0-BAA7-F5C6685FE4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411" y="460665"/>
                <a:ext cx="46332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891EA58-FDB2-4B35-B840-F0296BD73B89}"/>
                  </a:ext>
                </a:extLst>
              </p14:cNvPr>
              <p14:cNvContentPartPr/>
              <p14:nvPr/>
            </p14:nvContentPartPr>
            <p14:xfrm>
              <a:off x="1458891" y="135225"/>
              <a:ext cx="261000" cy="60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891EA58-FDB2-4B35-B840-F0296BD73B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1251" y="99585"/>
                <a:ext cx="2966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D5131E-61C3-4F67-8EF9-73EE599149E8}"/>
                  </a:ext>
                </a:extLst>
              </p14:cNvPr>
              <p14:cNvContentPartPr/>
              <p14:nvPr/>
            </p14:nvContentPartPr>
            <p14:xfrm>
              <a:off x="1882971" y="46138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D5131E-61C3-4F67-8EF9-73EE59914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64971" y="4253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BA5270-FA58-4A36-B530-EBFF61461673}"/>
                  </a:ext>
                </a:extLst>
              </p14:cNvPr>
              <p14:cNvContentPartPr/>
              <p14:nvPr/>
            </p14:nvContentPartPr>
            <p14:xfrm>
              <a:off x="2244771" y="171585"/>
              <a:ext cx="102960" cy="221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BA5270-FA58-4A36-B530-EBFF614616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7131" y="135945"/>
                <a:ext cx="1386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69A122B-3483-4B29-9725-AED0297AFE53}"/>
                  </a:ext>
                </a:extLst>
              </p14:cNvPr>
              <p14:cNvContentPartPr/>
              <p14:nvPr/>
            </p14:nvContentPartPr>
            <p14:xfrm>
              <a:off x="1973331" y="34785"/>
              <a:ext cx="454680" cy="50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69A122B-3483-4B29-9725-AED0297AFE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5331" y="-1215"/>
                <a:ext cx="49032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8A2BAD8-7379-42D7-A52A-FF282336A53B}"/>
                  </a:ext>
                </a:extLst>
              </p14:cNvPr>
              <p14:cNvContentPartPr/>
              <p14:nvPr/>
            </p14:nvContentPartPr>
            <p14:xfrm>
              <a:off x="1900971" y="1058824"/>
              <a:ext cx="274320" cy="813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8A2BAD8-7379-42D7-A52A-FF282336A5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83331" y="1023184"/>
                <a:ext cx="30996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2B9104F-6FBB-4CE3-9E78-635D4C5BB325}"/>
                  </a:ext>
                </a:extLst>
              </p14:cNvPr>
              <p14:cNvContentPartPr/>
              <p14:nvPr/>
            </p14:nvContentPartPr>
            <p14:xfrm>
              <a:off x="1882971" y="920944"/>
              <a:ext cx="372600" cy="37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2B9104F-6FBB-4CE3-9E78-635D4C5BB3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64971" y="884944"/>
                <a:ext cx="4082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CFE35E-F6B9-4579-BD24-3C31D28494BC}"/>
                  </a:ext>
                </a:extLst>
              </p14:cNvPr>
              <p14:cNvContentPartPr/>
              <p14:nvPr/>
            </p14:nvContentPartPr>
            <p14:xfrm>
              <a:off x="2452851" y="1241344"/>
              <a:ext cx="520200" cy="153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CFE35E-F6B9-4579-BD24-3C31D28494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35211" y="1205344"/>
                <a:ext cx="5558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C9E507C-75E3-4B30-B373-F6B51C107C3E}"/>
                  </a:ext>
                </a:extLst>
              </p14:cNvPr>
              <p14:cNvContentPartPr/>
              <p14:nvPr/>
            </p14:nvContentPartPr>
            <p14:xfrm>
              <a:off x="2634291" y="1442224"/>
              <a:ext cx="465840" cy="69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C9E507C-75E3-4B30-B373-F6B51C107C3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16651" y="1406224"/>
                <a:ext cx="5014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CABC35-F850-44C3-B71D-F9B46D5737FA}"/>
                  </a:ext>
                </a:extLst>
              </p14:cNvPr>
              <p14:cNvContentPartPr/>
              <p14:nvPr/>
            </p14:nvContentPartPr>
            <p14:xfrm>
              <a:off x="3385611" y="280864"/>
              <a:ext cx="797040" cy="2599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CABC35-F850-44C3-B71D-F9B46D5737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67611" y="245224"/>
                <a:ext cx="832680" cy="26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64FF4EC-7158-4598-A804-4449CABF7734}"/>
                  </a:ext>
                </a:extLst>
              </p14:cNvPr>
              <p14:cNvContentPartPr/>
              <p14:nvPr/>
            </p14:nvContentPartPr>
            <p14:xfrm>
              <a:off x="3864771" y="649144"/>
              <a:ext cx="337320" cy="356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64FF4EC-7158-4598-A804-4449CABF77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46771" y="613144"/>
                <a:ext cx="3729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2902A1A-5095-422B-BA30-E31B3B85B659}"/>
                  </a:ext>
                </a:extLst>
              </p14:cNvPr>
              <p14:cNvContentPartPr/>
              <p14:nvPr/>
            </p14:nvContentPartPr>
            <p14:xfrm>
              <a:off x="4390731" y="75102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2902A1A-5095-422B-BA30-E31B3B85B6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73091" y="7150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35441D-04D8-4F8E-8785-E90142986D07}"/>
                  </a:ext>
                </a:extLst>
              </p14:cNvPr>
              <p14:cNvContentPartPr/>
              <p14:nvPr/>
            </p14:nvContentPartPr>
            <p14:xfrm>
              <a:off x="4579011" y="379864"/>
              <a:ext cx="231840" cy="582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35441D-04D8-4F8E-8785-E90142986D0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61371" y="344224"/>
                <a:ext cx="26748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56B10CF-DF64-4BE7-9E9B-7E0C99AF8F94}"/>
                  </a:ext>
                </a:extLst>
              </p14:cNvPr>
              <p14:cNvContentPartPr/>
              <p14:nvPr/>
            </p14:nvContentPartPr>
            <p14:xfrm>
              <a:off x="4933611" y="398224"/>
              <a:ext cx="352440" cy="535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56B10CF-DF64-4BE7-9E9B-7E0C99AF8F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15971" y="362224"/>
                <a:ext cx="38808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3D8FF68-F4A9-4A14-87DF-F8DC82F5A5FF}"/>
                  </a:ext>
                </a:extLst>
              </p14:cNvPr>
              <p14:cNvContentPartPr/>
              <p14:nvPr/>
            </p14:nvContentPartPr>
            <p14:xfrm>
              <a:off x="6480891" y="487504"/>
              <a:ext cx="414720" cy="193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3D8FF68-F4A9-4A14-87DF-F8DC82F5A5F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62891" y="451864"/>
                <a:ext cx="4503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DC75E1-23CD-4FB2-A52F-FED090A507E5}"/>
                  </a:ext>
                </a:extLst>
              </p14:cNvPr>
              <p14:cNvContentPartPr/>
              <p14:nvPr/>
            </p14:nvContentPartPr>
            <p14:xfrm>
              <a:off x="6970851" y="506584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DC75E1-23CD-4FB2-A52F-FED090A507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52851" y="4709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9D70D3-26B5-4734-8735-0FB5DD7BA005}"/>
                  </a:ext>
                </a:extLst>
              </p14:cNvPr>
              <p14:cNvContentPartPr/>
              <p14:nvPr/>
            </p14:nvContentPartPr>
            <p14:xfrm>
              <a:off x="7097571" y="289504"/>
              <a:ext cx="105480" cy="338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9D70D3-26B5-4734-8735-0FB5DD7BA0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79931" y="253504"/>
                <a:ext cx="14112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E2CCC8E-1F1B-4BB8-95CB-4A37D41FAC33}"/>
                  </a:ext>
                </a:extLst>
              </p14:cNvPr>
              <p14:cNvContentPartPr/>
              <p14:nvPr/>
            </p14:nvContentPartPr>
            <p14:xfrm>
              <a:off x="7287651" y="214984"/>
              <a:ext cx="325800" cy="415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E2CCC8E-1F1B-4BB8-95CB-4A37D41FAC3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69651" y="179344"/>
                <a:ext cx="3614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555165F-9431-458B-955B-C38F7C0CA7FA}"/>
                  </a:ext>
                </a:extLst>
              </p14:cNvPr>
              <p14:cNvContentPartPr/>
              <p14:nvPr/>
            </p14:nvContentPartPr>
            <p14:xfrm>
              <a:off x="8446491" y="234784"/>
              <a:ext cx="245880" cy="228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555165F-9431-458B-955B-C38F7C0CA7F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28851" y="199144"/>
                <a:ext cx="28152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8C2405F-A312-49D0-8F05-4385ADB74356}"/>
                  </a:ext>
                </a:extLst>
              </p14:cNvPr>
              <p14:cNvContentPartPr/>
              <p14:nvPr/>
            </p14:nvContentPartPr>
            <p14:xfrm>
              <a:off x="8772291" y="334504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8C2405F-A312-49D0-8F05-4385ADB743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54651" y="29850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B528199-8ABC-4810-9F1E-74D83409CABB}"/>
                  </a:ext>
                </a:extLst>
              </p14:cNvPr>
              <p14:cNvContentPartPr/>
              <p14:nvPr/>
            </p14:nvContentPartPr>
            <p14:xfrm>
              <a:off x="8881011" y="180784"/>
              <a:ext cx="70200" cy="191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B528199-8ABC-4810-9F1E-74D83409CAB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63371" y="145144"/>
                <a:ext cx="1058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AC7B5D5-0C4C-44FE-823F-2BC6A956A25B}"/>
                  </a:ext>
                </a:extLst>
              </p14:cNvPr>
              <p14:cNvContentPartPr/>
              <p14:nvPr/>
            </p14:nvContentPartPr>
            <p14:xfrm>
              <a:off x="9025731" y="163504"/>
              <a:ext cx="271440" cy="200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AC7B5D5-0C4C-44FE-823F-2BC6A956A25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008091" y="127504"/>
                <a:ext cx="3070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F9C78C6-6277-4842-9742-262AB9085AAE}"/>
                  </a:ext>
                </a:extLst>
              </p14:cNvPr>
              <p14:cNvContentPartPr/>
              <p14:nvPr/>
            </p14:nvContentPartPr>
            <p14:xfrm>
              <a:off x="10182771" y="271144"/>
              <a:ext cx="295200" cy="210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F9C78C6-6277-4842-9742-262AB9085AA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164771" y="235504"/>
                <a:ext cx="3308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C34CD76-8754-4734-92AD-CC558E41980B}"/>
                  </a:ext>
                </a:extLst>
              </p14:cNvPr>
              <p14:cNvContentPartPr/>
              <p14:nvPr/>
            </p14:nvContentPartPr>
            <p14:xfrm>
              <a:off x="10556091" y="34386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C34CD76-8754-4734-92AD-CC558E4198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38451" y="30786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252C2C7-A4DC-40B0-B90E-70344695579E}"/>
                  </a:ext>
                </a:extLst>
              </p14:cNvPr>
              <p14:cNvContentPartPr/>
              <p14:nvPr/>
            </p14:nvContentPartPr>
            <p14:xfrm>
              <a:off x="10619451" y="216784"/>
              <a:ext cx="135720" cy="200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252C2C7-A4DC-40B0-B90E-70344695579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601451" y="181144"/>
                <a:ext cx="1713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D56490C-B73B-4071-927D-62B803677585}"/>
                  </a:ext>
                </a:extLst>
              </p14:cNvPr>
              <p14:cNvContentPartPr/>
              <p14:nvPr/>
            </p14:nvContentPartPr>
            <p14:xfrm>
              <a:off x="10836531" y="151624"/>
              <a:ext cx="423000" cy="239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D56490C-B73B-4071-927D-62B8036775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818891" y="115984"/>
                <a:ext cx="4586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E86C5EE-B217-4866-A7AC-916133AEA45A}"/>
                  </a:ext>
                </a:extLst>
              </p14:cNvPr>
              <p14:cNvContentPartPr/>
              <p14:nvPr/>
            </p14:nvContentPartPr>
            <p14:xfrm>
              <a:off x="4003731" y="1471384"/>
              <a:ext cx="308160" cy="368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E86C5EE-B217-4866-A7AC-916133AEA4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86091" y="1435744"/>
                <a:ext cx="34380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0528274-0ACC-4EBA-ADB2-AAAB32B066E3}"/>
                  </a:ext>
                </a:extLst>
              </p14:cNvPr>
              <p14:cNvContentPartPr/>
              <p14:nvPr/>
            </p14:nvContentPartPr>
            <p14:xfrm>
              <a:off x="4627611" y="1620064"/>
              <a:ext cx="165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0528274-0ACC-4EBA-ADB2-AAAB32B066E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09971" y="1584064"/>
                <a:ext cx="522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694D184-0FE8-4478-9457-F84D4A3715CD}"/>
                  </a:ext>
                </a:extLst>
              </p14:cNvPr>
              <p14:cNvContentPartPr/>
              <p14:nvPr/>
            </p14:nvContentPartPr>
            <p14:xfrm>
              <a:off x="4734531" y="1384984"/>
              <a:ext cx="113400" cy="181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694D184-0FE8-4478-9457-F84D4A3715C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16891" y="1349344"/>
                <a:ext cx="1490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2A7979-6777-4E4E-9250-7C8CDBAB2E68}"/>
                  </a:ext>
                </a:extLst>
              </p14:cNvPr>
              <p14:cNvContentPartPr/>
              <p14:nvPr/>
            </p14:nvContentPartPr>
            <p14:xfrm>
              <a:off x="4870611" y="1235224"/>
              <a:ext cx="661320" cy="247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2A7979-6777-4E4E-9250-7C8CDBAB2E6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52611" y="1199584"/>
                <a:ext cx="69696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807C819-C2A6-452A-9A60-EB29DC394A58}"/>
                  </a:ext>
                </a:extLst>
              </p14:cNvPr>
              <p14:cNvContentPartPr/>
              <p14:nvPr/>
            </p14:nvContentPartPr>
            <p14:xfrm>
              <a:off x="4390011" y="2018584"/>
              <a:ext cx="255600" cy="384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807C819-C2A6-452A-9A60-EB29DC394A5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72011" y="1982944"/>
                <a:ext cx="2912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E50DB2A-38FF-4B4C-8608-17CB0D23FE37}"/>
                  </a:ext>
                </a:extLst>
              </p14:cNvPr>
              <p14:cNvContentPartPr/>
              <p14:nvPr/>
            </p14:nvContentPartPr>
            <p14:xfrm>
              <a:off x="4825251" y="2210464"/>
              <a:ext cx="360" cy="16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E50DB2A-38FF-4B4C-8608-17CB0D23FE3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07611" y="2174824"/>
                <a:ext cx="3600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2705F65-CC93-4DB5-B2DB-8D83EF4C7E46}"/>
                  </a:ext>
                </a:extLst>
              </p14:cNvPr>
              <p14:cNvContentPartPr/>
              <p14:nvPr/>
            </p14:nvContentPartPr>
            <p14:xfrm>
              <a:off x="4951971" y="1973224"/>
              <a:ext cx="115560" cy="261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2705F65-CC93-4DB5-B2DB-8D83EF4C7E4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33971" y="1937224"/>
                <a:ext cx="1512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D4B9798-EE20-4FEC-96C5-1EBCFFD101C8}"/>
                  </a:ext>
                </a:extLst>
              </p14:cNvPr>
              <p14:cNvContentPartPr/>
              <p14:nvPr/>
            </p14:nvContentPartPr>
            <p14:xfrm>
              <a:off x="5133051" y="1810504"/>
              <a:ext cx="361440" cy="488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D4B9798-EE20-4FEC-96C5-1EBCFFD101C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15051" y="1774864"/>
                <a:ext cx="39708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F5B35C3-6C42-414E-8E92-C5102B67432B}"/>
                  </a:ext>
                </a:extLst>
              </p14:cNvPr>
              <p14:cNvContentPartPr/>
              <p14:nvPr/>
            </p14:nvContentPartPr>
            <p14:xfrm>
              <a:off x="4109931" y="2751904"/>
              <a:ext cx="334440" cy="1144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F5B35C3-6C42-414E-8E92-C5102B67432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91931" y="2716264"/>
                <a:ext cx="370080" cy="12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0EDD948-E021-48F4-986B-60FC94FE4DF6}"/>
                  </a:ext>
                </a:extLst>
              </p14:cNvPr>
              <p14:cNvContentPartPr/>
              <p14:nvPr/>
            </p14:nvContentPartPr>
            <p14:xfrm>
              <a:off x="4445811" y="2914624"/>
              <a:ext cx="371160" cy="586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0EDD948-E021-48F4-986B-60FC94FE4D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28171" y="2878984"/>
                <a:ext cx="4068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E825C0A-2252-4A91-962F-04BCCC0C9391}"/>
                  </a:ext>
                </a:extLst>
              </p14:cNvPr>
              <p14:cNvContentPartPr/>
              <p14:nvPr/>
            </p14:nvContentPartPr>
            <p14:xfrm>
              <a:off x="4988331" y="3068704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E825C0A-2252-4A91-962F-04BCCC0C93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0331" y="303306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6D4339F-1127-4C20-BAD6-B03A79387914}"/>
                  </a:ext>
                </a:extLst>
              </p14:cNvPr>
              <p14:cNvContentPartPr/>
              <p14:nvPr/>
            </p14:nvContentPartPr>
            <p14:xfrm>
              <a:off x="5069691" y="2770264"/>
              <a:ext cx="81000" cy="236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6D4339F-1127-4C20-BAD6-B03A7938791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051691" y="2734264"/>
                <a:ext cx="1166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5C5E3D2-7295-4C41-8409-97F9F9A6241A}"/>
                  </a:ext>
                </a:extLst>
              </p14:cNvPr>
              <p14:cNvContentPartPr/>
              <p14:nvPr/>
            </p14:nvContentPartPr>
            <p14:xfrm>
              <a:off x="5187411" y="2634904"/>
              <a:ext cx="464040" cy="228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5C5E3D2-7295-4C41-8409-97F9F9A6241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169411" y="2598904"/>
                <a:ext cx="49968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83B8546-6B30-4761-84AE-B4083E373673}"/>
                  </a:ext>
                </a:extLst>
              </p14:cNvPr>
              <p14:cNvContentPartPr/>
              <p14:nvPr/>
            </p14:nvContentPartPr>
            <p14:xfrm>
              <a:off x="6751971" y="986464"/>
              <a:ext cx="183600" cy="202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83B8546-6B30-4761-84AE-B4083E37367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733971" y="950464"/>
                <a:ext cx="2192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9207513-5DB8-46E4-9709-9BCB8A30B3AB}"/>
                  </a:ext>
                </a:extLst>
              </p14:cNvPr>
              <p14:cNvContentPartPr/>
              <p14:nvPr/>
            </p14:nvContentPartPr>
            <p14:xfrm>
              <a:off x="7160931" y="1122184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9207513-5DB8-46E4-9709-9BCB8A30B3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3291" y="10865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B54E1A1-6613-46D1-A678-0444A05C9A64}"/>
                  </a:ext>
                </a:extLst>
              </p14:cNvPr>
              <p14:cNvContentPartPr/>
              <p14:nvPr/>
            </p14:nvContentPartPr>
            <p14:xfrm>
              <a:off x="7272531" y="886744"/>
              <a:ext cx="134640" cy="239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B54E1A1-6613-46D1-A678-0444A05C9A6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54531" y="851104"/>
                <a:ext cx="1702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EEA706-77EF-4A99-B86A-C79073D61FF2}"/>
                  </a:ext>
                </a:extLst>
              </p14:cNvPr>
              <p14:cNvContentPartPr/>
              <p14:nvPr/>
            </p14:nvContentPartPr>
            <p14:xfrm>
              <a:off x="7441731" y="923104"/>
              <a:ext cx="204480" cy="324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EEA706-77EF-4A99-B86A-C79073D61FF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23731" y="887104"/>
                <a:ext cx="2401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D0195E8-2F18-44B8-BF6A-B8402359B477}"/>
                  </a:ext>
                </a:extLst>
              </p14:cNvPr>
              <p14:cNvContentPartPr/>
              <p14:nvPr/>
            </p14:nvContentPartPr>
            <p14:xfrm>
              <a:off x="6957531" y="1620064"/>
              <a:ext cx="332640" cy="351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D0195E8-2F18-44B8-BF6A-B8402359B47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939891" y="1584064"/>
                <a:ext cx="36828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43C32AC-6509-4998-BC8E-297657A6907B}"/>
                  </a:ext>
                </a:extLst>
              </p14:cNvPr>
              <p14:cNvContentPartPr/>
              <p14:nvPr/>
            </p14:nvContentPartPr>
            <p14:xfrm>
              <a:off x="7450371" y="1747144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43C32AC-6509-4998-BC8E-297657A690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32731" y="17111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A90751D-C416-4C58-B479-DE5079E420D6}"/>
                  </a:ext>
                </a:extLst>
              </p14:cNvPr>
              <p14:cNvContentPartPr/>
              <p14:nvPr/>
            </p14:nvContentPartPr>
            <p14:xfrm>
              <a:off x="7577451" y="1511704"/>
              <a:ext cx="63000" cy="272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A90751D-C416-4C58-B479-DE5079E420D6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559451" y="1475704"/>
                <a:ext cx="986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0D043FD-33CF-49C2-B727-81E8C78C8785}"/>
                  </a:ext>
                </a:extLst>
              </p14:cNvPr>
              <p14:cNvContentPartPr/>
              <p14:nvPr/>
            </p14:nvContentPartPr>
            <p14:xfrm>
              <a:off x="7677171" y="1476784"/>
              <a:ext cx="222120" cy="1962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0D043FD-33CF-49C2-B727-81E8C78C878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659171" y="1441144"/>
                <a:ext cx="2577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24CCE3F-5633-4A8F-A870-21AE60A8CF02}"/>
                  </a:ext>
                </a:extLst>
              </p14:cNvPr>
              <p14:cNvContentPartPr/>
              <p14:nvPr/>
            </p14:nvContentPartPr>
            <p14:xfrm>
              <a:off x="6996051" y="2407384"/>
              <a:ext cx="257760" cy="167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24CCE3F-5633-4A8F-A870-21AE60A8CF0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978051" y="2371744"/>
                <a:ext cx="2934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800E3C-8248-4BED-AEEF-7B37F0A04B10}"/>
                  </a:ext>
                </a:extLst>
              </p14:cNvPr>
              <p14:cNvContentPartPr/>
              <p14:nvPr/>
            </p14:nvContentPartPr>
            <p14:xfrm>
              <a:off x="7441371" y="2299384"/>
              <a:ext cx="9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800E3C-8248-4BED-AEEF-7B37F0A04B10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423731" y="2263384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51BA4ED-9F27-4BA5-8E8B-382E85E492F7}"/>
                  </a:ext>
                </a:extLst>
              </p14:cNvPr>
              <p14:cNvContentPartPr/>
              <p14:nvPr/>
            </p14:nvContentPartPr>
            <p14:xfrm>
              <a:off x="7568091" y="2145304"/>
              <a:ext cx="90000" cy="190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51BA4ED-9F27-4BA5-8E8B-382E85E492F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550451" y="2109664"/>
                <a:ext cx="125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DFB1D32-03F1-49DD-A167-5C217E7E698A}"/>
                  </a:ext>
                </a:extLst>
              </p14:cNvPr>
              <p14:cNvContentPartPr/>
              <p14:nvPr/>
            </p14:nvContentPartPr>
            <p14:xfrm>
              <a:off x="7722171" y="2035144"/>
              <a:ext cx="307080" cy="224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DFB1D32-03F1-49DD-A167-5C217E7E698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704531" y="1999144"/>
                <a:ext cx="3427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38932D3-8A00-4BA5-BB58-C9F2AE9F4D86}"/>
                  </a:ext>
                </a:extLst>
              </p14:cNvPr>
              <p14:cNvContentPartPr/>
              <p14:nvPr/>
            </p14:nvContentPartPr>
            <p14:xfrm>
              <a:off x="8654571" y="923104"/>
              <a:ext cx="162360" cy="203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38932D3-8A00-4BA5-BB58-C9F2AE9F4D86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636931" y="887104"/>
                <a:ext cx="1980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2BB78D3-9B45-40AF-AC60-AF6F346E3F10}"/>
                  </a:ext>
                </a:extLst>
              </p14:cNvPr>
              <p14:cNvContentPartPr/>
              <p14:nvPr/>
            </p14:nvContentPartPr>
            <p14:xfrm>
              <a:off x="8931771" y="968104"/>
              <a:ext cx="39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2BB78D3-9B45-40AF-AC60-AF6F346E3F10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914131" y="93246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EE57F6C-9D15-4886-945E-FBE4B53B4650}"/>
                  </a:ext>
                </a:extLst>
              </p14:cNvPr>
              <p14:cNvContentPartPr/>
              <p14:nvPr/>
            </p14:nvContentPartPr>
            <p14:xfrm>
              <a:off x="9053091" y="787024"/>
              <a:ext cx="95040" cy="258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EE57F6C-9D15-4886-945E-FBE4B53B465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9035451" y="751384"/>
                <a:ext cx="1306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BFF76E6-A98F-4553-9C7D-ACD61C2B0C1A}"/>
                  </a:ext>
                </a:extLst>
              </p14:cNvPr>
              <p14:cNvContentPartPr/>
              <p14:nvPr/>
            </p14:nvContentPartPr>
            <p14:xfrm>
              <a:off x="9179811" y="742384"/>
              <a:ext cx="271080" cy="244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BFF76E6-A98F-4553-9C7D-ACD61C2B0C1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162171" y="706744"/>
                <a:ext cx="3067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797605A-8124-4A82-BA03-E781A2E4A75C}"/>
                  </a:ext>
                </a:extLst>
              </p14:cNvPr>
              <p14:cNvContentPartPr/>
              <p14:nvPr/>
            </p14:nvContentPartPr>
            <p14:xfrm>
              <a:off x="8912331" y="1428904"/>
              <a:ext cx="379800" cy="165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797605A-8124-4A82-BA03-E781A2E4A75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894331" y="1392904"/>
                <a:ext cx="4154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98347C4-4720-4525-9F4E-91524CD1D753}"/>
                  </a:ext>
                </a:extLst>
              </p14:cNvPr>
              <p14:cNvContentPartPr/>
              <p14:nvPr/>
            </p14:nvContentPartPr>
            <p14:xfrm>
              <a:off x="9315531" y="1402624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98347C4-4720-4525-9F4E-91524CD1D7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97891" y="13669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9433262-280E-453A-B80F-0C348B1DF49A}"/>
                  </a:ext>
                </a:extLst>
              </p14:cNvPr>
              <p14:cNvContentPartPr/>
              <p14:nvPr/>
            </p14:nvContentPartPr>
            <p14:xfrm>
              <a:off x="9460251" y="1116784"/>
              <a:ext cx="100080" cy="467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9433262-280E-453A-B80F-0C348B1DF49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442251" y="1080784"/>
                <a:ext cx="1357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305EEE6-7148-4DBD-878B-95D5AF50888C}"/>
                  </a:ext>
                </a:extLst>
              </p14:cNvPr>
              <p14:cNvContentPartPr/>
              <p14:nvPr/>
            </p14:nvContentPartPr>
            <p14:xfrm>
              <a:off x="9640971" y="1194904"/>
              <a:ext cx="182160" cy="443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305EEE6-7148-4DBD-878B-95D5AF50888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23331" y="1158904"/>
                <a:ext cx="21780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B76C8E9-C2E6-44EC-A58D-7FDDB62FB2E4}"/>
                  </a:ext>
                </a:extLst>
              </p14:cNvPr>
              <p14:cNvContentPartPr/>
              <p14:nvPr/>
            </p14:nvContentPartPr>
            <p14:xfrm>
              <a:off x="9088731" y="2177344"/>
              <a:ext cx="273960" cy="371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B76C8E9-C2E6-44EC-A58D-7FDDB62FB2E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071091" y="2141344"/>
                <a:ext cx="30960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DF13486-0CD8-45F7-B7D2-F2B1A6DF2E5D}"/>
                  </a:ext>
                </a:extLst>
              </p14:cNvPr>
              <p14:cNvContentPartPr/>
              <p14:nvPr/>
            </p14:nvContentPartPr>
            <p14:xfrm>
              <a:off x="9442251" y="2181664"/>
              <a:ext cx="39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DF13486-0CD8-45F7-B7D2-F2B1A6DF2E5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424611" y="214566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D65C000-4A5D-432E-99B8-6905CF55231A}"/>
                  </a:ext>
                </a:extLst>
              </p14:cNvPr>
              <p14:cNvContentPartPr/>
              <p14:nvPr/>
            </p14:nvContentPartPr>
            <p14:xfrm>
              <a:off x="9550971" y="1973224"/>
              <a:ext cx="94320" cy="208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D65C000-4A5D-432E-99B8-6905CF55231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533331" y="1937224"/>
                <a:ext cx="12996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4A73E14-58D0-4543-B45A-2E9299499D96}"/>
                  </a:ext>
                </a:extLst>
              </p14:cNvPr>
              <p14:cNvContentPartPr/>
              <p14:nvPr/>
            </p14:nvContentPartPr>
            <p14:xfrm>
              <a:off x="9705051" y="1810144"/>
              <a:ext cx="398520" cy="271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4A73E14-58D0-4543-B45A-2E9299499D96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687411" y="1774504"/>
                <a:ext cx="4341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C8BBE58-0FE8-4991-85D5-7FA83B283AE6}"/>
                  </a:ext>
                </a:extLst>
              </p14:cNvPr>
              <p14:cNvContentPartPr/>
              <p14:nvPr/>
            </p14:nvContentPartPr>
            <p14:xfrm>
              <a:off x="10375371" y="823384"/>
              <a:ext cx="298800" cy="320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C8BBE58-0FE8-4991-85D5-7FA83B283AE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357731" y="787744"/>
                <a:ext cx="3344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5B49344-AE2C-4159-9138-9050C898C5F5}"/>
                  </a:ext>
                </a:extLst>
              </p14:cNvPr>
              <p14:cNvContentPartPr/>
              <p14:nvPr/>
            </p14:nvContentPartPr>
            <p14:xfrm>
              <a:off x="10800531" y="923104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5B49344-AE2C-4159-9138-9050C898C5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82531" y="88710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E2074F5-9785-43CC-AA70-F856EDD2EE2D}"/>
                  </a:ext>
                </a:extLst>
              </p14:cNvPr>
              <p14:cNvContentPartPr/>
              <p14:nvPr/>
            </p14:nvContentPartPr>
            <p14:xfrm>
              <a:off x="10954251" y="678664"/>
              <a:ext cx="88200" cy="1875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E2074F5-9785-43CC-AA70-F856EDD2EE2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936611" y="643024"/>
                <a:ext cx="12384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CD9CA25-74F0-41C3-A188-51E3D06A3CE2}"/>
                  </a:ext>
                </a:extLst>
              </p14:cNvPr>
              <p14:cNvContentPartPr/>
              <p14:nvPr/>
            </p14:nvContentPartPr>
            <p14:xfrm>
              <a:off x="11080971" y="659584"/>
              <a:ext cx="353520" cy="239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CD9CA25-74F0-41C3-A188-51E3D06A3CE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063331" y="623584"/>
                <a:ext cx="3891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9C41391-43A9-4D47-928D-892E0E4A0BCA}"/>
                  </a:ext>
                </a:extLst>
              </p14:cNvPr>
              <p14:cNvContentPartPr/>
              <p14:nvPr/>
            </p14:nvContentPartPr>
            <p14:xfrm>
              <a:off x="10632411" y="1364464"/>
              <a:ext cx="294480" cy="252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9C41391-43A9-4D47-928D-892E0E4A0BC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14411" y="1328464"/>
                <a:ext cx="3301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0128184-F993-47E2-9215-70BFC22A41B5}"/>
                  </a:ext>
                </a:extLst>
              </p14:cNvPr>
              <p14:cNvContentPartPr/>
              <p14:nvPr/>
            </p14:nvContentPartPr>
            <p14:xfrm>
              <a:off x="11053971" y="1366984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0128184-F993-47E2-9215-70BFC22A41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36331" y="13309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4F6A03D-44E6-42D8-A9AD-5238EF20EFF5}"/>
                  </a:ext>
                </a:extLst>
              </p14:cNvPr>
              <p14:cNvContentPartPr/>
              <p14:nvPr/>
            </p14:nvContentPartPr>
            <p14:xfrm>
              <a:off x="11117331" y="1230904"/>
              <a:ext cx="100440" cy="163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4F6A03D-44E6-42D8-A9AD-5238EF20EFF5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1099331" y="1195264"/>
                <a:ext cx="1360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BCD0FD6-A5DC-4033-98A2-91265C4E18EB}"/>
                  </a:ext>
                </a:extLst>
              </p14:cNvPr>
              <p14:cNvContentPartPr/>
              <p14:nvPr/>
            </p14:nvContentPartPr>
            <p14:xfrm>
              <a:off x="11235051" y="1194904"/>
              <a:ext cx="153360" cy="236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BCD0FD6-A5DC-4033-98A2-91265C4E18E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217051" y="1159264"/>
                <a:ext cx="1890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C625295-D589-457D-A814-2B38F12427AA}"/>
                  </a:ext>
                </a:extLst>
              </p14:cNvPr>
              <p14:cNvContentPartPr/>
              <p14:nvPr/>
            </p14:nvContentPartPr>
            <p14:xfrm>
              <a:off x="10701171" y="1858024"/>
              <a:ext cx="328680" cy="327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C625295-D589-457D-A814-2B38F12427A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683171" y="1822024"/>
                <a:ext cx="36432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877274A-383E-451B-98C3-6A3FDEB21FAA}"/>
                  </a:ext>
                </a:extLst>
              </p14:cNvPr>
              <p14:cNvContentPartPr/>
              <p14:nvPr/>
            </p14:nvContentPartPr>
            <p14:xfrm>
              <a:off x="11171691" y="1937224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877274A-383E-451B-98C3-6A3FDEB21F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53691" y="19015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2E883DB-5608-4C49-8E12-8D44629CB036}"/>
                  </a:ext>
                </a:extLst>
              </p14:cNvPr>
              <p14:cNvContentPartPr/>
              <p14:nvPr/>
            </p14:nvContentPartPr>
            <p14:xfrm>
              <a:off x="11213811" y="1584064"/>
              <a:ext cx="200520" cy="347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2E883DB-5608-4C49-8E12-8D44629CB03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196171" y="1548424"/>
                <a:ext cx="2361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263F315-D2F0-41D9-876C-B9F9AF70E97A}"/>
                  </a:ext>
                </a:extLst>
              </p14:cNvPr>
              <p14:cNvContentPartPr/>
              <p14:nvPr/>
            </p14:nvContentPartPr>
            <p14:xfrm>
              <a:off x="11461491" y="1607824"/>
              <a:ext cx="262800" cy="231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263F315-D2F0-41D9-876C-B9F9AF70E97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443491" y="1571824"/>
                <a:ext cx="2984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29DD7E0-3FC2-4A97-81BC-5F56AF0203F5}"/>
                  </a:ext>
                </a:extLst>
              </p14:cNvPr>
              <p14:cNvContentPartPr/>
              <p14:nvPr/>
            </p14:nvContentPartPr>
            <p14:xfrm>
              <a:off x="11352771" y="62704"/>
              <a:ext cx="660240" cy="2414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29DD7E0-3FC2-4A97-81BC-5F56AF0203F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334771" y="26704"/>
                <a:ext cx="695880" cy="24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A39C8E0-92E3-4244-9F6A-9484A8083BB1}"/>
                  </a:ext>
                </a:extLst>
              </p14:cNvPr>
              <p14:cNvContentPartPr/>
              <p14:nvPr/>
            </p14:nvContentPartPr>
            <p14:xfrm>
              <a:off x="1339371" y="3883024"/>
              <a:ext cx="448200" cy="725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A39C8E0-92E3-4244-9F6A-9484A8083BB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321731" y="3847384"/>
                <a:ext cx="483840" cy="7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3A4A3CC-81A0-4E38-826D-33C3649A712C}"/>
                  </a:ext>
                </a:extLst>
              </p14:cNvPr>
              <p14:cNvContentPartPr/>
              <p14:nvPr/>
            </p14:nvContentPartPr>
            <p14:xfrm>
              <a:off x="1823211" y="3376504"/>
              <a:ext cx="705240" cy="8002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3A4A3CC-81A0-4E38-826D-33C3649A712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805211" y="3340504"/>
                <a:ext cx="74088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5E67263-187E-43D9-BF2E-ACA2D265A23E}"/>
                  </a:ext>
                </a:extLst>
              </p14:cNvPr>
              <p14:cNvContentPartPr/>
              <p14:nvPr/>
            </p14:nvContentPartPr>
            <p14:xfrm>
              <a:off x="1593171" y="4193704"/>
              <a:ext cx="888120" cy="496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5E67263-187E-43D9-BF2E-ACA2D265A23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575171" y="4158064"/>
                <a:ext cx="92376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6207C1F-76F3-4C17-888F-1A0700130434}"/>
                  </a:ext>
                </a:extLst>
              </p14:cNvPr>
              <p14:cNvContentPartPr/>
              <p14:nvPr/>
            </p14:nvContentPartPr>
            <p14:xfrm>
              <a:off x="1864611" y="4453984"/>
              <a:ext cx="619920" cy="380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6207C1F-76F3-4C17-888F-1A070013043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46971" y="4417984"/>
                <a:ext cx="65556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2337D1C-4DDD-4A8C-9678-AAC24706DEBA}"/>
                  </a:ext>
                </a:extLst>
              </p14:cNvPr>
              <p14:cNvContentPartPr/>
              <p14:nvPr/>
            </p14:nvContentPartPr>
            <p14:xfrm>
              <a:off x="4064931" y="4654144"/>
              <a:ext cx="239400" cy="4485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2337D1C-4DDD-4A8C-9678-AAC24706DEB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046931" y="4618504"/>
                <a:ext cx="27504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847EC48-05C8-41D5-A4B0-909772A01C41}"/>
                  </a:ext>
                </a:extLst>
              </p14:cNvPr>
              <p14:cNvContentPartPr/>
              <p14:nvPr/>
            </p14:nvContentPartPr>
            <p14:xfrm>
              <a:off x="3865491" y="4478104"/>
              <a:ext cx="464760" cy="247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847EC48-05C8-41D5-A4B0-909772A01C4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47851" y="4442464"/>
                <a:ext cx="5004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0EA935F-56C8-4EE3-917E-1E45DE309E92}"/>
                  </a:ext>
                </a:extLst>
              </p14:cNvPr>
              <p14:cNvContentPartPr/>
              <p14:nvPr/>
            </p14:nvContentPartPr>
            <p14:xfrm>
              <a:off x="4499091" y="4480624"/>
              <a:ext cx="174240" cy="374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0EA935F-56C8-4EE3-917E-1E45DE309E9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481451" y="4444984"/>
                <a:ext cx="20988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5804DC7-6173-49BB-9229-5A4F2F581679}"/>
                  </a:ext>
                </a:extLst>
              </p14:cNvPr>
              <p14:cNvContentPartPr/>
              <p14:nvPr/>
            </p14:nvContentPartPr>
            <p14:xfrm>
              <a:off x="4505571" y="4244464"/>
              <a:ext cx="238680" cy="281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5804DC7-6173-49BB-9229-5A4F2F58167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87931" y="4208824"/>
                <a:ext cx="27432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EBB4C4-F361-41E8-87D3-81AD18E5A514}"/>
                  </a:ext>
                </a:extLst>
              </p14:cNvPr>
              <p14:cNvContentPartPr/>
              <p14:nvPr/>
            </p14:nvContentPartPr>
            <p14:xfrm>
              <a:off x="4490451" y="4291264"/>
              <a:ext cx="37080" cy="172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EBB4C4-F361-41E8-87D3-81AD18E5A51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472451" y="4255264"/>
                <a:ext cx="727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CF95CF8-07FD-477F-AAEF-3FB118EE6251}"/>
                  </a:ext>
                </a:extLst>
              </p14:cNvPr>
              <p14:cNvContentPartPr/>
              <p14:nvPr/>
            </p14:nvContentPartPr>
            <p14:xfrm>
              <a:off x="5187411" y="4340224"/>
              <a:ext cx="374400" cy="132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CF95CF8-07FD-477F-AAEF-3FB118EE625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169411" y="4304224"/>
                <a:ext cx="4100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D1D25E3-AC21-486B-BB95-B9798595D8A0}"/>
                  </a:ext>
                </a:extLst>
              </p14:cNvPr>
              <p14:cNvContentPartPr/>
              <p14:nvPr/>
            </p14:nvContentPartPr>
            <p14:xfrm>
              <a:off x="5295771" y="4473424"/>
              <a:ext cx="325800" cy="892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D1D25E3-AC21-486B-BB95-B9798595D8A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278131" y="4437784"/>
                <a:ext cx="361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D582BFE-F137-40A0-80AF-2B02942BC70D}"/>
                  </a:ext>
                </a:extLst>
              </p14:cNvPr>
              <p14:cNvContentPartPr/>
              <p14:nvPr/>
            </p14:nvContentPartPr>
            <p14:xfrm>
              <a:off x="6453891" y="3798784"/>
              <a:ext cx="385200" cy="585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D582BFE-F137-40A0-80AF-2B02942BC70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436251" y="3763144"/>
                <a:ext cx="42084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D55D1E6-706F-4B1F-9D8D-F24F37D16544}"/>
                  </a:ext>
                </a:extLst>
              </p14:cNvPr>
              <p14:cNvContentPartPr/>
              <p14:nvPr/>
            </p14:nvContentPartPr>
            <p14:xfrm>
              <a:off x="6346251" y="3698704"/>
              <a:ext cx="280080" cy="853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D55D1E6-706F-4B1F-9D8D-F24F37D1654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328611" y="3663064"/>
                <a:ext cx="3157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601883-B642-4C4D-9976-C4C810CEA25B}"/>
                  </a:ext>
                </a:extLst>
              </p14:cNvPr>
              <p14:cNvContentPartPr/>
              <p14:nvPr/>
            </p14:nvContentPartPr>
            <p14:xfrm>
              <a:off x="3892491" y="925624"/>
              <a:ext cx="1407240" cy="296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601883-B642-4C4D-9976-C4C810CEA25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874851" y="889984"/>
                <a:ext cx="14428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1D0154-FE32-4CA9-AB31-2A32EADB75EB}"/>
                  </a:ext>
                </a:extLst>
              </p14:cNvPr>
              <p14:cNvContentPartPr/>
              <p14:nvPr/>
            </p14:nvContentPartPr>
            <p14:xfrm>
              <a:off x="6590691" y="591904"/>
              <a:ext cx="1041480" cy="195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1D0154-FE32-4CA9-AB31-2A32EADB75E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572691" y="555904"/>
                <a:ext cx="1077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81B097-7CCB-464F-A165-975CFFA1BD1C}"/>
                  </a:ext>
                </a:extLst>
              </p14:cNvPr>
              <p14:cNvContentPartPr/>
              <p14:nvPr/>
            </p14:nvContentPartPr>
            <p14:xfrm>
              <a:off x="8645571" y="406144"/>
              <a:ext cx="637920" cy="22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81B097-7CCB-464F-A165-975CFFA1BD1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627931" y="370144"/>
                <a:ext cx="6735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F989700-41DB-4EC1-83F8-E79B9262BCBD}"/>
                  </a:ext>
                </a:extLst>
              </p14:cNvPr>
              <p14:cNvContentPartPr/>
              <p14:nvPr/>
            </p14:nvContentPartPr>
            <p14:xfrm>
              <a:off x="10302651" y="261424"/>
              <a:ext cx="887760" cy="318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F989700-41DB-4EC1-83F8-E79B9262BCB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284651" y="225424"/>
                <a:ext cx="9234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F8AFACC-688F-4F0B-8D49-AECEC2B2A32E}"/>
                  </a:ext>
                </a:extLst>
              </p14:cNvPr>
              <p14:cNvContentPartPr/>
              <p14:nvPr/>
            </p14:nvContentPartPr>
            <p14:xfrm>
              <a:off x="4137291" y="1647424"/>
              <a:ext cx="1122480" cy="3258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F8AFACC-688F-4F0B-8D49-AECEC2B2A32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119291" y="1611784"/>
                <a:ext cx="115812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377B718-2FD5-4909-9719-F3402B705B2E}"/>
                  </a:ext>
                </a:extLst>
              </p14:cNvPr>
              <p14:cNvContentPartPr/>
              <p14:nvPr/>
            </p14:nvContentPartPr>
            <p14:xfrm>
              <a:off x="6898491" y="1249984"/>
              <a:ext cx="910440" cy="2167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377B718-2FD5-4909-9719-F3402B705B2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880851" y="1214344"/>
                <a:ext cx="94608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B2F77CD-6360-4087-B841-AE3A7092F029}"/>
                  </a:ext>
                </a:extLst>
              </p14:cNvPr>
              <p14:cNvContentPartPr/>
              <p14:nvPr/>
            </p14:nvContentPartPr>
            <p14:xfrm>
              <a:off x="8826651" y="1098784"/>
              <a:ext cx="607320" cy="168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B2F77CD-6360-4087-B841-AE3A7092F02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809011" y="1062784"/>
                <a:ext cx="6429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1186F4C-B764-4042-95FE-F98CA46F57F5}"/>
                  </a:ext>
                </a:extLst>
              </p14:cNvPr>
              <p14:cNvContentPartPr/>
              <p14:nvPr/>
            </p14:nvContentPartPr>
            <p14:xfrm>
              <a:off x="10809531" y="1004824"/>
              <a:ext cx="326880" cy="18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1186F4C-B764-4042-95FE-F98CA46F57F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791891" y="969184"/>
                <a:ext cx="3625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2C03B08-8FED-421B-886D-6735F5695E18}"/>
                  </a:ext>
                </a:extLst>
              </p14:cNvPr>
              <p14:cNvContentPartPr/>
              <p14:nvPr/>
            </p14:nvContentPartPr>
            <p14:xfrm>
              <a:off x="4345371" y="2295424"/>
              <a:ext cx="1332720" cy="3031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2C03B08-8FED-421B-886D-6735F5695E1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327371" y="2259424"/>
                <a:ext cx="13683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5254B04-1AF8-4E6C-A6DF-E40AC712C257}"/>
                  </a:ext>
                </a:extLst>
              </p14:cNvPr>
              <p14:cNvContentPartPr/>
              <p14:nvPr/>
            </p14:nvContentPartPr>
            <p14:xfrm>
              <a:off x="6907491" y="1916344"/>
              <a:ext cx="734040" cy="1839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5254B04-1AF8-4E6C-A6DF-E40AC712C25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889491" y="1880704"/>
                <a:ext cx="7696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46379A8-A033-4863-80E3-4C2CF09B4DCE}"/>
                  </a:ext>
                </a:extLst>
              </p14:cNvPr>
              <p14:cNvContentPartPr/>
              <p14:nvPr/>
            </p14:nvContentPartPr>
            <p14:xfrm>
              <a:off x="8899371" y="1615384"/>
              <a:ext cx="762480" cy="150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46379A8-A033-4863-80E3-4C2CF09B4DC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81371" y="1579744"/>
                <a:ext cx="7981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0F83760-E503-4EDB-A373-0E375891A845}"/>
                  </a:ext>
                </a:extLst>
              </p14:cNvPr>
              <p14:cNvContentPartPr/>
              <p14:nvPr/>
            </p14:nvContentPartPr>
            <p14:xfrm>
              <a:off x="10700811" y="1488664"/>
              <a:ext cx="649800" cy="2674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0F83760-E503-4EDB-A373-0E375891A84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683171" y="1453024"/>
                <a:ext cx="6854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4FBA244-C806-4417-9870-E46324A9CBBC}"/>
                  </a:ext>
                </a:extLst>
              </p14:cNvPr>
              <p14:cNvContentPartPr/>
              <p14:nvPr/>
            </p14:nvContentPartPr>
            <p14:xfrm>
              <a:off x="4716531" y="3242944"/>
              <a:ext cx="1140840" cy="3330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4FBA244-C806-4417-9870-E46324A9CBB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698531" y="3207304"/>
                <a:ext cx="1176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B1CC683-12AF-470E-BB94-B4A0ED7B7F22}"/>
                  </a:ext>
                </a:extLst>
              </p14:cNvPr>
              <p14:cNvContentPartPr/>
              <p14:nvPr/>
            </p14:nvContentPartPr>
            <p14:xfrm>
              <a:off x="7187931" y="2537704"/>
              <a:ext cx="792360" cy="2959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B1CC683-12AF-470E-BB94-B4A0ED7B7F2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170291" y="2502064"/>
                <a:ext cx="8280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F22DAA1-049B-4907-9841-961884E20F4D}"/>
                  </a:ext>
                </a:extLst>
              </p14:cNvPr>
              <p14:cNvContentPartPr/>
              <p14:nvPr/>
            </p14:nvContentPartPr>
            <p14:xfrm>
              <a:off x="9053091" y="2597464"/>
              <a:ext cx="337680" cy="734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F22DAA1-049B-4907-9841-961884E20F4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035451" y="2561824"/>
                <a:ext cx="3733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EB781B8-E1EC-4949-B392-AA6FCE0078C5}"/>
                  </a:ext>
                </a:extLst>
              </p14:cNvPr>
              <p14:cNvContentPartPr/>
              <p14:nvPr/>
            </p14:nvContentPartPr>
            <p14:xfrm>
              <a:off x="10891251" y="2199304"/>
              <a:ext cx="291600" cy="55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EB781B8-E1EC-4949-B392-AA6FCE0078C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873251" y="2163304"/>
                <a:ext cx="3272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9A1FB71-EE96-4BC1-B54B-076B1DA7FCCD}"/>
                  </a:ext>
                </a:extLst>
              </p14:cNvPr>
              <p14:cNvContentPartPr/>
              <p14:nvPr/>
            </p14:nvContentPartPr>
            <p14:xfrm>
              <a:off x="6024771" y="4962304"/>
              <a:ext cx="779760" cy="974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9A1FB71-EE96-4BC1-B54B-076B1DA7FCC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007131" y="4926664"/>
                <a:ext cx="81540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F349917-3D0F-4C5E-95A9-807EC61E2D78}"/>
                  </a:ext>
                </a:extLst>
              </p14:cNvPr>
              <p14:cNvContentPartPr/>
              <p14:nvPr/>
            </p14:nvContentPartPr>
            <p14:xfrm>
              <a:off x="5839011" y="4559464"/>
              <a:ext cx="724680" cy="7095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F349917-3D0F-4C5E-95A9-807EC61E2D7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821371" y="4523464"/>
                <a:ext cx="76032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C84BF8F-F037-4B6E-830D-332B11009B88}"/>
                  </a:ext>
                </a:extLst>
              </p14:cNvPr>
              <p14:cNvContentPartPr/>
              <p14:nvPr/>
            </p14:nvContentPartPr>
            <p14:xfrm>
              <a:off x="6907491" y="4465504"/>
              <a:ext cx="541440" cy="4687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C84BF8F-F037-4B6E-830D-332B11009B8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889491" y="4429504"/>
                <a:ext cx="57708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4614321-F564-4DD3-8466-CA9D01D8B411}"/>
                  </a:ext>
                </a:extLst>
              </p14:cNvPr>
              <p14:cNvContentPartPr/>
              <p14:nvPr/>
            </p14:nvContentPartPr>
            <p14:xfrm>
              <a:off x="7224291" y="4553344"/>
              <a:ext cx="504000" cy="3826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4614321-F564-4DD3-8466-CA9D01D8B41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206651" y="4517344"/>
                <a:ext cx="5396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95B3F36-C565-4BCD-97EF-69AAEF4245E6}"/>
                  </a:ext>
                </a:extLst>
              </p14:cNvPr>
              <p14:cNvContentPartPr/>
              <p14:nvPr/>
            </p14:nvContentPartPr>
            <p14:xfrm>
              <a:off x="8093331" y="3983824"/>
              <a:ext cx="596520" cy="5284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95B3F36-C565-4BCD-97EF-69AAEF4245E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075691" y="3948184"/>
                <a:ext cx="6321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5451621-327E-45E3-A368-FA63D67A9F9E}"/>
                  </a:ext>
                </a:extLst>
              </p14:cNvPr>
              <p14:cNvContentPartPr/>
              <p14:nvPr/>
            </p14:nvContentPartPr>
            <p14:xfrm>
              <a:off x="7930611" y="3908584"/>
              <a:ext cx="319320" cy="3013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5451621-327E-45E3-A368-FA63D67A9F9E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912611" y="3872944"/>
                <a:ext cx="3549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57CD38F-BDD9-4030-B18C-724D9251C8DE}"/>
                  </a:ext>
                </a:extLst>
              </p14:cNvPr>
              <p14:cNvContentPartPr/>
              <p14:nvPr/>
            </p14:nvContentPartPr>
            <p14:xfrm>
              <a:off x="8434611" y="3164104"/>
              <a:ext cx="781560" cy="9111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57CD38F-BDD9-4030-B18C-724D9251C8D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416971" y="3128464"/>
                <a:ext cx="817200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4A7454B-2E21-48C1-B406-148B7BBA7696}"/>
                  </a:ext>
                </a:extLst>
              </p14:cNvPr>
              <p14:cNvContentPartPr/>
              <p14:nvPr/>
            </p14:nvContentPartPr>
            <p14:xfrm>
              <a:off x="7783731" y="5074984"/>
              <a:ext cx="466920" cy="6465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4A7454B-2E21-48C1-B406-148B7BBA769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765731" y="5038984"/>
                <a:ext cx="50256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FCE41B8-0873-4C94-A6A7-AAB4B8A66CE4}"/>
                  </a:ext>
                </a:extLst>
              </p14:cNvPr>
              <p14:cNvContentPartPr/>
              <p14:nvPr/>
            </p14:nvContentPartPr>
            <p14:xfrm>
              <a:off x="7559451" y="4779784"/>
              <a:ext cx="449640" cy="5166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FCE41B8-0873-4C94-A6A7-AAB4B8A66CE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541451" y="4743784"/>
                <a:ext cx="48528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7F7020F-2F69-4C8B-94DA-2D601CDC9AA5}"/>
                  </a:ext>
                </a:extLst>
              </p14:cNvPr>
              <p14:cNvContentPartPr/>
              <p14:nvPr/>
            </p14:nvContentPartPr>
            <p14:xfrm>
              <a:off x="8165691" y="4417264"/>
              <a:ext cx="775800" cy="8337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7F7020F-2F69-4C8B-94DA-2D601CDC9AA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148051" y="4381264"/>
                <a:ext cx="8114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DBDAA21-74CE-4CC3-8FC4-42CC9B916861}"/>
                  </a:ext>
                </a:extLst>
              </p14:cNvPr>
              <p14:cNvContentPartPr/>
              <p14:nvPr/>
            </p14:nvContentPartPr>
            <p14:xfrm>
              <a:off x="8890011" y="4371544"/>
              <a:ext cx="354240" cy="1911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DBDAA21-74CE-4CC3-8FC4-42CC9B91686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872371" y="4335544"/>
                <a:ext cx="3898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CA42E2B-B9FD-4417-A2FE-534B87786C01}"/>
                  </a:ext>
                </a:extLst>
              </p14:cNvPr>
              <p14:cNvContentPartPr/>
              <p14:nvPr/>
            </p14:nvContentPartPr>
            <p14:xfrm>
              <a:off x="9098451" y="4579624"/>
              <a:ext cx="230400" cy="1191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CA42E2B-B9FD-4417-A2FE-534B87786C01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080451" y="4543624"/>
                <a:ext cx="2660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0D618D9-B105-4B8A-A4BD-AFC29FF1297D}"/>
                  </a:ext>
                </a:extLst>
              </p14:cNvPr>
              <p14:cNvContentPartPr/>
              <p14:nvPr/>
            </p14:nvContentPartPr>
            <p14:xfrm>
              <a:off x="9690291" y="3861064"/>
              <a:ext cx="552960" cy="5914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0D618D9-B105-4B8A-A4BD-AFC29FF1297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672291" y="3825064"/>
                <a:ext cx="58860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D564372-EF61-4256-8DB2-B32735B4D97E}"/>
                  </a:ext>
                </a:extLst>
              </p14:cNvPr>
              <p14:cNvContentPartPr/>
              <p14:nvPr/>
            </p14:nvContentPartPr>
            <p14:xfrm>
              <a:off x="9405891" y="3606184"/>
              <a:ext cx="443520" cy="4222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D564372-EF61-4256-8DB2-B32735B4D97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388251" y="3570544"/>
                <a:ext cx="479160" cy="49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7925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B7E0D4-D896-4275-814A-E73E891718A8}"/>
                  </a:ext>
                </a:extLst>
              </p14:cNvPr>
              <p14:cNvContentPartPr/>
              <p14:nvPr/>
            </p14:nvContentPartPr>
            <p14:xfrm>
              <a:off x="531891" y="263745"/>
              <a:ext cx="207720" cy="30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B7E0D4-D896-4275-814A-E73E891718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891" y="228105"/>
                <a:ext cx="2433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B81E7A-69FE-4E24-B667-EFCF5165CCE1}"/>
                  </a:ext>
                </a:extLst>
              </p14:cNvPr>
              <p14:cNvContentPartPr/>
              <p14:nvPr/>
            </p14:nvContentPartPr>
            <p14:xfrm>
              <a:off x="388971" y="232065"/>
              <a:ext cx="135360" cy="6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B81E7A-69FE-4E24-B667-EFCF5165CC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971" y="196425"/>
                <a:ext cx="17100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026FAFD-263D-4CB3-B812-1D0895033E2F}"/>
                  </a:ext>
                </a:extLst>
              </p14:cNvPr>
              <p14:cNvContentPartPr/>
              <p14:nvPr/>
            </p14:nvContentPartPr>
            <p14:xfrm>
              <a:off x="841491" y="177345"/>
              <a:ext cx="118080" cy="316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026FAFD-263D-4CB3-B812-1D0895033E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851" y="141705"/>
                <a:ext cx="1537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AAA8777-107F-438A-9A50-1460C84508BE}"/>
                  </a:ext>
                </a:extLst>
              </p14:cNvPr>
              <p14:cNvContentPartPr/>
              <p14:nvPr/>
            </p14:nvContentPartPr>
            <p14:xfrm>
              <a:off x="1402731" y="279585"/>
              <a:ext cx="419760" cy="46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AAA8777-107F-438A-9A50-1460C84508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5091" y="243585"/>
                <a:ext cx="4554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4636D88-0D86-47C3-8967-ADAE55BC8B44}"/>
                  </a:ext>
                </a:extLst>
              </p14:cNvPr>
              <p14:cNvContentPartPr/>
              <p14:nvPr/>
            </p14:nvContentPartPr>
            <p14:xfrm>
              <a:off x="1421091" y="552105"/>
              <a:ext cx="365760" cy="63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4636D88-0D86-47C3-8967-ADAE55BC8B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3091" y="516105"/>
                <a:ext cx="40140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DAD26BA-DA59-460C-B62A-502CAEACAEA8}"/>
                  </a:ext>
                </a:extLst>
              </p14:cNvPr>
              <p14:cNvContentPartPr/>
              <p14:nvPr/>
            </p14:nvContentPartPr>
            <p14:xfrm>
              <a:off x="2419731" y="198945"/>
              <a:ext cx="294120" cy="38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DAD26BA-DA59-460C-B62A-502CAEACAE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2091" y="162945"/>
                <a:ext cx="32976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37A4D65-D878-44D1-84B0-1BFD7B2F5AD9}"/>
                  </a:ext>
                </a:extLst>
              </p14:cNvPr>
              <p14:cNvContentPartPr/>
              <p14:nvPr/>
            </p14:nvContentPartPr>
            <p14:xfrm>
              <a:off x="2335491" y="119025"/>
              <a:ext cx="269640" cy="71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37A4D65-D878-44D1-84B0-1BFD7B2F5A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17851" y="83385"/>
                <a:ext cx="3052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321782-566C-48FC-B347-9728ABD369AA}"/>
                  </a:ext>
                </a:extLst>
              </p14:cNvPr>
              <p14:cNvContentPartPr/>
              <p14:nvPr/>
            </p14:nvContentPartPr>
            <p14:xfrm>
              <a:off x="442611" y="1078425"/>
              <a:ext cx="272520" cy="1495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321782-566C-48FC-B347-9728ABD369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4971" y="1042785"/>
                <a:ext cx="308160" cy="15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50048AA-99FB-4D09-8822-783C02575E82}"/>
                  </a:ext>
                </a:extLst>
              </p14:cNvPr>
              <p14:cNvContentPartPr/>
              <p14:nvPr/>
            </p14:nvContentPartPr>
            <p14:xfrm>
              <a:off x="669771" y="1627425"/>
              <a:ext cx="257040" cy="44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50048AA-99FB-4D09-8822-783C02575E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131" y="1591425"/>
                <a:ext cx="29268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D0B790A-1161-4F57-BCA5-79938FAEE72D}"/>
                  </a:ext>
                </a:extLst>
              </p14:cNvPr>
              <p14:cNvContentPartPr/>
              <p14:nvPr/>
            </p14:nvContentPartPr>
            <p14:xfrm>
              <a:off x="551691" y="1493865"/>
              <a:ext cx="218880" cy="118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D0B790A-1161-4F57-BCA5-79938FAEE7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4051" y="1457865"/>
                <a:ext cx="254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471A79E-EEF4-4B8D-ABCD-6407004977B1}"/>
                  </a:ext>
                </a:extLst>
              </p14:cNvPr>
              <p14:cNvContentPartPr/>
              <p14:nvPr/>
            </p14:nvContentPartPr>
            <p14:xfrm>
              <a:off x="1040931" y="1774305"/>
              <a:ext cx="40680" cy="177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471A79E-EEF4-4B8D-ABCD-6407004977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22931" y="1738305"/>
                <a:ext cx="76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638056-7957-4094-8F8C-7D21C2E3606B}"/>
                  </a:ext>
                </a:extLst>
              </p14:cNvPr>
              <p14:cNvContentPartPr/>
              <p14:nvPr/>
            </p14:nvContentPartPr>
            <p14:xfrm>
              <a:off x="1491651" y="1492425"/>
              <a:ext cx="345240" cy="371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638056-7957-4094-8F8C-7D21C2E3606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74011" y="1456785"/>
                <a:ext cx="3808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9B78892-CD9E-4030-BED4-E4618F6F3FD1}"/>
                  </a:ext>
                </a:extLst>
              </p14:cNvPr>
              <p14:cNvContentPartPr/>
              <p14:nvPr/>
            </p14:nvContentPartPr>
            <p14:xfrm>
              <a:off x="1466451" y="1404945"/>
              <a:ext cx="307800" cy="79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9B78892-CD9E-4030-BED4-E4618F6F3F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48811" y="1369305"/>
                <a:ext cx="343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E435CEB-C7D4-4C09-B921-4C5A30CB25F0}"/>
                  </a:ext>
                </a:extLst>
              </p14:cNvPr>
              <p14:cNvContentPartPr/>
              <p14:nvPr/>
            </p14:nvContentPartPr>
            <p14:xfrm>
              <a:off x="1946331" y="1717785"/>
              <a:ext cx="268200" cy="225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E435CEB-C7D4-4C09-B921-4C5A30CB25F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28331" y="1682145"/>
                <a:ext cx="3038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D8354F5-1824-42FC-9CD7-0C3F81CD982F}"/>
                  </a:ext>
                </a:extLst>
              </p14:cNvPr>
              <p14:cNvContentPartPr/>
              <p14:nvPr/>
            </p14:nvContentPartPr>
            <p14:xfrm>
              <a:off x="2860371" y="1343025"/>
              <a:ext cx="281160" cy="412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D8354F5-1824-42FC-9CD7-0C3F81CD98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42371" y="1307025"/>
                <a:ext cx="31680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D367C6A-6371-486B-8751-97F6F1397A78}"/>
                  </a:ext>
                </a:extLst>
              </p14:cNvPr>
              <p14:cNvContentPartPr/>
              <p14:nvPr/>
            </p14:nvContentPartPr>
            <p14:xfrm>
              <a:off x="2706651" y="1250145"/>
              <a:ext cx="290160" cy="63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D367C6A-6371-486B-8751-97F6F1397A7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88651" y="1214145"/>
                <a:ext cx="3258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4BE3340-35CD-404F-BC0B-4F1E2F6F8E04}"/>
                  </a:ext>
                </a:extLst>
              </p14:cNvPr>
              <p14:cNvContentPartPr/>
              <p14:nvPr/>
            </p14:nvContentPartPr>
            <p14:xfrm>
              <a:off x="3204891" y="1482345"/>
              <a:ext cx="198360" cy="227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4BE3340-35CD-404F-BC0B-4F1E2F6F8E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86891" y="1446345"/>
                <a:ext cx="2340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E5C699C-79DD-4E1B-9AB2-368486FCD292}"/>
                  </a:ext>
                </a:extLst>
              </p14:cNvPr>
              <p14:cNvContentPartPr/>
              <p14:nvPr/>
            </p14:nvContentPartPr>
            <p14:xfrm>
              <a:off x="3865491" y="1227825"/>
              <a:ext cx="412560" cy="348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E5C699C-79DD-4E1B-9AB2-368486FCD2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47851" y="1192185"/>
                <a:ext cx="4482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98CDFE6-54E3-4F06-B36C-C1991FE40C3F}"/>
                  </a:ext>
                </a:extLst>
              </p14:cNvPr>
              <p14:cNvContentPartPr/>
              <p14:nvPr/>
            </p14:nvContentPartPr>
            <p14:xfrm>
              <a:off x="3838491" y="1166985"/>
              <a:ext cx="162360" cy="46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98CDFE6-54E3-4F06-B36C-C1991FE40C3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20491" y="1131345"/>
                <a:ext cx="19800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8E88F37-DAD1-4C7B-8038-5018C85A0206}"/>
                  </a:ext>
                </a:extLst>
              </p14:cNvPr>
              <p14:cNvContentPartPr/>
              <p14:nvPr/>
            </p14:nvContentPartPr>
            <p14:xfrm>
              <a:off x="4398291" y="1294425"/>
              <a:ext cx="307800" cy="380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8E88F37-DAD1-4C7B-8038-5018C85A02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80651" y="1258785"/>
                <a:ext cx="3434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A851D0F-F762-41BB-ACCC-903A112EAB64}"/>
                  </a:ext>
                </a:extLst>
              </p14:cNvPr>
              <p14:cNvContentPartPr/>
              <p14:nvPr/>
            </p14:nvContentPartPr>
            <p14:xfrm>
              <a:off x="4653171" y="714825"/>
              <a:ext cx="393840" cy="1377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A851D0F-F762-41BB-ACCC-903A112EAB6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35531" y="678825"/>
                <a:ext cx="429480" cy="14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207A756-35A4-4F68-99A7-DB976B117792}"/>
                  </a:ext>
                </a:extLst>
              </p14:cNvPr>
              <p14:cNvContentPartPr/>
              <p14:nvPr/>
            </p14:nvContentPartPr>
            <p14:xfrm>
              <a:off x="5113251" y="158265"/>
              <a:ext cx="522720" cy="2948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207A756-35A4-4F68-99A7-DB976B1177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95611" y="122625"/>
                <a:ext cx="558360" cy="30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B111A0F-BA90-40BB-BF7A-08726B12E0BE}"/>
                  </a:ext>
                </a:extLst>
              </p14:cNvPr>
              <p14:cNvContentPartPr/>
              <p14:nvPr/>
            </p14:nvContentPartPr>
            <p14:xfrm>
              <a:off x="5395491" y="562905"/>
              <a:ext cx="311760" cy="325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B111A0F-BA90-40BB-BF7A-08726B12E0B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77851" y="527265"/>
                <a:ext cx="3474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BB460AA-A5F3-4CB5-B748-5DBA1D525969}"/>
                  </a:ext>
                </a:extLst>
              </p14:cNvPr>
              <p14:cNvContentPartPr/>
              <p14:nvPr/>
            </p14:nvContentPartPr>
            <p14:xfrm>
              <a:off x="5812011" y="660825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BB460AA-A5F3-4CB5-B748-5DBA1D52596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94371" y="6248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1F3ACFD-35C5-4306-A743-F59B9658AEC5}"/>
                  </a:ext>
                </a:extLst>
              </p14:cNvPr>
              <p14:cNvContentPartPr/>
              <p14:nvPr/>
            </p14:nvContentPartPr>
            <p14:xfrm>
              <a:off x="6026211" y="289305"/>
              <a:ext cx="265680" cy="381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1F3ACFD-35C5-4306-A743-F59B9658AEC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08211" y="253665"/>
                <a:ext cx="3013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47D658D-E04C-498C-9178-D74187ACA33A}"/>
                  </a:ext>
                </a:extLst>
              </p14:cNvPr>
              <p14:cNvContentPartPr/>
              <p14:nvPr/>
            </p14:nvContentPartPr>
            <p14:xfrm>
              <a:off x="6427251" y="253305"/>
              <a:ext cx="173520" cy="425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47D658D-E04C-498C-9178-D74187ACA33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09611" y="217305"/>
                <a:ext cx="20916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1D48D07-C473-4FF7-BDD8-2D25C2436BD4}"/>
                  </a:ext>
                </a:extLst>
              </p14:cNvPr>
              <p14:cNvContentPartPr/>
              <p14:nvPr/>
            </p14:nvContentPartPr>
            <p14:xfrm>
              <a:off x="7384491" y="425025"/>
              <a:ext cx="175680" cy="163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1D48D07-C473-4FF7-BDD8-2D25C2436BD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366851" y="389385"/>
                <a:ext cx="2113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C41171E-68A5-4B0E-A257-7A9770BA116C}"/>
                  </a:ext>
                </a:extLst>
              </p14:cNvPr>
              <p14:cNvContentPartPr/>
              <p14:nvPr/>
            </p14:nvContentPartPr>
            <p14:xfrm>
              <a:off x="7631811" y="475785"/>
              <a:ext cx="5760" cy="3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C41171E-68A5-4B0E-A257-7A9770BA116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614171" y="440145"/>
                <a:ext cx="41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BDCD9CE-E1F8-46CF-88AF-3311B5D2A758}"/>
                  </a:ext>
                </a:extLst>
              </p14:cNvPr>
              <p14:cNvContentPartPr/>
              <p14:nvPr/>
            </p14:nvContentPartPr>
            <p14:xfrm>
              <a:off x="7938891" y="298305"/>
              <a:ext cx="23040" cy="212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BDCD9CE-E1F8-46CF-88AF-3311B5D2A75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921251" y="262665"/>
                <a:ext cx="586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C3E34CE-8870-4701-A4DF-ABCDE20D3CA1}"/>
                  </a:ext>
                </a:extLst>
              </p14:cNvPr>
              <p14:cNvContentPartPr/>
              <p14:nvPr/>
            </p14:nvContentPartPr>
            <p14:xfrm>
              <a:off x="8084691" y="318825"/>
              <a:ext cx="262440" cy="100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C3E34CE-8870-4701-A4DF-ABCDE20D3CA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66691" y="283185"/>
                <a:ext cx="298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BC3E013-032C-4B75-92F8-A8D919937CA2}"/>
                  </a:ext>
                </a:extLst>
              </p14:cNvPr>
              <p14:cNvContentPartPr/>
              <p14:nvPr/>
            </p14:nvContentPartPr>
            <p14:xfrm>
              <a:off x="8800011" y="164025"/>
              <a:ext cx="155160" cy="209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BC3E013-032C-4B75-92F8-A8D919937CA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782011" y="128385"/>
                <a:ext cx="1908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6400827-8A12-4446-B667-84FB8D5FC64C}"/>
                  </a:ext>
                </a:extLst>
              </p14:cNvPr>
              <p14:cNvContentPartPr/>
              <p14:nvPr/>
            </p14:nvContentPartPr>
            <p14:xfrm>
              <a:off x="9140211" y="303705"/>
              <a:ext cx="3960" cy="12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6400827-8A12-4446-B667-84FB8D5FC64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22211" y="268065"/>
                <a:ext cx="396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7E7E5A-D81F-47B8-8464-3E6B871D3E88}"/>
                  </a:ext>
                </a:extLst>
              </p14:cNvPr>
              <p14:cNvContentPartPr/>
              <p14:nvPr/>
            </p14:nvContentPartPr>
            <p14:xfrm>
              <a:off x="9262251" y="180585"/>
              <a:ext cx="34560" cy="136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7E7E5A-D81F-47B8-8464-3E6B871D3E8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244251" y="144945"/>
                <a:ext cx="702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FC3511B-644D-4ADB-96FA-50C8FB4CA358}"/>
                  </a:ext>
                </a:extLst>
              </p14:cNvPr>
              <p14:cNvContentPartPr/>
              <p14:nvPr/>
            </p14:nvContentPartPr>
            <p14:xfrm>
              <a:off x="9442251" y="207945"/>
              <a:ext cx="162360" cy="198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FC3511B-644D-4ADB-96FA-50C8FB4CA35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424611" y="172305"/>
                <a:ext cx="1980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23F367D-957F-4268-94D1-84028B1F0E81}"/>
                  </a:ext>
                </a:extLst>
              </p14:cNvPr>
              <p14:cNvContentPartPr/>
              <p14:nvPr/>
            </p14:nvContentPartPr>
            <p14:xfrm>
              <a:off x="10240731" y="261945"/>
              <a:ext cx="161280" cy="206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23F367D-957F-4268-94D1-84028B1F0E8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222731" y="226305"/>
                <a:ext cx="1969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E2C21C9-0335-4DD7-8470-6073CB26615B}"/>
                  </a:ext>
                </a:extLst>
              </p14:cNvPr>
              <p14:cNvContentPartPr/>
              <p14:nvPr/>
            </p14:nvContentPartPr>
            <p14:xfrm>
              <a:off x="10528731" y="298305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E2C21C9-0335-4DD7-8470-6073CB26615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10731" y="2626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B7580A0-A0F8-4811-AD7B-EB2ECD23B1B3}"/>
                  </a:ext>
                </a:extLst>
              </p14:cNvPr>
              <p14:cNvContentPartPr/>
              <p14:nvPr/>
            </p14:nvContentPartPr>
            <p14:xfrm>
              <a:off x="10673811" y="162585"/>
              <a:ext cx="43560" cy="254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B7580A0-A0F8-4811-AD7B-EB2ECD23B1B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656171" y="126585"/>
                <a:ext cx="792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D8CE3C8-6CB4-453E-8D74-2AA68C095847}"/>
                  </a:ext>
                </a:extLst>
              </p14:cNvPr>
              <p14:cNvContentPartPr/>
              <p14:nvPr/>
            </p14:nvContentPartPr>
            <p14:xfrm>
              <a:off x="10809531" y="189585"/>
              <a:ext cx="257760" cy="179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D8CE3C8-6CB4-453E-8D74-2AA68C09584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791891" y="153945"/>
                <a:ext cx="2934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BF61215-1D3F-47CD-89D8-919CF397B856}"/>
                  </a:ext>
                </a:extLst>
              </p14:cNvPr>
              <p14:cNvContentPartPr/>
              <p14:nvPr/>
            </p14:nvContentPartPr>
            <p14:xfrm>
              <a:off x="5430771" y="1379385"/>
              <a:ext cx="256320" cy="200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BF61215-1D3F-47CD-89D8-919CF397B85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412771" y="1343745"/>
                <a:ext cx="2919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104A2F2-7FCD-41D3-94F8-D953536039C2}"/>
                  </a:ext>
                </a:extLst>
              </p14:cNvPr>
              <p14:cNvContentPartPr/>
              <p14:nvPr/>
            </p14:nvContentPartPr>
            <p14:xfrm>
              <a:off x="5926131" y="1357785"/>
              <a:ext cx="39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104A2F2-7FCD-41D3-94F8-D953536039C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08131" y="132178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0EE7517-AFB3-4391-AFB3-398BF01EAF5D}"/>
                  </a:ext>
                </a:extLst>
              </p14:cNvPr>
              <p14:cNvContentPartPr/>
              <p14:nvPr/>
            </p14:nvContentPartPr>
            <p14:xfrm>
              <a:off x="5784651" y="1439145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0EE7517-AFB3-4391-AFB3-398BF01EAF5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67011" y="140350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CA4EDC7-260B-4CD8-BB98-6BEF10BACFD1}"/>
                  </a:ext>
                </a:extLst>
              </p14:cNvPr>
              <p14:cNvContentPartPr/>
              <p14:nvPr/>
            </p14:nvContentPartPr>
            <p14:xfrm>
              <a:off x="5893731" y="1249065"/>
              <a:ext cx="109440" cy="189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CA4EDC7-260B-4CD8-BB98-6BEF10BACFD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875731" y="1213065"/>
                <a:ext cx="1450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162F1C7-C331-416A-8662-12D610361249}"/>
                  </a:ext>
                </a:extLst>
              </p14:cNvPr>
              <p14:cNvContentPartPr/>
              <p14:nvPr/>
            </p14:nvContentPartPr>
            <p14:xfrm>
              <a:off x="6129171" y="1203705"/>
              <a:ext cx="391320" cy="296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162F1C7-C331-416A-8662-12D61036124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111171" y="1168065"/>
                <a:ext cx="426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C5CE34A-B41E-42A3-8894-1F9E2512016A}"/>
                  </a:ext>
                </a:extLst>
              </p14:cNvPr>
              <p14:cNvContentPartPr/>
              <p14:nvPr/>
            </p14:nvContentPartPr>
            <p14:xfrm>
              <a:off x="7356411" y="1121985"/>
              <a:ext cx="321120" cy="203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C5CE34A-B41E-42A3-8894-1F9E2512016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338411" y="1085985"/>
                <a:ext cx="3567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EC890AE-D0BB-49AE-8972-12DA13D48DE4}"/>
                  </a:ext>
                </a:extLst>
              </p14:cNvPr>
              <p14:cNvContentPartPr/>
              <p14:nvPr/>
            </p14:nvContentPartPr>
            <p14:xfrm>
              <a:off x="7740171" y="1236465"/>
              <a:ext cx="360" cy="3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EC890AE-D0BB-49AE-8972-12DA13D48DE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22531" y="120046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304157D-BB1E-4BDA-9421-C3D0505E72FE}"/>
                  </a:ext>
                </a:extLst>
              </p14:cNvPr>
              <p14:cNvContentPartPr/>
              <p14:nvPr/>
            </p14:nvContentPartPr>
            <p14:xfrm>
              <a:off x="7847091" y="941265"/>
              <a:ext cx="187920" cy="258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304157D-BB1E-4BDA-9421-C3D0505E72F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829451" y="905625"/>
                <a:ext cx="22356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4585EE2-6AC8-4AE6-930A-A29FA9103E59}"/>
                  </a:ext>
                </a:extLst>
              </p14:cNvPr>
              <p14:cNvContentPartPr/>
              <p14:nvPr/>
            </p14:nvContentPartPr>
            <p14:xfrm>
              <a:off x="8048331" y="950265"/>
              <a:ext cx="239400" cy="379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4585EE2-6AC8-4AE6-930A-A29FA9103E5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030331" y="914265"/>
                <a:ext cx="2750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F89FB07-0128-44EB-8850-E60F413E6D76}"/>
                  </a:ext>
                </a:extLst>
              </p14:cNvPr>
              <p14:cNvContentPartPr/>
              <p14:nvPr/>
            </p14:nvContentPartPr>
            <p14:xfrm>
              <a:off x="8984331" y="1048905"/>
              <a:ext cx="225360" cy="212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F89FB07-0128-44EB-8850-E60F413E6D7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66691" y="1012905"/>
                <a:ext cx="261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BCDF754-59FD-4FAC-B6AA-C4332E6EE519}"/>
                  </a:ext>
                </a:extLst>
              </p14:cNvPr>
              <p14:cNvContentPartPr/>
              <p14:nvPr/>
            </p14:nvContentPartPr>
            <p14:xfrm>
              <a:off x="9330291" y="1058985"/>
              <a:ext cx="3960" cy="5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BCDF754-59FD-4FAC-B6AA-C4332E6EE51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312291" y="1023345"/>
                <a:ext cx="39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C32FF59-2A36-476D-B3B0-147288E991BE}"/>
                  </a:ext>
                </a:extLst>
              </p14:cNvPr>
              <p14:cNvContentPartPr/>
              <p14:nvPr/>
            </p14:nvContentPartPr>
            <p14:xfrm>
              <a:off x="9424251" y="923265"/>
              <a:ext cx="79920" cy="304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C32FF59-2A36-476D-B3B0-147288E991B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06251" y="887265"/>
                <a:ext cx="1155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8014772-4A82-41F0-9438-893009AEDC47}"/>
                  </a:ext>
                </a:extLst>
              </p14:cNvPr>
              <p14:cNvContentPartPr/>
              <p14:nvPr/>
            </p14:nvContentPartPr>
            <p14:xfrm>
              <a:off x="9559971" y="906705"/>
              <a:ext cx="343440" cy="270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8014772-4A82-41F0-9438-893009AEDC4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542331" y="870705"/>
                <a:ext cx="37908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6EC2D84-52B5-4ACC-A50F-F2458C5B9283}"/>
                  </a:ext>
                </a:extLst>
              </p14:cNvPr>
              <p14:cNvContentPartPr/>
              <p14:nvPr/>
            </p14:nvContentPartPr>
            <p14:xfrm>
              <a:off x="10401651" y="914265"/>
              <a:ext cx="280440" cy="145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6EC2D84-52B5-4ACC-A50F-F2458C5B928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383651" y="878265"/>
                <a:ext cx="3160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78596EF-F488-4CB8-A480-A491A4EA4FE3}"/>
                  </a:ext>
                </a:extLst>
              </p14:cNvPr>
              <p14:cNvContentPartPr/>
              <p14:nvPr/>
            </p14:nvContentPartPr>
            <p14:xfrm>
              <a:off x="10814931" y="895905"/>
              <a:ext cx="39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78596EF-F488-4CB8-A480-A491A4EA4FE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797291" y="85990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C2E5CF1-631E-4476-9E65-70BF39AC3E7F}"/>
                  </a:ext>
                </a:extLst>
              </p14:cNvPr>
              <p14:cNvContentPartPr/>
              <p14:nvPr/>
            </p14:nvContentPartPr>
            <p14:xfrm>
              <a:off x="10945251" y="787185"/>
              <a:ext cx="52560" cy="172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C2E5CF1-631E-4476-9E65-70BF39AC3E7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927251" y="751545"/>
                <a:ext cx="882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784A96D-E5ED-4F99-9177-DC39B2DFC11B}"/>
                  </a:ext>
                </a:extLst>
              </p14:cNvPr>
              <p14:cNvContentPartPr/>
              <p14:nvPr/>
            </p14:nvContentPartPr>
            <p14:xfrm>
              <a:off x="11090331" y="707985"/>
              <a:ext cx="284760" cy="246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784A96D-E5ED-4F99-9177-DC39B2DFC11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1072331" y="672345"/>
                <a:ext cx="3204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74F7626-CE28-44D1-A93F-49CE438D44CF}"/>
                  </a:ext>
                </a:extLst>
              </p14:cNvPr>
              <p14:cNvContentPartPr/>
              <p14:nvPr/>
            </p14:nvContentPartPr>
            <p14:xfrm>
              <a:off x="5538771" y="2110185"/>
              <a:ext cx="311040" cy="365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74F7626-CE28-44D1-A93F-49CE438D44CF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521131" y="2074545"/>
                <a:ext cx="346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DC0905B-2C4B-409F-83D4-C5319499A350}"/>
                  </a:ext>
                </a:extLst>
              </p14:cNvPr>
              <p14:cNvContentPartPr/>
              <p14:nvPr/>
            </p14:nvContentPartPr>
            <p14:xfrm>
              <a:off x="6011451" y="2163465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DC0905B-2C4B-409F-83D4-C5319499A35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93451" y="21278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974A447-5B71-4379-8C9F-862DEF6EE311}"/>
                  </a:ext>
                </a:extLst>
              </p14:cNvPr>
              <p14:cNvContentPartPr/>
              <p14:nvPr/>
            </p14:nvContentPartPr>
            <p14:xfrm>
              <a:off x="6145731" y="1919025"/>
              <a:ext cx="29880" cy="246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974A447-5B71-4379-8C9F-862DEF6EE31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28091" y="1883025"/>
                <a:ext cx="655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44B355B-605B-43ED-BE7E-45C6407415AF}"/>
                  </a:ext>
                </a:extLst>
              </p14:cNvPr>
              <p14:cNvContentPartPr/>
              <p14:nvPr/>
            </p14:nvContentPartPr>
            <p14:xfrm>
              <a:off x="6282531" y="1892025"/>
              <a:ext cx="316440" cy="362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44B355B-605B-43ED-BE7E-45C6407415A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64891" y="1856385"/>
                <a:ext cx="35208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9C75AE5-E31C-4908-8170-B4742DB0CA76}"/>
                  </a:ext>
                </a:extLst>
              </p14:cNvPr>
              <p14:cNvContentPartPr/>
              <p14:nvPr/>
            </p14:nvContentPartPr>
            <p14:xfrm>
              <a:off x="7443171" y="1872945"/>
              <a:ext cx="199440" cy="101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9C75AE5-E31C-4908-8170-B4742DB0CA7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25171" y="1836945"/>
                <a:ext cx="2350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A6FA965-AE1D-4304-AA39-A08148DC0042}"/>
                  </a:ext>
                </a:extLst>
              </p14:cNvPr>
              <p14:cNvContentPartPr/>
              <p14:nvPr/>
            </p14:nvContentPartPr>
            <p14:xfrm>
              <a:off x="7758531" y="1819305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A6FA965-AE1D-4304-AA39-A08148DC00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40531" y="17836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5EEF592-BB8F-4359-88C2-842F4CB4502E}"/>
                  </a:ext>
                </a:extLst>
              </p14:cNvPr>
              <p14:cNvContentPartPr/>
              <p14:nvPr/>
            </p14:nvContentPartPr>
            <p14:xfrm>
              <a:off x="7857891" y="1710945"/>
              <a:ext cx="60840" cy="222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5EEF592-BB8F-4359-88C2-842F4CB4502E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840251" y="1674945"/>
                <a:ext cx="9648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9827E94-8338-4A79-B058-AB4E6AB4FD03}"/>
                  </a:ext>
                </a:extLst>
              </p14:cNvPr>
              <p14:cNvContentPartPr/>
              <p14:nvPr/>
            </p14:nvContentPartPr>
            <p14:xfrm>
              <a:off x="8048331" y="1737585"/>
              <a:ext cx="285840" cy="2188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9827E94-8338-4A79-B058-AB4E6AB4FD0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030331" y="1701945"/>
                <a:ext cx="3214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4BEF597-19B3-40F6-8CD1-59A856458391}"/>
                  </a:ext>
                </a:extLst>
              </p14:cNvPr>
              <p14:cNvContentPartPr/>
              <p14:nvPr/>
            </p14:nvContentPartPr>
            <p14:xfrm>
              <a:off x="9151731" y="1667745"/>
              <a:ext cx="192600" cy="206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4BEF597-19B3-40F6-8CD1-59A856458391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133731" y="1632105"/>
                <a:ext cx="2282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F03A6AD-0F9A-4EA9-A907-16C4C606C254}"/>
                  </a:ext>
                </a:extLst>
              </p14:cNvPr>
              <p14:cNvContentPartPr/>
              <p14:nvPr/>
            </p14:nvContentPartPr>
            <p14:xfrm>
              <a:off x="9451611" y="1701585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F03A6AD-0F9A-4EA9-A907-16C4C606C25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33611" y="166594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0A82A0B-9EB1-49B8-B567-97D39579047E}"/>
                  </a:ext>
                </a:extLst>
              </p14:cNvPr>
              <p14:cNvContentPartPr/>
              <p14:nvPr/>
            </p14:nvContentPartPr>
            <p14:xfrm>
              <a:off x="9531171" y="1421145"/>
              <a:ext cx="112680" cy="282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0A82A0B-9EB1-49B8-B567-97D39579047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513531" y="1385145"/>
                <a:ext cx="1483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465F507-DEDD-45AA-B2A8-8A92C3FE52F6}"/>
                  </a:ext>
                </a:extLst>
              </p14:cNvPr>
              <p14:cNvContentPartPr/>
              <p14:nvPr/>
            </p14:nvContentPartPr>
            <p14:xfrm>
              <a:off x="9829971" y="1448145"/>
              <a:ext cx="183960" cy="299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465F507-DEDD-45AA-B2A8-8A92C3FE52F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811971" y="1412145"/>
                <a:ext cx="2196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E96B931-3CB7-4D0B-8EC9-159ECD8F23F8}"/>
                  </a:ext>
                </a:extLst>
              </p14:cNvPr>
              <p14:cNvContentPartPr/>
              <p14:nvPr/>
            </p14:nvContentPartPr>
            <p14:xfrm>
              <a:off x="10646091" y="1568025"/>
              <a:ext cx="201600" cy="18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E96B931-3CB7-4D0B-8EC9-159ECD8F23F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628451" y="1532025"/>
                <a:ext cx="2372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B54F8B4-153E-4409-ABA9-8EC6D800C1E7}"/>
                  </a:ext>
                </a:extLst>
              </p14:cNvPr>
              <p14:cNvContentPartPr/>
              <p14:nvPr/>
            </p14:nvContentPartPr>
            <p14:xfrm>
              <a:off x="10981611" y="1538865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B54F8B4-153E-4409-ABA9-8EC6D800C1E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963611" y="15028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C8BBD10-7C61-4591-B07E-11A4ABCAF363}"/>
                  </a:ext>
                </a:extLst>
              </p14:cNvPr>
              <p14:cNvContentPartPr/>
              <p14:nvPr/>
            </p14:nvContentPartPr>
            <p14:xfrm>
              <a:off x="11044611" y="1375785"/>
              <a:ext cx="42120" cy="172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C8BBD10-7C61-4591-B07E-11A4ABCAF363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1026971" y="1340145"/>
                <a:ext cx="777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12ABF32-AD85-45E8-AC3D-FFA0E13D9261}"/>
                  </a:ext>
                </a:extLst>
              </p14:cNvPr>
              <p14:cNvContentPartPr/>
              <p14:nvPr/>
            </p14:nvContentPartPr>
            <p14:xfrm>
              <a:off x="11198691" y="1320705"/>
              <a:ext cx="199440" cy="226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12ABF32-AD85-45E8-AC3D-FFA0E13D926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181051" y="1284705"/>
                <a:ext cx="235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767286D-7DF9-4CD3-A2D5-1219D6CFCE22}"/>
                  </a:ext>
                </a:extLst>
              </p14:cNvPr>
              <p14:cNvContentPartPr/>
              <p14:nvPr/>
            </p14:nvContentPartPr>
            <p14:xfrm>
              <a:off x="5792931" y="2597985"/>
              <a:ext cx="236520" cy="301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767286D-7DF9-4CD3-A2D5-1219D6CFCE22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5775291" y="2562345"/>
                <a:ext cx="2721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B76ADEC-AF70-45C9-9A29-38D16D88E8A2}"/>
                  </a:ext>
                </a:extLst>
              </p14:cNvPr>
              <p14:cNvContentPartPr/>
              <p14:nvPr/>
            </p14:nvContentPartPr>
            <p14:xfrm>
              <a:off x="6282531" y="2779065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B76ADEC-AF70-45C9-9A29-38D16D88E8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64891" y="27434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555F8C3-5FFA-49E0-9048-4E220E8A9392}"/>
                  </a:ext>
                </a:extLst>
              </p14:cNvPr>
              <p14:cNvContentPartPr/>
              <p14:nvPr/>
            </p14:nvContentPartPr>
            <p14:xfrm>
              <a:off x="6427611" y="2643345"/>
              <a:ext cx="20520" cy="180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555F8C3-5FFA-49E0-9048-4E220E8A939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09971" y="2607345"/>
                <a:ext cx="56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4393BBF-DE66-40CB-AC17-73446109DB73}"/>
                  </a:ext>
                </a:extLst>
              </p14:cNvPr>
              <p14:cNvContentPartPr/>
              <p14:nvPr/>
            </p14:nvContentPartPr>
            <p14:xfrm>
              <a:off x="6635691" y="2543625"/>
              <a:ext cx="163800" cy="163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4393BBF-DE66-40CB-AC17-73446109DB7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618051" y="2507985"/>
                <a:ext cx="199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B5B0344-FCEE-4C94-BF1B-B80923B3A9FA}"/>
                  </a:ext>
                </a:extLst>
              </p14:cNvPr>
              <p14:cNvContentPartPr/>
              <p14:nvPr/>
            </p14:nvContentPartPr>
            <p14:xfrm>
              <a:off x="7645851" y="2317545"/>
              <a:ext cx="223560" cy="138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B5B0344-FCEE-4C94-BF1B-B80923B3A9F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627851" y="2281545"/>
                <a:ext cx="259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2061B15-A95F-47F1-A125-3C88DA73547F}"/>
                  </a:ext>
                </a:extLst>
              </p14:cNvPr>
              <p14:cNvContentPartPr/>
              <p14:nvPr/>
            </p14:nvContentPartPr>
            <p14:xfrm>
              <a:off x="8048331" y="2422305"/>
              <a:ext cx="360" cy="3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2061B15-A95F-47F1-A125-3C88DA73547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30331" y="238666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4E8C73C-1C79-42BC-AF61-7F59613BC372}"/>
                  </a:ext>
                </a:extLst>
              </p14:cNvPr>
              <p14:cNvContentPartPr/>
              <p14:nvPr/>
            </p14:nvContentPartPr>
            <p14:xfrm>
              <a:off x="8129691" y="2317185"/>
              <a:ext cx="71280" cy="162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4E8C73C-1C79-42BC-AF61-7F59613BC37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112051" y="2281545"/>
                <a:ext cx="1069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28EF64A-1942-4A60-B9EA-6BA6DA086578}"/>
                  </a:ext>
                </a:extLst>
              </p14:cNvPr>
              <p14:cNvContentPartPr/>
              <p14:nvPr/>
            </p14:nvContentPartPr>
            <p14:xfrm>
              <a:off x="8283771" y="2215665"/>
              <a:ext cx="326160" cy="189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28EF64A-1942-4A60-B9EA-6BA6DA08657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265771" y="2180025"/>
                <a:ext cx="3618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EBECB16-9DFB-437B-82A4-8E7DE6F17A8A}"/>
                  </a:ext>
                </a:extLst>
              </p14:cNvPr>
              <p14:cNvContentPartPr/>
              <p14:nvPr/>
            </p14:nvContentPartPr>
            <p14:xfrm>
              <a:off x="9368811" y="2125665"/>
              <a:ext cx="147960" cy="217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EBECB16-9DFB-437B-82A4-8E7DE6F17A8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351171" y="2090025"/>
                <a:ext cx="1836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87A3305-D926-4BB4-AC97-3880FCC091A3}"/>
                  </a:ext>
                </a:extLst>
              </p14:cNvPr>
              <p14:cNvContentPartPr/>
              <p14:nvPr/>
            </p14:nvContentPartPr>
            <p14:xfrm>
              <a:off x="9695691" y="2217465"/>
              <a:ext cx="36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87A3305-D926-4BB4-AC97-3880FCC091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678051" y="21818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FD1183D-121E-49FB-85A3-3E2C79A64E09}"/>
                  </a:ext>
                </a:extLst>
              </p14:cNvPr>
              <p14:cNvContentPartPr/>
              <p14:nvPr/>
            </p14:nvContentPartPr>
            <p14:xfrm>
              <a:off x="9804771" y="2027745"/>
              <a:ext cx="36720" cy="207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FD1183D-121E-49FB-85A3-3E2C79A64E0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786771" y="1991745"/>
                <a:ext cx="723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354822D-7554-4DCA-AAAD-CDF963973D3A}"/>
                  </a:ext>
                </a:extLst>
              </p14:cNvPr>
              <p14:cNvContentPartPr/>
              <p14:nvPr/>
            </p14:nvContentPartPr>
            <p14:xfrm>
              <a:off x="9940491" y="2010105"/>
              <a:ext cx="281160" cy="162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354822D-7554-4DCA-AAAD-CDF963973D3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922851" y="1974465"/>
                <a:ext cx="316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D98C921-C821-4B60-BE42-55961356A503}"/>
                  </a:ext>
                </a:extLst>
              </p14:cNvPr>
              <p14:cNvContentPartPr/>
              <p14:nvPr/>
            </p14:nvContentPartPr>
            <p14:xfrm>
              <a:off x="10661931" y="2027745"/>
              <a:ext cx="230760" cy="227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D98C921-C821-4B60-BE42-55961356A50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643931" y="1991745"/>
                <a:ext cx="2664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93C74BC-95DF-4D04-90B3-E142BD2527F4}"/>
                  </a:ext>
                </a:extLst>
              </p14:cNvPr>
              <p14:cNvContentPartPr/>
              <p14:nvPr/>
            </p14:nvContentPartPr>
            <p14:xfrm>
              <a:off x="11159091" y="2081745"/>
              <a:ext cx="39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93C74BC-95DF-4D04-90B3-E142BD2527F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141091" y="204610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4587CC2-A6E4-4C9E-844B-2FDE6155F4F4}"/>
                  </a:ext>
                </a:extLst>
              </p14:cNvPr>
              <p14:cNvContentPartPr/>
              <p14:nvPr/>
            </p14:nvContentPartPr>
            <p14:xfrm>
              <a:off x="11262051" y="1846665"/>
              <a:ext cx="166680" cy="381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4587CC2-A6E4-4C9E-844B-2FDE6155F4F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1244051" y="1811025"/>
                <a:ext cx="2023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7E5BFD1-8337-404D-91D7-8CB92EF01737}"/>
                  </a:ext>
                </a:extLst>
              </p14:cNvPr>
              <p14:cNvContentPartPr/>
              <p14:nvPr/>
            </p14:nvContentPartPr>
            <p14:xfrm>
              <a:off x="11497491" y="1919025"/>
              <a:ext cx="136800" cy="443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7E5BFD1-8337-404D-91D7-8CB92EF0173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1479491" y="1883025"/>
                <a:ext cx="1724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DFE90D1-2F0F-41CC-890F-A59DC6178414}"/>
                  </a:ext>
                </a:extLst>
              </p14:cNvPr>
              <p14:cNvContentPartPr/>
              <p14:nvPr/>
            </p14:nvContentPartPr>
            <p14:xfrm>
              <a:off x="11334411" y="80865"/>
              <a:ext cx="452880" cy="2435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DFE90D1-2F0F-41CC-890F-A59DC617841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1316771" y="45225"/>
                <a:ext cx="488520" cy="25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9B93AEC-6CF2-42FE-8461-0DA38C4386B4}"/>
                  </a:ext>
                </a:extLst>
              </p14:cNvPr>
              <p14:cNvContentPartPr/>
              <p14:nvPr/>
            </p14:nvContentPartPr>
            <p14:xfrm>
              <a:off x="3376611" y="3869505"/>
              <a:ext cx="417240" cy="141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9B93AEC-6CF2-42FE-8461-0DA38C4386B4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358611" y="3833505"/>
                <a:ext cx="4528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ADD0ACB-F50F-4AF6-98D2-A1F74FBF707B}"/>
                  </a:ext>
                </a:extLst>
              </p14:cNvPr>
              <p14:cNvContentPartPr/>
              <p14:nvPr/>
            </p14:nvContentPartPr>
            <p14:xfrm>
              <a:off x="3448971" y="4244985"/>
              <a:ext cx="447480" cy="55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ADD0ACB-F50F-4AF6-98D2-A1F74FBF707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431331" y="4209345"/>
                <a:ext cx="483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F3456A0-34FC-4F4F-8836-F54C8B6B2409}"/>
                  </a:ext>
                </a:extLst>
              </p14:cNvPr>
              <p14:cNvContentPartPr/>
              <p14:nvPr/>
            </p14:nvContentPartPr>
            <p14:xfrm>
              <a:off x="4616091" y="3680865"/>
              <a:ext cx="335880" cy="293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F3456A0-34FC-4F4F-8836-F54C8B6B240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598091" y="3645225"/>
                <a:ext cx="3715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2B413E0-1F06-4E77-8685-968410860CBD}"/>
                  </a:ext>
                </a:extLst>
              </p14:cNvPr>
              <p14:cNvContentPartPr/>
              <p14:nvPr/>
            </p14:nvContentPartPr>
            <p14:xfrm>
              <a:off x="4481091" y="3584745"/>
              <a:ext cx="304920" cy="820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2B413E0-1F06-4E77-8685-968410860CBD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463091" y="3548745"/>
                <a:ext cx="34056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C4B7E3D-F6C2-463D-8E74-2977F1E3D802}"/>
                  </a:ext>
                </a:extLst>
              </p14:cNvPr>
              <p14:cNvContentPartPr/>
              <p14:nvPr/>
            </p14:nvContentPartPr>
            <p14:xfrm>
              <a:off x="5015331" y="3738465"/>
              <a:ext cx="87120" cy="1908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C4B7E3D-F6C2-463D-8E74-2977F1E3D80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997331" y="3702825"/>
                <a:ext cx="1227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CB7482D-E3AD-4114-9174-7C27EAAD3795}"/>
                  </a:ext>
                </a:extLst>
              </p14:cNvPr>
              <p14:cNvContentPartPr/>
              <p14:nvPr/>
            </p14:nvContentPartPr>
            <p14:xfrm>
              <a:off x="5513211" y="3537225"/>
              <a:ext cx="405360" cy="3315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CB7482D-E3AD-4114-9174-7C27EAAD379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495211" y="3501585"/>
                <a:ext cx="4410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C1FB81E-7765-4281-8D71-F07D270897B3}"/>
                  </a:ext>
                </a:extLst>
              </p14:cNvPr>
              <p14:cNvContentPartPr/>
              <p14:nvPr/>
            </p14:nvContentPartPr>
            <p14:xfrm>
              <a:off x="5313771" y="3416625"/>
              <a:ext cx="398160" cy="186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C1FB81E-7765-4281-8D71-F07D270897B3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296131" y="3380625"/>
                <a:ext cx="4338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D4F2902-9C35-4CE8-BFFE-ED6E26D929D3}"/>
                  </a:ext>
                </a:extLst>
              </p14:cNvPr>
              <p14:cNvContentPartPr/>
              <p14:nvPr/>
            </p14:nvContentPartPr>
            <p14:xfrm>
              <a:off x="6073371" y="3631185"/>
              <a:ext cx="262800" cy="2422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D4F2902-9C35-4CE8-BFFE-ED6E26D929D3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055731" y="3595185"/>
                <a:ext cx="2984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7B9AA1D-17B1-417C-99FD-AE50892BA31D}"/>
                  </a:ext>
                </a:extLst>
              </p14:cNvPr>
              <p14:cNvContentPartPr/>
              <p14:nvPr/>
            </p14:nvContentPartPr>
            <p14:xfrm>
              <a:off x="6844131" y="3329505"/>
              <a:ext cx="425160" cy="3355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7B9AA1D-17B1-417C-99FD-AE50892BA31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826491" y="3293865"/>
                <a:ext cx="4608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79F5F49-6B1E-4D14-B009-B0C88952B40A}"/>
                  </a:ext>
                </a:extLst>
              </p14:cNvPr>
              <p14:cNvContentPartPr/>
              <p14:nvPr/>
            </p14:nvContentPartPr>
            <p14:xfrm>
              <a:off x="6798771" y="3214305"/>
              <a:ext cx="264240" cy="63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79F5F49-6B1E-4D14-B009-B0C88952B40A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780771" y="3178665"/>
                <a:ext cx="2998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87E744C-5367-463B-AC7D-19003E175FA4}"/>
                  </a:ext>
                </a:extLst>
              </p14:cNvPr>
              <p14:cNvContentPartPr/>
              <p14:nvPr/>
            </p14:nvContentPartPr>
            <p14:xfrm>
              <a:off x="7342011" y="3362985"/>
              <a:ext cx="262440" cy="255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87E744C-5367-463B-AC7D-19003E175FA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324371" y="3326985"/>
                <a:ext cx="2980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C90A658-36CB-43EB-886B-F96DBB7BAB2A}"/>
                  </a:ext>
                </a:extLst>
              </p14:cNvPr>
              <p14:cNvContentPartPr/>
              <p14:nvPr/>
            </p14:nvContentPartPr>
            <p14:xfrm>
              <a:off x="8421651" y="3275505"/>
              <a:ext cx="459720" cy="302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C90A658-36CB-43EB-886B-F96DBB7BAB2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403651" y="3239865"/>
                <a:ext cx="49536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2184249-9A85-4042-9225-4E4B90A334C8}"/>
                  </a:ext>
                </a:extLst>
              </p14:cNvPr>
              <p14:cNvContentPartPr/>
              <p14:nvPr/>
            </p14:nvContentPartPr>
            <p14:xfrm>
              <a:off x="8392131" y="3198465"/>
              <a:ext cx="194040" cy="51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2184249-9A85-4042-9225-4E4B90A334C8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374491" y="3162465"/>
                <a:ext cx="229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7E1276C-613E-49B5-99AA-39A280550A9D}"/>
                  </a:ext>
                </a:extLst>
              </p14:cNvPr>
              <p14:cNvContentPartPr/>
              <p14:nvPr/>
            </p14:nvContentPartPr>
            <p14:xfrm>
              <a:off x="8962731" y="3303945"/>
              <a:ext cx="211680" cy="2365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7E1276C-613E-49B5-99AA-39A280550A9D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944731" y="3268305"/>
                <a:ext cx="24732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6A0AD53-2C62-4617-BC44-AE3E1533647D}"/>
                  </a:ext>
                </a:extLst>
              </p14:cNvPr>
              <p14:cNvContentPartPr/>
              <p14:nvPr/>
            </p14:nvContentPartPr>
            <p14:xfrm>
              <a:off x="9053091" y="2914065"/>
              <a:ext cx="718920" cy="11286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6A0AD53-2C62-4617-BC44-AE3E1533647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9035451" y="2878425"/>
                <a:ext cx="754560" cy="12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C2EC7EB-C9F4-4AB1-B116-9A7F97A1736A}"/>
                  </a:ext>
                </a:extLst>
              </p14:cNvPr>
              <p14:cNvContentPartPr/>
              <p14:nvPr/>
            </p14:nvContentPartPr>
            <p14:xfrm>
              <a:off x="4127571" y="3177585"/>
              <a:ext cx="478440" cy="1157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C2EC7EB-C9F4-4AB1-B116-9A7F97A1736A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109571" y="3141585"/>
                <a:ext cx="514080" cy="12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EA096CD-20EA-4E49-8792-656D89E49676}"/>
                  </a:ext>
                </a:extLst>
              </p14:cNvPr>
              <p14:cNvContentPartPr/>
              <p14:nvPr/>
            </p14:nvContentPartPr>
            <p14:xfrm>
              <a:off x="313731" y="5332185"/>
              <a:ext cx="175680" cy="272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EA096CD-20EA-4E49-8792-656D89E4967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96091" y="5296185"/>
                <a:ext cx="2113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EF3922-F854-4714-B1DD-E0FC5AD4B50D}"/>
                  </a:ext>
                </a:extLst>
              </p14:cNvPr>
              <p14:cNvContentPartPr/>
              <p14:nvPr/>
            </p14:nvContentPartPr>
            <p14:xfrm>
              <a:off x="615051" y="5428305"/>
              <a:ext cx="360" cy="3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EF3922-F854-4714-B1DD-E0FC5AD4B50D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597411" y="539230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DA5CB9-4F25-4C14-850C-A97519C0869B}"/>
                  </a:ext>
                </a:extLst>
              </p14:cNvPr>
              <p14:cNvContentPartPr/>
              <p14:nvPr/>
            </p14:nvContentPartPr>
            <p14:xfrm>
              <a:off x="785691" y="5087745"/>
              <a:ext cx="164520" cy="281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DA5CB9-4F25-4C14-850C-A97519C0869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767691" y="5052105"/>
                <a:ext cx="2001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E2F453B-8330-40C4-9C95-BD84F2650D2B}"/>
                  </a:ext>
                </a:extLst>
              </p14:cNvPr>
              <p14:cNvContentPartPr/>
              <p14:nvPr/>
            </p14:nvContentPartPr>
            <p14:xfrm>
              <a:off x="995571" y="5106105"/>
              <a:ext cx="181800" cy="198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E2F453B-8330-40C4-9C95-BD84F2650D2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977931" y="5070105"/>
                <a:ext cx="217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0F5C004-1FF3-49F5-A7E0-0000ADE7F347}"/>
                  </a:ext>
                </a:extLst>
              </p14:cNvPr>
              <p14:cNvContentPartPr/>
              <p14:nvPr/>
            </p14:nvContentPartPr>
            <p14:xfrm>
              <a:off x="1303371" y="5069025"/>
              <a:ext cx="171720" cy="280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0F5C004-1FF3-49F5-A7E0-0000ADE7F347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1285371" y="5033025"/>
                <a:ext cx="2073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4A7EAA-3719-4967-977E-951983F6D70A}"/>
                  </a:ext>
                </a:extLst>
              </p14:cNvPr>
              <p14:cNvContentPartPr/>
              <p14:nvPr/>
            </p14:nvContentPartPr>
            <p14:xfrm>
              <a:off x="1221651" y="4970385"/>
              <a:ext cx="252360" cy="99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4A7EAA-3719-4967-977E-951983F6D70A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204011" y="4934385"/>
                <a:ext cx="288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DE0859-1F9A-4670-B26D-0238B871D272}"/>
                  </a:ext>
                </a:extLst>
              </p14:cNvPr>
              <p14:cNvContentPartPr/>
              <p14:nvPr/>
            </p14:nvContentPartPr>
            <p14:xfrm>
              <a:off x="1583811" y="5151105"/>
              <a:ext cx="360" cy="154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DE0859-1F9A-4670-B26D-0238B871D272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566171" y="5115465"/>
                <a:ext cx="3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35F823B-EB16-4152-89E2-CED5A30D1566}"/>
                  </a:ext>
                </a:extLst>
              </p14:cNvPr>
              <p14:cNvContentPartPr/>
              <p14:nvPr/>
            </p14:nvContentPartPr>
            <p14:xfrm>
              <a:off x="1683891" y="5155425"/>
              <a:ext cx="442440" cy="77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35F823B-EB16-4152-89E2-CED5A30D1566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665891" y="5119425"/>
                <a:ext cx="478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4DB3BB4-DC63-41B2-8533-1568087EB8E4}"/>
                  </a:ext>
                </a:extLst>
              </p14:cNvPr>
              <p14:cNvContentPartPr/>
              <p14:nvPr/>
            </p14:nvContentPartPr>
            <p14:xfrm>
              <a:off x="1837251" y="5024025"/>
              <a:ext cx="143280" cy="287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4DB3BB4-DC63-41B2-8533-1568087EB8E4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819611" y="4988385"/>
                <a:ext cx="1789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EF5F373-1C9E-450A-88F0-ABA0A200A481}"/>
                  </a:ext>
                </a:extLst>
              </p14:cNvPr>
              <p14:cNvContentPartPr/>
              <p14:nvPr/>
            </p14:nvContentPartPr>
            <p14:xfrm>
              <a:off x="2397771" y="4966425"/>
              <a:ext cx="230760" cy="212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EF5F373-1C9E-450A-88F0-ABA0A200A481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380131" y="4930425"/>
                <a:ext cx="2664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55AF27C-F4F4-4AC1-AD03-2C69D8790CC2}"/>
                  </a:ext>
                </a:extLst>
              </p14:cNvPr>
              <p14:cNvContentPartPr/>
              <p14:nvPr/>
            </p14:nvContentPartPr>
            <p14:xfrm>
              <a:off x="2697651" y="5024025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55AF27C-F4F4-4AC1-AD03-2C69D8790CC2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679651" y="49883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499039A-70A9-4DE2-8E09-80597E03B86C}"/>
                  </a:ext>
                </a:extLst>
              </p14:cNvPr>
              <p14:cNvContentPartPr/>
              <p14:nvPr/>
            </p14:nvContentPartPr>
            <p14:xfrm>
              <a:off x="2806011" y="4861305"/>
              <a:ext cx="46080" cy="219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499039A-70A9-4DE2-8E09-80597E03B86C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2788371" y="4825305"/>
                <a:ext cx="81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C377023-4958-4D31-A039-AABC73D5FD13}"/>
                  </a:ext>
                </a:extLst>
              </p14:cNvPr>
              <p14:cNvContentPartPr/>
              <p14:nvPr/>
            </p14:nvContentPartPr>
            <p14:xfrm>
              <a:off x="2923731" y="4844745"/>
              <a:ext cx="254520" cy="208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C377023-4958-4D31-A039-AABC73D5FD13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2906091" y="4808745"/>
                <a:ext cx="2901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B197CD3-82AA-41E4-BD64-E5397A5888DE}"/>
                  </a:ext>
                </a:extLst>
              </p14:cNvPr>
              <p14:cNvContentPartPr/>
              <p14:nvPr/>
            </p14:nvContentPartPr>
            <p14:xfrm>
              <a:off x="3368691" y="4818105"/>
              <a:ext cx="180000" cy="18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B197CD3-82AA-41E4-BD64-E5397A5888D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3350691" y="4782105"/>
                <a:ext cx="21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B7E0550-C428-419A-977D-3D822E8CB8E3}"/>
                  </a:ext>
                </a:extLst>
              </p14:cNvPr>
              <p14:cNvContentPartPr/>
              <p14:nvPr/>
            </p14:nvContentPartPr>
            <p14:xfrm>
              <a:off x="3276891" y="4733865"/>
              <a:ext cx="307440" cy="73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B7E0550-C428-419A-977D-3D822E8CB8E3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3259251" y="4698225"/>
                <a:ext cx="343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14A66B0-A2C9-4DA4-95D5-971D45497283}"/>
                  </a:ext>
                </a:extLst>
              </p14:cNvPr>
              <p14:cNvContentPartPr/>
              <p14:nvPr/>
            </p14:nvContentPartPr>
            <p14:xfrm>
              <a:off x="3648051" y="4970025"/>
              <a:ext cx="198720" cy="191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14A66B0-A2C9-4DA4-95D5-971D45497283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3630411" y="4934025"/>
                <a:ext cx="234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D229032-5F0A-4A85-AE9D-3687C327954B}"/>
                  </a:ext>
                </a:extLst>
              </p14:cNvPr>
              <p14:cNvContentPartPr/>
              <p14:nvPr/>
            </p14:nvContentPartPr>
            <p14:xfrm>
              <a:off x="4082931" y="4951665"/>
              <a:ext cx="347400" cy="9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D229032-5F0A-4A85-AE9D-3687C327954B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4064931" y="4916025"/>
                <a:ext cx="38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0D80D9-71C8-4387-A921-3CC87FC5D2C9}"/>
                  </a:ext>
                </a:extLst>
              </p14:cNvPr>
              <p14:cNvContentPartPr/>
              <p14:nvPr/>
            </p14:nvContentPartPr>
            <p14:xfrm>
              <a:off x="4191291" y="4852305"/>
              <a:ext cx="68040" cy="236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0D80D9-71C8-4387-A921-3CC87FC5D2C9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4173291" y="4816665"/>
                <a:ext cx="1036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4824306-2D01-49E5-878F-C38D65F027F2}"/>
                  </a:ext>
                </a:extLst>
              </p14:cNvPr>
              <p14:cNvContentPartPr/>
              <p14:nvPr/>
            </p14:nvContentPartPr>
            <p14:xfrm>
              <a:off x="4568931" y="4790745"/>
              <a:ext cx="297000" cy="298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4824306-2D01-49E5-878F-C38D65F027F2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550931" y="4755105"/>
                <a:ext cx="3326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ABE07CC-7083-4A8A-9BFC-C681BA033BAD}"/>
                  </a:ext>
                </a:extLst>
              </p14:cNvPr>
              <p14:cNvContentPartPr/>
              <p14:nvPr/>
            </p14:nvContentPartPr>
            <p14:xfrm>
              <a:off x="4951971" y="4870665"/>
              <a:ext cx="9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ABE07CC-7083-4A8A-9BFC-C681BA033BA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933971" y="4834665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6EB9198-BC8F-4E78-AF76-0B3B03EA0388}"/>
                  </a:ext>
                </a:extLst>
              </p14:cNvPr>
              <p14:cNvContentPartPr/>
              <p14:nvPr/>
            </p14:nvContentPartPr>
            <p14:xfrm>
              <a:off x="5079051" y="4707225"/>
              <a:ext cx="70200" cy="227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6EB9198-BC8F-4E78-AF76-0B3B03EA0388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5061051" y="4671585"/>
                <a:ext cx="1058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EC63376-2365-4510-BAC1-6AC948CBD84A}"/>
                  </a:ext>
                </a:extLst>
              </p14:cNvPr>
              <p14:cNvContentPartPr/>
              <p14:nvPr/>
            </p14:nvContentPartPr>
            <p14:xfrm>
              <a:off x="5220891" y="4662945"/>
              <a:ext cx="196560" cy="263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EC63376-2365-4510-BAC1-6AC948CBD84A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5202891" y="4627305"/>
                <a:ext cx="232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5238AE3-D292-4BFB-9270-B653EB349A4C}"/>
                  </a:ext>
                </a:extLst>
              </p14:cNvPr>
              <p14:cNvContentPartPr/>
              <p14:nvPr/>
            </p14:nvContentPartPr>
            <p14:xfrm>
              <a:off x="5596731" y="4615065"/>
              <a:ext cx="259200" cy="334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5238AE3-D292-4BFB-9270-B653EB349A4C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5579091" y="4579065"/>
                <a:ext cx="2948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3983327-0458-4283-AA09-CB58D3A8D9E2}"/>
                  </a:ext>
                </a:extLst>
              </p14:cNvPr>
              <p14:cNvContentPartPr/>
              <p14:nvPr/>
            </p14:nvContentPartPr>
            <p14:xfrm>
              <a:off x="5585571" y="4591305"/>
              <a:ext cx="162000" cy="44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3983327-0458-4283-AA09-CB58D3A8D9E2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5567931" y="4555305"/>
                <a:ext cx="197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656CC9D-7C68-49F5-BF31-0852A6AE535A}"/>
                  </a:ext>
                </a:extLst>
              </p14:cNvPr>
              <p14:cNvContentPartPr/>
              <p14:nvPr/>
            </p14:nvContentPartPr>
            <p14:xfrm>
              <a:off x="5902371" y="4747185"/>
              <a:ext cx="187200" cy="2512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656CC9D-7C68-49F5-BF31-0852A6AE535A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5884731" y="4711545"/>
                <a:ext cx="2228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A39256C-7E0D-48FB-9FF1-CEA939C9B8A7}"/>
                  </a:ext>
                </a:extLst>
              </p14:cNvPr>
              <p14:cNvContentPartPr/>
              <p14:nvPr/>
            </p14:nvContentPartPr>
            <p14:xfrm>
              <a:off x="6373251" y="4752585"/>
              <a:ext cx="347400" cy="82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A39256C-7E0D-48FB-9FF1-CEA939C9B8A7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6355611" y="4716945"/>
                <a:ext cx="3830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65EB1C6-2A0B-43B0-8FB2-CFEE5EE3487B}"/>
                  </a:ext>
                </a:extLst>
              </p14:cNvPr>
              <p14:cNvContentPartPr/>
              <p14:nvPr/>
            </p14:nvContentPartPr>
            <p14:xfrm>
              <a:off x="6499971" y="4671225"/>
              <a:ext cx="91800" cy="225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65EB1C6-2A0B-43B0-8FB2-CFEE5EE3487B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481971" y="4635585"/>
                <a:ext cx="1274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509C9F7-AF92-49FF-803D-63777BDA7157}"/>
                  </a:ext>
                </a:extLst>
              </p14:cNvPr>
              <p14:cNvContentPartPr/>
              <p14:nvPr/>
            </p14:nvContentPartPr>
            <p14:xfrm>
              <a:off x="6822171" y="4544505"/>
              <a:ext cx="151560" cy="263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509C9F7-AF92-49FF-803D-63777BDA7157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804531" y="4508505"/>
                <a:ext cx="1872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EB209BB-35E1-4CCE-95ED-7101FD4FD516}"/>
                  </a:ext>
                </a:extLst>
              </p14:cNvPr>
              <p14:cNvContentPartPr/>
              <p14:nvPr/>
            </p14:nvContentPartPr>
            <p14:xfrm>
              <a:off x="7121331" y="4598865"/>
              <a:ext cx="39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EB209BB-35E1-4CCE-95ED-7101FD4FD516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7103331" y="456286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D6D43FB-1331-4B44-BBD2-668B98A00AAE}"/>
                  </a:ext>
                </a:extLst>
              </p14:cNvPr>
              <p14:cNvContentPartPr/>
              <p14:nvPr/>
            </p14:nvContentPartPr>
            <p14:xfrm>
              <a:off x="7251651" y="4436145"/>
              <a:ext cx="28080" cy="176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D6D43FB-1331-4B44-BBD2-668B98A00AAE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233651" y="4400145"/>
                <a:ext cx="63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C0D5459-1519-46C2-8685-D886D9A689E7}"/>
                  </a:ext>
                </a:extLst>
              </p14:cNvPr>
              <p14:cNvContentPartPr/>
              <p14:nvPr/>
            </p14:nvContentPartPr>
            <p14:xfrm>
              <a:off x="7369011" y="4399785"/>
              <a:ext cx="171720" cy="314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C0D5459-1519-46C2-8685-D886D9A689E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351371" y="4363785"/>
                <a:ext cx="207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87620E6-9BF8-4804-9005-3EC804C4BBD6}"/>
                  </a:ext>
                </a:extLst>
              </p14:cNvPr>
              <p14:cNvContentPartPr/>
              <p14:nvPr/>
            </p14:nvContentPartPr>
            <p14:xfrm>
              <a:off x="7752771" y="4399785"/>
              <a:ext cx="264600" cy="297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87620E6-9BF8-4804-9005-3EC804C4BBD6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735131" y="4363785"/>
                <a:ext cx="3002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1BF3107-E4AC-4F13-8B2E-7BD7B0FBF6A2}"/>
                  </a:ext>
                </a:extLst>
              </p14:cNvPr>
              <p14:cNvContentPartPr/>
              <p14:nvPr/>
            </p14:nvContentPartPr>
            <p14:xfrm>
              <a:off x="7568091" y="4317705"/>
              <a:ext cx="273960" cy="27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1BF3107-E4AC-4F13-8B2E-7BD7B0FBF6A2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550451" y="4282065"/>
                <a:ext cx="309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0FA13B7-FF78-471C-B330-2DE5E6F1A01A}"/>
                  </a:ext>
                </a:extLst>
              </p14:cNvPr>
              <p14:cNvContentPartPr/>
              <p14:nvPr/>
            </p14:nvContentPartPr>
            <p14:xfrm>
              <a:off x="8011971" y="4444785"/>
              <a:ext cx="171720" cy="201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0FA13B7-FF78-471C-B330-2DE5E6F1A01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7994331" y="4409145"/>
                <a:ext cx="207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0772D65-27B2-4A4E-9439-6330E481BEB2}"/>
                  </a:ext>
                </a:extLst>
              </p14:cNvPr>
              <p14:cNvContentPartPr/>
              <p14:nvPr/>
            </p14:nvContentPartPr>
            <p14:xfrm>
              <a:off x="8482851" y="4445865"/>
              <a:ext cx="322920" cy="44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0772D65-27B2-4A4E-9439-6330E481BEB2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8464851" y="4410225"/>
                <a:ext cx="358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2A0602-F9DD-441C-9554-55B6B56D3F92}"/>
                  </a:ext>
                </a:extLst>
              </p14:cNvPr>
              <p14:cNvContentPartPr/>
              <p14:nvPr/>
            </p14:nvContentPartPr>
            <p14:xfrm>
              <a:off x="8564211" y="4646025"/>
              <a:ext cx="282240" cy="52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2A0602-F9DD-441C-9554-55B6B56D3F92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546571" y="4610025"/>
                <a:ext cx="317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56AF01-3642-4BDB-9765-4EB66D4E3CCB}"/>
                  </a:ext>
                </a:extLst>
              </p14:cNvPr>
              <p14:cNvContentPartPr/>
              <p14:nvPr/>
            </p14:nvContentPartPr>
            <p14:xfrm>
              <a:off x="9098451" y="4316625"/>
              <a:ext cx="263160" cy="289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56AF01-3642-4BDB-9765-4EB66D4E3CC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080451" y="4280985"/>
                <a:ext cx="2988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24336B-C1CB-4DA6-847B-883CBF01DDFD}"/>
                  </a:ext>
                </a:extLst>
              </p14:cNvPr>
              <p14:cNvContentPartPr/>
              <p14:nvPr/>
            </p14:nvContentPartPr>
            <p14:xfrm>
              <a:off x="9017091" y="4226625"/>
              <a:ext cx="217080" cy="73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24336B-C1CB-4DA6-847B-883CBF01DDFD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999091" y="4190625"/>
                <a:ext cx="252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38DFEA8-8B79-4A3C-9C1B-81548762C005}"/>
                  </a:ext>
                </a:extLst>
              </p14:cNvPr>
              <p14:cNvContentPartPr/>
              <p14:nvPr/>
            </p14:nvContentPartPr>
            <p14:xfrm>
              <a:off x="9246411" y="4304025"/>
              <a:ext cx="169920" cy="200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38DFEA8-8B79-4A3C-9C1B-81548762C005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228411" y="4268385"/>
                <a:ext cx="2055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AD71BFD-7FAC-439C-B768-443035E64E6C}"/>
                  </a:ext>
                </a:extLst>
              </p14:cNvPr>
              <p14:cNvContentPartPr/>
              <p14:nvPr/>
            </p14:nvContentPartPr>
            <p14:xfrm>
              <a:off x="9496611" y="4354425"/>
              <a:ext cx="35280" cy="1436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AD71BFD-7FAC-439C-B768-443035E64E6C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9478971" y="4318785"/>
                <a:ext cx="709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0E30E36-3861-4F5A-957D-D936891D587B}"/>
                  </a:ext>
                </a:extLst>
              </p14:cNvPr>
              <p14:cNvContentPartPr/>
              <p14:nvPr/>
            </p14:nvContentPartPr>
            <p14:xfrm>
              <a:off x="9804771" y="4027185"/>
              <a:ext cx="892080" cy="4496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0E30E36-3861-4F5A-957D-D936891D587B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786771" y="3991185"/>
                <a:ext cx="9277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483044-0321-478B-B3DB-D15D5D347215}"/>
                  </a:ext>
                </a:extLst>
              </p14:cNvPr>
              <p14:cNvContentPartPr/>
              <p14:nvPr/>
            </p14:nvContentPartPr>
            <p14:xfrm>
              <a:off x="10909251" y="3847545"/>
              <a:ext cx="59400" cy="108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483044-0321-478B-B3DB-D15D5D347215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0891251" y="3811545"/>
                <a:ext cx="95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920A066-C3E2-40B0-AA1B-F57EB22BFB3D}"/>
                  </a:ext>
                </a:extLst>
              </p14:cNvPr>
              <p14:cNvContentPartPr/>
              <p14:nvPr/>
            </p14:nvContentPartPr>
            <p14:xfrm>
              <a:off x="10827531" y="3428505"/>
              <a:ext cx="505800" cy="6091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920A066-C3E2-40B0-AA1B-F57EB22BFB3D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809891" y="3392865"/>
                <a:ext cx="54144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749B3A7-81A2-4C83-90B1-8C2637BC9CFF}"/>
                  </a:ext>
                </a:extLst>
              </p14:cNvPr>
              <p14:cNvContentPartPr/>
              <p14:nvPr/>
            </p14:nvContentPartPr>
            <p14:xfrm>
              <a:off x="11122371" y="3702825"/>
              <a:ext cx="83520" cy="110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749B3A7-81A2-4C83-90B1-8C2637BC9CFF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1104731" y="3666825"/>
                <a:ext cx="119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8024238-C98C-4039-B0EE-4D0E4C390DD5}"/>
                  </a:ext>
                </a:extLst>
              </p14:cNvPr>
              <p14:cNvContentPartPr/>
              <p14:nvPr/>
            </p14:nvContentPartPr>
            <p14:xfrm>
              <a:off x="6924771" y="-38295"/>
              <a:ext cx="2022840" cy="2891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8024238-C98C-4039-B0EE-4D0E4C390DD5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906771" y="-74295"/>
                <a:ext cx="2058480" cy="29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635716D-3D92-4249-9CD4-3CCF54C9FA61}"/>
                  </a:ext>
                </a:extLst>
              </p14:cNvPr>
              <p14:cNvContentPartPr/>
              <p14:nvPr/>
            </p14:nvContentPartPr>
            <p14:xfrm>
              <a:off x="387531" y="5874904"/>
              <a:ext cx="257400" cy="301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635716D-3D92-4249-9CD4-3CCF54C9FA61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69531" y="5839264"/>
                <a:ext cx="293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7913000-F8B5-446A-B432-50974BFA4586}"/>
                  </a:ext>
                </a:extLst>
              </p14:cNvPr>
              <p14:cNvContentPartPr/>
              <p14:nvPr/>
            </p14:nvContentPartPr>
            <p14:xfrm>
              <a:off x="805491" y="5992984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7913000-F8B5-446A-B432-50974BFA458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87491" y="59573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513A249-7147-4B76-929E-4B3050003737}"/>
                  </a:ext>
                </a:extLst>
              </p14:cNvPr>
              <p14:cNvContentPartPr/>
              <p14:nvPr/>
            </p14:nvContentPartPr>
            <p14:xfrm>
              <a:off x="931851" y="5793904"/>
              <a:ext cx="60480" cy="223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513A249-7147-4B76-929E-4B305000373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14211" y="5758264"/>
                <a:ext cx="96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74CB39C-05BD-42BD-966D-4769803F6F72}"/>
                  </a:ext>
                </a:extLst>
              </p14:cNvPr>
              <p14:cNvContentPartPr/>
              <p14:nvPr/>
            </p14:nvContentPartPr>
            <p14:xfrm>
              <a:off x="1076931" y="5755744"/>
              <a:ext cx="308160" cy="183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74CB39C-05BD-42BD-966D-4769803F6F7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059291" y="5719744"/>
                <a:ext cx="3438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40596BD-749A-4294-A6A5-A0A98E3DCCBF}"/>
                  </a:ext>
                </a:extLst>
              </p14:cNvPr>
              <p14:cNvContentPartPr/>
              <p14:nvPr/>
            </p14:nvContentPartPr>
            <p14:xfrm>
              <a:off x="1574091" y="5748544"/>
              <a:ext cx="180360" cy="232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40596BD-749A-4294-A6A5-A0A98E3DCCB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556091" y="5712544"/>
                <a:ext cx="2160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BC27AA2-8530-42BA-BC84-97DC319B4702}"/>
                  </a:ext>
                </a:extLst>
              </p14:cNvPr>
              <p14:cNvContentPartPr/>
              <p14:nvPr/>
            </p14:nvContentPartPr>
            <p14:xfrm>
              <a:off x="1502451" y="5651704"/>
              <a:ext cx="129240" cy="70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BC27AA2-8530-42BA-BC84-97DC319B470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484451" y="5615704"/>
                <a:ext cx="164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4A58E60-009E-4C0E-B35D-B16404E86853}"/>
                  </a:ext>
                </a:extLst>
              </p14:cNvPr>
              <p14:cNvContentPartPr/>
              <p14:nvPr/>
            </p14:nvContentPartPr>
            <p14:xfrm>
              <a:off x="1801251" y="5703184"/>
              <a:ext cx="44640" cy="208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4A58E60-009E-4C0E-B35D-B16404E86853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783251" y="5667544"/>
                <a:ext cx="802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12E6412-3939-45A1-86DC-2AE4E224D288}"/>
                  </a:ext>
                </a:extLst>
              </p14:cNvPr>
              <p14:cNvContentPartPr/>
              <p14:nvPr/>
            </p14:nvContentPartPr>
            <p14:xfrm>
              <a:off x="1991331" y="5741344"/>
              <a:ext cx="354240" cy="61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12E6412-3939-45A1-86DC-2AE4E224D28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973691" y="5705344"/>
                <a:ext cx="389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272C203-C699-4BEF-903A-5568AB11A5C8}"/>
                  </a:ext>
                </a:extLst>
              </p14:cNvPr>
              <p14:cNvContentPartPr/>
              <p14:nvPr/>
            </p14:nvContentPartPr>
            <p14:xfrm>
              <a:off x="2172051" y="5658184"/>
              <a:ext cx="63000" cy="275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272C203-C699-4BEF-903A-5568AB11A5C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154411" y="5622184"/>
                <a:ext cx="986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C870D52-5A1E-4D91-8F78-1840FB993D60}"/>
                  </a:ext>
                </a:extLst>
              </p14:cNvPr>
              <p14:cNvContentPartPr/>
              <p14:nvPr/>
            </p14:nvContentPartPr>
            <p14:xfrm>
              <a:off x="2653011" y="5504104"/>
              <a:ext cx="165960" cy="321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C870D52-5A1E-4D91-8F78-1840FB993D60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2635371" y="5468464"/>
                <a:ext cx="2016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77CDD34-548B-4CB7-A246-A36C728BD20A}"/>
                  </a:ext>
                </a:extLst>
              </p14:cNvPr>
              <p14:cNvContentPartPr/>
              <p14:nvPr/>
            </p14:nvContentPartPr>
            <p14:xfrm>
              <a:off x="3023451" y="5631184"/>
              <a:ext cx="9360" cy="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77CDD34-548B-4CB7-A246-A36C728BD20A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005811" y="5595184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A1B1505-4A5E-4629-A667-26AAF350E3AC}"/>
                  </a:ext>
                </a:extLst>
              </p14:cNvPr>
              <p14:cNvContentPartPr/>
              <p14:nvPr/>
            </p14:nvContentPartPr>
            <p14:xfrm>
              <a:off x="3058371" y="5350024"/>
              <a:ext cx="239400" cy="398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A1B1505-4A5E-4629-A667-26AAF350E3AC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3040371" y="5314384"/>
                <a:ext cx="2750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01B3336-AFC0-494A-A3C8-11081DA535F1}"/>
                  </a:ext>
                </a:extLst>
              </p14:cNvPr>
              <p14:cNvContentPartPr/>
              <p14:nvPr/>
            </p14:nvContentPartPr>
            <p14:xfrm>
              <a:off x="2951091" y="5446144"/>
              <a:ext cx="360" cy="3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01B3336-AFC0-494A-A3C8-11081DA535F1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933451" y="541050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53DFCC7-E39B-4772-AC75-DF4B237C9403}"/>
                  </a:ext>
                </a:extLst>
              </p14:cNvPr>
              <p14:cNvContentPartPr/>
              <p14:nvPr/>
            </p14:nvContentPartPr>
            <p14:xfrm>
              <a:off x="3392451" y="5388184"/>
              <a:ext cx="150480" cy="421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53DFCC7-E39B-4772-AC75-DF4B237C9403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3374811" y="5352544"/>
                <a:ext cx="1861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0760794-B9D1-41D4-BC48-C4A818A2E166}"/>
                  </a:ext>
                </a:extLst>
              </p14:cNvPr>
              <p14:cNvContentPartPr/>
              <p14:nvPr/>
            </p14:nvContentPartPr>
            <p14:xfrm>
              <a:off x="3684411" y="5499424"/>
              <a:ext cx="202680" cy="193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0760794-B9D1-41D4-BC48-C4A818A2E166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666771" y="5463424"/>
                <a:ext cx="2383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A8717C7-5AF8-43B4-A389-D5FD7241FD33}"/>
                  </a:ext>
                </a:extLst>
              </p14:cNvPr>
              <p14:cNvContentPartPr/>
              <p14:nvPr/>
            </p14:nvContentPartPr>
            <p14:xfrm>
              <a:off x="3603051" y="5416984"/>
              <a:ext cx="278640" cy="424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A8717C7-5AF8-43B4-A389-D5FD7241FD3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585051" y="5381344"/>
                <a:ext cx="314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F1F4265-1969-4574-83DE-CF5810A0C27D}"/>
                  </a:ext>
                </a:extLst>
              </p14:cNvPr>
              <p14:cNvContentPartPr/>
              <p14:nvPr/>
            </p14:nvContentPartPr>
            <p14:xfrm>
              <a:off x="4073931" y="5558104"/>
              <a:ext cx="208080" cy="138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F1F4265-1969-4574-83DE-CF5810A0C27D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4055931" y="5522104"/>
                <a:ext cx="243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3F21E26-F313-43F1-B2BC-B8F540A42A1B}"/>
                  </a:ext>
                </a:extLst>
              </p14:cNvPr>
              <p14:cNvContentPartPr/>
              <p14:nvPr/>
            </p14:nvContentPartPr>
            <p14:xfrm>
              <a:off x="4435731" y="5566384"/>
              <a:ext cx="284040" cy="65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3F21E26-F313-43F1-B2BC-B8F540A42A1B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4418091" y="5530384"/>
                <a:ext cx="3196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C3EF9CC-FE64-4DF9-BA53-BEA54A4F46A7}"/>
                  </a:ext>
                </a:extLst>
              </p14:cNvPr>
              <p14:cNvContentPartPr/>
              <p14:nvPr/>
            </p14:nvContentPartPr>
            <p14:xfrm>
              <a:off x="4580811" y="5459104"/>
              <a:ext cx="40680" cy="185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C3EF9CC-FE64-4DF9-BA53-BEA54A4F46A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4562811" y="5423104"/>
                <a:ext cx="763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53CBA94-9ECA-490F-9139-AF1A8F662399}"/>
                  </a:ext>
                </a:extLst>
              </p14:cNvPr>
              <p14:cNvContentPartPr/>
              <p14:nvPr/>
            </p14:nvContentPartPr>
            <p14:xfrm>
              <a:off x="4840371" y="5401864"/>
              <a:ext cx="239400" cy="192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53CBA94-9ECA-490F-9139-AF1A8F66239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4822731" y="5365864"/>
                <a:ext cx="275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05EA525-DC3B-4D6C-A053-0391A07D7458}"/>
                  </a:ext>
                </a:extLst>
              </p14:cNvPr>
              <p14:cNvContentPartPr/>
              <p14:nvPr/>
            </p14:nvContentPartPr>
            <p14:xfrm>
              <a:off x="5250771" y="5449744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05EA525-DC3B-4D6C-A053-0391A07D7458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232771" y="54137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2E61F18-5612-4530-9430-5C0BF19CDEF3}"/>
                  </a:ext>
                </a:extLst>
              </p14:cNvPr>
              <p14:cNvContentPartPr/>
              <p14:nvPr/>
            </p14:nvContentPartPr>
            <p14:xfrm>
              <a:off x="5359491" y="5332024"/>
              <a:ext cx="55440" cy="2642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2E61F18-5612-4530-9430-5C0BF19CDEF3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5341491" y="5296024"/>
                <a:ext cx="910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7958116-359F-4F25-90B6-B19C4233E268}"/>
                  </a:ext>
                </a:extLst>
              </p14:cNvPr>
              <p14:cNvContentPartPr/>
              <p14:nvPr/>
            </p14:nvContentPartPr>
            <p14:xfrm>
              <a:off x="5513211" y="5251744"/>
              <a:ext cx="292680" cy="264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7958116-359F-4F25-90B6-B19C4233E268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5495211" y="5215744"/>
                <a:ext cx="3283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130E05E-D449-40EA-A4DA-B41D915BF6FE}"/>
                  </a:ext>
                </a:extLst>
              </p14:cNvPr>
              <p14:cNvContentPartPr/>
              <p14:nvPr/>
            </p14:nvContentPartPr>
            <p14:xfrm>
              <a:off x="5947011" y="5247784"/>
              <a:ext cx="201240" cy="185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130E05E-D449-40EA-A4DA-B41D915BF6FE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5929371" y="5212144"/>
                <a:ext cx="2368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78CB185-D2D0-4779-A671-B63AF6900B14}"/>
                  </a:ext>
                </a:extLst>
              </p14:cNvPr>
              <p14:cNvContentPartPr/>
              <p14:nvPr/>
            </p14:nvContentPartPr>
            <p14:xfrm>
              <a:off x="5857371" y="5187664"/>
              <a:ext cx="218520" cy="36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78CB185-D2D0-4779-A671-B63AF6900B14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5839371" y="5151664"/>
                <a:ext cx="254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43ED8F8-7550-4C83-B2E1-2B03D4FCB66A}"/>
                  </a:ext>
                </a:extLst>
              </p14:cNvPr>
              <p14:cNvContentPartPr/>
              <p14:nvPr/>
            </p14:nvContentPartPr>
            <p14:xfrm>
              <a:off x="6192171" y="5279824"/>
              <a:ext cx="136440" cy="192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43ED8F8-7550-4C83-B2E1-2B03D4FCB66A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174531" y="5244184"/>
                <a:ext cx="172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012ACDF-C1A3-4C5F-8C61-464BBA96A597}"/>
                  </a:ext>
                </a:extLst>
              </p14:cNvPr>
              <p14:cNvContentPartPr/>
              <p14:nvPr/>
            </p14:nvContentPartPr>
            <p14:xfrm>
              <a:off x="6536331" y="5377384"/>
              <a:ext cx="346680" cy="18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012ACDF-C1A3-4C5F-8C61-464BBA96A597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6518331" y="5341384"/>
                <a:ext cx="3823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B35BF23-83AB-4C6D-BE55-069408D8D696}"/>
                  </a:ext>
                </a:extLst>
              </p14:cNvPr>
              <p14:cNvContentPartPr/>
              <p14:nvPr/>
            </p14:nvContentPartPr>
            <p14:xfrm>
              <a:off x="6726411" y="5259664"/>
              <a:ext cx="49320" cy="2498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B35BF23-83AB-4C6D-BE55-069408D8D696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6708771" y="5224024"/>
                <a:ext cx="849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F3BB6F5-8CDD-4FC0-8865-041F44699211}"/>
                  </a:ext>
                </a:extLst>
              </p14:cNvPr>
              <p14:cNvContentPartPr/>
              <p14:nvPr/>
            </p14:nvContentPartPr>
            <p14:xfrm>
              <a:off x="7053291" y="5169304"/>
              <a:ext cx="136080" cy="236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F3BB6F5-8CDD-4FC0-8865-041F44699211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7035651" y="5133304"/>
                <a:ext cx="171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D2B0D6E-1CBA-4A48-8316-26E7943A6A8B}"/>
                  </a:ext>
                </a:extLst>
              </p14:cNvPr>
              <p14:cNvContentPartPr/>
              <p14:nvPr/>
            </p14:nvContentPartPr>
            <p14:xfrm>
              <a:off x="7233291" y="5278024"/>
              <a:ext cx="3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D2B0D6E-1CBA-4A48-8316-26E7943A6A8B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7215291" y="52420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AC9D630-6260-4044-BA93-5F7C8E40426A}"/>
                  </a:ext>
                </a:extLst>
              </p14:cNvPr>
              <p14:cNvContentPartPr/>
              <p14:nvPr/>
            </p14:nvContentPartPr>
            <p14:xfrm>
              <a:off x="7333011" y="5169304"/>
              <a:ext cx="36360" cy="172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AC9D630-6260-4044-BA93-5F7C8E40426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315371" y="5133304"/>
                <a:ext cx="72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D056806-44BD-4435-9D28-D2FC3154DBA5}"/>
                  </a:ext>
                </a:extLst>
              </p14:cNvPr>
              <p14:cNvContentPartPr/>
              <p14:nvPr/>
            </p14:nvContentPartPr>
            <p14:xfrm>
              <a:off x="7496091" y="5083264"/>
              <a:ext cx="185760" cy="258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D056806-44BD-4435-9D28-D2FC3154DBA5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7478091" y="5047624"/>
                <a:ext cx="2214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D20A8C3-0A0B-4722-BD8C-61DDBC021E9C}"/>
                  </a:ext>
                </a:extLst>
              </p14:cNvPr>
              <p14:cNvContentPartPr/>
              <p14:nvPr/>
            </p14:nvContentPartPr>
            <p14:xfrm>
              <a:off x="7874811" y="5029984"/>
              <a:ext cx="271080" cy="3297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D20A8C3-0A0B-4722-BD8C-61DDBC021E9C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7857171" y="4994344"/>
                <a:ext cx="3067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CA02D08-8099-46BD-919B-1E440267BEDD}"/>
                  </a:ext>
                </a:extLst>
              </p14:cNvPr>
              <p14:cNvContentPartPr/>
              <p14:nvPr/>
            </p14:nvContentPartPr>
            <p14:xfrm>
              <a:off x="7794891" y="5000464"/>
              <a:ext cx="340920" cy="514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CA02D08-8099-46BD-919B-1E440267BEDD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7776891" y="4964464"/>
                <a:ext cx="376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F11A65B-D9EF-416C-90CB-D4AC9CA294EB}"/>
                  </a:ext>
                </a:extLst>
              </p14:cNvPr>
              <p14:cNvContentPartPr/>
              <p14:nvPr/>
            </p14:nvContentPartPr>
            <p14:xfrm>
              <a:off x="8147691" y="5141944"/>
              <a:ext cx="185400" cy="1904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F11A65B-D9EF-416C-90CB-D4AC9CA294EB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8129691" y="5106304"/>
                <a:ext cx="2210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2A6DE41-C12B-4AAE-A18B-E06BA58C8926}"/>
                  </a:ext>
                </a:extLst>
              </p14:cNvPr>
              <p14:cNvContentPartPr/>
              <p14:nvPr/>
            </p14:nvContentPartPr>
            <p14:xfrm>
              <a:off x="8536851" y="5072824"/>
              <a:ext cx="90000" cy="33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2A6DE41-C12B-4AAE-A18B-E06BA58C8926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519211" y="5036824"/>
                <a:ext cx="1256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69977B3-6888-4E17-9E2B-9A42EB9B14A6}"/>
                  </a:ext>
                </a:extLst>
              </p14:cNvPr>
              <p14:cNvContentPartPr/>
              <p14:nvPr/>
            </p14:nvContentPartPr>
            <p14:xfrm>
              <a:off x="8509851" y="5215744"/>
              <a:ext cx="189000" cy="442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69977B3-6888-4E17-9E2B-9A42EB9B14A6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492211" y="5180104"/>
                <a:ext cx="224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1ED499F-2030-48EB-BCDF-C45290CC1496}"/>
                  </a:ext>
                </a:extLst>
              </p14:cNvPr>
              <p14:cNvContentPartPr/>
              <p14:nvPr/>
            </p14:nvContentPartPr>
            <p14:xfrm>
              <a:off x="9215451" y="4770784"/>
              <a:ext cx="343080" cy="292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1ED499F-2030-48EB-BCDF-C45290CC1496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9197451" y="4735144"/>
                <a:ext cx="378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7F4FB21-9C4A-463D-ACF1-71A278ED785D}"/>
                  </a:ext>
                </a:extLst>
              </p14:cNvPr>
              <p14:cNvContentPartPr/>
              <p14:nvPr/>
            </p14:nvContentPartPr>
            <p14:xfrm>
              <a:off x="9252531" y="4761784"/>
              <a:ext cx="217800" cy="9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7F4FB21-9C4A-463D-ACF1-71A278ED785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9234531" y="4725784"/>
                <a:ext cx="2534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80C7AE9-7A3F-416D-B176-6503F873069A}"/>
                  </a:ext>
                </a:extLst>
              </p14:cNvPr>
              <p14:cNvContentPartPr/>
              <p14:nvPr/>
            </p14:nvContentPartPr>
            <p14:xfrm>
              <a:off x="9641331" y="4845304"/>
              <a:ext cx="235440" cy="311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80C7AE9-7A3F-416D-B176-6503F873069A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623691" y="4809664"/>
                <a:ext cx="2710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C269C36-0782-47FD-93EE-42D8A3D0FD4E}"/>
                  </a:ext>
                </a:extLst>
              </p14:cNvPr>
              <p14:cNvContentPartPr/>
              <p14:nvPr/>
            </p14:nvContentPartPr>
            <p14:xfrm>
              <a:off x="10121571" y="4725064"/>
              <a:ext cx="682920" cy="3362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C269C36-0782-47FD-93EE-42D8A3D0FD4E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0103571" y="4689064"/>
                <a:ext cx="7185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A89B5A0-1F82-4C1E-A981-38487440F840}"/>
                  </a:ext>
                </a:extLst>
              </p14:cNvPr>
              <p14:cNvContentPartPr/>
              <p14:nvPr/>
            </p14:nvContentPartPr>
            <p14:xfrm>
              <a:off x="11235051" y="4536064"/>
              <a:ext cx="300240" cy="317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A89B5A0-1F82-4C1E-A981-38487440F840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1217051" y="4500064"/>
                <a:ext cx="3358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1E1CC62-CB09-428C-A3B8-549AE048386D}"/>
                  </a:ext>
                </a:extLst>
              </p14:cNvPr>
              <p14:cNvContentPartPr/>
              <p14:nvPr/>
            </p14:nvContentPartPr>
            <p14:xfrm>
              <a:off x="10909251" y="4426264"/>
              <a:ext cx="669960" cy="591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1E1CC62-CB09-428C-A3B8-549AE048386D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10891611" y="4390624"/>
                <a:ext cx="70560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41E4706-F186-4DC5-9742-37B85C3EED10}"/>
                  </a:ext>
                </a:extLst>
              </p14:cNvPr>
              <p14:cNvContentPartPr/>
              <p14:nvPr/>
            </p14:nvContentPartPr>
            <p14:xfrm>
              <a:off x="559251" y="6256504"/>
              <a:ext cx="266040" cy="254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41E4706-F186-4DC5-9742-37B85C3EED10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541611" y="6220504"/>
                <a:ext cx="3016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0849ED2-32F9-4675-BC61-2669DF0419D6}"/>
                  </a:ext>
                </a:extLst>
              </p14:cNvPr>
              <p14:cNvContentPartPr/>
              <p14:nvPr/>
            </p14:nvContentPartPr>
            <p14:xfrm>
              <a:off x="896211" y="6355144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0849ED2-32F9-4675-BC61-2669DF0419D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78211" y="63191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34C3675-1C59-4D74-8419-598BD8A4363D}"/>
                  </a:ext>
                </a:extLst>
              </p14:cNvPr>
              <p14:cNvContentPartPr/>
              <p14:nvPr/>
            </p14:nvContentPartPr>
            <p14:xfrm>
              <a:off x="1049571" y="6237424"/>
              <a:ext cx="97200" cy="218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34C3675-1C59-4D74-8419-598BD8A4363D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031931" y="6201424"/>
                <a:ext cx="1328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571D23F-2A8B-4336-AC74-D55DEA39C57D}"/>
                  </a:ext>
                </a:extLst>
              </p14:cNvPr>
              <p14:cNvContentPartPr/>
              <p14:nvPr/>
            </p14:nvContentPartPr>
            <p14:xfrm>
              <a:off x="1176651" y="6274864"/>
              <a:ext cx="227520" cy="131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571D23F-2A8B-4336-AC74-D55DEA39C57D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159011" y="6238864"/>
                <a:ext cx="2631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26C4540-7C34-4DC1-829C-E726CB8AECE0}"/>
                  </a:ext>
                </a:extLst>
              </p14:cNvPr>
              <p14:cNvContentPartPr/>
              <p14:nvPr/>
            </p14:nvContentPartPr>
            <p14:xfrm>
              <a:off x="1556811" y="6221224"/>
              <a:ext cx="203040" cy="196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26C4540-7C34-4DC1-829C-E726CB8AECE0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539171" y="6185224"/>
                <a:ext cx="2386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0B4C032-03BD-45B6-BDB4-31F4ADF04088}"/>
                  </a:ext>
                </a:extLst>
              </p14:cNvPr>
              <p14:cNvContentPartPr/>
              <p14:nvPr/>
            </p14:nvContentPartPr>
            <p14:xfrm>
              <a:off x="1502451" y="6100984"/>
              <a:ext cx="190800" cy="918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0B4C032-03BD-45B6-BDB4-31F4ADF04088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1484451" y="6064984"/>
                <a:ext cx="226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EA927E5-7C2E-4DE6-89DC-7674393B610D}"/>
                  </a:ext>
                </a:extLst>
              </p14:cNvPr>
              <p14:cNvContentPartPr/>
              <p14:nvPr/>
            </p14:nvContentPartPr>
            <p14:xfrm>
              <a:off x="1819251" y="6183064"/>
              <a:ext cx="16920" cy="36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EA927E5-7C2E-4DE6-89DC-7674393B610D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1801611" y="6147064"/>
                <a:ext cx="525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1269D20-39E6-487D-9B6A-C485B4D154F1}"/>
                  </a:ext>
                </a:extLst>
              </p14:cNvPr>
              <p14:cNvContentPartPr/>
              <p14:nvPr/>
            </p14:nvContentPartPr>
            <p14:xfrm>
              <a:off x="2027691" y="6179104"/>
              <a:ext cx="423720" cy="496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1269D20-39E6-487D-9B6A-C485B4D154F1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009691" y="6143104"/>
                <a:ext cx="459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EFB172D-C0FE-4684-A21C-006CD4776E29}"/>
                  </a:ext>
                </a:extLst>
              </p14:cNvPr>
              <p14:cNvContentPartPr/>
              <p14:nvPr/>
            </p14:nvContentPartPr>
            <p14:xfrm>
              <a:off x="2235771" y="6092704"/>
              <a:ext cx="45720" cy="135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EFB172D-C0FE-4684-A21C-006CD4776E29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217771" y="6056704"/>
                <a:ext cx="813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03B8EE8-76BA-4B7F-9937-5CB827998A2C}"/>
                  </a:ext>
                </a:extLst>
              </p14:cNvPr>
              <p14:cNvContentPartPr/>
              <p14:nvPr/>
            </p14:nvContentPartPr>
            <p14:xfrm>
              <a:off x="2749491" y="5945464"/>
              <a:ext cx="376560" cy="248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03B8EE8-76BA-4B7F-9937-5CB827998A2C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2731491" y="5909464"/>
                <a:ext cx="412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5246547-292E-45CD-9623-C289A7FCDA40}"/>
                  </a:ext>
                </a:extLst>
              </p14:cNvPr>
              <p14:cNvContentPartPr/>
              <p14:nvPr/>
            </p14:nvContentPartPr>
            <p14:xfrm>
              <a:off x="3306771" y="6110704"/>
              <a:ext cx="43200" cy="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5246547-292E-45CD-9623-C289A7FCDA4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3288771" y="6075064"/>
                <a:ext cx="78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C4F5C04-0D5E-46B5-A585-CD032EAD81F2}"/>
                  </a:ext>
                </a:extLst>
              </p14:cNvPr>
              <p14:cNvContentPartPr/>
              <p14:nvPr/>
            </p14:nvContentPartPr>
            <p14:xfrm>
              <a:off x="3550491" y="6019984"/>
              <a:ext cx="51840" cy="136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C4F5C04-0D5E-46B5-A585-CD032EAD81F2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3532851" y="5984344"/>
                <a:ext cx="87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F3C072D-0A62-48A1-B6DB-4001769D4AC9}"/>
                  </a:ext>
                </a:extLst>
              </p14:cNvPr>
              <p14:cNvContentPartPr/>
              <p14:nvPr/>
            </p14:nvContentPartPr>
            <p14:xfrm>
              <a:off x="3765771" y="5983624"/>
              <a:ext cx="299160" cy="1555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F3C072D-0A62-48A1-B6DB-4001769D4AC9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3748131" y="5947984"/>
                <a:ext cx="334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D89D4DD-A41D-4416-987F-7A4216FE7E44}"/>
                  </a:ext>
                </a:extLst>
              </p14:cNvPr>
              <p14:cNvContentPartPr/>
              <p14:nvPr/>
            </p14:nvContentPartPr>
            <p14:xfrm>
              <a:off x="4194171" y="5958064"/>
              <a:ext cx="203400" cy="1479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D89D4DD-A41D-4416-987F-7A4216FE7E44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176531" y="5922064"/>
                <a:ext cx="2390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536EAEC-A4D2-4C3D-B242-1FF8B536A1CC}"/>
                  </a:ext>
                </a:extLst>
              </p14:cNvPr>
              <p14:cNvContentPartPr/>
              <p14:nvPr/>
            </p14:nvContentPartPr>
            <p14:xfrm>
              <a:off x="4118931" y="5868784"/>
              <a:ext cx="147960" cy="43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536EAEC-A4D2-4C3D-B242-1FF8B536A1CC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4101291" y="5833144"/>
                <a:ext cx="1836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D4B385E-EA32-4C6B-9A60-8C3C4DE68695}"/>
                  </a:ext>
                </a:extLst>
              </p14:cNvPr>
              <p14:cNvContentPartPr/>
              <p14:nvPr/>
            </p14:nvContentPartPr>
            <p14:xfrm>
              <a:off x="4517451" y="5975704"/>
              <a:ext cx="158760" cy="93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D4B385E-EA32-4C6B-9A60-8C3C4DE68695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4499451" y="5939704"/>
                <a:ext cx="1944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AD007AB-FA22-4A05-9629-6B246E6A12E8}"/>
                  </a:ext>
                </a:extLst>
              </p14:cNvPr>
              <p14:cNvContentPartPr/>
              <p14:nvPr/>
            </p14:nvContentPartPr>
            <p14:xfrm>
              <a:off x="4897611" y="5994784"/>
              <a:ext cx="302040" cy="622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AD007AB-FA22-4A05-9629-6B246E6A12E8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4879611" y="5958784"/>
                <a:ext cx="337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3A16E41-16E1-41E2-BD79-C990498DE165}"/>
                  </a:ext>
                </a:extLst>
              </p14:cNvPr>
              <p14:cNvContentPartPr/>
              <p14:nvPr/>
            </p14:nvContentPartPr>
            <p14:xfrm>
              <a:off x="4996971" y="5875264"/>
              <a:ext cx="91440" cy="191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3A16E41-16E1-41E2-BD79-C990498DE165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4979331" y="5839624"/>
                <a:ext cx="1270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F13E63B-5EAB-46ED-800E-9CC18711F3F8}"/>
                  </a:ext>
                </a:extLst>
              </p14:cNvPr>
              <p14:cNvContentPartPr/>
              <p14:nvPr/>
            </p14:nvContentPartPr>
            <p14:xfrm>
              <a:off x="5358771" y="5839264"/>
              <a:ext cx="119160" cy="139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F13E63B-5EAB-46ED-800E-9CC18711F3F8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5341131" y="5803264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783AC05-32CF-4A64-BA46-1E2E073EC3C3}"/>
                  </a:ext>
                </a:extLst>
              </p14:cNvPr>
              <p14:cNvContentPartPr/>
              <p14:nvPr/>
            </p14:nvContentPartPr>
            <p14:xfrm>
              <a:off x="5558571" y="5947984"/>
              <a:ext cx="360" cy="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783AC05-32CF-4A64-BA46-1E2E073EC3C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5540931" y="59119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BD7E869-0287-42B6-AF85-7D047A98876E}"/>
                  </a:ext>
                </a:extLst>
              </p14:cNvPr>
              <p14:cNvContentPartPr/>
              <p14:nvPr/>
            </p14:nvContentPartPr>
            <p14:xfrm>
              <a:off x="5638851" y="5621824"/>
              <a:ext cx="206640" cy="3189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BD7E869-0287-42B6-AF85-7D047A98876E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5621211" y="5586184"/>
                <a:ext cx="2422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2B47A38-57BD-49D8-AA59-C2A2DC995BCC}"/>
                  </a:ext>
                </a:extLst>
              </p14:cNvPr>
              <p14:cNvContentPartPr/>
              <p14:nvPr/>
            </p14:nvContentPartPr>
            <p14:xfrm>
              <a:off x="5947371" y="5766544"/>
              <a:ext cx="154800" cy="2628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2B47A38-57BD-49D8-AA59-C2A2DC995BCC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5929731" y="5730904"/>
                <a:ext cx="1904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C350AFD-8AF3-43DB-81B3-30940EE3453B}"/>
                  </a:ext>
                </a:extLst>
              </p14:cNvPr>
              <p14:cNvContentPartPr/>
              <p14:nvPr/>
            </p14:nvContentPartPr>
            <p14:xfrm>
              <a:off x="6228171" y="5787784"/>
              <a:ext cx="162720" cy="258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C350AFD-8AF3-43DB-81B3-30940EE3453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6210531" y="5752144"/>
                <a:ext cx="198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DBF3D2D-0BD7-499B-8243-E2ED05255F30}"/>
                  </a:ext>
                </a:extLst>
              </p14:cNvPr>
              <p14:cNvContentPartPr/>
              <p14:nvPr/>
            </p14:nvContentPartPr>
            <p14:xfrm>
              <a:off x="6201171" y="5738824"/>
              <a:ext cx="154080" cy="464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DBF3D2D-0BD7-499B-8243-E2ED05255F30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6183531" y="5702824"/>
                <a:ext cx="1897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BD604CE-D784-447A-A984-6DEBD0C25B85}"/>
                  </a:ext>
                </a:extLst>
              </p14:cNvPr>
              <p14:cNvContentPartPr/>
              <p14:nvPr/>
            </p14:nvContentPartPr>
            <p14:xfrm>
              <a:off x="6409611" y="5794624"/>
              <a:ext cx="181440" cy="2077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BD604CE-D784-447A-A984-6DEBD0C25B85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6391611" y="5758984"/>
                <a:ext cx="2170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E80C23A-440B-4BDD-8E1C-A5E1D7465D3B}"/>
                  </a:ext>
                </a:extLst>
              </p14:cNvPr>
              <p14:cNvContentPartPr/>
              <p14:nvPr/>
            </p14:nvContentPartPr>
            <p14:xfrm>
              <a:off x="6961851" y="5812984"/>
              <a:ext cx="306360" cy="536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E80C23A-440B-4BDD-8E1C-A5E1D7465D3B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6944211" y="5776984"/>
                <a:ext cx="342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2E21E81-1BBB-40B3-BF16-95CC6AF27E49}"/>
                  </a:ext>
                </a:extLst>
              </p14:cNvPr>
              <p14:cNvContentPartPr/>
              <p14:nvPr/>
            </p14:nvContentPartPr>
            <p14:xfrm>
              <a:off x="7115931" y="5703184"/>
              <a:ext cx="21240" cy="2001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2E21E81-1BBB-40B3-BF16-95CC6AF27E49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7097931" y="5667544"/>
                <a:ext cx="568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1054431-38EA-41F9-BAAC-2F45FD7FB860}"/>
                  </a:ext>
                </a:extLst>
              </p14:cNvPr>
              <p14:cNvContentPartPr/>
              <p14:nvPr/>
            </p14:nvContentPartPr>
            <p14:xfrm>
              <a:off x="7396011" y="5683384"/>
              <a:ext cx="171720" cy="1926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1054431-38EA-41F9-BAAC-2F45FD7FB860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7378371" y="5647384"/>
                <a:ext cx="207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21AD7B7-580E-4977-83EE-7C5E72586758}"/>
                  </a:ext>
                </a:extLst>
              </p14:cNvPr>
              <p14:cNvContentPartPr/>
              <p14:nvPr/>
            </p14:nvContentPartPr>
            <p14:xfrm>
              <a:off x="7745931" y="5685184"/>
              <a:ext cx="3960" cy="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21AD7B7-580E-4977-83EE-7C5E72586758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7727931" y="564918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514163D-9EC9-42C9-A154-91A20B5C1420}"/>
                  </a:ext>
                </a:extLst>
              </p14:cNvPr>
              <p14:cNvContentPartPr/>
              <p14:nvPr/>
            </p14:nvContentPartPr>
            <p14:xfrm>
              <a:off x="7876251" y="5567464"/>
              <a:ext cx="52200" cy="194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514163D-9EC9-42C9-A154-91A20B5C1420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7858251" y="5531464"/>
                <a:ext cx="878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DA84339-A171-4975-97B7-A0154B74CF08}"/>
                  </a:ext>
                </a:extLst>
              </p14:cNvPr>
              <p14:cNvContentPartPr/>
              <p14:nvPr/>
            </p14:nvContentPartPr>
            <p14:xfrm>
              <a:off x="8020971" y="5561344"/>
              <a:ext cx="199440" cy="270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DA84339-A171-4975-97B7-A0154B74CF08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8002971" y="5525704"/>
                <a:ext cx="2350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2762FB2-B143-4001-8EF1-46E168CDBCDF}"/>
                  </a:ext>
                </a:extLst>
              </p14:cNvPr>
              <p14:cNvContentPartPr/>
              <p14:nvPr/>
            </p14:nvContentPartPr>
            <p14:xfrm>
              <a:off x="8319051" y="5571064"/>
              <a:ext cx="146160" cy="159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2762FB2-B143-4001-8EF1-46E168CDBCDF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8301411" y="5535064"/>
                <a:ext cx="1818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734427B-18F8-4A24-A01B-283C0A9EBAD7}"/>
                  </a:ext>
                </a:extLst>
              </p14:cNvPr>
              <p14:cNvContentPartPr/>
              <p14:nvPr/>
            </p14:nvContentPartPr>
            <p14:xfrm>
              <a:off x="8256411" y="5504104"/>
              <a:ext cx="135720" cy="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734427B-18F8-4A24-A01B-283C0A9EBAD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8238411" y="5468464"/>
                <a:ext cx="171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F490909-A09C-4BC4-8D55-63C6D4C3DCDF}"/>
                  </a:ext>
                </a:extLst>
              </p14:cNvPr>
              <p14:cNvContentPartPr/>
              <p14:nvPr/>
            </p14:nvContentPartPr>
            <p14:xfrm>
              <a:off x="8589771" y="5467744"/>
              <a:ext cx="155520" cy="262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F490909-A09C-4BC4-8D55-63C6D4C3DCD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8572131" y="5432104"/>
                <a:ext cx="1911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546C105-A33A-44E1-9918-9A47AE439282}"/>
                  </a:ext>
                </a:extLst>
              </p14:cNvPr>
              <p14:cNvContentPartPr/>
              <p14:nvPr/>
            </p14:nvContentPartPr>
            <p14:xfrm>
              <a:off x="8872011" y="5532904"/>
              <a:ext cx="82800" cy="53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546C105-A33A-44E1-9918-9A47AE439282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8854011" y="5496904"/>
                <a:ext cx="118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EB400FE-E554-4BF8-8AF9-79BFCCA52217}"/>
                  </a:ext>
                </a:extLst>
              </p14:cNvPr>
              <p14:cNvContentPartPr/>
              <p14:nvPr/>
            </p14:nvContentPartPr>
            <p14:xfrm>
              <a:off x="8899371" y="5717224"/>
              <a:ext cx="113760" cy="22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EB400FE-E554-4BF8-8AF9-79BFCCA52217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8881371" y="5681584"/>
                <a:ext cx="1494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1C564A4-52C9-42F2-B781-5E9E6971EF83}"/>
                  </a:ext>
                </a:extLst>
              </p14:cNvPr>
              <p14:cNvContentPartPr/>
              <p14:nvPr/>
            </p14:nvContentPartPr>
            <p14:xfrm>
              <a:off x="9416331" y="5354344"/>
              <a:ext cx="192600" cy="230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1C564A4-52C9-42F2-B781-5E9E6971EF83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9398331" y="5318704"/>
                <a:ext cx="2282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5F43E66-80B8-4C4C-8750-524BEBC6096F}"/>
                  </a:ext>
                </a:extLst>
              </p14:cNvPr>
              <p14:cNvContentPartPr/>
              <p14:nvPr/>
            </p14:nvContentPartPr>
            <p14:xfrm>
              <a:off x="9279531" y="5296024"/>
              <a:ext cx="246240" cy="3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5F43E66-80B8-4C4C-8750-524BEBC6096F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9261531" y="5260384"/>
                <a:ext cx="281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7BC752B-8F01-4FA9-9A23-06127CDA971F}"/>
                  </a:ext>
                </a:extLst>
              </p14:cNvPr>
              <p14:cNvContentPartPr/>
              <p14:nvPr/>
            </p14:nvContentPartPr>
            <p14:xfrm>
              <a:off x="9650691" y="5477824"/>
              <a:ext cx="192240" cy="2872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7BC752B-8F01-4FA9-9A23-06127CDA971F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9633051" y="5442184"/>
                <a:ext cx="2278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28AAD0D-D4DF-4873-9D8F-25E192A33F56}"/>
                  </a:ext>
                </a:extLst>
              </p14:cNvPr>
              <p14:cNvContentPartPr/>
              <p14:nvPr/>
            </p14:nvContentPartPr>
            <p14:xfrm>
              <a:off x="10229931" y="5577184"/>
              <a:ext cx="352800" cy="63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28AAD0D-D4DF-4873-9D8F-25E192A33F56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10212291" y="5541544"/>
                <a:ext cx="388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02204FE-F590-4947-B05C-639FCE8BABA1}"/>
                  </a:ext>
                </a:extLst>
              </p14:cNvPr>
              <p14:cNvContentPartPr/>
              <p14:nvPr/>
            </p14:nvContentPartPr>
            <p14:xfrm>
              <a:off x="10420371" y="5449744"/>
              <a:ext cx="284400" cy="3092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02204FE-F590-4947-B05C-639FCE8BABA1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10402371" y="5413744"/>
                <a:ext cx="3200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A9D39DA-0F01-4AA5-95E3-93B892D99449}"/>
                  </a:ext>
                </a:extLst>
              </p14:cNvPr>
              <p14:cNvContentPartPr/>
              <p14:nvPr/>
            </p14:nvContentPartPr>
            <p14:xfrm>
              <a:off x="10833651" y="5306104"/>
              <a:ext cx="102960" cy="3726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A9D39DA-0F01-4AA5-95E3-93B892D99449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0816011" y="5270464"/>
                <a:ext cx="1386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D7DDE4E-4EEA-425A-B85F-CD6FA981ACBC}"/>
                  </a:ext>
                </a:extLst>
              </p14:cNvPr>
              <p14:cNvContentPartPr/>
              <p14:nvPr/>
            </p14:nvContentPartPr>
            <p14:xfrm>
              <a:off x="10663011" y="5116024"/>
              <a:ext cx="681480" cy="6804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D7DDE4E-4EEA-425A-B85F-CD6FA981ACBC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10645011" y="5080024"/>
                <a:ext cx="71712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29AD39D-60F8-44FA-AA11-88A31844D55D}"/>
                  </a:ext>
                </a:extLst>
              </p14:cNvPr>
              <p14:cNvContentPartPr/>
              <p14:nvPr/>
            </p14:nvContentPartPr>
            <p14:xfrm>
              <a:off x="778491" y="6626584"/>
              <a:ext cx="261360" cy="1908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29AD39D-60F8-44FA-AA11-88A31844D55D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760851" y="6590584"/>
                <a:ext cx="297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4AE77D4-7854-4D90-8B5A-3ED5B0BE8370}"/>
                  </a:ext>
                </a:extLst>
              </p14:cNvPr>
              <p14:cNvContentPartPr/>
              <p14:nvPr/>
            </p14:nvContentPartPr>
            <p14:xfrm>
              <a:off x="1158651" y="6768064"/>
              <a:ext cx="360" cy="3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4AE77D4-7854-4D90-8B5A-3ED5B0BE8370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140651" y="673206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3AEE458-5DDE-4AED-8090-C2BFFF77F0AF}"/>
                  </a:ext>
                </a:extLst>
              </p14:cNvPr>
              <p14:cNvContentPartPr/>
              <p14:nvPr/>
            </p14:nvContentPartPr>
            <p14:xfrm>
              <a:off x="1285011" y="6644944"/>
              <a:ext cx="15480" cy="990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3AEE458-5DDE-4AED-8090-C2BFFF77F0AF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1267371" y="6609304"/>
                <a:ext cx="511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7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F1B4195-22C7-4A70-BD9A-846BCAA52A27}"/>
                  </a:ext>
                </a:extLst>
              </p14:cNvPr>
              <p14:cNvContentPartPr/>
              <p14:nvPr/>
            </p14:nvContentPartPr>
            <p14:xfrm>
              <a:off x="1412091" y="6591304"/>
              <a:ext cx="292680" cy="163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F1B4195-22C7-4A70-BD9A-846BCAA52A27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1394091" y="6555664"/>
                <a:ext cx="328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AC21EE6-FD4A-4987-AFBB-6B00C1A890E6}"/>
                  </a:ext>
                </a:extLst>
              </p14:cNvPr>
              <p14:cNvContentPartPr/>
              <p14:nvPr/>
            </p14:nvContentPartPr>
            <p14:xfrm>
              <a:off x="1855611" y="6517504"/>
              <a:ext cx="183960" cy="1756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AC21EE6-FD4A-4987-AFBB-6B00C1A890E6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1837611" y="6481504"/>
                <a:ext cx="2196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8D058AE-E3F8-4FEC-B1E5-0D0788C12CCB}"/>
                  </a:ext>
                </a:extLst>
              </p14:cNvPr>
              <p14:cNvContentPartPr/>
              <p14:nvPr/>
            </p14:nvContentPartPr>
            <p14:xfrm>
              <a:off x="1728891" y="6450184"/>
              <a:ext cx="240120" cy="410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8D058AE-E3F8-4FEC-B1E5-0D0788C12CCB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1711251" y="6414544"/>
                <a:ext cx="275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42FB912-73F4-4DD2-907F-05D76FCF0881}"/>
                  </a:ext>
                </a:extLst>
              </p14:cNvPr>
              <p14:cNvContentPartPr/>
              <p14:nvPr/>
            </p14:nvContentPartPr>
            <p14:xfrm>
              <a:off x="2145411" y="6509224"/>
              <a:ext cx="16920" cy="1260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42FB912-73F4-4DD2-907F-05D76FCF0881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2127411" y="6473224"/>
                <a:ext cx="52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0605945-A650-4BD8-AB72-325B5405FBA1}"/>
                  </a:ext>
                </a:extLst>
              </p14:cNvPr>
              <p14:cNvContentPartPr/>
              <p14:nvPr/>
            </p14:nvContentPartPr>
            <p14:xfrm>
              <a:off x="2643291" y="6662944"/>
              <a:ext cx="438120" cy="42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0605945-A650-4BD8-AB72-325B5405FBA1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2625291" y="6627304"/>
                <a:ext cx="473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FEFACD4-52BF-4A9D-93BB-1F624A6A76AB}"/>
                  </a:ext>
                </a:extLst>
              </p14:cNvPr>
              <p14:cNvContentPartPr/>
              <p14:nvPr/>
            </p14:nvContentPartPr>
            <p14:xfrm>
              <a:off x="2905731" y="6581584"/>
              <a:ext cx="18000" cy="207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FEFACD4-52BF-4A9D-93BB-1F624A6A76AB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2887731" y="6545944"/>
                <a:ext cx="536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9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FBF4246-4D47-4BBF-B2C9-FFA7C4EB3F13}"/>
                  </a:ext>
                </a:extLst>
              </p14:cNvPr>
              <p14:cNvContentPartPr/>
              <p14:nvPr/>
            </p14:nvContentPartPr>
            <p14:xfrm>
              <a:off x="3458331" y="6485464"/>
              <a:ext cx="246600" cy="3099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FBF4246-4D47-4BBF-B2C9-FFA7C4EB3F13}"/>
                  </a:ext>
                </a:extLst>
              </p:cNvPr>
              <p:cNvPicPr/>
              <p:nvPr/>
            </p:nvPicPr>
            <p:blipFill>
              <a:blip r:embed="rId470"/>
              <a:stretch>
                <a:fillRect/>
              </a:stretch>
            </p:blipFill>
            <p:spPr>
              <a:xfrm>
                <a:off x="3440691" y="6449464"/>
                <a:ext cx="2822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1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351E79F-E607-4E46-AE6B-3E4E23018F6D}"/>
                  </a:ext>
                </a:extLst>
              </p14:cNvPr>
              <p14:cNvContentPartPr/>
              <p14:nvPr/>
            </p14:nvContentPartPr>
            <p14:xfrm>
              <a:off x="3702771" y="6662944"/>
              <a:ext cx="3960" cy="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351E79F-E607-4E46-AE6B-3E4E23018F6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3684771" y="662730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F1E852F-94FF-4B87-B476-256B1D349A14}"/>
                  </a:ext>
                </a:extLst>
              </p14:cNvPr>
              <p14:cNvContentPartPr/>
              <p14:nvPr/>
            </p14:nvContentPartPr>
            <p14:xfrm>
              <a:off x="3838491" y="6577984"/>
              <a:ext cx="360" cy="3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F1E852F-94FF-4B87-B476-256B1D349A1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3820491" y="654234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3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14D7C0C-0FA5-41C0-BB69-1CF430031201}"/>
                  </a:ext>
                </a:extLst>
              </p14:cNvPr>
              <p14:cNvContentPartPr/>
              <p14:nvPr/>
            </p14:nvContentPartPr>
            <p14:xfrm>
              <a:off x="3901851" y="6436504"/>
              <a:ext cx="61200" cy="2386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14D7C0C-0FA5-41C0-BB69-1CF430031201}"/>
                  </a:ext>
                </a:extLst>
              </p:cNvPr>
              <p:cNvPicPr/>
              <p:nvPr/>
            </p:nvPicPr>
            <p:blipFill>
              <a:blip r:embed="rId474"/>
              <a:stretch>
                <a:fillRect/>
              </a:stretch>
            </p:blipFill>
            <p:spPr>
              <a:xfrm>
                <a:off x="3883851" y="6400864"/>
                <a:ext cx="96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5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483A9F3-C5F1-4404-8076-D87AA6A7724F}"/>
                  </a:ext>
                </a:extLst>
              </p14:cNvPr>
              <p14:cNvContentPartPr/>
              <p14:nvPr/>
            </p14:nvContentPartPr>
            <p14:xfrm>
              <a:off x="4064571" y="6390424"/>
              <a:ext cx="369720" cy="1922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483A9F3-C5F1-4404-8076-D87AA6A7724F}"/>
                  </a:ext>
                </a:extLst>
              </p:cNvPr>
              <p:cNvPicPr/>
              <p:nvPr/>
            </p:nvPicPr>
            <p:blipFill>
              <a:blip r:embed="rId476"/>
              <a:stretch>
                <a:fillRect/>
              </a:stretch>
            </p:blipFill>
            <p:spPr>
              <a:xfrm>
                <a:off x="4046931" y="6354424"/>
                <a:ext cx="4053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7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03399EF-E601-4338-85D7-578F4C7FB1C1}"/>
                  </a:ext>
                </a:extLst>
              </p14:cNvPr>
              <p14:cNvContentPartPr/>
              <p14:nvPr/>
            </p14:nvContentPartPr>
            <p14:xfrm>
              <a:off x="4639131" y="6291784"/>
              <a:ext cx="265320" cy="2336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03399EF-E601-4338-85D7-578F4C7FB1C1}"/>
                  </a:ext>
                </a:extLst>
              </p:cNvPr>
              <p:cNvPicPr/>
              <p:nvPr/>
            </p:nvPicPr>
            <p:blipFill>
              <a:blip r:embed="rId478"/>
              <a:stretch>
                <a:fillRect/>
              </a:stretch>
            </p:blipFill>
            <p:spPr>
              <a:xfrm>
                <a:off x="4621131" y="6256144"/>
                <a:ext cx="300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59E2DEF-E172-42C7-885E-48FDE133D64E}"/>
                  </a:ext>
                </a:extLst>
              </p14:cNvPr>
              <p14:cNvContentPartPr/>
              <p14:nvPr/>
            </p14:nvContentPartPr>
            <p14:xfrm>
              <a:off x="4508451" y="6255064"/>
              <a:ext cx="361440" cy="37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59E2DEF-E172-42C7-885E-48FDE133D64E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4490451" y="6219424"/>
                <a:ext cx="397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7FF1346-F9A1-4A18-86CC-CFCD9E95BB05}"/>
                  </a:ext>
                </a:extLst>
              </p14:cNvPr>
              <p14:cNvContentPartPr/>
              <p14:nvPr/>
            </p14:nvContentPartPr>
            <p14:xfrm>
              <a:off x="5006331" y="6427864"/>
              <a:ext cx="289080" cy="1544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7FF1346-F9A1-4A18-86CC-CFCD9E95BB05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4988331" y="6392224"/>
                <a:ext cx="324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E7CE46C-8A5A-4D33-9976-253E9B8A1D70}"/>
                  </a:ext>
                </a:extLst>
              </p14:cNvPr>
              <p14:cNvContentPartPr/>
              <p14:nvPr/>
            </p14:nvContentPartPr>
            <p14:xfrm>
              <a:off x="5422851" y="6495904"/>
              <a:ext cx="344520" cy="40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E7CE46C-8A5A-4D33-9976-253E9B8A1D70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5404851" y="6460264"/>
                <a:ext cx="380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61033B4-5920-4B1B-8F2A-9004E019A9AD}"/>
                  </a:ext>
                </a:extLst>
              </p14:cNvPr>
              <p14:cNvContentPartPr/>
              <p14:nvPr/>
            </p14:nvContentPartPr>
            <p14:xfrm>
              <a:off x="5611491" y="6400144"/>
              <a:ext cx="42480" cy="2322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61033B4-5920-4B1B-8F2A-9004E019A9AD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5593491" y="6364504"/>
                <a:ext cx="781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356F5D6-D789-4A2B-A242-73927F43B56B}"/>
                  </a:ext>
                </a:extLst>
              </p14:cNvPr>
              <p14:cNvContentPartPr/>
              <p14:nvPr/>
            </p14:nvContentPartPr>
            <p14:xfrm>
              <a:off x="5968251" y="6336784"/>
              <a:ext cx="244440" cy="1756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356F5D6-D789-4A2B-A242-73927F43B56B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5950251" y="6300784"/>
                <a:ext cx="2800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55945304-4AB0-454F-9BD5-8C2482C26E3A}"/>
                  </a:ext>
                </a:extLst>
              </p14:cNvPr>
              <p14:cNvContentPartPr/>
              <p14:nvPr/>
            </p14:nvContentPartPr>
            <p14:xfrm>
              <a:off x="6219171" y="6414904"/>
              <a:ext cx="16560" cy="39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55945304-4AB0-454F-9BD5-8C2482C26E3A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6201531" y="6378904"/>
                <a:ext cx="522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B8F0F53-61E2-4785-837C-B780FCCF8717}"/>
                  </a:ext>
                </a:extLst>
              </p14:cNvPr>
              <p14:cNvContentPartPr/>
              <p14:nvPr/>
            </p14:nvContentPartPr>
            <p14:xfrm>
              <a:off x="6336891" y="6405904"/>
              <a:ext cx="6120" cy="39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B8F0F53-61E2-4785-837C-B780FCCF8717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6319251" y="6369904"/>
                <a:ext cx="417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A7B6979-8533-4748-9237-94A29ED38155}"/>
                  </a:ext>
                </a:extLst>
              </p14:cNvPr>
              <p14:cNvContentPartPr/>
              <p14:nvPr/>
            </p14:nvContentPartPr>
            <p14:xfrm>
              <a:off x="6509331" y="6264784"/>
              <a:ext cx="61560" cy="1720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A7B6979-8533-4748-9237-94A29ED38155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6491331" y="6229144"/>
                <a:ext cx="972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FA2A5AE-878F-477D-A788-7B4E873EB04B}"/>
                  </a:ext>
                </a:extLst>
              </p14:cNvPr>
              <p14:cNvContentPartPr/>
              <p14:nvPr/>
            </p14:nvContentPartPr>
            <p14:xfrm>
              <a:off x="6635691" y="6229144"/>
              <a:ext cx="329760" cy="216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FA2A5AE-878F-477D-A788-7B4E873EB04B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6618051" y="6193504"/>
                <a:ext cx="3654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1F5E56C-0AB9-4613-95CE-97B54186FAA5}"/>
                  </a:ext>
                </a:extLst>
              </p14:cNvPr>
              <p14:cNvContentPartPr/>
              <p14:nvPr/>
            </p14:nvContentPartPr>
            <p14:xfrm>
              <a:off x="7081731" y="6264784"/>
              <a:ext cx="183960" cy="1717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1F5E56C-0AB9-4613-95CE-97B54186FAA5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7064091" y="6229144"/>
                <a:ext cx="2196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62BBA14-DDEE-4E01-A7B9-56F45325EC28}"/>
                  </a:ext>
                </a:extLst>
              </p14:cNvPr>
              <p14:cNvContentPartPr/>
              <p14:nvPr/>
            </p14:nvContentPartPr>
            <p14:xfrm>
              <a:off x="6998211" y="6157864"/>
              <a:ext cx="259200" cy="34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62BBA14-DDEE-4E01-A7B9-56F45325EC28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6980211" y="6122224"/>
                <a:ext cx="2948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B99CB0D-18F5-4128-A3CA-8596C4145B8B}"/>
                  </a:ext>
                </a:extLst>
              </p14:cNvPr>
              <p14:cNvContentPartPr/>
              <p14:nvPr/>
            </p14:nvContentPartPr>
            <p14:xfrm>
              <a:off x="7351011" y="6316984"/>
              <a:ext cx="270720" cy="256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B99CB0D-18F5-4128-A3CA-8596C4145B8B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7333011" y="6280984"/>
                <a:ext cx="3063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8653DC0-0F22-45C6-8B1E-403EEBD34FC6}"/>
                  </a:ext>
                </a:extLst>
              </p14:cNvPr>
              <p14:cNvContentPartPr/>
              <p14:nvPr/>
            </p14:nvContentPartPr>
            <p14:xfrm>
              <a:off x="7704171" y="6400504"/>
              <a:ext cx="344160" cy="817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8653DC0-0F22-45C6-8B1E-403EEBD34FC6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7686171" y="6364864"/>
                <a:ext cx="379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8FC9F08-C3A0-4D09-98C8-D4410420A766}"/>
                  </a:ext>
                </a:extLst>
              </p14:cNvPr>
              <p14:cNvContentPartPr/>
              <p14:nvPr/>
            </p14:nvContentPartPr>
            <p14:xfrm>
              <a:off x="7820091" y="6264784"/>
              <a:ext cx="29520" cy="2988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8FC9F08-C3A0-4D09-98C8-D4410420A766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7802091" y="6229144"/>
                <a:ext cx="65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F6A5E348-0F57-4F4D-9940-9A560F8C0488}"/>
                  </a:ext>
                </a:extLst>
              </p14:cNvPr>
              <p14:cNvContentPartPr/>
              <p14:nvPr/>
            </p14:nvContentPartPr>
            <p14:xfrm>
              <a:off x="8099451" y="6201064"/>
              <a:ext cx="204480" cy="2473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F6A5E348-0F57-4F4D-9940-9A560F8C0488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8081451" y="6165064"/>
                <a:ext cx="2401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F414B27-8E55-4222-8BCD-15A7C6E85F20}"/>
                  </a:ext>
                </a:extLst>
              </p14:cNvPr>
              <p14:cNvContentPartPr/>
              <p14:nvPr/>
            </p14:nvContentPartPr>
            <p14:xfrm>
              <a:off x="8355771" y="6309784"/>
              <a:ext cx="360" cy="93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F414B27-8E55-4222-8BCD-15A7C6E85F20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8338131" y="6273784"/>
                <a:ext cx="36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1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E6652C5-0E32-4BFB-9BE7-000E01DC0B27}"/>
                  </a:ext>
                </a:extLst>
              </p14:cNvPr>
              <p14:cNvContentPartPr/>
              <p14:nvPr/>
            </p14:nvContentPartPr>
            <p14:xfrm>
              <a:off x="8444331" y="5992984"/>
              <a:ext cx="176040" cy="2466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E6652C5-0E32-4BFB-9BE7-000E01DC0B27}"/>
                  </a:ext>
                </a:extLst>
              </p:cNvPr>
              <p:cNvPicPr/>
              <p:nvPr/>
            </p:nvPicPr>
            <p:blipFill>
              <a:blip r:embed="rId512"/>
              <a:stretch>
                <a:fillRect/>
              </a:stretch>
            </p:blipFill>
            <p:spPr>
              <a:xfrm>
                <a:off x="8426331" y="5957344"/>
                <a:ext cx="21168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3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2D4FFF38-3A15-4D97-9126-B40C25B5DC85}"/>
                  </a:ext>
                </a:extLst>
              </p14:cNvPr>
              <p14:cNvContentPartPr/>
              <p14:nvPr/>
            </p14:nvContentPartPr>
            <p14:xfrm>
              <a:off x="8654211" y="6034384"/>
              <a:ext cx="181800" cy="3304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2D4FFF38-3A15-4D97-9126-B40C25B5DC85}"/>
                  </a:ext>
                </a:extLst>
              </p:cNvPr>
              <p:cNvPicPr/>
              <p:nvPr/>
            </p:nvPicPr>
            <p:blipFill>
              <a:blip r:embed="rId514"/>
              <a:stretch>
                <a:fillRect/>
              </a:stretch>
            </p:blipFill>
            <p:spPr>
              <a:xfrm>
                <a:off x="8636571" y="5998744"/>
                <a:ext cx="21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5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0E0D715-6A1F-4798-9765-E7022FA6A0D5}"/>
                  </a:ext>
                </a:extLst>
              </p14:cNvPr>
              <p14:cNvContentPartPr/>
              <p14:nvPr/>
            </p14:nvContentPartPr>
            <p14:xfrm>
              <a:off x="9043011" y="5980384"/>
              <a:ext cx="190440" cy="3020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0E0D715-6A1F-4798-9765-E7022FA6A0D5}"/>
                  </a:ext>
                </a:extLst>
              </p:cNvPr>
              <p:cNvPicPr/>
              <p:nvPr/>
            </p:nvPicPr>
            <p:blipFill>
              <a:blip r:embed="rId516"/>
              <a:stretch>
                <a:fillRect/>
              </a:stretch>
            </p:blipFill>
            <p:spPr>
              <a:xfrm>
                <a:off x="9025371" y="5944384"/>
                <a:ext cx="226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7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9AA4EC3-CB1A-4C35-B74D-EFB84FCD8398}"/>
                  </a:ext>
                </a:extLst>
              </p14:cNvPr>
              <p14:cNvContentPartPr/>
              <p14:nvPr/>
            </p14:nvContentPartPr>
            <p14:xfrm>
              <a:off x="8962731" y="5892904"/>
              <a:ext cx="333000" cy="64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9AA4EC3-CB1A-4C35-B74D-EFB84FCD8398}"/>
                  </a:ext>
                </a:extLst>
              </p:cNvPr>
              <p:cNvPicPr/>
              <p:nvPr/>
            </p:nvPicPr>
            <p:blipFill>
              <a:blip r:embed="rId518"/>
              <a:stretch>
                <a:fillRect/>
              </a:stretch>
            </p:blipFill>
            <p:spPr>
              <a:xfrm>
                <a:off x="8944731" y="5856904"/>
                <a:ext cx="368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9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26151D4-8B24-4840-9A25-6A49A348B501}"/>
                  </a:ext>
                </a:extLst>
              </p14:cNvPr>
              <p14:cNvContentPartPr/>
              <p14:nvPr/>
            </p14:nvContentPartPr>
            <p14:xfrm>
              <a:off x="9315531" y="6038344"/>
              <a:ext cx="207360" cy="3556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26151D4-8B24-4840-9A25-6A49A348B501}"/>
                  </a:ext>
                </a:extLst>
              </p:cNvPr>
              <p:cNvPicPr/>
              <p:nvPr/>
            </p:nvPicPr>
            <p:blipFill>
              <a:blip r:embed="rId520"/>
              <a:stretch>
                <a:fillRect/>
              </a:stretch>
            </p:blipFill>
            <p:spPr>
              <a:xfrm>
                <a:off x="9297891" y="6002344"/>
                <a:ext cx="2430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1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A4597B42-B806-48A7-A139-8E630A9AFCA5}"/>
                  </a:ext>
                </a:extLst>
              </p14:cNvPr>
              <p14:cNvContentPartPr/>
              <p14:nvPr/>
            </p14:nvContentPartPr>
            <p14:xfrm>
              <a:off x="9687051" y="6101344"/>
              <a:ext cx="272880" cy="817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A4597B42-B806-48A7-A139-8E630A9AFCA5}"/>
                  </a:ext>
                </a:extLst>
              </p:cNvPr>
              <p:cNvPicPr/>
              <p:nvPr/>
            </p:nvPicPr>
            <p:blipFill>
              <a:blip r:embed="rId522"/>
              <a:stretch>
                <a:fillRect/>
              </a:stretch>
            </p:blipFill>
            <p:spPr>
              <a:xfrm>
                <a:off x="9669051" y="6065704"/>
                <a:ext cx="3085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3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B2EFC78-8A1E-4CF8-B289-CB61EA47A537}"/>
                  </a:ext>
                </a:extLst>
              </p14:cNvPr>
              <p14:cNvContentPartPr/>
              <p14:nvPr/>
            </p14:nvContentPartPr>
            <p14:xfrm>
              <a:off x="9695691" y="6283504"/>
              <a:ext cx="243000" cy="176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B2EFC78-8A1E-4CF8-B289-CB61EA47A537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9678051" y="6247504"/>
                <a:ext cx="2786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5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73CCAC5-0376-4233-97A8-6669C0FDEACD}"/>
                  </a:ext>
                </a:extLst>
              </p14:cNvPr>
              <p14:cNvContentPartPr/>
              <p14:nvPr/>
            </p14:nvContentPartPr>
            <p14:xfrm>
              <a:off x="10047771" y="6025024"/>
              <a:ext cx="270000" cy="2840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73CCAC5-0376-4233-97A8-6669C0FDEACD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10030131" y="5989024"/>
                <a:ext cx="3056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5B52959-D5AD-4215-871D-E4EE7E669E37}"/>
                  </a:ext>
                </a:extLst>
              </p14:cNvPr>
              <p14:cNvContentPartPr/>
              <p14:nvPr/>
            </p14:nvContentPartPr>
            <p14:xfrm>
              <a:off x="10012851" y="5897584"/>
              <a:ext cx="260640" cy="507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5B52959-D5AD-4215-871D-E4EE7E669E37}"/>
                  </a:ext>
                </a:extLst>
              </p:cNvPr>
              <p:cNvPicPr/>
              <p:nvPr/>
            </p:nvPicPr>
            <p:blipFill>
              <a:blip r:embed="rId528"/>
              <a:stretch>
                <a:fillRect/>
              </a:stretch>
            </p:blipFill>
            <p:spPr>
              <a:xfrm>
                <a:off x="9994851" y="5861944"/>
                <a:ext cx="296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26472C05-AFC9-4DED-A067-754BCB795A38}"/>
                  </a:ext>
                </a:extLst>
              </p14:cNvPr>
              <p14:cNvContentPartPr/>
              <p14:nvPr/>
            </p14:nvContentPartPr>
            <p14:xfrm>
              <a:off x="10390851" y="6065704"/>
              <a:ext cx="102240" cy="334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26472C05-AFC9-4DED-A067-754BCB795A38}"/>
                  </a:ext>
                </a:extLst>
              </p:cNvPr>
              <p:cNvPicPr/>
              <p:nvPr/>
            </p:nvPicPr>
            <p:blipFill>
              <a:blip r:embed="rId530"/>
              <a:stretch>
                <a:fillRect/>
              </a:stretch>
            </p:blipFill>
            <p:spPr>
              <a:xfrm>
                <a:off x="10373211" y="6029704"/>
                <a:ext cx="1378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3DC435E8-873B-4562-8947-703D4E6B40D8}"/>
                  </a:ext>
                </a:extLst>
              </p14:cNvPr>
              <p14:cNvContentPartPr/>
              <p14:nvPr/>
            </p14:nvContentPartPr>
            <p14:xfrm>
              <a:off x="10755171" y="6002344"/>
              <a:ext cx="582120" cy="2109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3DC435E8-873B-4562-8947-703D4E6B40D8}"/>
                  </a:ext>
                </a:extLst>
              </p:cNvPr>
              <p:cNvPicPr/>
              <p:nvPr/>
            </p:nvPicPr>
            <p:blipFill>
              <a:blip r:embed="rId532"/>
              <a:stretch>
                <a:fillRect/>
              </a:stretch>
            </p:blipFill>
            <p:spPr>
              <a:xfrm>
                <a:off x="10737531" y="5966344"/>
                <a:ext cx="6177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C68A475D-C83F-455A-BF4F-970301820E5E}"/>
                  </a:ext>
                </a:extLst>
              </p14:cNvPr>
              <p14:cNvContentPartPr/>
              <p14:nvPr/>
            </p14:nvContentPartPr>
            <p14:xfrm>
              <a:off x="11505771" y="5893624"/>
              <a:ext cx="132480" cy="3672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C68A475D-C83F-455A-BF4F-970301820E5E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11487771" y="5857624"/>
                <a:ext cx="168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6912918-7928-473B-BA21-A6B8F793C5FF}"/>
                  </a:ext>
                </a:extLst>
              </p14:cNvPr>
              <p14:cNvContentPartPr/>
              <p14:nvPr/>
            </p14:nvContentPartPr>
            <p14:xfrm>
              <a:off x="11222811" y="5818024"/>
              <a:ext cx="502200" cy="4924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6912918-7928-473B-BA21-A6B8F793C5FF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11205171" y="5782384"/>
                <a:ext cx="537840" cy="5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463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EA096CD-20EA-4E49-8792-656D89E49676}"/>
                  </a:ext>
                </a:extLst>
              </p14:cNvPr>
              <p14:cNvContentPartPr/>
              <p14:nvPr/>
            </p14:nvContentPartPr>
            <p14:xfrm>
              <a:off x="313731" y="5332185"/>
              <a:ext cx="175680" cy="272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EA096CD-20EA-4E49-8792-656D89E496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91" y="5296185"/>
                <a:ext cx="2113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EF3922-F854-4714-B1DD-E0FC5AD4B50D}"/>
                  </a:ext>
                </a:extLst>
              </p14:cNvPr>
              <p14:cNvContentPartPr/>
              <p14:nvPr/>
            </p14:nvContentPartPr>
            <p14:xfrm>
              <a:off x="615051" y="5428305"/>
              <a:ext cx="360" cy="3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EF3922-F854-4714-B1DD-E0FC5AD4B5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411" y="539230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DA5CB9-4F25-4C14-850C-A97519C0869B}"/>
                  </a:ext>
                </a:extLst>
              </p14:cNvPr>
              <p14:cNvContentPartPr/>
              <p14:nvPr/>
            </p14:nvContentPartPr>
            <p14:xfrm>
              <a:off x="785691" y="5087745"/>
              <a:ext cx="164520" cy="281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DA5CB9-4F25-4C14-850C-A97519C086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691" y="5052105"/>
                <a:ext cx="2001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E2F453B-8330-40C4-9C95-BD84F2650D2B}"/>
                  </a:ext>
                </a:extLst>
              </p14:cNvPr>
              <p14:cNvContentPartPr/>
              <p14:nvPr/>
            </p14:nvContentPartPr>
            <p14:xfrm>
              <a:off x="995571" y="5106105"/>
              <a:ext cx="181800" cy="198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E2F453B-8330-40C4-9C95-BD84F2650D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7931" y="5070105"/>
                <a:ext cx="217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0F5C004-1FF3-49F5-A7E0-0000ADE7F347}"/>
                  </a:ext>
                </a:extLst>
              </p14:cNvPr>
              <p14:cNvContentPartPr/>
              <p14:nvPr/>
            </p14:nvContentPartPr>
            <p14:xfrm>
              <a:off x="1303371" y="5069025"/>
              <a:ext cx="171720" cy="280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0F5C004-1FF3-49F5-A7E0-0000ADE7F3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5371" y="5033025"/>
                <a:ext cx="2073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4A7EAA-3719-4967-977E-951983F6D70A}"/>
                  </a:ext>
                </a:extLst>
              </p14:cNvPr>
              <p14:cNvContentPartPr/>
              <p14:nvPr/>
            </p14:nvContentPartPr>
            <p14:xfrm>
              <a:off x="1221651" y="4970385"/>
              <a:ext cx="252360" cy="99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4A7EAA-3719-4967-977E-951983F6D7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4011" y="4934385"/>
                <a:ext cx="288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DE0859-1F9A-4670-B26D-0238B871D272}"/>
                  </a:ext>
                </a:extLst>
              </p14:cNvPr>
              <p14:cNvContentPartPr/>
              <p14:nvPr/>
            </p14:nvContentPartPr>
            <p14:xfrm>
              <a:off x="1583811" y="5151105"/>
              <a:ext cx="360" cy="154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DE0859-1F9A-4670-B26D-0238B871D2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6171" y="5115465"/>
                <a:ext cx="3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35F823B-EB16-4152-89E2-CED5A30D1566}"/>
                  </a:ext>
                </a:extLst>
              </p14:cNvPr>
              <p14:cNvContentPartPr/>
              <p14:nvPr/>
            </p14:nvContentPartPr>
            <p14:xfrm>
              <a:off x="1683891" y="5155425"/>
              <a:ext cx="442440" cy="77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35F823B-EB16-4152-89E2-CED5A30D15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65891" y="5119425"/>
                <a:ext cx="478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4DB3BB4-DC63-41B2-8533-1568087EB8E4}"/>
                  </a:ext>
                </a:extLst>
              </p14:cNvPr>
              <p14:cNvContentPartPr/>
              <p14:nvPr/>
            </p14:nvContentPartPr>
            <p14:xfrm>
              <a:off x="1837251" y="5024025"/>
              <a:ext cx="143280" cy="287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4DB3BB4-DC63-41B2-8533-1568087EB8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9611" y="4988385"/>
                <a:ext cx="1789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EF5F373-1C9E-450A-88F0-ABA0A200A481}"/>
                  </a:ext>
                </a:extLst>
              </p14:cNvPr>
              <p14:cNvContentPartPr/>
              <p14:nvPr/>
            </p14:nvContentPartPr>
            <p14:xfrm>
              <a:off x="2397771" y="4966425"/>
              <a:ext cx="230760" cy="212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EF5F373-1C9E-450A-88F0-ABA0A200A4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0131" y="4930425"/>
                <a:ext cx="2664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55AF27C-F4F4-4AC1-AD03-2C69D8790CC2}"/>
                  </a:ext>
                </a:extLst>
              </p14:cNvPr>
              <p14:cNvContentPartPr/>
              <p14:nvPr/>
            </p14:nvContentPartPr>
            <p14:xfrm>
              <a:off x="2697651" y="5024025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55AF27C-F4F4-4AC1-AD03-2C69D8790C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79651" y="49883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499039A-70A9-4DE2-8E09-80597E03B86C}"/>
                  </a:ext>
                </a:extLst>
              </p14:cNvPr>
              <p14:cNvContentPartPr/>
              <p14:nvPr/>
            </p14:nvContentPartPr>
            <p14:xfrm>
              <a:off x="2806011" y="4861305"/>
              <a:ext cx="46080" cy="219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499039A-70A9-4DE2-8E09-80597E03B8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88371" y="4825305"/>
                <a:ext cx="81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C377023-4958-4D31-A039-AABC73D5FD13}"/>
                  </a:ext>
                </a:extLst>
              </p14:cNvPr>
              <p14:cNvContentPartPr/>
              <p14:nvPr/>
            </p14:nvContentPartPr>
            <p14:xfrm>
              <a:off x="2923731" y="4844745"/>
              <a:ext cx="254520" cy="208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C377023-4958-4D31-A039-AABC73D5FD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06091" y="4808745"/>
                <a:ext cx="2901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B197CD3-82AA-41E4-BD64-E5397A5888DE}"/>
                  </a:ext>
                </a:extLst>
              </p14:cNvPr>
              <p14:cNvContentPartPr/>
              <p14:nvPr/>
            </p14:nvContentPartPr>
            <p14:xfrm>
              <a:off x="3368691" y="4818105"/>
              <a:ext cx="180000" cy="18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B197CD3-82AA-41E4-BD64-E5397A5888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50691" y="4782105"/>
                <a:ext cx="21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B7E0550-C428-419A-977D-3D822E8CB8E3}"/>
                  </a:ext>
                </a:extLst>
              </p14:cNvPr>
              <p14:cNvContentPartPr/>
              <p14:nvPr/>
            </p14:nvContentPartPr>
            <p14:xfrm>
              <a:off x="3276891" y="4733865"/>
              <a:ext cx="307440" cy="73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B7E0550-C428-419A-977D-3D822E8CB8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59251" y="4698225"/>
                <a:ext cx="343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14A66B0-A2C9-4DA4-95D5-971D45497283}"/>
                  </a:ext>
                </a:extLst>
              </p14:cNvPr>
              <p14:cNvContentPartPr/>
              <p14:nvPr/>
            </p14:nvContentPartPr>
            <p14:xfrm>
              <a:off x="3648051" y="4970025"/>
              <a:ext cx="198720" cy="191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14A66B0-A2C9-4DA4-95D5-971D454972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30411" y="4934025"/>
                <a:ext cx="234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D229032-5F0A-4A85-AE9D-3687C327954B}"/>
                  </a:ext>
                </a:extLst>
              </p14:cNvPr>
              <p14:cNvContentPartPr/>
              <p14:nvPr/>
            </p14:nvContentPartPr>
            <p14:xfrm>
              <a:off x="4082931" y="4951665"/>
              <a:ext cx="347400" cy="9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D229032-5F0A-4A85-AE9D-3687C327954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64931" y="4916025"/>
                <a:ext cx="38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0D80D9-71C8-4387-A921-3CC87FC5D2C9}"/>
                  </a:ext>
                </a:extLst>
              </p14:cNvPr>
              <p14:cNvContentPartPr/>
              <p14:nvPr/>
            </p14:nvContentPartPr>
            <p14:xfrm>
              <a:off x="4191291" y="4852305"/>
              <a:ext cx="68040" cy="236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0D80D9-71C8-4387-A921-3CC87FC5D2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73291" y="4816665"/>
                <a:ext cx="1036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4824306-2D01-49E5-878F-C38D65F027F2}"/>
                  </a:ext>
                </a:extLst>
              </p14:cNvPr>
              <p14:cNvContentPartPr/>
              <p14:nvPr/>
            </p14:nvContentPartPr>
            <p14:xfrm>
              <a:off x="4568931" y="4790745"/>
              <a:ext cx="297000" cy="298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4824306-2D01-49E5-878F-C38D65F027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50931" y="4755105"/>
                <a:ext cx="3326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ABE07CC-7083-4A8A-9BFC-C681BA033BAD}"/>
                  </a:ext>
                </a:extLst>
              </p14:cNvPr>
              <p14:cNvContentPartPr/>
              <p14:nvPr/>
            </p14:nvContentPartPr>
            <p14:xfrm>
              <a:off x="4951971" y="4870665"/>
              <a:ext cx="9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ABE07CC-7083-4A8A-9BFC-C681BA033B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33971" y="4834665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6EB9198-BC8F-4E78-AF76-0B3B03EA0388}"/>
                  </a:ext>
                </a:extLst>
              </p14:cNvPr>
              <p14:cNvContentPartPr/>
              <p14:nvPr/>
            </p14:nvContentPartPr>
            <p14:xfrm>
              <a:off x="5079051" y="4707225"/>
              <a:ext cx="70200" cy="227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6EB9198-BC8F-4E78-AF76-0B3B03EA038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1051" y="4671585"/>
                <a:ext cx="1058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EC63376-2365-4510-BAC1-6AC948CBD84A}"/>
                  </a:ext>
                </a:extLst>
              </p14:cNvPr>
              <p14:cNvContentPartPr/>
              <p14:nvPr/>
            </p14:nvContentPartPr>
            <p14:xfrm>
              <a:off x="5220891" y="4662945"/>
              <a:ext cx="196560" cy="263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EC63376-2365-4510-BAC1-6AC948CBD8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02891" y="4627305"/>
                <a:ext cx="232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5238AE3-D292-4BFB-9270-B653EB349A4C}"/>
                  </a:ext>
                </a:extLst>
              </p14:cNvPr>
              <p14:cNvContentPartPr/>
              <p14:nvPr/>
            </p14:nvContentPartPr>
            <p14:xfrm>
              <a:off x="5596731" y="4615065"/>
              <a:ext cx="259200" cy="334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5238AE3-D292-4BFB-9270-B653EB349A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79091" y="4579065"/>
                <a:ext cx="2948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3983327-0458-4283-AA09-CB58D3A8D9E2}"/>
                  </a:ext>
                </a:extLst>
              </p14:cNvPr>
              <p14:cNvContentPartPr/>
              <p14:nvPr/>
            </p14:nvContentPartPr>
            <p14:xfrm>
              <a:off x="5585571" y="4591305"/>
              <a:ext cx="162000" cy="44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3983327-0458-4283-AA09-CB58D3A8D9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67931" y="4555305"/>
                <a:ext cx="197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656CC9D-7C68-49F5-BF31-0852A6AE535A}"/>
                  </a:ext>
                </a:extLst>
              </p14:cNvPr>
              <p14:cNvContentPartPr/>
              <p14:nvPr/>
            </p14:nvContentPartPr>
            <p14:xfrm>
              <a:off x="5902371" y="4747185"/>
              <a:ext cx="187200" cy="2512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656CC9D-7C68-49F5-BF31-0852A6AE535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84731" y="4711545"/>
                <a:ext cx="2228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A39256C-7E0D-48FB-9FF1-CEA939C9B8A7}"/>
                  </a:ext>
                </a:extLst>
              </p14:cNvPr>
              <p14:cNvContentPartPr/>
              <p14:nvPr/>
            </p14:nvContentPartPr>
            <p14:xfrm>
              <a:off x="6373251" y="4752585"/>
              <a:ext cx="347400" cy="82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A39256C-7E0D-48FB-9FF1-CEA939C9B8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55611" y="4716945"/>
                <a:ext cx="3830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65EB1C6-2A0B-43B0-8FB2-CFEE5EE3487B}"/>
                  </a:ext>
                </a:extLst>
              </p14:cNvPr>
              <p14:cNvContentPartPr/>
              <p14:nvPr/>
            </p14:nvContentPartPr>
            <p14:xfrm>
              <a:off x="6499971" y="4671225"/>
              <a:ext cx="91800" cy="225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65EB1C6-2A0B-43B0-8FB2-CFEE5EE348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1971" y="4635585"/>
                <a:ext cx="1274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509C9F7-AF92-49FF-803D-63777BDA7157}"/>
                  </a:ext>
                </a:extLst>
              </p14:cNvPr>
              <p14:cNvContentPartPr/>
              <p14:nvPr/>
            </p14:nvContentPartPr>
            <p14:xfrm>
              <a:off x="6822171" y="4544505"/>
              <a:ext cx="151560" cy="263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509C9F7-AF92-49FF-803D-63777BDA71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04531" y="4508505"/>
                <a:ext cx="1872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EB209BB-35E1-4CCE-95ED-7101FD4FD516}"/>
                  </a:ext>
                </a:extLst>
              </p14:cNvPr>
              <p14:cNvContentPartPr/>
              <p14:nvPr/>
            </p14:nvContentPartPr>
            <p14:xfrm>
              <a:off x="7121331" y="4598865"/>
              <a:ext cx="39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EB209BB-35E1-4CCE-95ED-7101FD4FD51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03331" y="456286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D6D43FB-1331-4B44-BBD2-668B98A00AAE}"/>
                  </a:ext>
                </a:extLst>
              </p14:cNvPr>
              <p14:cNvContentPartPr/>
              <p14:nvPr/>
            </p14:nvContentPartPr>
            <p14:xfrm>
              <a:off x="7251651" y="4436145"/>
              <a:ext cx="28080" cy="176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D6D43FB-1331-4B44-BBD2-668B98A00AA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33651" y="4400145"/>
                <a:ext cx="63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C0D5459-1519-46C2-8685-D886D9A689E7}"/>
                  </a:ext>
                </a:extLst>
              </p14:cNvPr>
              <p14:cNvContentPartPr/>
              <p14:nvPr/>
            </p14:nvContentPartPr>
            <p14:xfrm>
              <a:off x="7369011" y="4399785"/>
              <a:ext cx="171720" cy="314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C0D5459-1519-46C2-8685-D886D9A689E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51371" y="4363785"/>
                <a:ext cx="207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87620E6-9BF8-4804-9005-3EC804C4BBD6}"/>
                  </a:ext>
                </a:extLst>
              </p14:cNvPr>
              <p14:cNvContentPartPr/>
              <p14:nvPr/>
            </p14:nvContentPartPr>
            <p14:xfrm>
              <a:off x="7752771" y="4399785"/>
              <a:ext cx="264600" cy="297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87620E6-9BF8-4804-9005-3EC804C4BB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35131" y="4363785"/>
                <a:ext cx="3002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1BF3107-E4AC-4F13-8B2E-7BD7B0FBF6A2}"/>
                  </a:ext>
                </a:extLst>
              </p14:cNvPr>
              <p14:cNvContentPartPr/>
              <p14:nvPr/>
            </p14:nvContentPartPr>
            <p14:xfrm>
              <a:off x="7568091" y="4317705"/>
              <a:ext cx="273960" cy="27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1BF3107-E4AC-4F13-8B2E-7BD7B0FBF6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50451" y="4282065"/>
                <a:ext cx="309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0FA13B7-FF78-471C-B330-2DE5E6F1A01A}"/>
                  </a:ext>
                </a:extLst>
              </p14:cNvPr>
              <p14:cNvContentPartPr/>
              <p14:nvPr/>
            </p14:nvContentPartPr>
            <p14:xfrm>
              <a:off x="8011971" y="4444785"/>
              <a:ext cx="171720" cy="201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0FA13B7-FF78-471C-B330-2DE5E6F1A01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94331" y="4409145"/>
                <a:ext cx="207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0772D65-27B2-4A4E-9439-6330E481BEB2}"/>
                  </a:ext>
                </a:extLst>
              </p14:cNvPr>
              <p14:cNvContentPartPr/>
              <p14:nvPr/>
            </p14:nvContentPartPr>
            <p14:xfrm>
              <a:off x="8482851" y="4445865"/>
              <a:ext cx="322920" cy="44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0772D65-27B2-4A4E-9439-6330E481BEB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64851" y="4410225"/>
                <a:ext cx="358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2A0602-F9DD-441C-9554-55B6B56D3F92}"/>
                  </a:ext>
                </a:extLst>
              </p14:cNvPr>
              <p14:cNvContentPartPr/>
              <p14:nvPr/>
            </p14:nvContentPartPr>
            <p14:xfrm>
              <a:off x="8564211" y="4646025"/>
              <a:ext cx="282240" cy="52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2A0602-F9DD-441C-9554-55B6B56D3F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46571" y="4610025"/>
                <a:ext cx="317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56AF01-3642-4BDB-9765-4EB66D4E3CCB}"/>
                  </a:ext>
                </a:extLst>
              </p14:cNvPr>
              <p14:cNvContentPartPr/>
              <p14:nvPr/>
            </p14:nvContentPartPr>
            <p14:xfrm>
              <a:off x="9098451" y="4316625"/>
              <a:ext cx="263160" cy="289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56AF01-3642-4BDB-9765-4EB66D4E3CC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80451" y="4280985"/>
                <a:ext cx="2988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24336B-C1CB-4DA6-847B-883CBF01DDFD}"/>
                  </a:ext>
                </a:extLst>
              </p14:cNvPr>
              <p14:cNvContentPartPr/>
              <p14:nvPr/>
            </p14:nvContentPartPr>
            <p14:xfrm>
              <a:off x="9017091" y="4226625"/>
              <a:ext cx="217080" cy="73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24336B-C1CB-4DA6-847B-883CBF01DDF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99091" y="4190625"/>
                <a:ext cx="252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38DFEA8-8B79-4A3C-9C1B-81548762C005}"/>
                  </a:ext>
                </a:extLst>
              </p14:cNvPr>
              <p14:cNvContentPartPr/>
              <p14:nvPr/>
            </p14:nvContentPartPr>
            <p14:xfrm>
              <a:off x="9246411" y="4304025"/>
              <a:ext cx="169920" cy="200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38DFEA8-8B79-4A3C-9C1B-81548762C0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28411" y="4268385"/>
                <a:ext cx="2055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AD71BFD-7FAC-439C-B768-443035E64E6C}"/>
                  </a:ext>
                </a:extLst>
              </p14:cNvPr>
              <p14:cNvContentPartPr/>
              <p14:nvPr/>
            </p14:nvContentPartPr>
            <p14:xfrm>
              <a:off x="9496611" y="4354425"/>
              <a:ext cx="35280" cy="1436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AD71BFD-7FAC-439C-B768-443035E64E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478971" y="4318785"/>
                <a:ext cx="709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0E30E36-3861-4F5A-957D-D936891D587B}"/>
                  </a:ext>
                </a:extLst>
              </p14:cNvPr>
              <p14:cNvContentPartPr/>
              <p14:nvPr/>
            </p14:nvContentPartPr>
            <p14:xfrm>
              <a:off x="9804771" y="4027185"/>
              <a:ext cx="892080" cy="4496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0E30E36-3861-4F5A-957D-D936891D587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86771" y="3991185"/>
                <a:ext cx="9277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483044-0321-478B-B3DB-D15D5D347215}"/>
                  </a:ext>
                </a:extLst>
              </p14:cNvPr>
              <p14:cNvContentPartPr/>
              <p14:nvPr/>
            </p14:nvContentPartPr>
            <p14:xfrm>
              <a:off x="10909251" y="3847545"/>
              <a:ext cx="59400" cy="108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483044-0321-478B-B3DB-D15D5D34721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91251" y="3811545"/>
                <a:ext cx="95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920A066-C3E2-40B0-AA1B-F57EB22BFB3D}"/>
                  </a:ext>
                </a:extLst>
              </p14:cNvPr>
              <p14:cNvContentPartPr/>
              <p14:nvPr/>
            </p14:nvContentPartPr>
            <p14:xfrm>
              <a:off x="10827531" y="3428505"/>
              <a:ext cx="505800" cy="6091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920A066-C3E2-40B0-AA1B-F57EB22BFB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09891" y="3392865"/>
                <a:ext cx="54144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749B3A7-81A2-4C83-90B1-8C2637BC9CFF}"/>
                  </a:ext>
                </a:extLst>
              </p14:cNvPr>
              <p14:cNvContentPartPr/>
              <p14:nvPr/>
            </p14:nvContentPartPr>
            <p14:xfrm>
              <a:off x="11122371" y="3702825"/>
              <a:ext cx="83520" cy="110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749B3A7-81A2-4C83-90B1-8C2637BC9C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04731" y="3666825"/>
                <a:ext cx="119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635716D-3D92-4249-9CD4-3CCF54C9FA61}"/>
                  </a:ext>
                </a:extLst>
              </p14:cNvPr>
              <p14:cNvContentPartPr/>
              <p14:nvPr/>
            </p14:nvContentPartPr>
            <p14:xfrm>
              <a:off x="387531" y="5874904"/>
              <a:ext cx="257400" cy="301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635716D-3D92-4249-9CD4-3CCF54C9FA6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69531" y="5839264"/>
                <a:ext cx="293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7913000-F8B5-446A-B432-50974BFA4586}"/>
                  </a:ext>
                </a:extLst>
              </p14:cNvPr>
              <p14:cNvContentPartPr/>
              <p14:nvPr/>
            </p14:nvContentPartPr>
            <p14:xfrm>
              <a:off x="805491" y="5992984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7913000-F8B5-446A-B432-50974BFA45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7491" y="59573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513A249-7147-4B76-929E-4B3050003737}"/>
                  </a:ext>
                </a:extLst>
              </p14:cNvPr>
              <p14:cNvContentPartPr/>
              <p14:nvPr/>
            </p14:nvContentPartPr>
            <p14:xfrm>
              <a:off x="931851" y="5793904"/>
              <a:ext cx="60480" cy="223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513A249-7147-4B76-929E-4B305000373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14211" y="5758264"/>
                <a:ext cx="96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74CB39C-05BD-42BD-966D-4769803F6F72}"/>
                  </a:ext>
                </a:extLst>
              </p14:cNvPr>
              <p14:cNvContentPartPr/>
              <p14:nvPr/>
            </p14:nvContentPartPr>
            <p14:xfrm>
              <a:off x="1076931" y="5755744"/>
              <a:ext cx="308160" cy="183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74CB39C-05BD-42BD-966D-4769803F6F7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59291" y="5719744"/>
                <a:ext cx="3438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40596BD-749A-4294-A6A5-A0A98E3DCCBF}"/>
                  </a:ext>
                </a:extLst>
              </p14:cNvPr>
              <p14:cNvContentPartPr/>
              <p14:nvPr/>
            </p14:nvContentPartPr>
            <p14:xfrm>
              <a:off x="1574091" y="5748544"/>
              <a:ext cx="180360" cy="232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40596BD-749A-4294-A6A5-A0A98E3DCCB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56091" y="5712544"/>
                <a:ext cx="2160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BC27AA2-8530-42BA-BC84-97DC319B4702}"/>
                  </a:ext>
                </a:extLst>
              </p14:cNvPr>
              <p14:cNvContentPartPr/>
              <p14:nvPr/>
            </p14:nvContentPartPr>
            <p14:xfrm>
              <a:off x="1502451" y="5651704"/>
              <a:ext cx="129240" cy="70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BC27AA2-8530-42BA-BC84-97DC319B470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484451" y="5615704"/>
                <a:ext cx="164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4A58E60-009E-4C0E-B35D-B16404E86853}"/>
                  </a:ext>
                </a:extLst>
              </p14:cNvPr>
              <p14:cNvContentPartPr/>
              <p14:nvPr/>
            </p14:nvContentPartPr>
            <p14:xfrm>
              <a:off x="1801251" y="5703184"/>
              <a:ext cx="44640" cy="208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4A58E60-009E-4C0E-B35D-B16404E8685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83251" y="5667544"/>
                <a:ext cx="802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12E6412-3939-45A1-86DC-2AE4E224D288}"/>
                  </a:ext>
                </a:extLst>
              </p14:cNvPr>
              <p14:cNvContentPartPr/>
              <p14:nvPr/>
            </p14:nvContentPartPr>
            <p14:xfrm>
              <a:off x="1991331" y="5741344"/>
              <a:ext cx="354240" cy="61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12E6412-3939-45A1-86DC-2AE4E224D28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973691" y="5705344"/>
                <a:ext cx="389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272C203-C699-4BEF-903A-5568AB11A5C8}"/>
                  </a:ext>
                </a:extLst>
              </p14:cNvPr>
              <p14:cNvContentPartPr/>
              <p14:nvPr/>
            </p14:nvContentPartPr>
            <p14:xfrm>
              <a:off x="2172051" y="5658184"/>
              <a:ext cx="63000" cy="275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272C203-C699-4BEF-903A-5568AB11A5C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154411" y="5622184"/>
                <a:ext cx="986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C870D52-5A1E-4D91-8F78-1840FB993D60}"/>
                  </a:ext>
                </a:extLst>
              </p14:cNvPr>
              <p14:cNvContentPartPr/>
              <p14:nvPr/>
            </p14:nvContentPartPr>
            <p14:xfrm>
              <a:off x="2653011" y="5504104"/>
              <a:ext cx="165960" cy="321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C870D52-5A1E-4D91-8F78-1840FB993D6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635371" y="5468464"/>
                <a:ext cx="2016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77CDD34-548B-4CB7-A246-A36C728BD20A}"/>
                  </a:ext>
                </a:extLst>
              </p14:cNvPr>
              <p14:cNvContentPartPr/>
              <p14:nvPr/>
            </p14:nvContentPartPr>
            <p14:xfrm>
              <a:off x="3023451" y="5631184"/>
              <a:ext cx="9360" cy="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77CDD34-548B-4CB7-A246-A36C728BD2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05811" y="5595184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A1B1505-4A5E-4629-A667-26AAF350E3AC}"/>
                  </a:ext>
                </a:extLst>
              </p14:cNvPr>
              <p14:cNvContentPartPr/>
              <p14:nvPr/>
            </p14:nvContentPartPr>
            <p14:xfrm>
              <a:off x="3058371" y="5350024"/>
              <a:ext cx="239400" cy="398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A1B1505-4A5E-4629-A667-26AAF350E3A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40371" y="5314384"/>
                <a:ext cx="2750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01B3336-AFC0-494A-A3C8-11081DA535F1}"/>
                  </a:ext>
                </a:extLst>
              </p14:cNvPr>
              <p14:cNvContentPartPr/>
              <p14:nvPr/>
            </p14:nvContentPartPr>
            <p14:xfrm>
              <a:off x="2951091" y="5446144"/>
              <a:ext cx="360" cy="3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01B3336-AFC0-494A-A3C8-11081DA535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3451" y="541050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53DFCC7-E39B-4772-AC75-DF4B237C9403}"/>
                  </a:ext>
                </a:extLst>
              </p14:cNvPr>
              <p14:cNvContentPartPr/>
              <p14:nvPr/>
            </p14:nvContentPartPr>
            <p14:xfrm>
              <a:off x="3392451" y="5388184"/>
              <a:ext cx="150480" cy="421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53DFCC7-E39B-4772-AC75-DF4B237C940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374811" y="5352544"/>
                <a:ext cx="1861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0760794-B9D1-41D4-BC48-C4A818A2E166}"/>
                  </a:ext>
                </a:extLst>
              </p14:cNvPr>
              <p14:cNvContentPartPr/>
              <p14:nvPr/>
            </p14:nvContentPartPr>
            <p14:xfrm>
              <a:off x="3684411" y="5499424"/>
              <a:ext cx="202680" cy="193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0760794-B9D1-41D4-BC48-C4A818A2E16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666771" y="5463424"/>
                <a:ext cx="2383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A8717C7-5AF8-43B4-A389-D5FD7241FD33}"/>
                  </a:ext>
                </a:extLst>
              </p14:cNvPr>
              <p14:cNvContentPartPr/>
              <p14:nvPr/>
            </p14:nvContentPartPr>
            <p14:xfrm>
              <a:off x="3603051" y="5416984"/>
              <a:ext cx="278640" cy="424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A8717C7-5AF8-43B4-A389-D5FD7241FD33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585051" y="5381344"/>
                <a:ext cx="314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F1F4265-1969-4574-83DE-CF5810A0C27D}"/>
                  </a:ext>
                </a:extLst>
              </p14:cNvPr>
              <p14:cNvContentPartPr/>
              <p14:nvPr/>
            </p14:nvContentPartPr>
            <p14:xfrm>
              <a:off x="4073931" y="5558104"/>
              <a:ext cx="208080" cy="138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F1F4265-1969-4574-83DE-CF5810A0C27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055931" y="5522104"/>
                <a:ext cx="243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3F21E26-F313-43F1-B2BC-B8F540A42A1B}"/>
                  </a:ext>
                </a:extLst>
              </p14:cNvPr>
              <p14:cNvContentPartPr/>
              <p14:nvPr/>
            </p14:nvContentPartPr>
            <p14:xfrm>
              <a:off x="4435731" y="5566384"/>
              <a:ext cx="284040" cy="65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3F21E26-F313-43F1-B2BC-B8F540A42A1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418091" y="5530384"/>
                <a:ext cx="3196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C3EF9CC-FE64-4DF9-BA53-BEA54A4F46A7}"/>
                  </a:ext>
                </a:extLst>
              </p14:cNvPr>
              <p14:cNvContentPartPr/>
              <p14:nvPr/>
            </p14:nvContentPartPr>
            <p14:xfrm>
              <a:off x="4580811" y="5459104"/>
              <a:ext cx="40680" cy="185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C3EF9CC-FE64-4DF9-BA53-BEA54A4F46A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562811" y="5423104"/>
                <a:ext cx="763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53CBA94-9ECA-490F-9139-AF1A8F662399}"/>
                  </a:ext>
                </a:extLst>
              </p14:cNvPr>
              <p14:cNvContentPartPr/>
              <p14:nvPr/>
            </p14:nvContentPartPr>
            <p14:xfrm>
              <a:off x="4840371" y="5401864"/>
              <a:ext cx="239400" cy="192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53CBA94-9ECA-490F-9139-AF1A8F66239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822731" y="5365864"/>
                <a:ext cx="275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05EA525-DC3B-4D6C-A053-0391A07D7458}"/>
                  </a:ext>
                </a:extLst>
              </p14:cNvPr>
              <p14:cNvContentPartPr/>
              <p14:nvPr/>
            </p14:nvContentPartPr>
            <p14:xfrm>
              <a:off x="5250771" y="5449744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05EA525-DC3B-4D6C-A053-0391A07D74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32771" y="54137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2E61F18-5612-4530-9430-5C0BF19CDEF3}"/>
                  </a:ext>
                </a:extLst>
              </p14:cNvPr>
              <p14:cNvContentPartPr/>
              <p14:nvPr/>
            </p14:nvContentPartPr>
            <p14:xfrm>
              <a:off x="5359491" y="5332024"/>
              <a:ext cx="55440" cy="2642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2E61F18-5612-4530-9430-5C0BF19CDEF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41491" y="5296024"/>
                <a:ext cx="910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7958116-359F-4F25-90B6-B19C4233E268}"/>
                  </a:ext>
                </a:extLst>
              </p14:cNvPr>
              <p14:cNvContentPartPr/>
              <p14:nvPr/>
            </p14:nvContentPartPr>
            <p14:xfrm>
              <a:off x="5513211" y="5251744"/>
              <a:ext cx="292680" cy="264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7958116-359F-4F25-90B6-B19C4233E26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95211" y="5215744"/>
                <a:ext cx="3283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130E05E-D449-40EA-A4DA-B41D915BF6FE}"/>
                  </a:ext>
                </a:extLst>
              </p14:cNvPr>
              <p14:cNvContentPartPr/>
              <p14:nvPr/>
            </p14:nvContentPartPr>
            <p14:xfrm>
              <a:off x="5947011" y="5247784"/>
              <a:ext cx="201240" cy="185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130E05E-D449-40EA-A4DA-B41D915BF6F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29371" y="5212144"/>
                <a:ext cx="2368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78CB185-D2D0-4779-A671-B63AF6900B14}"/>
                  </a:ext>
                </a:extLst>
              </p14:cNvPr>
              <p14:cNvContentPartPr/>
              <p14:nvPr/>
            </p14:nvContentPartPr>
            <p14:xfrm>
              <a:off x="5857371" y="5187664"/>
              <a:ext cx="218520" cy="36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78CB185-D2D0-4779-A671-B63AF6900B1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39371" y="5151664"/>
                <a:ext cx="254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43ED8F8-7550-4C83-B2E1-2B03D4FCB66A}"/>
                  </a:ext>
                </a:extLst>
              </p14:cNvPr>
              <p14:cNvContentPartPr/>
              <p14:nvPr/>
            </p14:nvContentPartPr>
            <p14:xfrm>
              <a:off x="6192171" y="5279824"/>
              <a:ext cx="136440" cy="192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43ED8F8-7550-4C83-B2E1-2B03D4FCB66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174531" y="5244184"/>
                <a:ext cx="172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012ACDF-C1A3-4C5F-8C61-464BBA96A597}"/>
                  </a:ext>
                </a:extLst>
              </p14:cNvPr>
              <p14:cNvContentPartPr/>
              <p14:nvPr/>
            </p14:nvContentPartPr>
            <p14:xfrm>
              <a:off x="6536331" y="5377384"/>
              <a:ext cx="346680" cy="18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012ACDF-C1A3-4C5F-8C61-464BBA96A59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18331" y="5341384"/>
                <a:ext cx="3823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B35BF23-83AB-4C6D-BE55-069408D8D696}"/>
                  </a:ext>
                </a:extLst>
              </p14:cNvPr>
              <p14:cNvContentPartPr/>
              <p14:nvPr/>
            </p14:nvContentPartPr>
            <p14:xfrm>
              <a:off x="6726411" y="5259664"/>
              <a:ext cx="49320" cy="2498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B35BF23-83AB-4C6D-BE55-069408D8D69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708771" y="5224024"/>
                <a:ext cx="849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F3BB6F5-8CDD-4FC0-8865-041F44699211}"/>
                  </a:ext>
                </a:extLst>
              </p14:cNvPr>
              <p14:cNvContentPartPr/>
              <p14:nvPr/>
            </p14:nvContentPartPr>
            <p14:xfrm>
              <a:off x="7053291" y="5169304"/>
              <a:ext cx="136080" cy="236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F3BB6F5-8CDD-4FC0-8865-041F4469921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035651" y="5133304"/>
                <a:ext cx="171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D2B0D6E-1CBA-4A48-8316-26E7943A6A8B}"/>
                  </a:ext>
                </a:extLst>
              </p14:cNvPr>
              <p14:cNvContentPartPr/>
              <p14:nvPr/>
            </p14:nvContentPartPr>
            <p14:xfrm>
              <a:off x="7233291" y="5278024"/>
              <a:ext cx="3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D2B0D6E-1CBA-4A48-8316-26E7943A6A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15291" y="52420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AC9D630-6260-4044-BA93-5F7C8E40426A}"/>
                  </a:ext>
                </a:extLst>
              </p14:cNvPr>
              <p14:cNvContentPartPr/>
              <p14:nvPr/>
            </p14:nvContentPartPr>
            <p14:xfrm>
              <a:off x="7333011" y="5169304"/>
              <a:ext cx="36360" cy="172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AC9D630-6260-4044-BA93-5F7C8E40426A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315371" y="5133304"/>
                <a:ext cx="72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D056806-44BD-4435-9D28-D2FC3154DBA5}"/>
                  </a:ext>
                </a:extLst>
              </p14:cNvPr>
              <p14:cNvContentPartPr/>
              <p14:nvPr/>
            </p14:nvContentPartPr>
            <p14:xfrm>
              <a:off x="7496091" y="5083264"/>
              <a:ext cx="185760" cy="258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D056806-44BD-4435-9D28-D2FC3154DBA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478091" y="5047624"/>
                <a:ext cx="2214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D20A8C3-0A0B-4722-BD8C-61DDBC021E9C}"/>
                  </a:ext>
                </a:extLst>
              </p14:cNvPr>
              <p14:cNvContentPartPr/>
              <p14:nvPr/>
            </p14:nvContentPartPr>
            <p14:xfrm>
              <a:off x="7874811" y="5029984"/>
              <a:ext cx="271080" cy="3297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D20A8C3-0A0B-4722-BD8C-61DDBC021E9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857171" y="4994344"/>
                <a:ext cx="3067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CA02D08-8099-46BD-919B-1E440267BEDD}"/>
                  </a:ext>
                </a:extLst>
              </p14:cNvPr>
              <p14:cNvContentPartPr/>
              <p14:nvPr/>
            </p14:nvContentPartPr>
            <p14:xfrm>
              <a:off x="7794891" y="5000464"/>
              <a:ext cx="340920" cy="514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CA02D08-8099-46BD-919B-1E440267BED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776891" y="4964464"/>
                <a:ext cx="376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F11A65B-D9EF-416C-90CB-D4AC9CA294EB}"/>
                  </a:ext>
                </a:extLst>
              </p14:cNvPr>
              <p14:cNvContentPartPr/>
              <p14:nvPr/>
            </p14:nvContentPartPr>
            <p14:xfrm>
              <a:off x="8147691" y="5141944"/>
              <a:ext cx="185400" cy="1904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F11A65B-D9EF-416C-90CB-D4AC9CA294E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129691" y="5106304"/>
                <a:ext cx="2210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2A6DE41-C12B-4AAE-A18B-E06BA58C8926}"/>
                  </a:ext>
                </a:extLst>
              </p14:cNvPr>
              <p14:cNvContentPartPr/>
              <p14:nvPr/>
            </p14:nvContentPartPr>
            <p14:xfrm>
              <a:off x="8536851" y="5072824"/>
              <a:ext cx="90000" cy="33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2A6DE41-C12B-4AAE-A18B-E06BA58C892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519211" y="5036824"/>
                <a:ext cx="1256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69977B3-6888-4E17-9E2B-9A42EB9B14A6}"/>
                  </a:ext>
                </a:extLst>
              </p14:cNvPr>
              <p14:cNvContentPartPr/>
              <p14:nvPr/>
            </p14:nvContentPartPr>
            <p14:xfrm>
              <a:off x="8509851" y="5215744"/>
              <a:ext cx="189000" cy="442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69977B3-6888-4E17-9E2B-9A42EB9B14A6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492211" y="5180104"/>
                <a:ext cx="224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1ED499F-2030-48EB-BCDF-C45290CC1496}"/>
                  </a:ext>
                </a:extLst>
              </p14:cNvPr>
              <p14:cNvContentPartPr/>
              <p14:nvPr/>
            </p14:nvContentPartPr>
            <p14:xfrm>
              <a:off x="9215451" y="4770784"/>
              <a:ext cx="343080" cy="292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1ED499F-2030-48EB-BCDF-C45290CC149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97451" y="4735144"/>
                <a:ext cx="378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7F4FB21-9C4A-463D-ACF1-71A278ED785D}"/>
                  </a:ext>
                </a:extLst>
              </p14:cNvPr>
              <p14:cNvContentPartPr/>
              <p14:nvPr/>
            </p14:nvContentPartPr>
            <p14:xfrm>
              <a:off x="9252531" y="4761784"/>
              <a:ext cx="217800" cy="9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7F4FB21-9C4A-463D-ACF1-71A278ED785D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234531" y="4725784"/>
                <a:ext cx="2534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80C7AE9-7A3F-416D-B176-6503F873069A}"/>
                  </a:ext>
                </a:extLst>
              </p14:cNvPr>
              <p14:cNvContentPartPr/>
              <p14:nvPr/>
            </p14:nvContentPartPr>
            <p14:xfrm>
              <a:off x="9641331" y="4845304"/>
              <a:ext cx="235440" cy="311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80C7AE9-7A3F-416D-B176-6503F873069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623691" y="4809664"/>
                <a:ext cx="2710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C269C36-0782-47FD-93EE-42D8A3D0FD4E}"/>
                  </a:ext>
                </a:extLst>
              </p14:cNvPr>
              <p14:cNvContentPartPr/>
              <p14:nvPr/>
            </p14:nvContentPartPr>
            <p14:xfrm>
              <a:off x="10121571" y="4725064"/>
              <a:ext cx="682920" cy="3362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C269C36-0782-47FD-93EE-42D8A3D0FD4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103571" y="4689064"/>
                <a:ext cx="7185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A89B5A0-1F82-4C1E-A981-38487440F840}"/>
                  </a:ext>
                </a:extLst>
              </p14:cNvPr>
              <p14:cNvContentPartPr/>
              <p14:nvPr/>
            </p14:nvContentPartPr>
            <p14:xfrm>
              <a:off x="11235051" y="4536064"/>
              <a:ext cx="300240" cy="317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A89B5A0-1F82-4C1E-A981-38487440F840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1217051" y="4500064"/>
                <a:ext cx="3358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1E1CC62-CB09-428C-A3B8-549AE048386D}"/>
                  </a:ext>
                </a:extLst>
              </p14:cNvPr>
              <p14:cNvContentPartPr/>
              <p14:nvPr/>
            </p14:nvContentPartPr>
            <p14:xfrm>
              <a:off x="10909251" y="4426264"/>
              <a:ext cx="669960" cy="591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1E1CC62-CB09-428C-A3B8-549AE048386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891611" y="4390624"/>
                <a:ext cx="70560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41E4706-F186-4DC5-9742-37B85C3EED10}"/>
                  </a:ext>
                </a:extLst>
              </p14:cNvPr>
              <p14:cNvContentPartPr/>
              <p14:nvPr/>
            </p14:nvContentPartPr>
            <p14:xfrm>
              <a:off x="559251" y="6256504"/>
              <a:ext cx="266040" cy="254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41E4706-F186-4DC5-9742-37B85C3EED10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41611" y="6220504"/>
                <a:ext cx="3016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0849ED2-32F9-4675-BC61-2669DF0419D6}"/>
                  </a:ext>
                </a:extLst>
              </p14:cNvPr>
              <p14:cNvContentPartPr/>
              <p14:nvPr/>
            </p14:nvContentPartPr>
            <p14:xfrm>
              <a:off x="896211" y="6355144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0849ED2-32F9-4675-BC61-2669DF04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8211" y="63191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34C3675-1C59-4D74-8419-598BD8A4363D}"/>
                  </a:ext>
                </a:extLst>
              </p14:cNvPr>
              <p14:cNvContentPartPr/>
              <p14:nvPr/>
            </p14:nvContentPartPr>
            <p14:xfrm>
              <a:off x="1049571" y="6237424"/>
              <a:ext cx="97200" cy="218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34C3675-1C59-4D74-8419-598BD8A4363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31931" y="6201424"/>
                <a:ext cx="1328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571D23F-2A8B-4336-AC74-D55DEA39C57D}"/>
                  </a:ext>
                </a:extLst>
              </p14:cNvPr>
              <p14:cNvContentPartPr/>
              <p14:nvPr/>
            </p14:nvContentPartPr>
            <p14:xfrm>
              <a:off x="1176651" y="6274864"/>
              <a:ext cx="227520" cy="131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571D23F-2A8B-4336-AC74-D55DEA39C57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59011" y="6238864"/>
                <a:ext cx="2631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26C4540-7C34-4DC1-829C-E726CB8AECE0}"/>
                  </a:ext>
                </a:extLst>
              </p14:cNvPr>
              <p14:cNvContentPartPr/>
              <p14:nvPr/>
            </p14:nvContentPartPr>
            <p14:xfrm>
              <a:off x="1556811" y="6221224"/>
              <a:ext cx="203040" cy="196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26C4540-7C34-4DC1-829C-E726CB8AECE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39171" y="6185224"/>
                <a:ext cx="2386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0B4C032-03BD-45B6-BDB4-31F4ADF04088}"/>
                  </a:ext>
                </a:extLst>
              </p14:cNvPr>
              <p14:cNvContentPartPr/>
              <p14:nvPr/>
            </p14:nvContentPartPr>
            <p14:xfrm>
              <a:off x="1502451" y="6100984"/>
              <a:ext cx="190800" cy="918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0B4C032-03BD-45B6-BDB4-31F4ADF0408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484451" y="6064984"/>
                <a:ext cx="226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EA927E5-7C2E-4DE6-89DC-7674393B610D}"/>
                  </a:ext>
                </a:extLst>
              </p14:cNvPr>
              <p14:cNvContentPartPr/>
              <p14:nvPr/>
            </p14:nvContentPartPr>
            <p14:xfrm>
              <a:off x="1819251" y="6183064"/>
              <a:ext cx="16920" cy="36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EA927E5-7C2E-4DE6-89DC-7674393B610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801611" y="6147064"/>
                <a:ext cx="525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1269D20-39E6-487D-9B6A-C485B4D154F1}"/>
                  </a:ext>
                </a:extLst>
              </p14:cNvPr>
              <p14:cNvContentPartPr/>
              <p14:nvPr/>
            </p14:nvContentPartPr>
            <p14:xfrm>
              <a:off x="2027691" y="6179104"/>
              <a:ext cx="423720" cy="496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1269D20-39E6-487D-9B6A-C485B4D154F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009691" y="6143104"/>
                <a:ext cx="459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EFB172D-C0FE-4684-A21C-006CD4776E29}"/>
                  </a:ext>
                </a:extLst>
              </p14:cNvPr>
              <p14:cNvContentPartPr/>
              <p14:nvPr/>
            </p14:nvContentPartPr>
            <p14:xfrm>
              <a:off x="2235771" y="6092704"/>
              <a:ext cx="45720" cy="135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EFB172D-C0FE-4684-A21C-006CD4776E2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217771" y="6056704"/>
                <a:ext cx="813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03B8EE8-76BA-4B7F-9937-5CB827998A2C}"/>
                  </a:ext>
                </a:extLst>
              </p14:cNvPr>
              <p14:cNvContentPartPr/>
              <p14:nvPr/>
            </p14:nvContentPartPr>
            <p14:xfrm>
              <a:off x="2749491" y="5945464"/>
              <a:ext cx="376560" cy="248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03B8EE8-76BA-4B7F-9937-5CB827998A2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731491" y="5909464"/>
                <a:ext cx="412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5246547-292E-45CD-9623-C289A7FCDA40}"/>
                  </a:ext>
                </a:extLst>
              </p14:cNvPr>
              <p14:cNvContentPartPr/>
              <p14:nvPr/>
            </p14:nvContentPartPr>
            <p14:xfrm>
              <a:off x="3306771" y="6110704"/>
              <a:ext cx="43200" cy="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5246547-292E-45CD-9623-C289A7FCDA4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288771" y="6075064"/>
                <a:ext cx="78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C4F5C04-0D5E-46B5-A585-CD032EAD81F2}"/>
                  </a:ext>
                </a:extLst>
              </p14:cNvPr>
              <p14:cNvContentPartPr/>
              <p14:nvPr/>
            </p14:nvContentPartPr>
            <p14:xfrm>
              <a:off x="3550491" y="6019984"/>
              <a:ext cx="51840" cy="136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C4F5C04-0D5E-46B5-A585-CD032EAD81F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32851" y="5984344"/>
                <a:ext cx="87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F3C072D-0A62-48A1-B6DB-4001769D4AC9}"/>
                  </a:ext>
                </a:extLst>
              </p14:cNvPr>
              <p14:cNvContentPartPr/>
              <p14:nvPr/>
            </p14:nvContentPartPr>
            <p14:xfrm>
              <a:off x="3765771" y="5983624"/>
              <a:ext cx="299160" cy="1555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F3C072D-0A62-48A1-B6DB-4001769D4AC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748131" y="5947984"/>
                <a:ext cx="334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D89D4DD-A41D-4416-987F-7A4216FE7E44}"/>
                  </a:ext>
                </a:extLst>
              </p14:cNvPr>
              <p14:cNvContentPartPr/>
              <p14:nvPr/>
            </p14:nvContentPartPr>
            <p14:xfrm>
              <a:off x="4194171" y="5958064"/>
              <a:ext cx="203400" cy="1479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D89D4DD-A41D-4416-987F-7A4216FE7E4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176531" y="5922064"/>
                <a:ext cx="2390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536EAEC-A4D2-4C3D-B242-1FF8B536A1CC}"/>
                  </a:ext>
                </a:extLst>
              </p14:cNvPr>
              <p14:cNvContentPartPr/>
              <p14:nvPr/>
            </p14:nvContentPartPr>
            <p14:xfrm>
              <a:off x="4118931" y="5868784"/>
              <a:ext cx="147960" cy="43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536EAEC-A4D2-4C3D-B242-1FF8B536A1C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01291" y="5833144"/>
                <a:ext cx="1836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D4B385E-EA32-4C6B-9A60-8C3C4DE68695}"/>
                  </a:ext>
                </a:extLst>
              </p14:cNvPr>
              <p14:cNvContentPartPr/>
              <p14:nvPr/>
            </p14:nvContentPartPr>
            <p14:xfrm>
              <a:off x="4517451" y="5975704"/>
              <a:ext cx="158760" cy="93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D4B385E-EA32-4C6B-9A60-8C3C4DE6869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99451" y="5939704"/>
                <a:ext cx="1944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AD007AB-FA22-4A05-9629-6B246E6A12E8}"/>
                  </a:ext>
                </a:extLst>
              </p14:cNvPr>
              <p14:cNvContentPartPr/>
              <p14:nvPr/>
            </p14:nvContentPartPr>
            <p14:xfrm>
              <a:off x="4897611" y="5994784"/>
              <a:ext cx="302040" cy="622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AD007AB-FA22-4A05-9629-6B246E6A12E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879611" y="5958784"/>
                <a:ext cx="337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3A16E41-16E1-41E2-BD79-C990498DE165}"/>
                  </a:ext>
                </a:extLst>
              </p14:cNvPr>
              <p14:cNvContentPartPr/>
              <p14:nvPr/>
            </p14:nvContentPartPr>
            <p14:xfrm>
              <a:off x="4996971" y="5875264"/>
              <a:ext cx="91440" cy="191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3A16E41-16E1-41E2-BD79-C990498DE16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979331" y="5839624"/>
                <a:ext cx="1270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F13E63B-5EAB-46ED-800E-9CC18711F3F8}"/>
                  </a:ext>
                </a:extLst>
              </p14:cNvPr>
              <p14:cNvContentPartPr/>
              <p14:nvPr/>
            </p14:nvContentPartPr>
            <p14:xfrm>
              <a:off x="5358771" y="5839264"/>
              <a:ext cx="119160" cy="139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F13E63B-5EAB-46ED-800E-9CC18711F3F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341131" y="5803264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783AC05-32CF-4A64-BA46-1E2E073EC3C3}"/>
                  </a:ext>
                </a:extLst>
              </p14:cNvPr>
              <p14:cNvContentPartPr/>
              <p14:nvPr/>
            </p14:nvContentPartPr>
            <p14:xfrm>
              <a:off x="5558571" y="5947984"/>
              <a:ext cx="360" cy="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783AC05-32CF-4A64-BA46-1E2E073EC3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40931" y="59119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BD7E869-0287-42B6-AF85-7D047A98876E}"/>
                  </a:ext>
                </a:extLst>
              </p14:cNvPr>
              <p14:cNvContentPartPr/>
              <p14:nvPr/>
            </p14:nvContentPartPr>
            <p14:xfrm>
              <a:off x="5638851" y="5621824"/>
              <a:ext cx="206640" cy="3189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BD7E869-0287-42B6-AF85-7D047A98876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621211" y="5586184"/>
                <a:ext cx="2422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2B47A38-57BD-49D8-AA59-C2A2DC995BCC}"/>
                  </a:ext>
                </a:extLst>
              </p14:cNvPr>
              <p14:cNvContentPartPr/>
              <p14:nvPr/>
            </p14:nvContentPartPr>
            <p14:xfrm>
              <a:off x="5947371" y="5766544"/>
              <a:ext cx="154800" cy="2628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2B47A38-57BD-49D8-AA59-C2A2DC995BC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929731" y="5730904"/>
                <a:ext cx="1904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C350AFD-8AF3-43DB-81B3-30940EE3453B}"/>
                  </a:ext>
                </a:extLst>
              </p14:cNvPr>
              <p14:cNvContentPartPr/>
              <p14:nvPr/>
            </p14:nvContentPartPr>
            <p14:xfrm>
              <a:off x="6228171" y="5787784"/>
              <a:ext cx="162720" cy="258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C350AFD-8AF3-43DB-81B3-30940EE3453B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210531" y="5752144"/>
                <a:ext cx="198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DBF3D2D-0BD7-499B-8243-E2ED05255F30}"/>
                  </a:ext>
                </a:extLst>
              </p14:cNvPr>
              <p14:cNvContentPartPr/>
              <p14:nvPr/>
            </p14:nvContentPartPr>
            <p14:xfrm>
              <a:off x="6201171" y="5738824"/>
              <a:ext cx="154080" cy="464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DBF3D2D-0BD7-499B-8243-E2ED05255F30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183531" y="5702824"/>
                <a:ext cx="1897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BD604CE-D784-447A-A984-6DEBD0C25B85}"/>
                  </a:ext>
                </a:extLst>
              </p14:cNvPr>
              <p14:cNvContentPartPr/>
              <p14:nvPr/>
            </p14:nvContentPartPr>
            <p14:xfrm>
              <a:off x="6409611" y="5794624"/>
              <a:ext cx="181440" cy="2077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BD604CE-D784-447A-A984-6DEBD0C25B8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391611" y="5758984"/>
                <a:ext cx="2170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E80C23A-440B-4BDD-8E1C-A5E1D7465D3B}"/>
                  </a:ext>
                </a:extLst>
              </p14:cNvPr>
              <p14:cNvContentPartPr/>
              <p14:nvPr/>
            </p14:nvContentPartPr>
            <p14:xfrm>
              <a:off x="6961851" y="5812984"/>
              <a:ext cx="306360" cy="536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E80C23A-440B-4BDD-8E1C-A5E1D7465D3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944211" y="5776984"/>
                <a:ext cx="342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2E21E81-1BBB-40B3-BF16-95CC6AF27E49}"/>
                  </a:ext>
                </a:extLst>
              </p14:cNvPr>
              <p14:cNvContentPartPr/>
              <p14:nvPr/>
            </p14:nvContentPartPr>
            <p14:xfrm>
              <a:off x="7115931" y="5703184"/>
              <a:ext cx="21240" cy="2001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2E21E81-1BBB-40B3-BF16-95CC6AF27E4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097931" y="5667544"/>
                <a:ext cx="568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1054431-38EA-41F9-BAAC-2F45FD7FB860}"/>
                  </a:ext>
                </a:extLst>
              </p14:cNvPr>
              <p14:cNvContentPartPr/>
              <p14:nvPr/>
            </p14:nvContentPartPr>
            <p14:xfrm>
              <a:off x="7396011" y="5683384"/>
              <a:ext cx="171720" cy="1926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1054431-38EA-41F9-BAAC-2F45FD7FB86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378371" y="5647384"/>
                <a:ext cx="207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21AD7B7-580E-4977-83EE-7C5E72586758}"/>
                  </a:ext>
                </a:extLst>
              </p14:cNvPr>
              <p14:cNvContentPartPr/>
              <p14:nvPr/>
            </p14:nvContentPartPr>
            <p14:xfrm>
              <a:off x="7745931" y="5685184"/>
              <a:ext cx="3960" cy="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21AD7B7-580E-4977-83EE-7C5E7258675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727931" y="564918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514163D-9EC9-42C9-A154-91A20B5C1420}"/>
                  </a:ext>
                </a:extLst>
              </p14:cNvPr>
              <p14:cNvContentPartPr/>
              <p14:nvPr/>
            </p14:nvContentPartPr>
            <p14:xfrm>
              <a:off x="7876251" y="5567464"/>
              <a:ext cx="52200" cy="194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514163D-9EC9-42C9-A154-91A20B5C142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858251" y="5531464"/>
                <a:ext cx="878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DA84339-A171-4975-97B7-A0154B74CF08}"/>
                  </a:ext>
                </a:extLst>
              </p14:cNvPr>
              <p14:cNvContentPartPr/>
              <p14:nvPr/>
            </p14:nvContentPartPr>
            <p14:xfrm>
              <a:off x="8020971" y="5561344"/>
              <a:ext cx="199440" cy="270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DA84339-A171-4975-97B7-A0154B74CF0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002971" y="5525704"/>
                <a:ext cx="2350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2762FB2-B143-4001-8EF1-46E168CDBCDF}"/>
                  </a:ext>
                </a:extLst>
              </p14:cNvPr>
              <p14:cNvContentPartPr/>
              <p14:nvPr/>
            </p14:nvContentPartPr>
            <p14:xfrm>
              <a:off x="8319051" y="5571064"/>
              <a:ext cx="146160" cy="159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2762FB2-B143-4001-8EF1-46E168CDBCD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301411" y="5535064"/>
                <a:ext cx="1818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734427B-18F8-4A24-A01B-283C0A9EBAD7}"/>
                  </a:ext>
                </a:extLst>
              </p14:cNvPr>
              <p14:cNvContentPartPr/>
              <p14:nvPr/>
            </p14:nvContentPartPr>
            <p14:xfrm>
              <a:off x="8256411" y="5504104"/>
              <a:ext cx="135720" cy="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734427B-18F8-4A24-A01B-283C0A9EBAD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238411" y="5468464"/>
                <a:ext cx="171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F490909-A09C-4BC4-8D55-63C6D4C3DCDF}"/>
                  </a:ext>
                </a:extLst>
              </p14:cNvPr>
              <p14:cNvContentPartPr/>
              <p14:nvPr/>
            </p14:nvContentPartPr>
            <p14:xfrm>
              <a:off x="8589771" y="5467744"/>
              <a:ext cx="155520" cy="262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F490909-A09C-4BC4-8D55-63C6D4C3DCD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572131" y="5432104"/>
                <a:ext cx="1911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546C105-A33A-44E1-9918-9A47AE439282}"/>
                  </a:ext>
                </a:extLst>
              </p14:cNvPr>
              <p14:cNvContentPartPr/>
              <p14:nvPr/>
            </p14:nvContentPartPr>
            <p14:xfrm>
              <a:off x="8872011" y="5532904"/>
              <a:ext cx="82800" cy="53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546C105-A33A-44E1-9918-9A47AE43928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854011" y="5496904"/>
                <a:ext cx="118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EB400FE-E554-4BF8-8AF9-79BFCCA52217}"/>
                  </a:ext>
                </a:extLst>
              </p14:cNvPr>
              <p14:cNvContentPartPr/>
              <p14:nvPr/>
            </p14:nvContentPartPr>
            <p14:xfrm>
              <a:off x="8899371" y="5717224"/>
              <a:ext cx="113760" cy="22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EB400FE-E554-4BF8-8AF9-79BFCCA5221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881371" y="5681584"/>
                <a:ext cx="1494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1C564A4-52C9-42F2-B781-5E9E6971EF83}"/>
                  </a:ext>
                </a:extLst>
              </p14:cNvPr>
              <p14:cNvContentPartPr/>
              <p14:nvPr/>
            </p14:nvContentPartPr>
            <p14:xfrm>
              <a:off x="9416331" y="5354344"/>
              <a:ext cx="192600" cy="230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1C564A4-52C9-42F2-B781-5E9E6971EF8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398331" y="5318704"/>
                <a:ext cx="2282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5F43E66-80B8-4C4C-8750-524BEBC6096F}"/>
                  </a:ext>
                </a:extLst>
              </p14:cNvPr>
              <p14:cNvContentPartPr/>
              <p14:nvPr/>
            </p14:nvContentPartPr>
            <p14:xfrm>
              <a:off x="9279531" y="5296024"/>
              <a:ext cx="246240" cy="3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5F43E66-80B8-4C4C-8750-524BEBC6096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61531" y="5260384"/>
                <a:ext cx="281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7BC752B-8F01-4FA9-9A23-06127CDA971F}"/>
                  </a:ext>
                </a:extLst>
              </p14:cNvPr>
              <p14:cNvContentPartPr/>
              <p14:nvPr/>
            </p14:nvContentPartPr>
            <p14:xfrm>
              <a:off x="9650691" y="5477824"/>
              <a:ext cx="192240" cy="2872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7BC752B-8F01-4FA9-9A23-06127CDA971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633051" y="5442184"/>
                <a:ext cx="2278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28AAD0D-D4DF-4873-9D8F-25E192A33F56}"/>
                  </a:ext>
                </a:extLst>
              </p14:cNvPr>
              <p14:cNvContentPartPr/>
              <p14:nvPr/>
            </p14:nvContentPartPr>
            <p14:xfrm>
              <a:off x="10229931" y="5577184"/>
              <a:ext cx="352800" cy="63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28AAD0D-D4DF-4873-9D8F-25E192A33F56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212291" y="5541544"/>
                <a:ext cx="388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02204FE-F590-4947-B05C-639FCE8BABA1}"/>
                  </a:ext>
                </a:extLst>
              </p14:cNvPr>
              <p14:cNvContentPartPr/>
              <p14:nvPr/>
            </p14:nvContentPartPr>
            <p14:xfrm>
              <a:off x="10420371" y="5449744"/>
              <a:ext cx="284400" cy="3092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02204FE-F590-4947-B05C-639FCE8BABA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402371" y="5413744"/>
                <a:ext cx="3200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A9D39DA-0F01-4AA5-95E3-93B892D99449}"/>
                  </a:ext>
                </a:extLst>
              </p14:cNvPr>
              <p14:cNvContentPartPr/>
              <p14:nvPr/>
            </p14:nvContentPartPr>
            <p14:xfrm>
              <a:off x="10833651" y="5306104"/>
              <a:ext cx="102960" cy="3726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A9D39DA-0F01-4AA5-95E3-93B892D9944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816011" y="5270464"/>
                <a:ext cx="1386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D7DDE4E-4EEA-425A-B85F-CD6FA981ACBC}"/>
                  </a:ext>
                </a:extLst>
              </p14:cNvPr>
              <p14:cNvContentPartPr/>
              <p14:nvPr/>
            </p14:nvContentPartPr>
            <p14:xfrm>
              <a:off x="10663011" y="5116024"/>
              <a:ext cx="681480" cy="6804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D7DDE4E-4EEA-425A-B85F-CD6FA981ACB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645011" y="5080024"/>
                <a:ext cx="71712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29AD39D-60F8-44FA-AA11-88A31844D55D}"/>
                  </a:ext>
                </a:extLst>
              </p14:cNvPr>
              <p14:cNvContentPartPr/>
              <p14:nvPr/>
            </p14:nvContentPartPr>
            <p14:xfrm>
              <a:off x="778491" y="6626584"/>
              <a:ext cx="261360" cy="1908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29AD39D-60F8-44FA-AA11-88A31844D55D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60851" y="6590584"/>
                <a:ext cx="297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4AE77D4-7854-4D90-8B5A-3ED5B0BE8370}"/>
                  </a:ext>
                </a:extLst>
              </p14:cNvPr>
              <p14:cNvContentPartPr/>
              <p14:nvPr/>
            </p14:nvContentPartPr>
            <p14:xfrm>
              <a:off x="1158651" y="6768064"/>
              <a:ext cx="360" cy="3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4AE77D4-7854-4D90-8B5A-3ED5B0BE83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0651" y="673206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3AEE458-5DDE-4AED-8090-C2BFFF77F0AF}"/>
                  </a:ext>
                </a:extLst>
              </p14:cNvPr>
              <p14:cNvContentPartPr/>
              <p14:nvPr/>
            </p14:nvContentPartPr>
            <p14:xfrm>
              <a:off x="1285011" y="6644944"/>
              <a:ext cx="15480" cy="990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3AEE458-5DDE-4AED-8090-C2BFFF77F0A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267371" y="6609304"/>
                <a:ext cx="511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F1B4195-22C7-4A70-BD9A-846BCAA52A27}"/>
                  </a:ext>
                </a:extLst>
              </p14:cNvPr>
              <p14:cNvContentPartPr/>
              <p14:nvPr/>
            </p14:nvContentPartPr>
            <p14:xfrm>
              <a:off x="1412091" y="6591304"/>
              <a:ext cx="292680" cy="163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F1B4195-22C7-4A70-BD9A-846BCAA52A2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394091" y="6555664"/>
                <a:ext cx="328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AC21EE6-FD4A-4987-AFBB-6B00C1A890E6}"/>
                  </a:ext>
                </a:extLst>
              </p14:cNvPr>
              <p14:cNvContentPartPr/>
              <p14:nvPr/>
            </p14:nvContentPartPr>
            <p14:xfrm>
              <a:off x="1855611" y="6517504"/>
              <a:ext cx="183960" cy="1756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AC21EE6-FD4A-4987-AFBB-6B00C1A890E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837611" y="6481504"/>
                <a:ext cx="2196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8D058AE-E3F8-4FEC-B1E5-0D0788C12CCB}"/>
                  </a:ext>
                </a:extLst>
              </p14:cNvPr>
              <p14:cNvContentPartPr/>
              <p14:nvPr/>
            </p14:nvContentPartPr>
            <p14:xfrm>
              <a:off x="1728891" y="6450184"/>
              <a:ext cx="240120" cy="410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8D058AE-E3F8-4FEC-B1E5-0D0788C12CC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711251" y="6414544"/>
                <a:ext cx="275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42FB912-73F4-4DD2-907F-05D76FCF0881}"/>
                  </a:ext>
                </a:extLst>
              </p14:cNvPr>
              <p14:cNvContentPartPr/>
              <p14:nvPr/>
            </p14:nvContentPartPr>
            <p14:xfrm>
              <a:off x="2145411" y="6509224"/>
              <a:ext cx="16920" cy="1260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42FB912-73F4-4DD2-907F-05D76FCF088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127411" y="6473224"/>
                <a:ext cx="52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0605945-A650-4BD8-AB72-325B5405FBA1}"/>
                  </a:ext>
                </a:extLst>
              </p14:cNvPr>
              <p14:cNvContentPartPr/>
              <p14:nvPr/>
            </p14:nvContentPartPr>
            <p14:xfrm>
              <a:off x="2643291" y="6662944"/>
              <a:ext cx="438120" cy="42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0605945-A650-4BD8-AB72-325B5405FBA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625291" y="6627304"/>
                <a:ext cx="473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FEFACD4-52BF-4A9D-93BB-1F624A6A76AB}"/>
                  </a:ext>
                </a:extLst>
              </p14:cNvPr>
              <p14:cNvContentPartPr/>
              <p14:nvPr/>
            </p14:nvContentPartPr>
            <p14:xfrm>
              <a:off x="2905731" y="6581584"/>
              <a:ext cx="18000" cy="207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FEFACD4-52BF-4A9D-93BB-1F624A6A76A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887731" y="6545944"/>
                <a:ext cx="536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FBF4246-4D47-4BBF-B2C9-FFA7C4EB3F13}"/>
                  </a:ext>
                </a:extLst>
              </p14:cNvPr>
              <p14:cNvContentPartPr/>
              <p14:nvPr/>
            </p14:nvContentPartPr>
            <p14:xfrm>
              <a:off x="3458331" y="6485464"/>
              <a:ext cx="246600" cy="3099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FBF4246-4D47-4BBF-B2C9-FFA7C4EB3F1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440691" y="6449464"/>
                <a:ext cx="2822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351E79F-E607-4E46-AE6B-3E4E23018F6D}"/>
                  </a:ext>
                </a:extLst>
              </p14:cNvPr>
              <p14:cNvContentPartPr/>
              <p14:nvPr/>
            </p14:nvContentPartPr>
            <p14:xfrm>
              <a:off x="3702771" y="6662944"/>
              <a:ext cx="3960" cy="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351E79F-E607-4E46-AE6B-3E4E23018F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84771" y="662730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F1E852F-94FF-4B87-B476-256B1D349A14}"/>
                  </a:ext>
                </a:extLst>
              </p14:cNvPr>
              <p14:cNvContentPartPr/>
              <p14:nvPr/>
            </p14:nvContentPartPr>
            <p14:xfrm>
              <a:off x="3838491" y="6577984"/>
              <a:ext cx="360" cy="3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F1E852F-94FF-4B87-B476-256B1D349A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0491" y="654234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14D7C0C-0FA5-41C0-BB69-1CF430031201}"/>
                  </a:ext>
                </a:extLst>
              </p14:cNvPr>
              <p14:cNvContentPartPr/>
              <p14:nvPr/>
            </p14:nvContentPartPr>
            <p14:xfrm>
              <a:off x="3901851" y="6436504"/>
              <a:ext cx="61200" cy="2386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14D7C0C-0FA5-41C0-BB69-1CF43003120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883851" y="6400864"/>
                <a:ext cx="96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483A9F3-C5F1-4404-8076-D87AA6A7724F}"/>
                  </a:ext>
                </a:extLst>
              </p14:cNvPr>
              <p14:cNvContentPartPr/>
              <p14:nvPr/>
            </p14:nvContentPartPr>
            <p14:xfrm>
              <a:off x="4064571" y="6390424"/>
              <a:ext cx="369720" cy="1922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483A9F3-C5F1-4404-8076-D87AA6A7724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46931" y="6354424"/>
                <a:ext cx="4053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03399EF-E601-4338-85D7-578F4C7FB1C1}"/>
                  </a:ext>
                </a:extLst>
              </p14:cNvPr>
              <p14:cNvContentPartPr/>
              <p14:nvPr/>
            </p14:nvContentPartPr>
            <p14:xfrm>
              <a:off x="4639131" y="6291784"/>
              <a:ext cx="265320" cy="2336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03399EF-E601-4338-85D7-578F4C7FB1C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621131" y="6256144"/>
                <a:ext cx="300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59E2DEF-E172-42C7-885E-48FDE133D64E}"/>
                  </a:ext>
                </a:extLst>
              </p14:cNvPr>
              <p14:cNvContentPartPr/>
              <p14:nvPr/>
            </p14:nvContentPartPr>
            <p14:xfrm>
              <a:off x="4508451" y="6255064"/>
              <a:ext cx="361440" cy="37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59E2DEF-E172-42C7-885E-48FDE133D64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490451" y="6219424"/>
                <a:ext cx="397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7FF1346-F9A1-4A18-86CC-CFCD9E95BB05}"/>
                  </a:ext>
                </a:extLst>
              </p14:cNvPr>
              <p14:cNvContentPartPr/>
              <p14:nvPr/>
            </p14:nvContentPartPr>
            <p14:xfrm>
              <a:off x="5006331" y="6427864"/>
              <a:ext cx="289080" cy="1544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7FF1346-F9A1-4A18-86CC-CFCD9E95BB0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988331" y="6392224"/>
                <a:ext cx="324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E7CE46C-8A5A-4D33-9976-253E9B8A1D70}"/>
                  </a:ext>
                </a:extLst>
              </p14:cNvPr>
              <p14:cNvContentPartPr/>
              <p14:nvPr/>
            </p14:nvContentPartPr>
            <p14:xfrm>
              <a:off x="5422851" y="6495904"/>
              <a:ext cx="344520" cy="40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E7CE46C-8A5A-4D33-9976-253E9B8A1D7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404851" y="6460264"/>
                <a:ext cx="380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61033B4-5920-4B1B-8F2A-9004E019A9AD}"/>
                  </a:ext>
                </a:extLst>
              </p14:cNvPr>
              <p14:cNvContentPartPr/>
              <p14:nvPr/>
            </p14:nvContentPartPr>
            <p14:xfrm>
              <a:off x="5611491" y="6400144"/>
              <a:ext cx="42480" cy="2322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61033B4-5920-4B1B-8F2A-9004E019A9A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593491" y="6364504"/>
                <a:ext cx="781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356F5D6-D789-4A2B-A242-73927F43B56B}"/>
                  </a:ext>
                </a:extLst>
              </p14:cNvPr>
              <p14:cNvContentPartPr/>
              <p14:nvPr/>
            </p14:nvContentPartPr>
            <p14:xfrm>
              <a:off x="5968251" y="6336784"/>
              <a:ext cx="244440" cy="1756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356F5D6-D789-4A2B-A242-73927F43B56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950251" y="6300784"/>
                <a:ext cx="2800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55945304-4AB0-454F-9BD5-8C2482C26E3A}"/>
                  </a:ext>
                </a:extLst>
              </p14:cNvPr>
              <p14:cNvContentPartPr/>
              <p14:nvPr/>
            </p14:nvContentPartPr>
            <p14:xfrm>
              <a:off x="6219171" y="6414904"/>
              <a:ext cx="16560" cy="39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55945304-4AB0-454F-9BD5-8C2482C26E3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201531" y="6378904"/>
                <a:ext cx="522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B8F0F53-61E2-4785-837C-B780FCCF8717}"/>
                  </a:ext>
                </a:extLst>
              </p14:cNvPr>
              <p14:cNvContentPartPr/>
              <p14:nvPr/>
            </p14:nvContentPartPr>
            <p14:xfrm>
              <a:off x="6336891" y="6405904"/>
              <a:ext cx="6120" cy="39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B8F0F53-61E2-4785-837C-B780FCCF871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319251" y="6369904"/>
                <a:ext cx="417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A7B6979-8533-4748-9237-94A29ED38155}"/>
                  </a:ext>
                </a:extLst>
              </p14:cNvPr>
              <p14:cNvContentPartPr/>
              <p14:nvPr/>
            </p14:nvContentPartPr>
            <p14:xfrm>
              <a:off x="6509331" y="6264784"/>
              <a:ext cx="61560" cy="1720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A7B6979-8533-4748-9237-94A29ED3815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91331" y="6229144"/>
                <a:ext cx="972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FA2A5AE-878F-477D-A788-7B4E873EB04B}"/>
                  </a:ext>
                </a:extLst>
              </p14:cNvPr>
              <p14:cNvContentPartPr/>
              <p14:nvPr/>
            </p14:nvContentPartPr>
            <p14:xfrm>
              <a:off x="6635691" y="6229144"/>
              <a:ext cx="329760" cy="216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FA2A5AE-878F-477D-A788-7B4E873EB04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618051" y="6193504"/>
                <a:ext cx="3654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1F5E56C-0AB9-4613-95CE-97B54186FAA5}"/>
                  </a:ext>
                </a:extLst>
              </p14:cNvPr>
              <p14:cNvContentPartPr/>
              <p14:nvPr/>
            </p14:nvContentPartPr>
            <p14:xfrm>
              <a:off x="7081731" y="6264784"/>
              <a:ext cx="183960" cy="1717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1F5E56C-0AB9-4613-95CE-97B54186FAA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064091" y="6229144"/>
                <a:ext cx="2196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62BBA14-DDEE-4E01-A7B9-56F45325EC28}"/>
                  </a:ext>
                </a:extLst>
              </p14:cNvPr>
              <p14:cNvContentPartPr/>
              <p14:nvPr/>
            </p14:nvContentPartPr>
            <p14:xfrm>
              <a:off x="6998211" y="6157864"/>
              <a:ext cx="259200" cy="34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62BBA14-DDEE-4E01-A7B9-56F45325EC2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980211" y="6122224"/>
                <a:ext cx="2948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B99CB0D-18F5-4128-A3CA-8596C4145B8B}"/>
                  </a:ext>
                </a:extLst>
              </p14:cNvPr>
              <p14:cNvContentPartPr/>
              <p14:nvPr/>
            </p14:nvContentPartPr>
            <p14:xfrm>
              <a:off x="7351011" y="6316984"/>
              <a:ext cx="270720" cy="256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B99CB0D-18F5-4128-A3CA-8596C4145B8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333011" y="6280984"/>
                <a:ext cx="3063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8653DC0-0F22-45C6-8B1E-403EEBD34FC6}"/>
                  </a:ext>
                </a:extLst>
              </p14:cNvPr>
              <p14:cNvContentPartPr/>
              <p14:nvPr/>
            </p14:nvContentPartPr>
            <p14:xfrm>
              <a:off x="7704171" y="6400504"/>
              <a:ext cx="344160" cy="817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8653DC0-0F22-45C6-8B1E-403EEBD34FC6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686171" y="6364864"/>
                <a:ext cx="379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8FC9F08-C3A0-4D09-98C8-D4410420A766}"/>
                  </a:ext>
                </a:extLst>
              </p14:cNvPr>
              <p14:cNvContentPartPr/>
              <p14:nvPr/>
            </p14:nvContentPartPr>
            <p14:xfrm>
              <a:off x="7820091" y="6264784"/>
              <a:ext cx="29520" cy="2988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8FC9F08-C3A0-4D09-98C8-D4410420A76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802091" y="6229144"/>
                <a:ext cx="65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F6A5E348-0F57-4F4D-9940-9A560F8C0488}"/>
                  </a:ext>
                </a:extLst>
              </p14:cNvPr>
              <p14:cNvContentPartPr/>
              <p14:nvPr/>
            </p14:nvContentPartPr>
            <p14:xfrm>
              <a:off x="8099451" y="6201064"/>
              <a:ext cx="204480" cy="2473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F6A5E348-0F57-4F4D-9940-9A560F8C048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081451" y="6165064"/>
                <a:ext cx="2401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F414B27-8E55-4222-8BCD-15A7C6E85F20}"/>
                  </a:ext>
                </a:extLst>
              </p14:cNvPr>
              <p14:cNvContentPartPr/>
              <p14:nvPr/>
            </p14:nvContentPartPr>
            <p14:xfrm>
              <a:off x="8355771" y="6309784"/>
              <a:ext cx="360" cy="93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F414B27-8E55-4222-8BCD-15A7C6E85F2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338131" y="6273784"/>
                <a:ext cx="36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E6652C5-0E32-4BFB-9BE7-000E01DC0B27}"/>
                  </a:ext>
                </a:extLst>
              </p14:cNvPr>
              <p14:cNvContentPartPr/>
              <p14:nvPr/>
            </p14:nvContentPartPr>
            <p14:xfrm>
              <a:off x="8444331" y="5992984"/>
              <a:ext cx="176040" cy="2466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E6652C5-0E32-4BFB-9BE7-000E01DC0B2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426331" y="5957344"/>
                <a:ext cx="21168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2D4FFF38-3A15-4D97-9126-B40C25B5DC85}"/>
                  </a:ext>
                </a:extLst>
              </p14:cNvPr>
              <p14:cNvContentPartPr/>
              <p14:nvPr/>
            </p14:nvContentPartPr>
            <p14:xfrm>
              <a:off x="8654211" y="6034384"/>
              <a:ext cx="181800" cy="3304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2D4FFF38-3A15-4D97-9126-B40C25B5DC8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636571" y="5998744"/>
                <a:ext cx="21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0E0D715-6A1F-4798-9765-E7022FA6A0D5}"/>
                  </a:ext>
                </a:extLst>
              </p14:cNvPr>
              <p14:cNvContentPartPr/>
              <p14:nvPr/>
            </p14:nvContentPartPr>
            <p14:xfrm>
              <a:off x="9043011" y="5980384"/>
              <a:ext cx="190440" cy="3020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0E0D715-6A1F-4798-9765-E7022FA6A0D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025371" y="5944384"/>
                <a:ext cx="226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9AA4EC3-CB1A-4C35-B74D-EFB84FCD8398}"/>
                  </a:ext>
                </a:extLst>
              </p14:cNvPr>
              <p14:cNvContentPartPr/>
              <p14:nvPr/>
            </p14:nvContentPartPr>
            <p14:xfrm>
              <a:off x="8962731" y="5892904"/>
              <a:ext cx="333000" cy="64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9AA4EC3-CB1A-4C35-B74D-EFB84FCD839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944731" y="5856904"/>
                <a:ext cx="368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26151D4-8B24-4840-9A25-6A49A348B501}"/>
                  </a:ext>
                </a:extLst>
              </p14:cNvPr>
              <p14:cNvContentPartPr/>
              <p14:nvPr/>
            </p14:nvContentPartPr>
            <p14:xfrm>
              <a:off x="9315531" y="6038344"/>
              <a:ext cx="207360" cy="3556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26151D4-8B24-4840-9A25-6A49A348B50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297891" y="6002344"/>
                <a:ext cx="2430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A4597B42-B806-48A7-A139-8E630A9AFCA5}"/>
                  </a:ext>
                </a:extLst>
              </p14:cNvPr>
              <p14:cNvContentPartPr/>
              <p14:nvPr/>
            </p14:nvContentPartPr>
            <p14:xfrm>
              <a:off x="9687051" y="6101344"/>
              <a:ext cx="272880" cy="817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A4597B42-B806-48A7-A139-8E630A9AFCA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669051" y="6065704"/>
                <a:ext cx="3085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B2EFC78-8A1E-4CF8-B289-CB61EA47A537}"/>
                  </a:ext>
                </a:extLst>
              </p14:cNvPr>
              <p14:cNvContentPartPr/>
              <p14:nvPr/>
            </p14:nvContentPartPr>
            <p14:xfrm>
              <a:off x="9695691" y="6283504"/>
              <a:ext cx="243000" cy="176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B2EFC78-8A1E-4CF8-B289-CB61EA47A53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678051" y="6247504"/>
                <a:ext cx="2786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73CCAC5-0376-4233-97A8-6669C0FDEACD}"/>
                  </a:ext>
                </a:extLst>
              </p14:cNvPr>
              <p14:cNvContentPartPr/>
              <p14:nvPr/>
            </p14:nvContentPartPr>
            <p14:xfrm>
              <a:off x="10047771" y="6025024"/>
              <a:ext cx="270000" cy="2840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73CCAC5-0376-4233-97A8-6669C0FDEAC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030131" y="5989024"/>
                <a:ext cx="3056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5B52959-D5AD-4215-871D-E4EE7E669E37}"/>
                  </a:ext>
                </a:extLst>
              </p14:cNvPr>
              <p14:cNvContentPartPr/>
              <p14:nvPr/>
            </p14:nvContentPartPr>
            <p14:xfrm>
              <a:off x="10012851" y="5897584"/>
              <a:ext cx="260640" cy="507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5B52959-D5AD-4215-871D-E4EE7E669E3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994851" y="5861944"/>
                <a:ext cx="296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26472C05-AFC9-4DED-A067-754BCB795A38}"/>
                  </a:ext>
                </a:extLst>
              </p14:cNvPr>
              <p14:cNvContentPartPr/>
              <p14:nvPr/>
            </p14:nvContentPartPr>
            <p14:xfrm>
              <a:off x="10390851" y="6065704"/>
              <a:ext cx="102240" cy="334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26472C05-AFC9-4DED-A067-754BCB795A3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373211" y="6029704"/>
                <a:ext cx="1378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3DC435E8-873B-4562-8947-703D4E6B40D8}"/>
                  </a:ext>
                </a:extLst>
              </p14:cNvPr>
              <p14:cNvContentPartPr/>
              <p14:nvPr/>
            </p14:nvContentPartPr>
            <p14:xfrm>
              <a:off x="10755171" y="6002344"/>
              <a:ext cx="582120" cy="2109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3DC435E8-873B-4562-8947-703D4E6B40D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737531" y="5966344"/>
                <a:ext cx="6177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C68A475D-C83F-455A-BF4F-970301820E5E}"/>
                  </a:ext>
                </a:extLst>
              </p14:cNvPr>
              <p14:cNvContentPartPr/>
              <p14:nvPr/>
            </p14:nvContentPartPr>
            <p14:xfrm>
              <a:off x="11505771" y="5893624"/>
              <a:ext cx="132480" cy="3672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C68A475D-C83F-455A-BF4F-970301820E5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1487771" y="5857624"/>
                <a:ext cx="168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6912918-7928-473B-BA21-A6B8F793C5FF}"/>
                  </a:ext>
                </a:extLst>
              </p14:cNvPr>
              <p14:cNvContentPartPr/>
              <p14:nvPr/>
            </p14:nvContentPartPr>
            <p14:xfrm>
              <a:off x="11222811" y="5818024"/>
              <a:ext cx="502200" cy="4924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6912918-7928-473B-BA21-A6B8F793C5F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1205171" y="5782384"/>
                <a:ext cx="5378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E3CEC8-34E9-4049-B7FD-CAAD6253D42E}"/>
                  </a:ext>
                </a:extLst>
              </p14:cNvPr>
              <p14:cNvContentPartPr/>
              <p14:nvPr/>
            </p14:nvContentPartPr>
            <p14:xfrm>
              <a:off x="631971" y="135745"/>
              <a:ext cx="47160" cy="479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E3CEC8-34E9-4049-B7FD-CAAD6253D42E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14331" y="99745"/>
                <a:ext cx="8280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A451CFE-AE78-4DD4-815C-49F7E9ED0F85}"/>
                  </a:ext>
                </a:extLst>
              </p14:cNvPr>
              <p14:cNvContentPartPr/>
              <p14:nvPr/>
            </p14:nvContentPartPr>
            <p14:xfrm>
              <a:off x="805491" y="82825"/>
              <a:ext cx="219600" cy="415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A451CFE-AE78-4DD4-815C-49F7E9ED0F85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87491" y="46825"/>
                <a:ext cx="2552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19D1C17-AF6B-4FBF-9210-39002984A0CD}"/>
                  </a:ext>
                </a:extLst>
              </p14:cNvPr>
              <p14:cNvContentPartPr/>
              <p14:nvPr/>
            </p14:nvContentPartPr>
            <p14:xfrm>
              <a:off x="444771" y="162745"/>
              <a:ext cx="97920" cy="373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19D1C17-AF6B-4FBF-9210-39002984A0CD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426771" y="126745"/>
                <a:ext cx="13356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03DCCF-6F38-4015-BCAC-1360EDE31846}"/>
                  </a:ext>
                </a:extLst>
              </p14:cNvPr>
              <p14:cNvContentPartPr/>
              <p14:nvPr/>
            </p14:nvContentPartPr>
            <p14:xfrm>
              <a:off x="1303371" y="251665"/>
              <a:ext cx="402840" cy="65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03DCCF-6F38-4015-BCAC-1360EDE31846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85371" y="215665"/>
                <a:ext cx="4384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F06E1733-234C-40AA-8777-D8B011AC205B}"/>
                  </a:ext>
                </a:extLst>
              </p14:cNvPr>
              <p14:cNvContentPartPr/>
              <p14:nvPr/>
            </p14:nvContentPartPr>
            <p14:xfrm>
              <a:off x="1891971" y="72025"/>
              <a:ext cx="214920" cy="432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F06E1733-234C-40AA-8777-D8B011AC205B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873971" y="36025"/>
                <a:ext cx="25056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D804F31C-4CB8-48BB-A35C-18D16960C1E1}"/>
                  </a:ext>
                </a:extLst>
              </p14:cNvPr>
              <p14:cNvContentPartPr/>
              <p14:nvPr/>
            </p14:nvContentPartPr>
            <p14:xfrm>
              <a:off x="2082051" y="232945"/>
              <a:ext cx="368640" cy="1004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D804F31C-4CB8-48BB-A35C-18D16960C1E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064411" y="196945"/>
                <a:ext cx="4042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A1097409-D430-490A-9C71-68761F197759}"/>
                  </a:ext>
                </a:extLst>
              </p14:cNvPr>
              <p14:cNvContentPartPr/>
              <p14:nvPr/>
            </p14:nvContentPartPr>
            <p14:xfrm>
              <a:off x="2435211" y="8665"/>
              <a:ext cx="236520" cy="2714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A1097409-D430-490A-9C71-68761F197759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417211" y="-27335"/>
                <a:ext cx="272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7A7A964-3B1B-4C17-A88D-9687E42F3620}"/>
                  </a:ext>
                </a:extLst>
              </p14:cNvPr>
              <p14:cNvContentPartPr/>
              <p14:nvPr/>
            </p14:nvContentPartPr>
            <p14:xfrm>
              <a:off x="233811" y="858625"/>
              <a:ext cx="446400" cy="2757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7A7A964-3B1B-4C17-A88D-9687E42F3620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215811" y="822985"/>
                <a:ext cx="4820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82B53509-A17F-48C9-915A-123C01F6F4AB}"/>
                  </a:ext>
                </a:extLst>
              </p14:cNvPr>
              <p14:cNvContentPartPr/>
              <p14:nvPr/>
            </p14:nvContentPartPr>
            <p14:xfrm>
              <a:off x="787131" y="986425"/>
              <a:ext cx="360" cy="3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82B53509-A17F-48C9-915A-123C01F6F4AB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69491" y="9507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67A8A31A-76F4-4AC6-AA20-6024F5D64BBC}"/>
                  </a:ext>
                </a:extLst>
              </p14:cNvPr>
              <p14:cNvContentPartPr/>
              <p14:nvPr/>
            </p14:nvContentPartPr>
            <p14:xfrm>
              <a:off x="1048851" y="570265"/>
              <a:ext cx="189360" cy="36648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67A8A31A-76F4-4AC6-AA20-6024F5D64BBC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31211" y="534265"/>
                <a:ext cx="2250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3FE6E53-8AF2-4ABE-9298-460D292B2493}"/>
                  </a:ext>
                </a:extLst>
              </p14:cNvPr>
              <p14:cNvContentPartPr/>
              <p14:nvPr/>
            </p14:nvContentPartPr>
            <p14:xfrm>
              <a:off x="1249371" y="737305"/>
              <a:ext cx="330120" cy="4453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3FE6E53-8AF2-4ABE-9298-460D292B2493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231371" y="701665"/>
                <a:ext cx="36576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E270044F-DDB2-4997-9509-EDEDAA0743CC}"/>
                  </a:ext>
                </a:extLst>
              </p14:cNvPr>
              <p14:cNvContentPartPr/>
              <p14:nvPr/>
            </p14:nvContentPartPr>
            <p14:xfrm>
              <a:off x="1728891" y="624265"/>
              <a:ext cx="260640" cy="3582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E270044F-DDB2-4997-9509-EDEDAA0743CC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1711251" y="588625"/>
                <a:ext cx="2962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2D08BE63-6AE9-4085-9CDE-FAABB8B88CFA}"/>
                  </a:ext>
                </a:extLst>
              </p14:cNvPr>
              <p14:cNvContentPartPr/>
              <p14:nvPr/>
            </p14:nvContentPartPr>
            <p14:xfrm>
              <a:off x="1566171" y="563785"/>
              <a:ext cx="220680" cy="6084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2D08BE63-6AE9-4085-9CDE-FAABB8B88CFA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1548171" y="527785"/>
                <a:ext cx="2563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033FA6A8-C48A-499F-95A5-E42E1E6A8EB8}"/>
                  </a:ext>
                </a:extLst>
              </p14:cNvPr>
              <p14:cNvContentPartPr/>
              <p14:nvPr/>
            </p14:nvContentPartPr>
            <p14:xfrm>
              <a:off x="2100051" y="877705"/>
              <a:ext cx="93600" cy="892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033FA6A8-C48A-499F-95A5-E42E1E6A8EB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2082411" y="842065"/>
                <a:ext cx="129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CA4D8FC-614F-4D38-A599-518A63A0D3C9}"/>
                  </a:ext>
                </a:extLst>
              </p14:cNvPr>
              <p14:cNvContentPartPr/>
              <p14:nvPr/>
            </p14:nvContentPartPr>
            <p14:xfrm>
              <a:off x="2281131" y="770425"/>
              <a:ext cx="179280" cy="626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CA4D8FC-614F-4D38-A599-518A63A0D3C9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263491" y="734425"/>
                <a:ext cx="2149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B9EB14B-2730-47BD-84AC-79337FBA0817}"/>
                  </a:ext>
                </a:extLst>
              </p14:cNvPr>
              <p14:cNvContentPartPr/>
              <p14:nvPr/>
            </p14:nvContentPartPr>
            <p14:xfrm>
              <a:off x="2745891" y="641185"/>
              <a:ext cx="405720" cy="2203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B9EB14B-2730-47BD-84AC-79337FBA0817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2728251" y="605545"/>
                <a:ext cx="4413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8F447267-9990-46B5-B05B-921D16176ABF}"/>
                  </a:ext>
                </a:extLst>
              </p14:cNvPr>
              <p14:cNvContentPartPr/>
              <p14:nvPr/>
            </p14:nvContentPartPr>
            <p14:xfrm>
              <a:off x="3267891" y="660625"/>
              <a:ext cx="360" cy="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8F447267-9990-46B5-B05B-921D16176ABF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250251" y="6246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262FA94-7892-435C-A2B0-9046CE0E26C2}"/>
                  </a:ext>
                </a:extLst>
              </p14:cNvPr>
              <p14:cNvContentPartPr/>
              <p14:nvPr/>
            </p14:nvContentPartPr>
            <p14:xfrm>
              <a:off x="3349611" y="497545"/>
              <a:ext cx="120240" cy="1796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262FA94-7892-435C-A2B0-9046CE0E26C2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331611" y="461905"/>
                <a:ext cx="1558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5376C226-0F39-45AB-9065-4BEB6BB48662}"/>
                  </a:ext>
                </a:extLst>
              </p14:cNvPr>
              <p14:cNvContentPartPr/>
              <p14:nvPr/>
            </p14:nvContentPartPr>
            <p14:xfrm>
              <a:off x="3457971" y="387745"/>
              <a:ext cx="380160" cy="1922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5376C226-0F39-45AB-9065-4BEB6BB48662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439971" y="352105"/>
                <a:ext cx="4158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D5CE813-A8C1-47FF-BD37-475DB7FA9418}"/>
                  </a:ext>
                </a:extLst>
              </p14:cNvPr>
              <p14:cNvContentPartPr/>
              <p14:nvPr/>
            </p14:nvContentPartPr>
            <p14:xfrm>
              <a:off x="4046571" y="366865"/>
              <a:ext cx="241560" cy="4262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D5CE813-A8C1-47FF-BD37-475DB7FA9418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4028571" y="331225"/>
                <a:ext cx="2772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E785B45-A722-419A-B322-C45D67625322}"/>
                  </a:ext>
                </a:extLst>
              </p14:cNvPr>
              <p14:cNvContentPartPr/>
              <p14:nvPr/>
            </p14:nvContentPartPr>
            <p14:xfrm>
              <a:off x="3928851" y="253465"/>
              <a:ext cx="275040" cy="1267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E785B45-A722-419A-B322-C45D67625322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3910851" y="217825"/>
                <a:ext cx="310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BFF3190C-2201-4104-A953-7C6F3BB32C74}"/>
                  </a:ext>
                </a:extLst>
              </p14:cNvPr>
              <p14:cNvContentPartPr/>
              <p14:nvPr/>
            </p14:nvContentPartPr>
            <p14:xfrm>
              <a:off x="4408371" y="524545"/>
              <a:ext cx="66240" cy="17568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BFF3190C-2201-4104-A953-7C6F3BB32C74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4390731" y="488905"/>
                <a:ext cx="1018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0C5B2AAE-4C5E-4035-9813-CDBA8F483884}"/>
                  </a:ext>
                </a:extLst>
              </p14:cNvPr>
              <p14:cNvContentPartPr/>
              <p14:nvPr/>
            </p14:nvContentPartPr>
            <p14:xfrm>
              <a:off x="4861251" y="465145"/>
              <a:ext cx="391680" cy="781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0C5B2AAE-4C5E-4035-9813-CDBA8F483884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4843251" y="429145"/>
                <a:ext cx="4273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0C0F7B0-0314-4038-968F-B6AA96538F64}"/>
                  </a:ext>
                </a:extLst>
              </p14:cNvPr>
              <p14:cNvContentPartPr/>
              <p14:nvPr/>
            </p14:nvContentPartPr>
            <p14:xfrm>
              <a:off x="5060331" y="406825"/>
              <a:ext cx="82800" cy="2440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0C0F7B0-0314-4038-968F-B6AA96538F64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5042691" y="371185"/>
                <a:ext cx="1184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3A54E14-97C0-491D-96DF-59B78F620EF0}"/>
                  </a:ext>
                </a:extLst>
              </p14:cNvPr>
              <p14:cNvContentPartPr/>
              <p14:nvPr/>
            </p14:nvContentPartPr>
            <p14:xfrm>
              <a:off x="524691" y="4524505"/>
              <a:ext cx="434160" cy="4435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3A54E14-97C0-491D-96DF-59B78F620EF0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507051" y="4488505"/>
                <a:ext cx="46980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39EE296-BB79-4DD6-9CA3-EE904E0F0871}"/>
                  </a:ext>
                </a:extLst>
              </p14:cNvPr>
              <p14:cNvContentPartPr/>
              <p14:nvPr/>
            </p14:nvContentPartPr>
            <p14:xfrm>
              <a:off x="144531" y="5693065"/>
              <a:ext cx="364680" cy="2822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39EE296-BB79-4DD6-9CA3-EE904E0F0871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126891" y="5657065"/>
                <a:ext cx="4003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E99BBECB-935B-461A-BBFB-D5BC4D18692E}"/>
                  </a:ext>
                </a:extLst>
              </p14:cNvPr>
              <p14:cNvContentPartPr/>
              <p14:nvPr/>
            </p14:nvContentPartPr>
            <p14:xfrm>
              <a:off x="5510331" y="307465"/>
              <a:ext cx="378000" cy="2703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E99BBECB-935B-461A-BBFB-D5BC4D18692E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492691" y="271465"/>
                <a:ext cx="4136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66AD0572-DD2A-430E-A842-C0A63DC3CB9A}"/>
                  </a:ext>
                </a:extLst>
              </p14:cNvPr>
              <p14:cNvContentPartPr/>
              <p14:nvPr/>
            </p14:nvContentPartPr>
            <p14:xfrm>
              <a:off x="6056451" y="416185"/>
              <a:ext cx="36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66AD0572-DD2A-430E-A842-C0A63DC3CB9A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6038811" y="38054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1F5B2F2E-BBDE-480E-A5B3-3671BDB7CA38}"/>
                  </a:ext>
                </a:extLst>
              </p14:cNvPr>
              <p14:cNvContentPartPr/>
              <p14:nvPr/>
            </p14:nvContentPartPr>
            <p14:xfrm>
              <a:off x="6137811" y="271105"/>
              <a:ext cx="130320" cy="1908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1F5B2F2E-BBDE-480E-A5B3-3671BDB7CA38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6120171" y="235465"/>
                <a:ext cx="1659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60C9926-1F1E-493B-99F8-F1D1ADEE671A}"/>
                  </a:ext>
                </a:extLst>
              </p14:cNvPr>
              <p14:cNvContentPartPr/>
              <p14:nvPr/>
            </p14:nvContentPartPr>
            <p14:xfrm>
              <a:off x="6336891" y="198385"/>
              <a:ext cx="218160" cy="21888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60C9926-1F1E-493B-99F8-F1D1ADEE671A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6319251" y="162745"/>
                <a:ext cx="2538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28FF6B2-4D5F-4096-92A0-2C7FF0ABAA6A}"/>
                  </a:ext>
                </a:extLst>
              </p14:cNvPr>
              <p14:cNvContentPartPr/>
              <p14:nvPr/>
            </p14:nvContentPartPr>
            <p14:xfrm>
              <a:off x="6472971" y="388465"/>
              <a:ext cx="254880" cy="1908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28FF6B2-4D5F-4096-92A0-2C7FF0ABAA6A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6454971" y="352465"/>
                <a:ext cx="29052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CBFFB4F1-FEF5-4FDA-912E-757A8471E513}"/>
                  </a:ext>
                </a:extLst>
              </p14:cNvPr>
              <p14:cNvContentPartPr/>
              <p14:nvPr/>
            </p14:nvContentPartPr>
            <p14:xfrm>
              <a:off x="6870771" y="185425"/>
              <a:ext cx="248760" cy="23868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CBFFB4F1-FEF5-4FDA-912E-757A8471E513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6853131" y="149785"/>
                <a:ext cx="2844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FB35229-DE35-4AC7-9F3A-48DCCCAF91CF}"/>
                  </a:ext>
                </a:extLst>
              </p14:cNvPr>
              <p14:cNvContentPartPr/>
              <p14:nvPr/>
            </p14:nvContentPartPr>
            <p14:xfrm>
              <a:off x="6753411" y="103705"/>
              <a:ext cx="178200" cy="864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FB35229-DE35-4AC7-9F3A-48DCCCAF91C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6735771" y="68065"/>
                <a:ext cx="2138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A8A2631C-6439-464C-8EAC-6A164E13D330}"/>
                  </a:ext>
                </a:extLst>
              </p14:cNvPr>
              <p14:cNvContentPartPr/>
              <p14:nvPr/>
            </p14:nvContentPartPr>
            <p14:xfrm>
              <a:off x="7214931" y="426265"/>
              <a:ext cx="365760" cy="3420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A8A2631C-6439-464C-8EAC-6A164E13D330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7197291" y="390265"/>
                <a:ext cx="4014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3CDC3563-EC48-419C-B153-0392F2D0C239}"/>
                  </a:ext>
                </a:extLst>
              </p14:cNvPr>
              <p14:cNvContentPartPr/>
              <p14:nvPr/>
            </p14:nvContentPartPr>
            <p14:xfrm>
              <a:off x="7803531" y="415465"/>
              <a:ext cx="264600" cy="4608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3CDC3563-EC48-419C-B153-0392F2D0C239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7785891" y="379825"/>
                <a:ext cx="300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218EECBF-C450-4913-B268-7278C5B38ECA}"/>
                  </a:ext>
                </a:extLst>
              </p14:cNvPr>
              <p14:cNvContentPartPr/>
              <p14:nvPr/>
            </p14:nvContentPartPr>
            <p14:xfrm>
              <a:off x="8404011" y="271105"/>
              <a:ext cx="324360" cy="2469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218EECBF-C450-4913-B268-7278C5B38ECA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8386011" y="235465"/>
                <a:ext cx="36000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A155413E-60FB-4180-B395-17BBDEAE352C}"/>
                  </a:ext>
                </a:extLst>
              </p14:cNvPr>
              <p14:cNvContentPartPr/>
              <p14:nvPr/>
            </p14:nvContentPartPr>
            <p14:xfrm>
              <a:off x="8995131" y="434185"/>
              <a:ext cx="3960" cy="3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A155413E-60FB-4180-B395-17BBDEAE352C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8977491" y="39854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3F8E31C6-B40A-4F66-9F84-A811EC8D5A43}"/>
                  </a:ext>
                </a:extLst>
              </p14:cNvPr>
              <p14:cNvContentPartPr/>
              <p14:nvPr/>
            </p14:nvContentPartPr>
            <p14:xfrm>
              <a:off x="9152451" y="153385"/>
              <a:ext cx="246240" cy="31428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3F8E31C6-B40A-4F66-9F84-A811EC8D5A43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9134451" y="117745"/>
                <a:ext cx="28188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732100F9-57F8-4E42-9EAA-C232F716B4A8}"/>
                  </a:ext>
                </a:extLst>
              </p14:cNvPr>
              <p14:cNvContentPartPr/>
              <p14:nvPr/>
            </p14:nvContentPartPr>
            <p14:xfrm>
              <a:off x="9149571" y="36025"/>
              <a:ext cx="340200" cy="4262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732100F9-57F8-4E42-9EAA-C232F716B4A8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9131931" y="385"/>
                <a:ext cx="37584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6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53B25DD6-8CAA-4BA0-A09A-EB9ABC2AAF72}"/>
                  </a:ext>
                </a:extLst>
              </p14:cNvPr>
              <p14:cNvContentPartPr/>
              <p14:nvPr/>
            </p14:nvContentPartPr>
            <p14:xfrm>
              <a:off x="9686691" y="198745"/>
              <a:ext cx="208800" cy="2908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53B25DD6-8CAA-4BA0-A09A-EB9ABC2AAF72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9669051" y="163105"/>
                <a:ext cx="2444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F03BC857-0600-4459-9E3E-05C47B2F16E6}"/>
                  </a:ext>
                </a:extLst>
              </p14:cNvPr>
              <p14:cNvContentPartPr/>
              <p14:nvPr/>
            </p14:nvContentPartPr>
            <p14:xfrm>
              <a:off x="10094211" y="198745"/>
              <a:ext cx="234000" cy="46548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F03BC857-0600-4459-9E3E-05C47B2F16E6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10076211" y="163105"/>
                <a:ext cx="2696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0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2301D60B-FD80-426B-B33C-5CA8E820B5D4}"/>
                  </a:ext>
                </a:extLst>
              </p14:cNvPr>
              <p14:cNvContentPartPr/>
              <p14:nvPr/>
            </p14:nvContentPartPr>
            <p14:xfrm>
              <a:off x="9949491" y="76705"/>
              <a:ext cx="206280" cy="1044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2301D60B-FD80-426B-B33C-5CA8E820B5D4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9931491" y="41065"/>
                <a:ext cx="2419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2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E6F95240-0B1F-4FE1-BDA7-76A32DB850AC}"/>
                  </a:ext>
                </a:extLst>
              </p14:cNvPr>
              <p14:cNvContentPartPr/>
              <p14:nvPr/>
            </p14:nvContentPartPr>
            <p14:xfrm>
              <a:off x="10393011" y="389905"/>
              <a:ext cx="418320" cy="25272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E6F95240-0B1F-4FE1-BDA7-76A32DB850AC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10375011" y="353905"/>
                <a:ext cx="4539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4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472FF2C4-561B-47A0-96AD-227D7370F3BA}"/>
                  </a:ext>
                </a:extLst>
              </p14:cNvPr>
              <p14:cNvContentPartPr/>
              <p14:nvPr/>
            </p14:nvContentPartPr>
            <p14:xfrm>
              <a:off x="2480211" y="1767985"/>
              <a:ext cx="414000" cy="972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472FF2C4-561B-47A0-96AD-227D7370F3BA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2462571" y="1731985"/>
                <a:ext cx="449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6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D6E88FF1-F955-4A08-8D31-4C3646F9751B}"/>
                  </a:ext>
                </a:extLst>
              </p14:cNvPr>
              <p14:cNvContentPartPr/>
              <p14:nvPr/>
            </p14:nvContentPartPr>
            <p14:xfrm>
              <a:off x="2597931" y="1638385"/>
              <a:ext cx="140400" cy="27000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D6E88FF1-F955-4A08-8D31-4C3646F9751B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2580291" y="1602745"/>
                <a:ext cx="1760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8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9B9F6D3E-C99D-4C35-94A2-52F1BD7EAC60}"/>
                  </a:ext>
                </a:extLst>
              </p14:cNvPr>
              <p14:cNvContentPartPr/>
              <p14:nvPr/>
            </p14:nvContentPartPr>
            <p14:xfrm>
              <a:off x="3233331" y="1479985"/>
              <a:ext cx="153720" cy="26028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9B9F6D3E-C99D-4C35-94A2-52F1BD7EAC60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3215331" y="1443985"/>
                <a:ext cx="1893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0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A4292F17-5425-4B40-AB12-9BE83109FDFF}"/>
                  </a:ext>
                </a:extLst>
              </p14:cNvPr>
              <p14:cNvContentPartPr/>
              <p14:nvPr/>
            </p14:nvContentPartPr>
            <p14:xfrm>
              <a:off x="3626451" y="1520665"/>
              <a:ext cx="3960" cy="3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A4292F17-5425-4B40-AB12-9BE83109FDFF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608811" y="148502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1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B5328123-EB70-4B0C-A16B-3933FF52716E}"/>
                  </a:ext>
                </a:extLst>
              </p14:cNvPr>
              <p14:cNvContentPartPr/>
              <p14:nvPr/>
            </p14:nvContentPartPr>
            <p14:xfrm>
              <a:off x="3702771" y="1348585"/>
              <a:ext cx="80640" cy="23364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B5328123-EB70-4B0C-A16B-3933FF52716E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684771" y="1312945"/>
                <a:ext cx="116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133FDF70-D3D3-4CFE-A5FC-788E33A0C3FC}"/>
                  </a:ext>
                </a:extLst>
              </p14:cNvPr>
              <p14:cNvContentPartPr/>
              <p14:nvPr/>
            </p14:nvContentPartPr>
            <p14:xfrm>
              <a:off x="3802131" y="1310785"/>
              <a:ext cx="316440" cy="27432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133FDF70-D3D3-4CFE-A5FC-788E33A0C3FC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3784491" y="1275145"/>
                <a:ext cx="3520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919B398B-CC4D-4642-896A-3EFD8135EE0E}"/>
                  </a:ext>
                </a:extLst>
              </p14:cNvPr>
              <p14:cNvContentPartPr/>
              <p14:nvPr/>
            </p14:nvContentPartPr>
            <p14:xfrm>
              <a:off x="4198851" y="1240945"/>
              <a:ext cx="244440" cy="293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919B398B-CC4D-4642-896A-3EFD8135EE0E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181211" y="1205305"/>
                <a:ext cx="2800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7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AB88F930-45EA-4CE3-BC57-286E97B02FC5}"/>
                  </a:ext>
                </a:extLst>
              </p14:cNvPr>
              <p14:cNvContentPartPr/>
              <p14:nvPr/>
            </p14:nvContentPartPr>
            <p14:xfrm>
              <a:off x="4127931" y="1170385"/>
              <a:ext cx="111960" cy="5220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AB88F930-45EA-4CE3-BC57-286E97B02FC5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4110291" y="1134385"/>
                <a:ext cx="1476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9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40100FD8-8749-46D1-AE8B-D491BD95C6A4}"/>
                  </a:ext>
                </a:extLst>
              </p14:cNvPr>
              <p14:cNvContentPartPr/>
              <p14:nvPr/>
            </p14:nvContentPartPr>
            <p14:xfrm>
              <a:off x="4535451" y="1284865"/>
              <a:ext cx="171360" cy="29988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40100FD8-8749-46D1-AE8B-D491BD95C6A4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4517811" y="1249225"/>
                <a:ext cx="2070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D93D7112-4054-4A15-940F-01C5BE0065E2}"/>
                  </a:ext>
                </a:extLst>
              </p14:cNvPr>
              <p14:cNvContentPartPr/>
              <p14:nvPr/>
            </p14:nvContentPartPr>
            <p14:xfrm>
              <a:off x="4825251" y="1317625"/>
              <a:ext cx="203760" cy="4932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D93D7112-4054-4A15-940F-01C5BE0065E2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4807611" y="1281985"/>
                <a:ext cx="2394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B8D52C6A-63A2-473B-B49F-B81924BDA825}"/>
                  </a:ext>
                </a:extLst>
              </p14:cNvPr>
              <p14:cNvContentPartPr/>
              <p14:nvPr/>
            </p14:nvContentPartPr>
            <p14:xfrm>
              <a:off x="5241771" y="1086145"/>
              <a:ext cx="243720" cy="2379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B8D52C6A-63A2-473B-B49F-B81924BDA825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5223771" y="1050505"/>
                <a:ext cx="2793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DE004E2-DD2C-493E-9799-460BD77BF075}"/>
                  </a:ext>
                </a:extLst>
              </p14:cNvPr>
              <p14:cNvContentPartPr/>
              <p14:nvPr/>
            </p14:nvContentPartPr>
            <p14:xfrm>
              <a:off x="5558571" y="1212865"/>
              <a:ext cx="360" cy="3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DE004E2-DD2C-493E-9799-460BD77BF075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540931" y="11768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DFF79B3-EAA4-466B-B78E-3B83CEACF29C}"/>
                  </a:ext>
                </a:extLst>
              </p14:cNvPr>
              <p14:cNvContentPartPr/>
              <p14:nvPr/>
            </p14:nvContentPartPr>
            <p14:xfrm>
              <a:off x="5703291" y="986425"/>
              <a:ext cx="84240" cy="20160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DFF79B3-EAA4-466B-B78E-3B83CEACF29C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5685651" y="950785"/>
                <a:ext cx="1198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3480E17E-5535-47E0-A6C4-0ED28621AC74}"/>
                  </a:ext>
                </a:extLst>
              </p14:cNvPr>
              <p14:cNvContentPartPr/>
              <p14:nvPr/>
            </p14:nvContentPartPr>
            <p14:xfrm>
              <a:off x="5821011" y="978145"/>
              <a:ext cx="220680" cy="26244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3480E17E-5535-47E0-A6C4-0ED28621AC74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5803371" y="942145"/>
                <a:ext cx="2563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C3BB1D9F-472A-49A5-8794-719CB4AEDB98}"/>
                  </a:ext>
                </a:extLst>
              </p14:cNvPr>
              <p14:cNvContentPartPr/>
              <p14:nvPr/>
            </p14:nvContentPartPr>
            <p14:xfrm>
              <a:off x="6156171" y="954025"/>
              <a:ext cx="195480" cy="28404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C3BB1D9F-472A-49A5-8794-719CB4AEDB98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6138171" y="918385"/>
                <a:ext cx="23112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2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290F8153-D81F-4EAD-A9E9-1F639C86BDAF}"/>
                  </a:ext>
                </a:extLst>
              </p14:cNvPr>
              <p14:cNvContentPartPr/>
              <p14:nvPr/>
            </p14:nvContentPartPr>
            <p14:xfrm>
              <a:off x="6065451" y="869425"/>
              <a:ext cx="182520" cy="1083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290F8153-D81F-4EAD-A9E9-1F639C86BDA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6047451" y="833785"/>
                <a:ext cx="2181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BCFA9D45-4338-4F4D-9F59-71552BF0BB0D}"/>
                  </a:ext>
                </a:extLst>
              </p14:cNvPr>
              <p14:cNvContentPartPr/>
              <p14:nvPr/>
            </p14:nvContentPartPr>
            <p14:xfrm>
              <a:off x="6382251" y="1022065"/>
              <a:ext cx="298440" cy="24444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BCFA9D45-4338-4F4D-9F59-71552BF0BB0D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6364251" y="986425"/>
                <a:ext cx="3340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A5C9AD14-90AF-4BC3-A97A-475D034FE0C5}"/>
                  </a:ext>
                </a:extLst>
              </p14:cNvPr>
              <p14:cNvContentPartPr/>
              <p14:nvPr/>
            </p14:nvContentPartPr>
            <p14:xfrm>
              <a:off x="6789771" y="1007305"/>
              <a:ext cx="316800" cy="698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A5C9AD14-90AF-4BC3-A97A-475D034FE0C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6771771" y="971665"/>
                <a:ext cx="352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025CB252-994C-4982-9D59-F8F673A8385F}"/>
                  </a:ext>
                </a:extLst>
              </p14:cNvPr>
              <p14:cNvContentPartPr/>
              <p14:nvPr/>
            </p14:nvContentPartPr>
            <p14:xfrm>
              <a:off x="6826131" y="887065"/>
              <a:ext cx="216000" cy="2728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025CB252-994C-4982-9D59-F8F673A8385F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6808131" y="851065"/>
                <a:ext cx="25164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0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35436029-B0DB-41A7-8131-19689A36932F}"/>
                  </a:ext>
                </a:extLst>
              </p14:cNvPr>
              <p14:cNvContentPartPr/>
              <p14:nvPr/>
            </p14:nvContentPartPr>
            <p14:xfrm>
              <a:off x="7297371" y="925225"/>
              <a:ext cx="217440" cy="25308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35436029-B0DB-41A7-8131-19689A36932F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7279371" y="889225"/>
                <a:ext cx="2530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2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079B7748-3483-4395-A737-B1A3DA600B71}"/>
                  </a:ext>
                </a:extLst>
              </p14:cNvPr>
              <p14:cNvContentPartPr/>
              <p14:nvPr/>
            </p14:nvContentPartPr>
            <p14:xfrm>
              <a:off x="7667811" y="1049785"/>
              <a:ext cx="360" cy="396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079B7748-3483-4395-A737-B1A3DA600B71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7649811" y="101414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4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9CF851B0-B5F9-4958-92CF-F12FBA5B0807}"/>
                  </a:ext>
                </a:extLst>
              </p14:cNvPr>
              <p14:cNvContentPartPr/>
              <p14:nvPr/>
            </p14:nvContentPartPr>
            <p14:xfrm>
              <a:off x="7767531" y="923065"/>
              <a:ext cx="82440" cy="20952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9CF851B0-B5F9-4958-92CF-F12FBA5B0807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7749891" y="887065"/>
                <a:ext cx="118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6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71439B49-CD43-4544-A541-50F6073B00D9}"/>
                  </a:ext>
                </a:extLst>
              </p14:cNvPr>
              <p14:cNvContentPartPr/>
              <p14:nvPr/>
            </p14:nvContentPartPr>
            <p14:xfrm>
              <a:off x="7884891" y="912985"/>
              <a:ext cx="363600" cy="1317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71439B49-CD43-4544-A541-50F6073B00D9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7867251" y="876985"/>
                <a:ext cx="399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26CF248B-2C71-47C1-B8C2-07086930C3DD}"/>
                  </a:ext>
                </a:extLst>
              </p14:cNvPr>
              <p14:cNvContentPartPr/>
              <p14:nvPr/>
            </p14:nvContentPartPr>
            <p14:xfrm>
              <a:off x="8352531" y="878065"/>
              <a:ext cx="226080" cy="3495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26CF248B-2C71-47C1-B8C2-07086930C3DD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8334531" y="842065"/>
                <a:ext cx="26172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03DC8A00-4569-4CAE-A489-9805C2A6EFE9}"/>
                  </a:ext>
                </a:extLst>
              </p14:cNvPr>
              <p14:cNvContentPartPr/>
              <p14:nvPr/>
            </p14:nvContentPartPr>
            <p14:xfrm>
              <a:off x="8265411" y="780145"/>
              <a:ext cx="189360" cy="615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03DC8A00-4569-4CAE-A489-9805C2A6EFE9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8247771" y="744505"/>
                <a:ext cx="225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58AFE988-1EF0-46AD-9E0E-FD016F7FBBA8}"/>
                  </a:ext>
                </a:extLst>
              </p14:cNvPr>
              <p14:cNvContentPartPr/>
              <p14:nvPr/>
            </p14:nvContentPartPr>
            <p14:xfrm>
              <a:off x="8654211" y="1004785"/>
              <a:ext cx="145800" cy="28044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58AFE988-1EF0-46AD-9E0E-FD016F7FBBA8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8636211" y="968785"/>
                <a:ext cx="1814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A1D3D6D5-72FE-4F53-B863-E8FD8D872717}"/>
                  </a:ext>
                </a:extLst>
              </p14:cNvPr>
              <p14:cNvContentPartPr/>
              <p14:nvPr/>
            </p14:nvContentPartPr>
            <p14:xfrm>
              <a:off x="8854011" y="1033225"/>
              <a:ext cx="207360" cy="5328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A1D3D6D5-72FE-4F53-B863-E8FD8D872717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8836371" y="997225"/>
                <a:ext cx="2430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5C7162CF-293C-4211-B50E-BC6FD374BCDE}"/>
                  </a:ext>
                </a:extLst>
              </p14:cNvPr>
              <p14:cNvContentPartPr/>
              <p14:nvPr/>
            </p14:nvContentPartPr>
            <p14:xfrm>
              <a:off x="9215451" y="884905"/>
              <a:ext cx="200520" cy="22752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5C7162CF-293C-4211-B50E-BC6FD374BCDE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9197451" y="848905"/>
                <a:ext cx="2361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7049639A-C994-4696-B56C-7726D1FBFD19}"/>
                  </a:ext>
                </a:extLst>
              </p14:cNvPr>
              <p14:cNvContentPartPr/>
              <p14:nvPr/>
            </p14:nvContentPartPr>
            <p14:xfrm>
              <a:off x="9565731" y="977425"/>
              <a:ext cx="3960" cy="36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7049639A-C994-4696-B56C-7726D1FBFD19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547731" y="94142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9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7A7130EB-4638-4D38-A613-49FCB31DF2D2}"/>
                  </a:ext>
                </a:extLst>
              </p14:cNvPr>
              <p14:cNvContentPartPr/>
              <p14:nvPr/>
            </p14:nvContentPartPr>
            <p14:xfrm>
              <a:off x="9632691" y="832705"/>
              <a:ext cx="141480" cy="2451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7A7130EB-4638-4D38-A613-49FCB31DF2D2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9614691" y="796705"/>
                <a:ext cx="1771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4D346C9B-DE39-40E9-BB77-F3A2B8DE7211}"/>
                  </a:ext>
                </a:extLst>
              </p14:cNvPr>
              <p14:cNvContentPartPr/>
              <p14:nvPr/>
            </p14:nvContentPartPr>
            <p14:xfrm>
              <a:off x="9849771" y="804625"/>
              <a:ext cx="235440" cy="1800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4D346C9B-DE39-40E9-BB77-F3A2B8DE7211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9832131" y="768985"/>
                <a:ext cx="2710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4548D010-CB41-4C4C-B9EB-367F70904F84}"/>
                  </a:ext>
                </a:extLst>
              </p14:cNvPr>
              <p14:cNvContentPartPr/>
              <p14:nvPr/>
            </p14:nvContentPartPr>
            <p14:xfrm>
              <a:off x="10320651" y="807865"/>
              <a:ext cx="187920" cy="2394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4548D010-CB41-4C4C-B9EB-367F70904F84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0303011" y="771865"/>
                <a:ext cx="2235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5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8FBD6310-4596-44F6-BBE3-7B7DE6FF3AC6}"/>
                  </a:ext>
                </a:extLst>
              </p14:cNvPr>
              <p14:cNvContentPartPr/>
              <p14:nvPr/>
            </p14:nvContentPartPr>
            <p14:xfrm>
              <a:off x="10293291" y="734785"/>
              <a:ext cx="89640" cy="3492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8FBD6310-4596-44F6-BBE3-7B7DE6FF3AC6}"/>
                  </a:ext>
                </a:extLst>
              </p:cNvPr>
              <p:cNvPicPr/>
              <p:nvPr/>
            </p:nvPicPr>
            <p:blipFill>
              <a:blip r:embed="rId486"/>
              <a:stretch>
                <a:fillRect/>
              </a:stretch>
            </p:blipFill>
            <p:spPr>
              <a:xfrm>
                <a:off x="10275651" y="698785"/>
                <a:ext cx="1252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F9E8A7DA-C4F5-43A4-BCEF-AAB0348EAC4A}"/>
                  </a:ext>
                </a:extLst>
              </p14:cNvPr>
              <p14:cNvContentPartPr/>
              <p14:nvPr/>
            </p14:nvContentPartPr>
            <p14:xfrm>
              <a:off x="10601091" y="914065"/>
              <a:ext cx="153000" cy="26460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F9E8A7DA-C4F5-43A4-BCEF-AAB0348EAC4A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0583451" y="878065"/>
                <a:ext cx="1886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7CBE3EAA-A2CD-4713-96FA-54D72919A220}"/>
                  </a:ext>
                </a:extLst>
              </p14:cNvPr>
              <p14:cNvContentPartPr/>
              <p14:nvPr/>
            </p14:nvContentPartPr>
            <p14:xfrm>
              <a:off x="10863891" y="806785"/>
              <a:ext cx="191880" cy="442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7CBE3EAA-A2CD-4713-96FA-54D72919A220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0845891" y="771145"/>
                <a:ext cx="227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1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52184FB9-4ED1-43EF-AB39-1FCBC6BB9DE9}"/>
                  </a:ext>
                </a:extLst>
              </p14:cNvPr>
              <p14:cNvContentPartPr/>
              <p14:nvPr/>
            </p14:nvContentPartPr>
            <p14:xfrm>
              <a:off x="10918251" y="951865"/>
              <a:ext cx="145440" cy="2592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52184FB9-4ED1-43EF-AB39-1FCBC6BB9DE9}"/>
                  </a:ext>
                </a:extLst>
              </p:cNvPr>
              <p:cNvPicPr/>
              <p:nvPr/>
            </p:nvPicPr>
            <p:blipFill>
              <a:blip r:embed="rId492"/>
              <a:stretch>
                <a:fillRect/>
              </a:stretch>
            </p:blipFill>
            <p:spPr>
              <a:xfrm>
                <a:off x="10900251" y="915865"/>
                <a:ext cx="1810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B3770A74-9227-4AB9-B8E0-A4C98284CB7D}"/>
                  </a:ext>
                </a:extLst>
              </p14:cNvPr>
              <p14:cNvContentPartPr/>
              <p14:nvPr/>
            </p14:nvContentPartPr>
            <p14:xfrm>
              <a:off x="11202291" y="682225"/>
              <a:ext cx="167760" cy="28620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B3770A74-9227-4AB9-B8E0-A4C98284CB7D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11184291" y="646225"/>
                <a:ext cx="2034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5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1021DD8-E5FD-44FA-A180-792EDBEC46CE}"/>
                  </a:ext>
                </a:extLst>
              </p14:cNvPr>
              <p14:cNvContentPartPr/>
              <p14:nvPr/>
            </p14:nvContentPartPr>
            <p14:xfrm>
              <a:off x="11098971" y="541465"/>
              <a:ext cx="192240" cy="8316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1021DD8-E5FD-44FA-A180-792EDBEC46CE}"/>
                  </a:ext>
                </a:extLst>
              </p:cNvPr>
              <p:cNvPicPr/>
              <p:nvPr/>
            </p:nvPicPr>
            <p:blipFill>
              <a:blip r:embed="rId496"/>
              <a:stretch>
                <a:fillRect/>
              </a:stretch>
            </p:blipFill>
            <p:spPr>
              <a:xfrm>
                <a:off x="11081331" y="505825"/>
                <a:ext cx="2278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64A8E45B-680A-48DC-B83B-8A6086C8D3EC}"/>
                  </a:ext>
                </a:extLst>
              </p14:cNvPr>
              <p14:cNvContentPartPr/>
              <p14:nvPr/>
            </p14:nvContentPartPr>
            <p14:xfrm>
              <a:off x="11452131" y="923065"/>
              <a:ext cx="18000" cy="1058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64A8E45B-680A-48DC-B83B-8A6086C8D3EC}"/>
                  </a:ext>
                </a:extLst>
              </p:cNvPr>
              <p:cNvPicPr/>
              <p:nvPr/>
            </p:nvPicPr>
            <p:blipFill>
              <a:blip r:embed="rId498"/>
              <a:stretch>
                <a:fillRect/>
              </a:stretch>
            </p:blipFill>
            <p:spPr>
              <a:xfrm>
                <a:off x="11434491" y="887065"/>
                <a:ext cx="536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559A30EF-EA5D-4F72-AFB1-E370AFEE58AF}"/>
                  </a:ext>
                </a:extLst>
              </p14:cNvPr>
              <p14:cNvContentPartPr/>
              <p14:nvPr/>
            </p14:nvContentPartPr>
            <p14:xfrm>
              <a:off x="11506851" y="717505"/>
              <a:ext cx="102240" cy="6084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559A30EF-EA5D-4F72-AFB1-E370AFEE58AF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11488851" y="681865"/>
                <a:ext cx="13788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25EF327A-9A0D-4190-8D48-EDCBFCB4A859}"/>
                  </a:ext>
                </a:extLst>
              </p14:cNvPr>
              <p14:cNvContentPartPr/>
              <p14:nvPr/>
            </p14:nvContentPartPr>
            <p14:xfrm>
              <a:off x="11742291" y="526705"/>
              <a:ext cx="163800" cy="23760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25EF327A-9A0D-4190-8D48-EDCBFCB4A859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11724291" y="490705"/>
                <a:ext cx="1994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3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68D1E85D-8E61-4A65-A056-1CDB5CD5B244}"/>
                  </a:ext>
                </a:extLst>
              </p14:cNvPr>
              <p14:cNvContentPartPr/>
              <p14:nvPr/>
            </p14:nvContentPartPr>
            <p14:xfrm>
              <a:off x="11624211" y="426265"/>
              <a:ext cx="248040" cy="9000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68D1E85D-8E61-4A65-A056-1CDB5CD5B244}"/>
                  </a:ext>
                </a:extLst>
              </p:cNvPr>
              <p:cNvPicPr/>
              <p:nvPr/>
            </p:nvPicPr>
            <p:blipFill>
              <a:blip r:embed="rId504"/>
              <a:stretch>
                <a:fillRect/>
              </a:stretch>
            </p:blipFill>
            <p:spPr>
              <a:xfrm>
                <a:off x="11606571" y="390265"/>
                <a:ext cx="2836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5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C6DCEF0F-40E9-4953-BF02-963FF44E4A1C}"/>
                  </a:ext>
                </a:extLst>
              </p14:cNvPr>
              <p14:cNvContentPartPr/>
              <p14:nvPr/>
            </p14:nvContentPartPr>
            <p14:xfrm>
              <a:off x="11859651" y="950425"/>
              <a:ext cx="149400" cy="2822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C6DCEF0F-40E9-4953-BF02-963FF44E4A1C}"/>
                  </a:ext>
                </a:extLst>
              </p:cNvPr>
              <p:cNvPicPr/>
              <p:nvPr/>
            </p:nvPicPr>
            <p:blipFill>
              <a:blip r:embed="rId506"/>
              <a:stretch>
                <a:fillRect/>
              </a:stretch>
            </p:blipFill>
            <p:spPr>
              <a:xfrm>
                <a:off x="11842011" y="914425"/>
                <a:ext cx="185040" cy="35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5" name="Group 464">
            <a:extLst>
              <a:ext uri="{FF2B5EF4-FFF2-40B4-BE49-F238E27FC236}">
                <a16:creationId xmlns:a16="http://schemas.microsoft.com/office/drawing/2014/main" id="{F90724A5-907F-446C-A485-B73640167702}"/>
              </a:ext>
            </a:extLst>
          </p:cNvPr>
          <p:cNvGrpSpPr/>
          <p:nvPr/>
        </p:nvGrpSpPr>
        <p:grpSpPr>
          <a:xfrm>
            <a:off x="923571" y="597265"/>
            <a:ext cx="10837800" cy="4222080"/>
            <a:chOff x="923571" y="597265"/>
            <a:chExt cx="10837800" cy="422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76FA1DBA-ED79-432E-87EE-8C38616E067E}"/>
                    </a:ext>
                  </a:extLst>
                </p14:cNvPr>
                <p14:cNvContentPartPr/>
                <p14:nvPr/>
              </p14:nvContentPartPr>
              <p14:xfrm>
                <a:off x="7845651" y="696625"/>
                <a:ext cx="610200" cy="6415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76FA1DBA-ED79-432E-87EE-8C38616E067E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828011" y="678985"/>
                  <a:ext cx="64584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D895697E-D467-4C9B-A7A0-7B72908F6F39}"/>
                    </a:ext>
                  </a:extLst>
                </p14:cNvPr>
                <p14:cNvContentPartPr/>
                <p14:nvPr/>
              </p14:nvContentPartPr>
              <p14:xfrm>
                <a:off x="9652491" y="597265"/>
                <a:ext cx="270360" cy="7473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D895697E-D467-4C9B-A7A0-7B72908F6F3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634491" y="579265"/>
                  <a:ext cx="30600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671D45D-173B-44C5-A1E4-6DA831245A9F}"/>
                    </a:ext>
                  </a:extLst>
                </p14:cNvPr>
                <p14:cNvContentPartPr/>
                <p14:nvPr/>
              </p14:nvContentPartPr>
              <p14:xfrm>
                <a:off x="7541091" y="1779145"/>
                <a:ext cx="223920" cy="223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671D45D-173B-44C5-A1E4-6DA831245A9F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523451" y="1761505"/>
                  <a:ext cx="2595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B9BEB8C-F6C2-4C9B-8883-13A1479D4E73}"/>
                    </a:ext>
                  </a:extLst>
                </p14:cNvPr>
                <p14:cNvContentPartPr/>
                <p14:nvPr/>
              </p14:nvContentPartPr>
              <p14:xfrm>
                <a:off x="7904691" y="1675105"/>
                <a:ext cx="244440" cy="15372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B9BEB8C-F6C2-4C9B-8883-13A1479D4E73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886691" y="1657465"/>
                  <a:ext cx="2800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76742A46-555C-40E7-A3AD-7E93522F334B}"/>
                    </a:ext>
                  </a:extLst>
                </p14:cNvPr>
                <p14:cNvContentPartPr/>
                <p14:nvPr/>
              </p14:nvContentPartPr>
              <p14:xfrm>
                <a:off x="8301771" y="1765105"/>
                <a:ext cx="360" cy="36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76742A46-555C-40E7-A3AD-7E93522F334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284131" y="17471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BD7F835-345A-4451-814B-EA7033E7F6E1}"/>
                    </a:ext>
                  </a:extLst>
                </p14:cNvPr>
                <p14:cNvContentPartPr/>
                <p14:nvPr/>
              </p14:nvContentPartPr>
              <p14:xfrm>
                <a:off x="8365131" y="1656745"/>
                <a:ext cx="72000" cy="1738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BD7F835-345A-4451-814B-EA7033E7F6E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347491" y="1638745"/>
                  <a:ext cx="107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8304F66-E10F-4818-9600-72608A092780}"/>
                    </a:ext>
                  </a:extLst>
                </p14:cNvPr>
                <p14:cNvContentPartPr/>
                <p14:nvPr/>
              </p14:nvContentPartPr>
              <p14:xfrm>
                <a:off x="8509851" y="1573945"/>
                <a:ext cx="270360" cy="1652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8304F66-E10F-4818-9600-72608A092780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492211" y="1556305"/>
                  <a:ext cx="306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6577218-3842-4B92-B989-00BC9D0B8653}"/>
                    </a:ext>
                  </a:extLst>
                </p14:cNvPr>
                <p14:cNvContentPartPr/>
                <p14:nvPr/>
              </p14:nvContentPartPr>
              <p14:xfrm>
                <a:off x="8964531" y="1500505"/>
                <a:ext cx="271800" cy="2566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6577218-3842-4B92-B989-00BC9D0B8653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946531" y="1482505"/>
                  <a:ext cx="30744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7DA0BC0-2B3D-403F-B24F-A608F7B013A3}"/>
                    </a:ext>
                  </a:extLst>
                </p14:cNvPr>
                <p14:cNvContentPartPr/>
                <p14:nvPr/>
              </p14:nvContentPartPr>
              <p14:xfrm>
                <a:off x="8935371" y="1429225"/>
                <a:ext cx="207720" cy="824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7DA0BC0-2B3D-403F-B24F-A608F7B013A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17731" y="1411585"/>
                  <a:ext cx="243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5AA5DAC-3AE2-4523-A100-5C483CEE7D33}"/>
                    </a:ext>
                  </a:extLst>
                </p14:cNvPr>
                <p14:cNvContentPartPr/>
                <p14:nvPr/>
              </p14:nvContentPartPr>
              <p14:xfrm>
                <a:off x="9315531" y="1738105"/>
                <a:ext cx="190080" cy="1926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5AA5DAC-3AE2-4523-A100-5C483CEE7D33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9297891" y="1720465"/>
                  <a:ext cx="225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99DC3E2-27A5-4E8F-814F-DCF969BEDF8D}"/>
                    </a:ext>
                  </a:extLst>
                </p14:cNvPr>
                <p14:cNvContentPartPr/>
                <p14:nvPr/>
              </p14:nvContentPartPr>
              <p14:xfrm>
                <a:off x="9777411" y="1547305"/>
                <a:ext cx="437040" cy="15480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99DC3E2-27A5-4E8F-814F-DCF969BEDF8D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9759411" y="1529665"/>
                  <a:ext cx="472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54F849CA-2977-4DCE-AE0F-72B8CF2C2237}"/>
                    </a:ext>
                  </a:extLst>
                </p14:cNvPr>
                <p14:cNvContentPartPr/>
                <p14:nvPr/>
              </p14:nvContentPartPr>
              <p14:xfrm>
                <a:off x="9967491" y="1456945"/>
                <a:ext cx="72000" cy="2926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54F849CA-2977-4DCE-AE0F-72B8CF2C2237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9949851" y="1439305"/>
                  <a:ext cx="1076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D3D08CAD-662F-4705-85A4-72BBBAE6400A}"/>
                    </a:ext>
                  </a:extLst>
                </p14:cNvPr>
                <p14:cNvContentPartPr/>
                <p14:nvPr/>
              </p14:nvContentPartPr>
              <p14:xfrm>
                <a:off x="10454931" y="1474945"/>
                <a:ext cx="149400" cy="180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D3D08CAD-662F-4705-85A4-72BBBAE6400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437291" y="1456945"/>
                  <a:ext cx="185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E70BA59-7CFA-47C0-8C79-205A09E1B4F9}"/>
                    </a:ext>
                  </a:extLst>
                </p14:cNvPr>
                <p14:cNvContentPartPr/>
                <p14:nvPr/>
              </p14:nvContentPartPr>
              <p14:xfrm>
                <a:off x="10764171" y="1520665"/>
                <a:ext cx="9360" cy="3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E70BA59-7CFA-47C0-8C79-205A09E1B4F9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746531" y="1503025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5CFAA2A9-C8AA-451A-B280-AD0907F2BEBC}"/>
                    </a:ext>
                  </a:extLst>
                </p14:cNvPr>
                <p14:cNvContentPartPr/>
                <p14:nvPr/>
              </p14:nvContentPartPr>
              <p14:xfrm>
                <a:off x="10801611" y="1276225"/>
                <a:ext cx="171000" cy="2977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5CFAA2A9-C8AA-451A-B280-AD0907F2BEB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783971" y="1258225"/>
                  <a:ext cx="206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66CCA5A-54B8-4163-A988-FBCE0A3BA98F}"/>
                    </a:ext>
                  </a:extLst>
                </p14:cNvPr>
                <p14:cNvContentPartPr/>
                <p14:nvPr/>
              </p14:nvContentPartPr>
              <p14:xfrm>
                <a:off x="10779291" y="1215385"/>
                <a:ext cx="267480" cy="4474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66CCA5A-54B8-4163-A988-FBCE0A3BA98F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761651" y="1197745"/>
                  <a:ext cx="3031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26EE7C7-BF66-457F-A946-FB7B045B7027}"/>
                    </a:ext>
                  </a:extLst>
                </p14:cNvPr>
                <p14:cNvContentPartPr/>
                <p14:nvPr/>
              </p14:nvContentPartPr>
              <p14:xfrm>
                <a:off x="10673811" y="1375585"/>
                <a:ext cx="360" cy="3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26EE7C7-BF66-457F-A946-FB7B045B702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656171" y="13579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5D9B3D0-2F84-490A-8977-945FF15F7B92}"/>
                    </a:ext>
                  </a:extLst>
                </p14:cNvPr>
                <p14:cNvContentPartPr/>
                <p14:nvPr/>
              </p14:nvContentPartPr>
              <p14:xfrm>
                <a:off x="11143611" y="1203865"/>
                <a:ext cx="145800" cy="3085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5D9B3D0-2F84-490A-8977-945FF15F7B9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125611" y="1186225"/>
                  <a:ext cx="1814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60F4E89A-80C4-49C2-A516-C1C79A8DE37E}"/>
                    </a:ext>
                  </a:extLst>
                </p14:cNvPr>
                <p14:cNvContentPartPr/>
                <p14:nvPr/>
              </p14:nvContentPartPr>
              <p14:xfrm>
                <a:off x="11415411" y="1333825"/>
                <a:ext cx="161280" cy="1962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60F4E89A-80C4-49C2-A516-C1C79A8DE37E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1397771" y="1316185"/>
                  <a:ext cx="196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78FAEEBF-E17C-4DAE-9F0D-8A4D9DB75292}"/>
                    </a:ext>
                  </a:extLst>
                </p14:cNvPr>
                <p14:cNvContentPartPr/>
                <p14:nvPr/>
              </p14:nvContentPartPr>
              <p14:xfrm>
                <a:off x="11379771" y="1270825"/>
                <a:ext cx="125280" cy="781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78FAEEBF-E17C-4DAE-9F0D-8A4D9DB75292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1361771" y="1252825"/>
                  <a:ext cx="160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7F42B3E-14CA-4F98-BDA4-967E03B32D03}"/>
                    </a:ext>
                  </a:extLst>
                </p14:cNvPr>
                <p14:cNvContentPartPr/>
                <p14:nvPr/>
              </p14:nvContentPartPr>
              <p14:xfrm>
                <a:off x="11633211" y="1457665"/>
                <a:ext cx="128160" cy="2199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7F42B3E-14CA-4F98-BDA4-967E03B32D03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1615571" y="1439665"/>
                  <a:ext cx="163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CEDFFE6-D51B-42E7-951F-145767365B0A}"/>
                    </a:ext>
                  </a:extLst>
                </p14:cNvPr>
                <p14:cNvContentPartPr/>
                <p14:nvPr/>
              </p14:nvContentPartPr>
              <p14:xfrm>
                <a:off x="3724011" y="932065"/>
                <a:ext cx="1101600" cy="11174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CEDFFE6-D51B-42E7-951F-145767365B0A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3706011" y="914425"/>
                  <a:ext cx="1137240" cy="11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F8F8CD6-A2F2-46AF-A373-0CDCC514A80F}"/>
                    </a:ext>
                  </a:extLst>
                </p14:cNvPr>
                <p14:cNvContentPartPr/>
                <p14:nvPr/>
              </p14:nvContentPartPr>
              <p14:xfrm>
                <a:off x="5792931" y="805345"/>
                <a:ext cx="426960" cy="4806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F8F8CD6-A2F2-46AF-A373-0CDCC514A80F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774931" y="787345"/>
                  <a:ext cx="4626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E97BD565-EFC2-495B-8500-846B3F4F364C}"/>
                    </a:ext>
                  </a:extLst>
                </p14:cNvPr>
                <p14:cNvContentPartPr/>
                <p14:nvPr/>
              </p14:nvContentPartPr>
              <p14:xfrm>
                <a:off x="923571" y="2235985"/>
                <a:ext cx="380880" cy="4280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E97BD565-EFC2-495B-8500-846B3F4F364C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905931" y="2217985"/>
                  <a:ext cx="4165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3B912769-4654-4B89-B0B0-83D8F9E6E47E}"/>
                    </a:ext>
                  </a:extLst>
                </p14:cNvPr>
                <p14:cNvContentPartPr/>
                <p14:nvPr/>
              </p14:nvContentPartPr>
              <p14:xfrm>
                <a:off x="1430091" y="2444065"/>
                <a:ext cx="360" cy="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3B912769-4654-4B89-B0B0-83D8F9E6E47E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412451" y="24260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A2404CF-9E8A-4894-94BE-33E69E8796E8}"/>
                    </a:ext>
                  </a:extLst>
                </p14:cNvPr>
                <p14:cNvContentPartPr/>
                <p14:nvPr/>
              </p14:nvContentPartPr>
              <p14:xfrm>
                <a:off x="1645371" y="2063905"/>
                <a:ext cx="403200" cy="526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A2404CF-9E8A-4894-94BE-33E69E8796E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1627371" y="2045905"/>
                  <a:ext cx="4388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64A5D90-1140-4297-BB78-6F9302176E66}"/>
                    </a:ext>
                  </a:extLst>
                </p14:cNvPr>
                <p14:cNvContentPartPr/>
                <p14:nvPr/>
              </p14:nvContentPartPr>
              <p14:xfrm>
                <a:off x="2190411" y="2208985"/>
                <a:ext cx="212760" cy="2610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64A5D90-1140-4297-BB78-6F9302176E66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2172771" y="2190985"/>
                  <a:ext cx="2484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6266E287-9CFF-4D57-B4BD-EEA2C116C6D5}"/>
                    </a:ext>
                  </a:extLst>
                </p14:cNvPr>
                <p14:cNvContentPartPr/>
                <p14:nvPr/>
              </p14:nvContentPartPr>
              <p14:xfrm>
                <a:off x="2561571" y="2224825"/>
                <a:ext cx="178200" cy="2307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6266E287-9CFF-4D57-B4BD-EEA2C116C6D5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2543931" y="2206825"/>
                  <a:ext cx="213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DFB95D1-70F6-414C-9057-9AD2CFA5DA08}"/>
                    </a:ext>
                  </a:extLst>
                </p14:cNvPr>
                <p14:cNvContentPartPr/>
                <p14:nvPr/>
              </p14:nvContentPartPr>
              <p14:xfrm>
                <a:off x="2444211" y="2107825"/>
                <a:ext cx="258120" cy="1015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DFB95D1-70F6-414C-9057-9AD2CFA5DA08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2426211" y="2089825"/>
                  <a:ext cx="293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A014EC7E-EC98-49ED-B6A1-21600FB370C1}"/>
                    </a:ext>
                  </a:extLst>
                </p14:cNvPr>
                <p14:cNvContentPartPr/>
                <p14:nvPr/>
              </p14:nvContentPartPr>
              <p14:xfrm>
                <a:off x="2851731" y="2198905"/>
                <a:ext cx="235800" cy="198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A014EC7E-EC98-49ED-B6A1-21600FB370C1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2833731" y="2181265"/>
                  <a:ext cx="2714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BD5EE5AB-A24B-4A03-976A-745A6DB1DCE3}"/>
                    </a:ext>
                  </a:extLst>
                </p14:cNvPr>
                <p14:cNvContentPartPr/>
                <p14:nvPr/>
              </p14:nvContentPartPr>
              <p14:xfrm>
                <a:off x="3321171" y="1988665"/>
                <a:ext cx="203400" cy="3232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BD5EE5AB-A24B-4A03-976A-745A6DB1DCE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3303531" y="1971025"/>
                  <a:ext cx="2390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A5E65C1-D688-4B10-AEE9-77E172363624}"/>
                    </a:ext>
                  </a:extLst>
                </p14:cNvPr>
                <p14:cNvContentPartPr/>
                <p14:nvPr/>
              </p14:nvContentPartPr>
              <p14:xfrm>
                <a:off x="3726171" y="2163265"/>
                <a:ext cx="12960" cy="39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A5E65C1-D688-4B10-AEE9-77E17236362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3708531" y="2145625"/>
                  <a:ext cx="48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A2FB511-4404-478D-BA18-A8348DB4660A}"/>
                    </a:ext>
                  </a:extLst>
                </p14:cNvPr>
                <p14:cNvContentPartPr/>
                <p14:nvPr/>
              </p14:nvContentPartPr>
              <p14:xfrm>
                <a:off x="3965211" y="1973545"/>
                <a:ext cx="49680" cy="2520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A2FB511-4404-478D-BA18-A8348DB4660A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3947571" y="1955545"/>
                  <a:ext cx="853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AE9A699-47B4-4450-BD4D-D711D3887A72}"/>
                    </a:ext>
                  </a:extLst>
                </p14:cNvPr>
                <p14:cNvContentPartPr/>
                <p14:nvPr/>
              </p14:nvContentPartPr>
              <p14:xfrm>
                <a:off x="4091571" y="1936105"/>
                <a:ext cx="362160" cy="1742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AE9A699-47B4-4450-BD4D-D711D3887A72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4073931" y="1918465"/>
                  <a:ext cx="397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9D8CD3A-F1B1-4028-B936-F8F6B6366802}"/>
                    </a:ext>
                  </a:extLst>
                </p14:cNvPr>
                <p14:cNvContentPartPr/>
                <p14:nvPr/>
              </p14:nvContentPartPr>
              <p14:xfrm>
                <a:off x="4606011" y="1837465"/>
                <a:ext cx="217440" cy="2473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9D8CD3A-F1B1-4028-B936-F8F6B6366802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4588011" y="1819825"/>
                  <a:ext cx="253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8A7023-80C6-4302-ACCA-0DB36E6D0079}"/>
                    </a:ext>
                  </a:extLst>
                </p14:cNvPr>
                <p14:cNvContentPartPr/>
                <p14:nvPr/>
              </p14:nvContentPartPr>
              <p14:xfrm>
                <a:off x="4472091" y="1774825"/>
                <a:ext cx="289440" cy="9036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8A7023-80C6-4302-ACCA-0DB36E6D0079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454451" y="1756825"/>
                  <a:ext cx="3250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27139D7D-AA48-48D6-89CF-5CB1B44D9366}"/>
                    </a:ext>
                  </a:extLst>
                </p14:cNvPr>
                <p14:cNvContentPartPr/>
                <p14:nvPr/>
              </p14:nvContentPartPr>
              <p14:xfrm>
                <a:off x="4897611" y="1946185"/>
                <a:ext cx="27360" cy="1080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27139D7D-AA48-48D6-89CF-5CB1B44D936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4879611" y="1928185"/>
                  <a:ext cx="63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C3BF99F-6356-42EC-AB64-2594B93BFFE7}"/>
                    </a:ext>
                  </a:extLst>
                </p14:cNvPr>
                <p14:cNvContentPartPr/>
                <p14:nvPr/>
              </p14:nvContentPartPr>
              <p14:xfrm>
                <a:off x="5015331" y="1839985"/>
                <a:ext cx="260280" cy="522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C3BF99F-6356-42EC-AB64-2594B93BFFE7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4997331" y="1821985"/>
                  <a:ext cx="2959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90579D19-CDDA-434E-A836-C953AD47D471}"/>
                    </a:ext>
                  </a:extLst>
                </p14:cNvPr>
                <p14:cNvContentPartPr/>
                <p14:nvPr/>
              </p14:nvContentPartPr>
              <p14:xfrm>
                <a:off x="5394411" y="1644505"/>
                <a:ext cx="217440" cy="2383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90579D19-CDDA-434E-A836-C953AD47D471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5376771" y="1626505"/>
                  <a:ext cx="2530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A5F4966-41AC-4EF3-A35E-5773CE2C5322}"/>
                    </a:ext>
                  </a:extLst>
                </p14:cNvPr>
                <p14:cNvContentPartPr/>
                <p14:nvPr/>
              </p14:nvContentPartPr>
              <p14:xfrm>
                <a:off x="5422851" y="1568905"/>
                <a:ext cx="149400" cy="702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A5F4966-41AC-4EF3-A35E-5773CE2C5322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5404851" y="1550905"/>
                  <a:ext cx="185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C6E70C8C-BBE4-49A6-9A96-5E2E34359CE5}"/>
                    </a:ext>
                  </a:extLst>
                </p14:cNvPr>
                <p14:cNvContentPartPr/>
                <p14:nvPr/>
              </p14:nvContentPartPr>
              <p14:xfrm>
                <a:off x="5666931" y="1728745"/>
                <a:ext cx="9720" cy="712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C6E70C8C-BBE4-49A6-9A96-5E2E34359CE5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5649291" y="1711105"/>
                  <a:ext cx="45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8A5332F-8A45-41A7-8EDE-B3CAAF7C6A5A}"/>
                    </a:ext>
                  </a:extLst>
                </p14:cNvPr>
                <p14:cNvContentPartPr/>
                <p14:nvPr/>
              </p14:nvContentPartPr>
              <p14:xfrm>
                <a:off x="5875371" y="1647025"/>
                <a:ext cx="291240" cy="190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8A5332F-8A45-41A7-8EDE-B3CAAF7C6A5A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5857731" y="1629385"/>
                  <a:ext cx="326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D8BF8E0-F072-4EEB-AC98-CA1EDED4E551}"/>
                    </a:ext>
                  </a:extLst>
                </p14:cNvPr>
                <p14:cNvContentPartPr/>
                <p14:nvPr/>
              </p14:nvContentPartPr>
              <p14:xfrm>
                <a:off x="5929371" y="1775545"/>
                <a:ext cx="315000" cy="442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D8BF8E0-F072-4EEB-AC98-CA1EDED4E551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5911731" y="1757545"/>
                  <a:ext cx="3506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D447093-87FD-4AFD-89AD-6968B4D0EE4E}"/>
                    </a:ext>
                  </a:extLst>
                </p14:cNvPr>
                <p14:cNvContentPartPr/>
                <p14:nvPr/>
              </p14:nvContentPartPr>
              <p14:xfrm>
                <a:off x="6472971" y="1728385"/>
                <a:ext cx="253800" cy="280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D447093-87FD-4AFD-89AD-6968B4D0EE4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6454971" y="1710745"/>
                  <a:ext cx="289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895F9D20-5AA2-4CA2-83A9-FD4C1BE20EE3}"/>
                    </a:ext>
                  </a:extLst>
                </p14:cNvPr>
                <p14:cNvContentPartPr/>
                <p14:nvPr/>
              </p14:nvContentPartPr>
              <p14:xfrm>
                <a:off x="6898491" y="1594825"/>
                <a:ext cx="196200" cy="232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895F9D20-5AA2-4CA2-83A9-FD4C1BE20EE3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6880491" y="1576825"/>
                  <a:ext cx="231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BBD67F3-33C2-4CB5-94B5-564A53B16983}"/>
                    </a:ext>
                  </a:extLst>
                </p14:cNvPr>
                <p14:cNvContentPartPr/>
                <p14:nvPr/>
              </p14:nvContentPartPr>
              <p14:xfrm>
                <a:off x="6753411" y="1410505"/>
                <a:ext cx="395640" cy="173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BBD67F3-33C2-4CB5-94B5-564A53B16983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6735771" y="1392505"/>
                  <a:ext cx="431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04F33AC3-6E50-4072-931B-5F9B756FF1C8}"/>
                    </a:ext>
                  </a:extLst>
                </p14:cNvPr>
                <p14:cNvContentPartPr/>
                <p14:nvPr/>
              </p14:nvContentPartPr>
              <p14:xfrm>
                <a:off x="7160931" y="1683385"/>
                <a:ext cx="242280" cy="2516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04F33AC3-6E50-4072-931B-5F9B756FF1C8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143291" y="1665385"/>
                  <a:ext cx="2779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975BB4E-9BAB-41B5-868E-2D1A7D06401D}"/>
                    </a:ext>
                  </a:extLst>
                </p14:cNvPr>
                <p14:cNvContentPartPr/>
                <p14:nvPr/>
              </p14:nvContentPartPr>
              <p14:xfrm>
                <a:off x="1772451" y="3091705"/>
                <a:ext cx="281880" cy="864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975BB4E-9BAB-41B5-868E-2D1A7D06401D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1754811" y="3073705"/>
                  <a:ext cx="317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3121869D-E746-40CC-8EC0-55ABDD414B49}"/>
                    </a:ext>
                  </a:extLst>
                </p14:cNvPr>
                <p14:cNvContentPartPr/>
                <p14:nvPr/>
              </p14:nvContentPartPr>
              <p14:xfrm>
                <a:off x="2125251" y="2849425"/>
                <a:ext cx="412560" cy="4662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3121869D-E746-40CC-8EC0-55ABDD414B49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2107611" y="2831425"/>
                  <a:ext cx="4482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3F03F12-9163-49C3-9FA3-0120A8A4383E}"/>
                    </a:ext>
                  </a:extLst>
                </p14:cNvPr>
                <p14:cNvContentPartPr/>
                <p14:nvPr/>
              </p14:nvContentPartPr>
              <p14:xfrm>
                <a:off x="2703051" y="3023665"/>
                <a:ext cx="3960" cy="3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3F03F12-9163-49C3-9FA3-0120A8A4383E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2685051" y="300566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4D482CDE-B0B2-421E-ABE6-AFA4FC3EC327}"/>
                    </a:ext>
                  </a:extLst>
                </p14:cNvPr>
                <p14:cNvContentPartPr/>
                <p14:nvPr/>
              </p14:nvContentPartPr>
              <p14:xfrm>
                <a:off x="2779011" y="2697505"/>
                <a:ext cx="270000" cy="3981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4D482CDE-B0B2-421E-ABE6-AFA4FC3EC327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2761011" y="2679505"/>
                  <a:ext cx="305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F07C1177-2383-41CF-916D-4F45A7126A5D}"/>
                    </a:ext>
                  </a:extLst>
                </p14:cNvPr>
                <p14:cNvContentPartPr/>
                <p14:nvPr/>
              </p14:nvContentPartPr>
              <p14:xfrm>
                <a:off x="3142971" y="2636305"/>
                <a:ext cx="331920" cy="3826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F07C1177-2383-41CF-916D-4F45A7126A5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3125331" y="2618305"/>
                  <a:ext cx="36756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4D8E858B-4D0C-47D7-96ED-114BAF9A1806}"/>
                    </a:ext>
                  </a:extLst>
                </p14:cNvPr>
                <p14:cNvContentPartPr/>
                <p14:nvPr/>
              </p14:nvContentPartPr>
              <p14:xfrm>
                <a:off x="3521331" y="2702905"/>
                <a:ext cx="204840" cy="3117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4D8E858B-4D0C-47D7-96ED-114BAF9A1806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3503691" y="2685265"/>
                  <a:ext cx="240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BF2AF382-0FA4-432E-8B22-AFABF2FC569C}"/>
                    </a:ext>
                  </a:extLst>
                </p14:cNvPr>
                <p14:cNvContentPartPr/>
                <p14:nvPr/>
              </p14:nvContentPartPr>
              <p14:xfrm>
                <a:off x="3503331" y="2637385"/>
                <a:ext cx="122040" cy="514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BF2AF382-0FA4-432E-8B22-AFABF2FC569C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3485691" y="2619745"/>
                  <a:ext cx="157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8DE7D44-508F-41A0-9DC6-F4279FC5B6D0}"/>
                    </a:ext>
                  </a:extLst>
                </p14:cNvPr>
                <p14:cNvContentPartPr/>
                <p14:nvPr/>
              </p14:nvContentPartPr>
              <p14:xfrm>
                <a:off x="3802131" y="2760865"/>
                <a:ext cx="5760" cy="658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8DE7D44-508F-41A0-9DC6-F4279FC5B6D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3784491" y="2742865"/>
                  <a:ext cx="414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9613F315-5384-4E3E-A9CA-5D50B74A6F78}"/>
                    </a:ext>
                  </a:extLst>
                </p14:cNvPr>
                <p14:cNvContentPartPr/>
                <p14:nvPr/>
              </p14:nvContentPartPr>
              <p14:xfrm>
                <a:off x="4073931" y="2559625"/>
                <a:ext cx="479160" cy="1562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9613F315-5384-4E3E-A9CA-5D50B74A6F78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4055931" y="2541985"/>
                  <a:ext cx="5148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984357B8-E968-4CEB-9019-62B8358B510D}"/>
                    </a:ext>
                  </a:extLst>
                </p14:cNvPr>
                <p14:cNvContentPartPr/>
                <p14:nvPr/>
              </p14:nvContentPartPr>
              <p14:xfrm>
                <a:off x="4118931" y="2800105"/>
                <a:ext cx="464400" cy="13320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984357B8-E968-4CEB-9019-62B8358B510D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4101291" y="2782105"/>
                  <a:ext cx="500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CA4E99A-EBEF-465A-B53E-899DF6A5187F}"/>
                    </a:ext>
                  </a:extLst>
                </p14:cNvPr>
                <p14:cNvContentPartPr/>
                <p14:nvPr/>
              </p14:nvContentPartPr>
              <p14:xfrm>
                <a:off x="5006331" y="2562505"/>
                <a:ext cx="254880" cy="813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CA4E99A-EBEF-465A-B53E-899DF6A5187F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4988331" y="2544505"/>
                  <a:ext cx="2905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7D50590-B93D-4812-9E0E-47398F1CB0D5}"/>
                    </a:ext>
                  </a:extLst>
                </p14:cNvPr>
                <p14:cNvContentPartPr/>
                <p14:nvPr/>
              </p14:nvContentPartPr>
              <p14:xfrm>
                <a:off x="4882851" y="2335345"/>
                <a:ext cx="295560" cy="3704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D7D50590-B93D-4812-9E0E-47398F1CB0D5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4865211" y="2317705"/>
                  <a:ext cx="3312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0D27ADBB-D493-4506-9090-EF8D4D00B298}"/>
                    </a:ext>
                  </a:extLst>
                </p14:cNvPr>
                <p14:cNvContentPartPr/>
                <p14:nvPr/>
              </p14:nvContentPartPr>
              <p14:xfrm>
                <a:off x="1705851" y="2942305"/>
                <a:ext cx="186480" cy="5238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0D27ADBB-D493-4506-9090-EF8D4D00B298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1687851" y="2924305"/>
                  <a:ext cx="22212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CE4D95B2-D309-4AF3-8732-B21761457F5E}"/>
                    </a:ext>
                  </a:extLst>
                </p14:cNvPr>
                <p14:cNvContentPartPr/>
                <p14:nvPr/>
              </p14:nvContentPartPr>
              <p14:xfrm>
                <a:off x="2793051" y="2208985"/>
                <a:ext cx="891720" cy="9396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CE4D95B2-D309-4AF3-8732-B21761457F5E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2775411" y="2190985"/>
                  <a:ext cx="927360" cy="9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732611C2-94E3-46B4-9B8B-FB100FB13A86}"/>
                    </a:ext>
                  </a:extLst>
                </p14:cNvPr>
                <p14:cNvContentPartPr/>
                <p14:nvPr/>
              </p14:nvContentPartPr>
              <p14:xfrm>
                <a:off x="5611491" y="2380705"/>
                <a:ext cx="347760" cy="2646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732611C2-94E3-46B4-9B8B-FB100FB13A86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5593851" y="2362705"/>
                  <a:ext cx="383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4BA8E260-6A14-49DD-90F1-B8141919A934}"/>
                    </a:ext>
                  </a:extLst>
                </p14:cNvPr>
                <p14:cNvContentPartPr/>
                <p14:nvPr/>
              </p14:nvContentPartPr>
              <p14:xfrm>
                <a:off x="6210531" y="2444065"/>
                <a:ext cx="360" cy="3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4BA8E260-6A14-49DD-90F1-B8141919A934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6192531" y="24260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9B939F6B-C036-426F-A68B-6A92F43D1800}"/>
                    </a:ext>
                  </a:extLst>
                </p14:cNvPr>
                <p14:cNvContentPartPr/>
                <p14:nvPr/>
              </p14:nvContentPartPr>
              <p14:xfrm>
                <a:off x="6336891" y="2108905"/>
                <a:ext cx="272520" cy="3538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9B939F6B-C036-426F-A68B-6A92F43D180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6319251" y="2091265"/>
                  <a:ext cx="3081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02B19D48-2300-48FE-B482-2CFDA63D45B5}"/>
                    </a:ext>
                  </a:extLst>
                </p14:cNvPr>
                <p14:cNvContentPartPr/>
                <p14:nvPr/>
              </p14:nvContentPartPr>
              <p14:xfrm>
                <a:off x="6628491" y="2089465"/>
                <a:ext cx="376200" cy="3434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02B19D48-2300-48FE-B482-2CFDA63D45B5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6610851" y="2071465"/>
                  <a:ext cx="4118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8356FFF2-ABC6-4935-A547-CCDBAEA00DC7}"/>
                    </a:ext>
                  </a:extLst>
                </p14:cNvPr>
                <p14:cNvContentPartPr/>
                <p14:nvPr/>
              </p14:nvContentPartPr>
              <p14:xfrm>
                <a:off x="7197291" y="2142025"/>
                <a:ext cx="297000" cy="2692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8356FFF2-ABC6-4935-A547-CCDBAEA00DC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179291" y="2124385"/>
                  <a:ext cx="3326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36483B2-C182-4429-B31E-662490ADDA33}"/>
                    </a:ext>
                  </a:extLst>
                </p14:cNvPr>
                <p14:cNvContentPartPr/>
                <p14:nvPr/>
              </p14:nvContentPartPr>
              <p14:xfrm>
                <a:off x="7124571" y="2058865"/>
                <a:ext cx="299520" cy="961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36483B2-C182-4429-B31E-662490ADDA3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7106931" y="2040865"/>
                  <a:ext cx="335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34C5D044-7ABF-4442-A31A-9BA2B4397BE7}"/>
                    </a:ext>
                  </a:extLst>
                </p14:cNvPr>
                <p14:cNvContentPartPr/>
                <p14:nvPr/>
              </p14:nvContentPartPr>
              <p14:xfrm>
                <a:off x="7586451" y="2207185"/>
                <a:ext cx="235440" cy="2116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34C5D044-7ABF-4442-A31A-9BA2B4397BE7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7568451" y="2189545"/>
                  <a:ext cx="2710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7B89ABBD-1046-4FE5-A3F3-4CBB59678B36}"/>
                    </a:ext>
                  </a:extLst>
                </p14:cNvPr>
                <p14:cNvContentPartPr/>
                <p14:nvPr/>
              </p14:nvContentPartPr>
              <p14:xfrm>
                <a:off x="6298731" y="1991545"/>
                <a:ext cx="300960" cy="5479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7B89ABBD-1046-4FE5-A3F3-4CBB59678B36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281091" y="1973905"/>
                  <a:ext cx="3366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F7B51FC4-9AA2-47CD-A2D2-B48A780EC8A6}"/>
                    </a:ext>
                  </a:extLst>
                </p14:cNvPr>
                <p14:cNvContentPartPr/>
                <p14:nvPr/>
              </p14:nvContentPartPr>
              <p14:xfrm>
                <a:off x="3795651" y="3402745"/>
                <a:ext cx="318600" cy="4194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F7B51FC4-9AA2-47CD-A2D2-B48A780EC8A6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3778011" y="3385105"/>
                  <a:ext cx="35424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854D31B5-48A6-4785-8A86-8C2144533C9C}"/>
                    </a:ext>
                  </a:extLst>
                </p14:cNvPr>
                <p14:cNvContentPartPr/>
                <p14:nvPr/>
              </p14:nvContentPartPr>
              <p14:xfrm>
                <a:off x="3675411" y="3336145"/>
                <a:ext cx="231840" cy="1314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854D31B5-48A6-4785-8A86-8C2144533C9C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3657411" y="3318145"/>
                  <a:ext cx="267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CBEE3E28-8DB4-46CA-AE91-922695ED2C0E}"/>
                    </a:ext>
                  </a:extLst>
                </p14:cNvPr>
                <p14:cNvContentPartPr/>
                <p14:nvPr/>
              </p14:nvContentPartPr>
              <p14:xfrm>
                <a:off x="4218651" y="3539545"/>
                <a:ext cx="45720" cy="1537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CBEE3E28-8DB4-46CA-AE91-922695ED2C0E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4200651" y="3521905"/>
                  <a:ext cx="81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E873FC7F-6916-4509-BA32-BC6C3E4BA1E8}"/>
                    </a:ext>
                  </a:extLst>
                </p14:cNvPr>
                <p14:cNvContentPartPr/>
                <p14:nvPr/>
              </p14:nvContentPartPr>
              <p14:xfrm>
                <a:off x="4435731" y="3320665"/>
                <a:ext cx="338400" cy="1648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E873FC7F-6916-4509-BA32-BC6C3E4BA1E8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4418091" y="3302665"/>
                  <a:ext cx="374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06755456-7EA9-4F03-B930-AF87D1166774}"/>
                    </a:ext>
                  </a:extLst>
                </p14:cNvPr>
                <p14:cNvContentPartPr/>
                <p14:nvPr/>
              </p14:nvContentPartPr>
              <p14:xfrm>
                <a:off x="4399731" y="3603265"/>
                <a:ext cx="437760" cy="1807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06755456-7EA9-4F03-B930-AF87D1166774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381731" y="3585625"/>
                  <a:ext cx="473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782497B-9CFB-4259-9EDD-FCFCD358238D}"/>
                    </a:ext>
                  </a:extLst>
                </p14:cNvPr>
                <p14:cNvContentPartPr/>
                <p14:nvPr/>
              </p14:nvContentPartPr>
              <p14:xfrm>
                <a:off x="5095971" y="3112585"/>
                <a:ext cx="252000" cy="2829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782497B-9CFB-4259-9EDD-FCFCD358238D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5077971" y="3094945"/>
                  <a:ext cx="2876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1F0EFC76-D3BE-4FA8-B7C3-B8A99A21F3E1}"/>
                    </a:ext>
                  </a:extLst>
                </p14:cNvPr>
                <p14:cNvContentPartPr/>
                <p14:nvPr/>
              </p14:nvContentPartPr>
              <p14:xfrm>
                <a:off x="4924971" y="3051745"/>
                <a:ext cx="146880" cy="11700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1F0EFC76-D3BE-4FA8-B7C3-B8A99A21F3E1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906971" y="3033745"/>
                  <a:ext cx="182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37E7FB83-5D86-4C77-A251-ABADAD1CB3DC}"/>
                    </a:ext>
                  </a:extLst>
                </p14:cNvPr>
                <p14:cNvContentPartPr/>
                <p14:nvPr/>
              </p14:nvContentPartPr>
              <p14:xfrm>
                <a:off x="5404491" y="3168025"/>
                <a:ext cx="466920" cy="11916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37E7FB83-5D86-4C77-A251-ABADAD1CB3DC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386851" y="3150025"/>
                  <a:ext cx="502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E6047E06-6800-42F3-B57C-691B8DDDCD27}"/>
                    </a:ext>
                  </a:extLst>
                </p14:cNvPr>
                <p14:cNvContentPartPr/>
                <p14:nvPr/>
              </p14:nvContentPartPr>
              <p14:xfrm>
                <a:off x="5414571" y="3096745"/>
                <a:ext cx="515160" cy="4251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E6047E06-6800-42F3-B57C-691B8DDDCD27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396571" y="3078745"/>
                  <a:ext cx="5508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DA02091-D44E-4F36-AC60-C4CC01E6403C}"/>
                    </a:ext>
                  </a:extLst>
                </p14:cNvPr>
                <p14:cNvContentPartPr/>
                <p14:nvPr/>
              </p14:nvContentPartPr>
              <p14:xfrm>
                <a:off x="4281291" y="4001065"/>
                <a:ext cx="334080" cy="3358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DA02091-D44E-4F36-AC60-C4CC01E6403C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263651" y="3983425"/>
                  <a:ext cx="3697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0DD45A4E-A802-4173-B475-7CB219100098}"/>
                    </a:ext>
                  </a:extLst>
                </p14:cNvPr>
                <p14:cNvContentPartPr/>
                <p14:nvPr/>
              </p14:nvContentPartPr>
              <p14:xfrm>
                <a:off x="4127931" y="3943465"/>
                <a:ext cx="208080" cy="10368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0DD45A4E-A802-4173-B475-7CB219100098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110291" y="3925465"/>
                  <a:ext cx="243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04DB7041-EB85-43D9-8189-ECB961587C01}"/>
                    </a:ext>
                  </a:extLst>
                </p14:cNvPr>
                <p14:cNvContentPartPr/>
                <p14:nvPr/>
              </p14:nvContentPartPr>
              <p14:xfrm>
                <a:off x="4788891" y="4199065"/>
                <a:ext cx="363600" cy="1044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04DB7041-EB85-43D9-8189-ECB961587C01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771251" y="4181065"/>
                  <a:ext cx="399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1E572CB1-9953-4FB2-A504-F8DF654EB2D8}"/>
                    </a:ext>
                  </a:extLst>
                </p14:cNvPr>
                <p14:cNvContentPartPr/>
                <p14:nvPr/>
              </p14:nvContentPartPr>
              <p14:xfrm>
                <a:off x="5395491" y="4063345"/>
                <a:ext cx="290880" cy="9216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1E572CB1-9953-4FB2-A504-F8DF654EB2D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5377491" y="4045705"/>
                  <a:ext cx="3265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46B0D8D7-D092-43BF-8157-5CD81576FE98}"/>
                    </a:ext>
                  </a:extLst>
                </p14:cNvPr>
                <p14:cNvContentPartPr/>
                <p14:nvPr/>
              </p14:nvContentPartPr>
              <p14:xfrm>
                <a:off x="5494851" y="4163785"/>
                <a:ext cx="402120" cy="1004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46B0D8D7-D092-43BF-8157-5CD81576FE98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5477211" y="4146145"/>
                  <a:ext cx="437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153600E-6ACD-49D3-947C-B6E7DED82213}"/>
                    </a:ext>
                  </a:extLst>
                </p14:cNvPr>
                <p14:cNvContentPartPr/>
                <p14:nvPr/>
              </p14:nvContentPartPr>
              <p14:xfrm>
                <a:off x="6146811" y="3703705"/>
                <a:ext cx="178200" cy="3060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153600E-6ACD-49D3-947C-B6E7DED82213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6128811" y="3685705"/>
                  <a:ext cx="2138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2EFF7D9-80D6-4939-9B9F-EC96B9E5269A}"/>
                    </a:ext>
                  </a:extLst>
                </p14:cNvPr>
                <p14:cNvContentPartPr/>
                <p14:nvPr/>
              </p14:nvContentPartPr>
              <p14:xfrm>
                <a:off x="6002091" y="3626665"/>
                <a:ext cx="263520" cy="1393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2EFF7D9-80D6-4939-9B9F-EC96B9E5269A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5984091" y="3609025"/>
                  <a:ext cx="299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A76A2862-08B8-4644-90CB-6E8D519EE2DE}"/>
                    </a:ext>
                  </a:extLst>
                </p14:cNvPr>
                <p14:cNvContentPartPr/>
                <p14:nvPr/>
              </p14:nvContentPartPr>
              <p14:xfrm>
                <a:off x="6382251" y="3838345"/>
                <a:ext cx="97560" cy="194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A76A2862-08B8-4644-90CB-6E8D519EE2DE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6364251" y="3820345"/>
                  <a:ext cx="133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3DDEFC7B-8B7B-4888-B5C2-504D86D7A5FA}"/>
                    </a:ext>
                  </a:extLst>
                </p14:cNvPr>
                <p14:cNvContentPartPr/>
                <p14:nvPr/>
              </p14:nvContentPartPr>
              <p14:xfrm>
                <a:off x="3944691" y="3148945"/>
                <a:ext cx="3188520" cy="16704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3DDEFC7B-8B7B-4888-B5C2-504D86D7A5FA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926691" y="3130945"/>
                  <a:ext cx="3224160" cy="170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D1F27D-C65A-497A-B110-849711B78E14}"/>
                  </a:ext>
                </a:extLst>
              </p14:cNvPr>
              <p14:cNvContentPartPr/>
              <p14:nvPr/>
            </p14:nvContentPartPr>
            <p14:xfrm>
              <a:off x="7088571" y="2211184"/>
              <a:ext cx="1314720" cy="1127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D1F27D-C65A-497A-B110-849711B78E14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7070571" y="2175544"/>
                <a:ext cx="135036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790835-5D4F-404A-8D3C-D53709F400C2}"/>
                  </a:ext>
                </a:extLst>
              </p14:cNvPr>
              <p14:cNvContentPartPr/>
              <p14:nvPr/>
            </p14:nvContentPartPr>
            <p14:xfrm>
              <a:off x="7187931" y="2848744"/>
              <a:ext cx="1273320" cy="82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790835-5D4F-404A-8D3C-D53709F400C2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7170291" y="2812744"/>
                <a:ext cx="1308960" cy="8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20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EA096CD-20EA-4E49-8792-656D89E49676}"/>
                  </a:ext>
                </a:extLst>
              </p14:cNvPr>
              <p14:cNvContentPartPr/>
              <p14:nvPr/>
            </p14:nvContentPartPr>
            <p14:xfrm>
              <a:off x="313731" y="5332185"/>
              <a:ext cx="175680" cy="272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EA096CD-20EA-4E49-8792-656D89E496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91" y="5296185"/>
                <a:ext cx="2113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EF3922-F854-4714-B1DD-E0FC5AD4B50D}"/>
                  </a:ext>
                </a:extLst>
              </p14:cNvPr>
              <p14:cNvContentPartPr/>
              <p14:nvPr/>
            </p14:nvContentPartPr>
            <p14:xfrm>
              <a:off x="615051" y="5428305"/>
              <a:ext cx="360" cy="3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EF3922-F854-4714-B1DD-E0FC5AD4B5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411" y="539230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DA5CB9-4F25-4C14-850C-A97519C0869B}"/>
                  </a:ext>
                </a:extLst>
              </p14:cNvPr>
              <p14:cNvContentPartPr/>
              <p14:nvPr/>
            </p14:nvContentPartPr>
            <p14:xfrm>
              <a:off x="785691" y="5087745"/>
              <a:ext cx="164520" cy="281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DA5CB9-4F25-4C14-850C-A97519C086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691" y="5052105"/>
                <a:ext cx="2001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E2F453B-8330-40C4-9C95-BD84F2650D2B}"/>
                  </a:ext>
                </a:extLst>
              </p14:cNvPr>
              <p14:cNvContentPartPr/>
              <p14:nvPr/>
            </p14:nvContentPartPr>
            <p14:xfrm>
              <a:off x="995571" y="5106105"/>
              <a:ext cx="181800" cy="198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E2F453B-8330-40C4-9C95-BD84F2650D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7931" y="5070105"/>
                <a:ext cx="217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0F5C004-1FF3-49F5-A7E0-0000ADE7F347}"/>
                  </a:ext>
                </a:extLst>
              </p14:cNvPr>
              <p14:cNvContentPartPr/>
              <p14:nvPr/>
            </p14:nvContentPartPr>
            <p14:xfrm>
              <a:off x="1303371" y="5069025"/>
              <a:ext cx="171720" cy="280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0F5C004-1FF3-49F5-A7E0-0000ADE7F3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5371" y="5033025"/>
                <a:ext cx="2073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4A7EAA-3719-4967-977E-951983F6D70A}"/>
                  </a:ext>
                </a:extLst>
              </p14:cNvPr>
              <p14:cNvContentPartPr/>
              <p14:nvPr/>
            </p14:nvContentPartPr>
            <p14:xfrm>
              <a:off x="1221651" y="4970385"/>
              <a:ext cx="252360" cy="99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4A7EAA-3719-4967-977E-951983F6D7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4011" y="4934385"/>
                <a:ext cx="288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DE0859-1F9A-4670-B26D-0238B871D272}"/>
                  </a:ext>
                </a:extLst>
              </p14:cNvPr>
              <p14:cNvContentPartPr/>
              <p14:nvPr/>
            </p14:nvContentPartPr>
            <p14:xfrm>
              <a:off x="1583811" y="5151105"/>
              <a:ext cx="360" cy="154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DE0859-1F9A-4670-B26D-0238B871D2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6171" y="5115465"/>
                <a:ext cx="3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35F823B-EB16-4152-89E2-CED5A30D1566}"/>
                  </a:ext>
                </a:extLst>
              </p14:cNvPr>
              <p14:cNvContentPartPr/>
              <p14:nvPr/>
            </p14:nvContentPartPr>
            <p14:xfrm>
              <a:off x="1683891" y="5155425"/>
              <a:ext cx="442440" cy="77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35F823B-EB16-4152-89E2-CED5A30D15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65891" y="5119425"/>
                <a:ext cx="478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4DB3BB4-DC63-41B2-8533-1568087EB8E4}"/>
                  </a:ext>
                </a:extLst>
              </p14:cNvPr>
              <p14:cNvContentPartPr/>
              <p14:nvPr/>
            </p14:nvContentPartPr>
            <p14:xfrm>
              <a:off x="1837251" y="5024025"/>
              <a:ext cx="143280" cy="287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4DB3BB4-DC63-41B2-8533-1568087EB8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9611" y="4988385"/>
                <a:ext cx="1789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EF5F373-1C9E-450A-88F0-ABA0A200A481}"/>
                  </a:ext>
                </a:extLst>
              </p14:cNvPr>
              <p14:cNvContentPartPr/>
              <p14:nvPr/>
            </p14:nvContentPartPr>
            <p14:xfrm>
              <a:off x="2397771" y="4966425"/>
              <a:ext cx="230760" cy="212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EF5F373-1C9E-450A-88F0-ABA0A200A4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0131" y="4930425"/>
                <a:ext cx="2664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55AF27C-F4F4-4AC1-AD03-2C69D8790CC2}"/>
                  </a:ext>
                </a:extLst>
              </p14:cNvPr>
              <p14:cNvContentPartPr/>
              <p14:nvPr/>
            </p14:nvContentPartPr>
            <p14:xfrm>
              <a:off x="2697651" y="5024025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55AF27C-F4F4-4AC1-AD03-2C69D8790C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79651" y="49883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499039A-70A9-4DE2-8E09-80597E03B86C}"/>
                  </a:ext>
                </a:extLst>
              </p14:cNvPr>
              <p14:cNvContentPartPr/>
              <p14:nvPr/>
            </p14:nvContentPartPr>
            <p14:xfrm>
              <a:off x="2806011" y="4861305"/>
              <a:ext cx="46080" cy="219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499039A-70A9-4DE2-8E09-80597E03B8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88371" y="4825305"/>
                <a:ext cx="81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C377023-4958-4D31-A039-AABC73D5FD13}"/>
                  </a:ext>
                </a:extLst>
              </p14:cNvPr>
              <p14:cNvContentPartPr/>
              <p14:nvPr/>
            </p14:nvContentPartPr>
            <p14:xfrm>
              <a:off x="2923731" y="4844745"/>
              <a:ext cx="254520" cy="208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C377023-4958-4D31-A039-AABC73D5FD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06091" y="4808745"/>
                <a:ext cx="2901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B197CD3-82AA-41E4-BD64-E5397A5888DE}"/>
                  </a:ext>
                </a:extLst>
              </p14:cNvPr>
              <p14:cNvContentPartPr/>
              <p14:nvPr/>
            </p14:nvContentPartPr>
            <p14:xfrm>
              <a:off x="3368691" y="4818105"/>
              <a:ext cx="180000" cy="18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B197CD3-82AA-41E4-BD64-E5397A5888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50691" y="4782105"/>
                <a:ext cx="21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B7E0550-C428-419A-977D-3D822E8CB8E3}"/>
                  </a:ext>
                </a:extLst>
              </p14:cNvPr>
              <p14:cNvContentPartPr/>
              <p14:nvPr/>
            </p14:nvContentPartPr>
            <p14:xfrm>
              <a:off x="3276891" y="4733865"/>
              <a:ext cx="307440" cy="73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B7E0550-C428-419A-977D-3D822E8CB8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59251" y="4698225"/>
                <a:ext cx="343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14A66B0-A2C9-4DA4-95D5-971D45497283}"/>
                  </a:ext>
                </a:extLst>
              </p14:cNvPr>
              <p14:cNvContentPartPr/>
              <p14:nvPr/>
            </p14:nvContentPartPr>
            <p14:xfrm>
              <a:off x="3648051" y="4970025"/>
              <a:ext cx="198720" cy="191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14A66B0-A2C9-4DA4-95D5-971D454972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30411" y="4934025"/>
                <a:ext cx="234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D229032-5F0A-4A85-AE9D-3687C327954B}"/>
                  </a:ext>
                </a:extLst>
              </p14:cNvPr>
              <p14:cNvContentPartPr/>
              <p14:nvPr/>
            </p14:nvContentPartPr>
            <p14:xfrm>
              <a:off x="4082931" y="4951665"/>
              <a:ext cx="347400" cy="9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D229032-5F0A-4A85-AE9D-3687C327954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64931" y="4916025"/>
                <a:ext cx="38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0D80D9-71C8-4387-A921-3CC87FC5D2C9}"/>
                  </a:ext>
                </a:extLst>
              </p14:cNvPr>
              <p14:cNvContentPartPr/>
              <p14:nvPr/>
            </p14:nvContentPartPr>
            <p14:xfrm>
              <a:off x="4191291" y="4852305"/>
              <a:ext cx="68040" cy="236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0D80D9-71C8-4387-A921-3CC87FC5D2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73291" y="4816665"/>
                <a:ext cx="1036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4824306-2D01-49E5-878F-C38D65F027F2}"/>
                  </a:ext>
                </a:extLst>
              </p14:cNvPr>
              <p14:cNvContentPartPr/>
              <p14:nvPr/>
            </p14:nvContentPartPr>
            <p14:xfrm>
              <a:off x="4568931" y="4790745"/>
              <a:ext cx="297000" cy="298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4824306-2D01-49E5-878F-C38D65F027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50931" y="4755105"/>
                <a:ext cx="3326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ABE07CC-7083-4A8A-9BFC-C681BA033BAD}"/>
                  </a:ext>
                </a:extLst>
              </p14:cNvPr>
              <p14:cNvContentPartPr/>
              <p14:nvPr/>
            </p14:nvContentPartPr>
            <p14:xfrm>
              <a:off x="4951971" y="4870665"/>
              <a:ext cx="9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ABE07CC-7083-4A8A-9BFC-C681BA033B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33971" y="4834665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6EB9198-BC8F-4E78-AF76-0B3B03EA0388}"/>
                  </a:ext>
                </a:extLst>
              </p14:cNvPr>
              <p14:cNvContentPartPr/>
              <p14:nvPr/>
            </p14:nvContentPartPr>
            <p14:xfrm>
              <a:off x="5079051" y="4707225"/>
              <a:ext cx="70200" cy="227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6EB9198-BC8F-4E78-AF76-0B3B03EA038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1051" y="4671585"/>
                <a:ext cx="1058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EC63376-2365-4510-BAC1-6AC948CBD84A}"/>
                  </a:ext>
                </a:extLst>
              </p14:cNvPr>
              <p14:cNvContentPartPr/>
              <p14:nvPr/>
            </p14:nvContentPartPr>
            <p14:xfrm>
              <a:off x="5220891" y="4662945"/>
              <a:ext cx="196560" cy="263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EC63376-2365-4510-BAC1-6AC948CBD8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02891" y="4627305"/>
                <a:ext cx="232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5238AE3-D292-4BFB-9270-B653EB349A4C}"/>
                  </a:ext>
                </a:extLst>
              </p14:cNvPr>
              <p14:cNvContentPartPr/>
              <p14:nvPr/>
            </p14:nvContentPartPr>
            <p14:xfrm>
              <a:off x="5596731" y="4615065"/>
              <a:ext cx="259200" cy="334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5238AE3-D292-4BFB-9270-B653EB349A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79091" y="4579065"/>
                <a:ext cx="2948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3983327-0458-4283-AA09-CB58D3A8D9E2}"/>
                  </a:ext>
                </a:extLst>
              </p14:cNvPr>
              <p14:cNvContentPartPr/>
              <p14:nvPr/>
            </p14:nvContentPartPr>
            <p14:xfrm>
              <a:off x="5585571" y="4591305"/>
              <a:ext cx="162000" cy="44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3983327-0458-4283-AA09-CB58D3A8D9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67931" y="4555305"/>
                <a:ext cx="197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656CC9D-7C68-49F5-BF31-0852A6AE535A}"/>
                  </a:ext>
                </a:extLst>
              </p14:cNvPr>
              <p14:cNvContentPartPr/>
              <p14:nvPr/>
            </p14:nvContentPartPr>
            <p14:xfrm>
              <a:off x="5902371" y="4747185"/>
              <a:ext cx="187200" cy="2512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656CC9D-7C68-49F5-BF31-0852A6AE535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84731" y="4711545"/>
                <a:ext cx="2228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A39256C-7E0D-48FB-9FF1-CEA939C9B8A7}"/>
                  </a:ext>
                </a:extLst>
              </p14:cNvPr>
              <p14:cNvContentPartPr/>
              <p14:nvPr/>
            </p14:nvContentPartPr>
            <p14:xfrm>
              <a:off x="6373251" y="4752585"/>
              <a:ext cx="347400" cy="82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A39256C-7E0D-48FB-9FF1-CEA939C9B8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55611" y="4716945"/>
                <a:ext cx="3830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65EB1C6-2A0B-43B0-8FB2-CFEE5EE3487B}"/>
                  </a:ext>
                </a:extLst>
              </p14:cNvPr>
              <p14:cNvContentPartPr/>
              <p14:nvPr/>
            </p14:nvContentPartPr>
            <p14:xfrm>
              <a:off x="6499971" y="4671225"/>
              <a:ext cx="91800" cy="225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65EB1C6-2A0B-43B0-8FB2-CFEE5EE348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1971" y="4635585"/>
                <a:ext cx="1274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509C9F7-AF92-49FF-803D-63777BDA7157}"/>
                  </a:ext>
                </a:extLst>
              </p14:cNvPr>
              <p14:cNvContentPartPr/>
              <p14:nvPr/>
            </p14:nvContentPartPr>
            <p14:xfrm>
              <a:off x="6822171" y="4544505"/>
              <a:ext cx="151560" cy="263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509C9F7-AF92-49FF-803D-63777BDA71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04531" y="4508505"/>
                <a:ext cx="1872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EB209BB-35E1-4CCE-95ED-7101FD4FD516}"/>
                  </a:ext>
                </a:extLst>
              </p14:cNvPr>
              <p14:cNvContentPartPr/>
              <p14:nvPr/>
            </p14:nvContentPartPr>
            <p14:xfrm>
              <a:off x="7121331" y="4598865"/>
              <a:ext cx="39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EB209BB-35E1-4CCE-95ED-7101FD4FD51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03331" y="456286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D6D43FB-1331-4B44-BBD2-668B98A00AAE}"/>
                  </a:ext>
                </a:extLst>
              </p14:cNvPr>
              <p14:cNvContentPartPr/>
              <p14:nvPr/>
            </p14:nvContentPartPr>
            <p14:xfrm>
              <a:off x="7251651" y="4436145"/>
              <a:ext cx="28080" cy="176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D6D43FB-1331-4B44-BBD2-668B98A00AA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33651" y="4400145"/>
                <a:ext cx="63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C0D5459-1519-46C2-8685-D886D9A689E7}"/>
                  </a:ext>
                </a:extLst>
              </p14:cNvPr>
              <p14:cNvContentPartPr/>
              <p14:nvPr/>
            </p14:nvContentPartPr>
            <p14:xfrm>
              <a:off x="7369011" y="4399785"/>
              <a:ext cx="171720" cy="314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C0D5459-1519-46C2-8685-D886D9A689E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51371" y="4363785"/>
                <a:ext cx="207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87620E6-9BF8-4804-9005-3EC804C4BBD6}"/>
                  </a:ext>
                </a:extLst>
              </p14:cNvPr>
              <p14:cNvContentPartPr/>
              <p14:nvPr/>
            </p14:nvContentPartPr>
            <p14:xfrm>
              <a:off x="7752771" y="4399785"/>
              <a:ext cx="264600" cy="297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87620E6-9BF8-4804-9005-3EC804C4BB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35131" y="4363785"/>
                <a:ext cx="3002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1BF3107-E4AC-4F13-8B2E-7BD7B0FBF6A2}"/>
                  </a:ext>
                </a:extLst>
              </p14:cNvPr>
              <p14:cNvContentPartPr/>
              <p14:nvPr/>
            </p14:nvContentPartPr>
            <p14:xfrm>
              <a:off x="7568091" y="4317705"/>
              <a:ext cx="273960" cy="27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1BF3107-E4AC-4F13-8B2E-7BD7B0FBF6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50451" y="4282065"/>
                <a:ext cx="309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0FA13B7-FF78-471C-B330-2DE5E6F1A01A}"/>
                  </a:ext>
                </a:extLst>
              </p14:cNvPr>
              <p14:cNvContentPartPr/>
              <p14:nvPr/>
            </p14:nvContentPartPr>
            <p14:xfrm>
              <a:off x="8011971" y="4444785"/>
              <a:ext cx="171720" cy="201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0FA13B7-FF78-471C-B330-2DE5E6F1A01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94331" y="4409145"/>
                <a:ext cx="207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0772D65-27B2-4A4E-9439-6330E481BEB2}"/>
                  </a:ext>
                </a:extLst>
              </p14:cNvPr>
              <p14:cNvContentPartPr/>
              <p14:nvPr/>
            </p14:nvContentPartPr>
            <p14:xfrm>
              <a:off x="8482851" y="4445865"/>
              <a:ext cx="322920" cy="44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0772D65-27B2-4A4E-9439-6330E481BEB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64851" y="4410225"/>
                <a:ext cx="358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2A0602-F9DD-441C-9554-55B6B56D3F92}"/>
                  </a:ext>
                </a:extLst>
              </p14:cNvPr>
              <p14:cNvContentPartPr/>
              <p14:nvPr/>
            </p14:nvContentPartPr>
            <p14:xfrm>
              <a:off x="8564211" y="4646025"/>
              <a:ext cx="282240" cy="52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2A0602-F9DD-441C-9554-55B6B56D3F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46571" y="4610025"/>
                <a:ext cx="317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56AF01-3642-4BDB-9765-4EB66D4E3CCB}"/>
                  </a:ext>
                </a:extLst>
              </p14:cNvPr>
              <p14:cNvContentPartPr/>
              <p14:nvPr/>
            </p14:nvContentPartPr>
            <p14:xfrm>
              <a:off x="9098451" y="4316625"/>
              <a:ext cx="263160" cy="289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56AF01-3642-4BDB-9765-4EB66D4E3CC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80451" y="4280985"/>
                <a:ext cx="2988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24336B-C1CB-4DA6-847B-883CBF01DDFD}"/>
                  </a:ext>
                </a:extLst>
              </p14:cNvPr>
              <p14:cNvContentPartPr/>
              <p14:nvPr/>
            </p14:nvContentPartPr>
            <p14:xfrm>
              <a:off x="9017091" y="4226625"/>
              <a:ext cx="217080" cy="73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24336B-C1CB-4DA6-847B-883CBF01DDF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99091" y="4190625"/>
                <a:ext cx="252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38DFEA8-8B79-4A3C-9C1B-81548762C005}"/>
                  </a:ext>
                </a:extLst>
              </p14:cNvPr>
              <p14:cNvContentPartPr/>
              <p14:nvPr/>
            </p14:nvContentPartPr>
            <p14:xfrm>
              <a:off x="9246411" y="4304025"/>
              <a:ext cx="169920" cy="200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38DFEA8-8B79-4A3C-9C1B-81548762C0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28411" y="4268385"/>
                <a:ext cx="2055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AD71BFD-7FAC-439C-B768-443035E64E6C}"/>
                  </a:ext>
                </a:extLst>
              </p14:cNvPr>
              <p14:cNvContentPartPr/>
              <p14:nvPr/>
            </p14:nvContentPartPr>
            <p14:xfrm>
              <a:off x="9496611" y="4354425"/>
              <a:ext cx="35280" cy="1436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AD71BFD-7FAC-439C-B768-443035E64E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478971" y="4318785"/>
                <a:ext cx="709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0E30E36-3861-4F5A-957D-D936891D587B}"/>
                  </a:ext>
                </a:extLst>
              </p14:cNvPr>
              <p14:cNvContentPartPr/>
              <p14:nvPr/>
            </p14:nvContentPartPr>
            <p14:xfrm>
              <a:off x="9804771" y="4027185"/>
              <a:ext cx="892080" cy="4496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0E30E36-3861-4F5A-957D-D936891D587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86771" y="3991185"/>
                <a:ext cx="9277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483044-0321-478B-B3DB-D15D5D347215}"/>
                  </a:ext>
                </a:extLst>
              </p14:cNvPr>
              <p14:cNvContentPartPr/>
              <p14:nvPr/>
            </p14:nvContentPartPr>
            <p14:xfrm>
              <a:off x="10909251" y="3847545"/>
              <a:ext cx="59400" cy="108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483044-0321-478B-B3DB-D15D5D34721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91251" y="3811545"/>
                <a:ext cx="95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920A066-C3E2-40B0-AA1B-F57EB22BFB3D}"/>
                  </a:ext>
                </a:extLst>
              </p14:cNvPr>
              <p14:cNvContentPartPr/>
              <p14:nvPr/>
            </p14:nvContentPartPr>
            <p14:xfrm>
              <a:off x="10827531" y="3428505"/>
              <a:ext cx="505800" cy="6091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920A066-C3E2-40B0-AA1B-F57EB22BFB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09891" y="3392865"/>
                <a:ext cx="54144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749B3A7-81A2-4C83-90B1-8C2637BC9CFF}"/>
                  </a:ext>
                </a:extLst>
              </p14:cNvPr>
              <p14:cNvContentPartPr/>
              <p14:nvPr/>
            </p14:nvContentPartPr>
            <p14:xfrm>
              <a:off x="11122371" y="3702825"/>
              <a:ext cx="83520" cy="110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749B3A7-81A2-4C83-90B1-8C2637BC9C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04731" y="3666825"/>
                <a:ext cx="119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635716D-3D92-4249-9CD4-3CCF54C9FA61}"/>
                  </a:ext>
                </a:extLst>
              </p14:cNvPr>
              <p14:cNvContentPartPr/>
              <p14:nvPr/>
            </p14:nvContentPartPr>
            <p14:xfrm>
              <a:off x="387531" y="5874904"/>
              <a:ext cx="257400" cy="301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635716D-3D92-4249-9CD4-3CCF54C9FA6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69531" y="5839264"/>
                <a:ext cx="293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7913000-F8B5-446A-B432-50974BFA4586}"/>
                  </a:ext>
                </a:extLst>
              </p14:cNvPr>
              <p14:cNvContentPartPr/>
              <p14:nvPr/>
            </p14:nvContentPartPr>
            <p14:xfrm>
              <a:off x="805491" y="5992984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7913000-F8B5-446A-B432-50974BFA45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7491" y="59573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513A249-7147-4B76-929E-4B3050003737}"/>
                  </a:ext>
                </a:extLst>
              </p14:cNvPr>
              <p14:cNvContentPartPr/>
              <p14:nvPr/>
            </p14:nvContentPartPr>
            <p14:xfrm>
              <a:off x="931851" y="5793904"/>
              <a:ext cx="60480" cy="223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513A249-7147-4B76-929E-4B305000373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14211" y="5758264"/>
                <a:ext cx="96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74CB39C-05BD-42BD-966D-4769803F6F72}"/>
                  </a:ext>
                </a:extLst>
              </p14:cNvPr>
              <p14:cNvContentPartPr/>
              <p14:nvPr/>
            </p14:nvContentPartPr>
            <p14:xfrm>
              <a:off x="1076931" y="5755744"/>
              <a:ext cx="308160" cy="183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74CB39C-05BD-42BD-966D-4769803F6F7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59291" y="5719744"/>
                <a:ext cx="3438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40596BD-749A-4294-A6A5-A0A98E3DCCBF}"/>
                  </a:ext>
                </a:extLst>
              </p14:cNvPr>
              <p14:cNvContentPartPr/>
              <p14:nvPr/>
            </p14:nvContentPartPr>
            <p14:xfrm>
              <a:off x="1574091" y="5748544"/>
              <a:ext cx="180360" cy="232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40596BD-749A-4294-A6A5-A0A98E3DCCB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56091" y="5712544"/>
                <a:ext cx="2160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BC27AA2-8530-42BA-BC84-97DC319B4702}"/>
                  </a:ext>
                </a:extLst>
              </p14:cNvPr>
              <p14:cNvContentPartPr/>
              <p14:nvPr/>
            </p14:nvContentPartPr>
            <p14:xfrm>
              <a:off x="1502451" y="5651704"/>
              <a:ext cx="129240" cy="70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BC27AA2-8530-42BA-BC84-97DC319B470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484451" y="5615704"/>
                <a:ext cx="164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4A58E60-009E-4C0E-B35D-B16404E86853}"/>
                  </a:ext>
                </a:extLst>
              </p14:cNvPr>
              <p14:cNvContentPartPr/>
              <p14:nvPr/>
            </p14:nvContentPartPr>
            <p14:xfrm>
              <a:off x="1801251" y="5703184"/>
              <a:ext cx="44640" cy="208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4A58E60-009E-4C0E-B35D-B16404E8685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83251" y="5667544"/>
                <a:ext cx="802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12E6412-3939-45A1-86DC-2AE4E224D288}"/>
                  </a:ext>
                </a:extLst>
              </p14:cNvPr>
              <p14:cNvContentPartPr/>
              <p14:nvPr/>
            </p14:nvContentPartPr>
            <p14:xfrm>
              <a:off x="1991331" y="5741344"/>
              <a:ext cx="354240" cy="61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12E6412-3939-45A1-86DC-2AE4E224D28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973691" y="5705344"/>
                <a:ext cx="389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272C203-C699-4BEF-903A-5568AB11A5C8}"/>
                  </a:ext>
                </a:extLst>
              </p14:cNvPr>
              <p14:cNvContentPartPr/>
              <p14:nvPr/>
            </p14:nvContentPartPr>
            <p14:xfrm>
              <a:off x="2172051" y="5658184"/>
              <a:ext cx="63000" cy="275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272C203-C699-4BEF-903A-5568AB11A5C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154411" y="5622184"/>
                <a:ext cx="986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C870D52-5A1E-4D91-8F78-1840FB993D60}"/>
                  </a:ext>
                </a:extLst>
              </p14:cNvPr>
              <p14:cNvContentPartPr/>
              <p14:nvPr/>
            </p14:nvContentPartPr>
            <p14:xfrm>
              <a:off x="2653011" y="5504104"/>
              <a:ext cx="165960" cy="321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C870D52-5A1E-4D91-8F78-1840FB993D6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635371" y="5468464"/>
                <a:ext cx="2016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77CDD34-548B-4CB7-A246-A36C728BD20A}"/>
                  </a:ext>
                </a:extLst>
              </p14:cNvPr>
              <p14:cNvContentPartPr/>
              <p14:nvPr/>
            </p14:nvContentPartPr>
            <p14:xfrm>
              <a:off x="3023451" y="5631184"/>
              <a:ext cx="9360" cy="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77CDD34-548B-4CB7-A246-A36C728BD2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05811" y="5595184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A1B1505-4A5E-4629-A667-26AAF350E3AC}"/>
                  </a:ext>
                </a:extLst>
              </p14:cNvPr>
              <p14:cNvContentPartPr/>
              <p14:nvPr/>
            </p14:nvContentPartPr>
            <p14:xfrm>
              <a:off x="3058371" y="5350024"/>
              <a:ext cx="239400" cy="398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A1B1505-4A5E-4629-A667-26AAF350E3A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40371" y="5314384"/>
                <a:ext cx="2750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01B3336-AFC0-494A-A3C8-11081DA535F1}"/>
                  </a:ext>
                </a:extLst>
              </p14:cNvPr>
              <p14:cNvContentPartPr/>
              <p14:nvPr/>
            </p14:nvContentPartPr>
            <p14:xfrm>
              <a:off x="2951091" y="5446144"/>
              <a:ext cx="360" cy="3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01B3336-AFC0-494A-A3C8-11081DA535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3451" y="541050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53DFCC7-E39B-4772-AC75-DF4B237C9403}"/>
                  </a:ext>
                </a:extLst>
              </p14:cNvPr>
              <p14:cNvContentPartPr/>
              <p14:nvPr/>
            </p14:nvContentPartPr>
            <p14:xfrm>
              <a:off x="3392451" y="5388184"/>
              <a:ext cx="150480" cy="421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53DFCC7-E39B-4772-AC75-DF4B237C940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374811" y="5352544"/>
                <a:ext cx="1861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0760794-B9D1-41D4-BC48-C4A818A2E166}"/>
                  </a:ext>
                </a:extLst>
              </p14:cNvPr>
              <p14:cNvContentPartPr/>
              <p14:nvPr/>
            </p14:nvContentPartPr>
            <p14:xfrm>
              <a:off x="3684411" y="5499424"/>
              <a:ext cx="202680" cy="193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0760794-B9D1-41D4-BC48-C4A818A2E16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666771" y="5463424"/>
                <a:ext cx="2383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A8717C7-5AF8-43B4-A389-D5FD7241FD33}"/>
                  </a:ext>
                </a:extLst>
              </p14:cNvPr>
              <p14:cNvContentPartPr/>
              <p14:nvPr/>
            </p14:nvContentPartPr>
            <p14:xfrm>
              <a:off x="3603051" y="5416984"/>
              <a:ext cx="278640" cy="424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A8717C7-5AF8-43B4-A389-D5FD7241FD33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585051" y="5381344"/>
                <a:ext cx="314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F1F4265-1969-4574-83DE-CF5810A0C27D}"/>
                  </a:ext>
                </a:extLst>
              </p14:cNvPr>
              <p14:cNvContentPartPr/>
              <p14:nvPr/>
            </p14:nvContentPartPr>
            <p14:xfrm>
              <a:off x="4073931" y="5558104"/>
              <a:ext cx="208080" cy="138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F1F4265-1969-4574-83DE-CF5810A0C27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055931" y="5522104"/>
                <a:ext cx="243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3F21E26-F313-43F1-B2BC-B8F540A42A1B}"/>
                  </a:ext>
                </a:extLst>
              </p14:cNvPr>
              <p14:cNvContentPartPr/>
              <p14:nvPr/>
            </p14:nvContentPartPr>
            <p14:xfrm>
              <a:off x="4435731" y="5566384"/>
              <a:ext cx="284040" cy="65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3F21E26-F313-43F1-B2BC-B8F540A42A1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418091" y="5530384"/>
                <a:ext cx="3196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C3EF9CC-FE64-4DF9-BA53-BEA54A4F46A7}"/>
                  </a:ext>
                </a:extLst>
              </p14:cNvPr>
              <p14:cNvContentPartPr/>
              <p14:nvPr/>
            </p14:nvContentPartPr>
            <p14:xfrm>
              <a:off x="4580811" y="5459104"/>
              <a:ext cx="40680" cy="185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C3EF9CC-FE64-4DF9-BA53-BEA54A4F46A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562811" y="5423104"/>
                <a:ext cx="763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53CBA94-9ECA-490F-9139-AF1A8F662399}"/>
                  </a:ext>
                </a:extLst>
              </p14:cNvPr>
              <p14:cNvContentPartPr/>
              <p14:nvPr/>
            </p14:nvContentPartPr>
            <p14:xfrm>
              <a:off x="4840371" y="5401864"/>
              <a:ext cx="239400" cy="192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53CBA94-9ECA-490F-9139-AF1A8F66239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822731" y="5365864"/>
                <a:ext cx="275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05EA525-DC3B-4D6C-A053-0391A07D7458}"/>
                  </a:ext>
                </a:extLst>
              </p14:cNvPr>
              <p14:cNvContentPartPr/>
              <p14:nvPr/>
            </p14:nvContentPartPr>
            <p14:xfrm>
              <a:off x="5250771" y="5449744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05EA525-DC3B-4D6C-A053-0391A07D74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32771" y="54137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2E61F18-5612-4530-9430-5C0BF19CDEF3}"/>
                  </a:ext>
                </a:extLst>
              </p14:cNvPr>
              <p14:cNvContentPartPr/>
              <p14:nvPr/>
            </p14:nvContentPartPr>
            <p14:xfrm>
              <a:off x="5359491" y="5332024"/>
              <a:ext cx="55440" cy="2642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2E61F18-5612-4530-9430-5C0BF19CDEF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41491" y="5296024"/>
                <a:ext cx="910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7958116-359F-4F25-90B6-B19C4233E268}"/>
                  </a:ext>
                </a:extLst>
              </p14:cNvPr>
              <p14:cNvContentPartPr/>
              <p14:nvPr/>
            </p14:nvContentPartPr>
            <p14:xfrm>
              <a:off x="5513211" y="5251744"/>
              <a:ext cx="292680" cy="264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7958116-359F-4F25-90B6-B19C4233E26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95211" y="5215744"/>
                <a:ext cx="3283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130E05E-D449-40EA-A4DA-B41D915BF6FE}"/>
                  </a:ext>
                </a:extLst>
              </p14:cNvPr>
              <p14:cNvContentPartPr/>
              <p14:nvPr/>
            </p14:nvContentPartPr>
            <p14:xfrm>
              <a:off x="5947011" y="5247784"/>
              <a:ext cx="201240" cy="185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130E05E-D449-40EA-A4DA-B41D915BF6F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29371" y="5212144"/>
                <a:ext cx="2368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78CB185-D2D0-4779-A671-B63AF6900B14}"/>
                  </a:ext>
                </a:extLst>
              </p14:cNvPr>
              <p14:cNvContentPartPr/>
              <p14:nvPr/>
            </p14:nvContentPartPr>
            <p14:xfrm>
              <a:off x="5857371" y="5187664"/>
              <a:ext cx="218520" cy="36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78CB185-D2D0-4779-A671-B63AF6900B1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39371" y="5151664"/>
                <a:ext cx="254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43ED8F8-7550-4C83-B2E1-2B03D4FCB66A}"/>
                  </a:ext>
                </a:extLst>
              </p14:cNvPr>
              <p14:cNvContentPartPr/>
              <p14:nvPr/>
            </p14:nvContentPartPr>
            <p14:xfrm>
              <a:off x="6192171" y="5279824"/>
              <a:ext cx="136440" cy="192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43ED8F8-7550-4C83-B2E1-2B03D4FCB66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174531" y="5244184"/>
                <a:ext cx="172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012ACDF-C1A3-4C5F-8C61-464BBA96A597}"/>
                  </a:ext>
                </a:extLst>
              </p14:cNvPr>
              <p14:cNvContentPartPr/>
              <p14:nvPr/>
            </p14:nvContentPartPr>
            <p14:xfrm>
              <a:off x="6536331" y="5377384"/>
              <a:ext cx="346680" cy="18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012ACDF-C1A3-4C5F-8C61-464BBA96A59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18331" y="5341384"/>
                <a:ext cx="3823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B35BF23-83AB-4C6D-BE55-069408D8D696}"/>
                  </a:ext>
                </a:extLst>
              </p14:cNvPr>
              <p14:cNvContentPartPr/>
              <p14:nvPr/>
            </p14:nvContentPartPr>
            <p14:xfrm>
              <a:off x="6726411" y="5259664"/>
              <a:ext cx="49320" cy="2498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B35BF23-83AB-4C6D-BE55-069408D8D69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708771" y="5224024"/>
                <a:ext cx="849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F3BB6F5-8CDD-4FC0-8865-041F44699211}"/>
                  </a:ext>
                </a:extLst>
              </p14:cNvPr>
              <p14:cNvContentPartPr/>
              <p14:nvPr/>
            </p14:nvContentPartPr>
            <p14:xfrm>
              <a:off x="7053291" y="5169304"/>
              <a:ext cx="136080" cy="236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F3BB6F5-8CDD-4FC0-8865-041F4469921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035651" y="5133304"/>
                <a:ext cx="171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D2B0D6E-1CBA-4A48-8316-26E7943A6A8B}"/>
                  </a:ext>
                </a:extLst>
              </p14:cNvPr>
              <p14:cNvContentPartPr/>
              <p14:nvPr/>
            </p14:nvContentPartPr>
            <p14:xfrm>
              <a:off x="7233291" y="5278024"/>
              <a:ext cx="3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D2B0D6E-1CBA-4A48-8316-26E7943A6A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15291" y="52420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AC9D630-6260-4044-BA93-5F7C8E40426A}"/>
                  </a:ext>
                </a:extLst>
              </p14:cNvPr>
              <p14:cNvContentPartPr/>
              <p14:nvPr/>
            </p14:nvContentPartPr>
            <p14:xfrm>
              <a:off x="7333011" y="5169304"/>
              <a:ext cx="36360" cy="172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AC9D630-6260-4044-BA93-5F7C8E40426A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315371" y="5133304"/>
                <a:ext cx="72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D056806-44BD-4435-9D28-D2FC3154DBA5}"/>
                  </a:ext>
                </a:extLst>
              </p14:cNvPr>
              <p14:cNvContentPartPr/>
              <p14:nvPr/>
            </p14:nvContentPartPr>
            <p14:xfrm>
              <a:off x="7496091" y="5083264"/>
              <a:ext cx="185760" cy="258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D056806-44BD-4435-9D28-D2FC3154DBA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478091" y="5047624"/>
                <a:ext cx="2214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D20A8C3-0A0B-4722-BD8C-61DDBC021E9C}"/>
                  </a:ext>
                </a:extLst>
              </p14:cNvPr>
              <p14:cNvContentPartPr/>
              <p14:nvPr/>
            </p14:nvContentPartPr>
            <p14:xfrm>
              <a:off x="7874811" y="5029984"/>
              <a:ext cx="271080" cy="3297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D20A8C3-0A0B-4722-BD8C-61DDBC021E9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857171" y="4994344"/>
                <a:ext cx="3067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CA02D08-8099-46BD-919B-1E440267BEDD}"/>
                  </a:ext>
                </a:extLst>
              </p14:cNvPr>
              <p14:cNvContentPartPr/>
              <p14:nvPr/>
            </p14:nvContentPartPr>
            <p14:xfrm>
              <a:off x="7794891" y="5000464"/>
              <a:ext cx="340920" cy="514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CA02D08-8099-46BD-919B-1E440267BED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776891" y="4964464"/>
                <a:ext cx="376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F11A65B-D9EF-416C-90CB-D4AC9CA294EB}"/>
                  </a:ext>
                </a:extLst>
              </p14:cNvPr>
              <p14:cNvContentPartPr/>
              <p14:nvPr/>
            </p14:nvContentPartPr>
            <p14:xfrm>
              <a:off x="8147691" y="5141944"/>
              <a:ext cx="185400" cy="1904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F11A65B-D9EF-416C-90CB-D4AC9CA294E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129691" y="5106304"/>
                <a:ext cx="2210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2A6DE41-C12B-4AAE-A18B-E06BA58C8926}"/>
                  </a:ext>
                </a:extLst>
              </p14:cNvPr>
              <p14:cNvContentPartPr/>
              <p14:nvPr/>
            </p14:nvContentPartPr>
            <p14:xfrm>
              <a:off x="8536851" y="5072824"/>
              <a:ext cx="90000" cy="33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2A6DE41-C12B-4AAE-A18B-E06BA58C892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519211" y="5036824"/>
                <a:ext cx="1256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69977B3-6888-4E17-9E2B-9A42EB9B14A6}"/>
                  </a:ext>
                </a:extLst>
              </p14:cNvPr>
              <p14:cNvContentPartPr/>
              <p14:nvPr/>
            </p14:nvContentPartPr>
            <p14:xfrm>
              <a:off x="8509851" y="5215744"/>
              <a:ext cx="189000" cy="442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69977B3-6888-4E17-9E2B-9A42EB9B14A6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492211" y="5180104"/>
                <a:ext cx="224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1ED499F-2030-48EB-BCDF-C45290CC1496}"/>
                  </a:ext>
                </a:extLst>
              </p14:cNvPr>
              <p14:cNvContentPartPr/>
              <p14:nvPr/>
            </p14:nvContentPartPr>
            <p14:xfrm>
              <a:off x="9215451" y="4770784"/>
              <a:ext cx="343080" cy="292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1ED499F-2030-48EB-BCDF-C45290CC149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97451" y="4735144"/>
                <a:ext cx="378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7F4FB21-9C4A-463D-ACF1-71A278ED785D}"/>
                  </a:ext>
                </a:extLst>
              </p14:cNvPr>
              <p14:cNvContentPartPr/>
              <p14:nvPr/>
            </p14:nvContentPartPr>
            <p14:xfrm>
              <a:off x="9252531" y="4761784"/>
              <a:ext cx="217800" cy="9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7F4FB21-9C4A-463D-ACF1-71A278ED785D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234531" y="4725784"/>
                <a:ext cx="2534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80C7AE9-7A3F-416D-B176-6503F873069A}"/>
                  </a:ext>
                </a:extLst>
              </p14:cNvPr>
              <p14:cNvContentPartPr/>
              <p14:nvPr/>
            </p14:nvContentPartPr>
            <p14:xfrm>
              <a:off x="9641331" y="4845304"/>
              <a:ext cx="235440" cy="311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80C7AE9-7A3F-416D-B176-6503F873069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623691" y="4809664"/>
                <a:ext cx="2710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C269C36-0782-47FD-93EE-42D8A3D0FD4E}"/>
                  </a:ext>
                </a:extLst>
              </p14:cNvPr>
              <p14:cNvContentPartPr/>
              <p14:nvPr/>
            </p14:nvContentPartPr>
            <p14:xfrm>
              <a:off x="10121571" y="4725064"/>
              <a:ext cx="682920" cy="3362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C269C36-0782-47FD-93EE-42D8A3D0FD4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103571" y="4689064"/>
                <a:ext cx="7185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A89B5A0-1F82-4C1E-A981-38487440F840}"/>
                  </a:ext>
                </a:extLst>
              </p14:cNvPr>
              <p14:cNvContentPartPr/>
              <p14:nvPr/>
            </p14:nvContentPartPr>
            <p14:xfrm>
              <a:off x="11235051" y="4536064"/>
              <a:ext cx="300240" cy="317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A89B5A0-1F82-4C1E-A981-38487440F840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1217051" y="4500064"/>
                <a:ext cx="3358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1E1CC62-CB09-428C-A3B8-549AE048386D}"/>
                  </a:ext>
                </a:extLst>
              </p14:cNvPr>
              <p14:cNvContentPartPr/>
              <p14:nvPr/>
            </p14:nvContentPartPr>
            <p14:xfrm>
              <a:off x="10909251" y="4426264"/>
              <a:ext cx="669960" cy="591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1E1CC62-CB09-428C-A3B8-549AE048386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891611" y="4390624"/>
                <a:ext cx="70560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41E4706-F186-4DC5-9742-37B85C3EED10}"/>
                  </a:ext>
                </a:extLst>
              </p14:cNvPr>
              <p14:cNvContentPartPr/>
              <p14:nvPr/>
            </p14:nvContentPartPr>
            <p14:xfrm>
              <a:off x="559251" y="6256504"/>
              <a:ext cx="266040" cy="254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41E4706-F186-4DC5-9742-37B85C3EED10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41611" y="6220504"/>
                <a:ext cx="3016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0849ED2-32F9-4675-BC61-2669DF0419D6}"/>
                  </a:ext>
                </a:extLst>
              </p14:cNvPr>
              <p14:cNvContentPartPr/>
              <p14:nvPr/>
            </p14:nvContentPartPr>
            <p14:xfrm>
              <a:off x="896211" y="6355144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0849ED2-32F9-4675-BC61-2669DF04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8211" y="63191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34C3675-1C59-4D74-8419-598BD8A4363D}"/>
                  </a:ext>
                </a:extLst>
              </p14:cNvPr>
              <p14:cNvContentPartPr/>
              <p14:nvPr/>
            </p14:nvContentPartPr>
            <p14:xfrm>
              <a:off x="1049571" y="6237424"/>
              <a:ext cx="97200" cy="218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34C3675-1C59-4D74-8419-598BD8A4363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31931" y="6201424"/>
                <a:ext cx="1328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571D23F-2A8B-4336-AC74-D55DEA39C57D}"/>
                  </a:ext>
                </a:extLst>
              </p14:cNvPr>
              <p14:cNvContentPartPr/>
              <p14:nvPr/>
            </p14:nvContentPartPr>
            <p14:xfrm>
              <a:off x="1176651" y="6274864"/>
              <a:ext cx="227520" cy="131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571D23F-2A8B-4336-AC74-D55DEA39C57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59011" y="6238864"/>
                <a:ext cx="2631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26C4540-7C34-4DC1-829C-E726CB8AECE0}"/>
                  </a:ext>
                </a:extLst>
              </p14:cNvPr>
              <p14:cNvContentPartPr/>
              <p14:nvPr/>
            </p14:nvContentPartPr>
            <p14:xfrm>
              <a:off x="1556811" y="6221224"/>
              <a:ext cx="203040" cy="196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26C4540-7C34-4DC1-829C-E726CB8AECE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39171" y="6185224"/>
                <a:ext cx="2386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0B4C032-03BD-45B6-BDB4-31F4ADF04088}"/>
                  </a:ext>
                </a:extLst>
              </p14:cNvPr>
              <p14:cNvContentPartPr/>
              <p14:nvPr/>
            </p14:nvContentPartPr>
            <p14:xfrm>
              <a:off x="1502451" y="6100984"/>
              <a:ext cx="190800" cy="918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0B4C032-03BD-45B6-BDB4-31F4ADF0408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484451" y="6064984"/>
                <a:ext cx="226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EA927E5-7C2E-4DE6-89DC-7674393B610D}"/>
                  </a:ext>
                </a:extLst>
              </p14:cNvPr>
              <p14:cNvContentPartPr/>
              <p14:nvPr/>
            </p14:nvContentPartPr>
            <p14:xfrm>
              <a:off x="1819251" y="6183064"/>
              <a:ext cx="16920" cy="36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EA927E5-7C2E-4DE6-89DC-7674393B610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801611" y="6147064"/>
                <a:ext cx="525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1269D20-39E6-487D-9B6A-C485B4D154F1}"/>
                  </a:ext>
                </a:extLst>
              </p14:cNvPr>
              <p14:cNvContentPartPr/>
              <p14:nvPr/>
            </p14:nvContentPartPr>
            <p14:xfrm>
              <a:off x="2027691" y="6179104"/>
              <a:ext cx="423720" cy="496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1269D20-39E6-487D-9B6A-C485B4D154F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009691" y="6143104"/>
                <a:ext cx="459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EFB172D-C0FE-4684-A21C-006CD4776E29}"/>
                  </a:ext>
                </a:extLst>
              </p14:cNvPr>
              <p14:cNvContentPartPr/>
              <p14:nvPr/>
            </p14:nvContentPartPr>
            <p14:xfrm>
              <a:off x="2235771" y="6092704"/>
              <a:ext cx="45720" cy="135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EFB172D-C0FE-4684-A21C-006CD4776E2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217771" y="6056704"/>
                <a:ext cx="813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03B8EE8-76BA-4B7F-9937-5CB827998A2C}"/>
                  </a:ext>
                </a:extLst>
              </p14:cNvPr>
              <p14:cNvContentPartPr/>
              <p14:nvPr/>
            </p14:nvContentPartPr>
            <p14:xfrm>
              <a:off x="2749491" y="5945464"/>
              <a:ext cx="376560" cy="248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03B8EE8-76BA-4B7F-9937-5CB827998A2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731491" y="5909464"/>
                <a:ext cx="412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5246547-292E-45CD-9623-C289A7FCDA40}"/>
                  </a:ext>
                </a:extLst>
              </p14:cNvPr>
              <p14:cNvContentPartPr/>
              <p14:nvPr/>
            </p14:nvContentPartPr>
            <p14:xfrm>
              <a:off x="3306771" y="6110704"/>
              <a:ext cx="43200" cy="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5246547-292E-45CD-9623-C289A7FCDA4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288771" y="6075064"/>
                <a:ext cx="78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C4F5C04-0D5E-46B5-A585-CD032EAD81F2}"/>
                  </a:ext>
                </a:extLst>
              </p14:cNvPr>
              <p14:cNvContentPartPr/>
              <p14:nvPr/>
            </p14:nvContentPartPr>
            <p14:xfrm>
              <a:off x="3550491" y="6019984"/>
              <a:ext cx="51840" cy="136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C4F5C04-0D5E-46B5-A585-CD032EAD81F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32851" y="5984344"/>
                <a:ext cx="87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F3C072D-0A62-48A1-B6DB-4001769D4AC9}"/>
                  </a:ext>
                </a:extLst>
              </p14:cNvPr>
              <p14:cNvContentPartPr/>
              <p14:nvPr/>
            </p14:nvContentPartPr>
            <p14:xfrm>
              <a:off x="3765771" y="5983624"/>
              <a:ext cx="299160" cy="1555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F3C072D-0A62-48A1-B6DB-4001769D4AC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748131" y="5947984"/>
                <a:ext cx="334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D89D4DD-A41D-4416-987F-7A4216FE7E44}"/>
                  </a:ext>
                </a:extLst>
              </p14:cNvPr>
              <p14:cNvContentPartPr/>
              <p14:nvPr/>
            </p14:nvContentPartPr>
            <p14:xfrm>
              <a:off x="4194171" y="5958064"/>
              <a:ext cx="203400" cy="1479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D89D4DD-A41D-4416-987F-7A4216FE7E4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176531" y="5922064"/>
                <a:ext cx="2390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536EAEC-A4D2-4C3D-B242-1FF8B536A1CC}"/>
                  </a:ext>
                </a:extLst>
              </p14:cNvPr>
              <p14:cNvContentPartPr/>
              <p14:nvPr/>
            </p14:nvContentPartPr>
            <p14:xfrm>
              <a:off x="4118931" y="5868784"/>
              <a:ext cx="147960" cy="43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536EAEC-A4D2-4C3D-B242-1FF8B536A1C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01291" y="5833144"/>
                <a:ext cx="1836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D4B385E-EA32-4C6B-9A60-8C3C4DE68695}"/>
                  </a:ext>
                </a:extLst>
              </p14:cNvPr>
              <p14:cNvContentPartPr/>
              <p14:nvPr/>
            </p14:nvContentPartPr>
            <p14:xfrm>
              <a:off x="4517451" y="5975704"/>
              <a:ext cx="158760" cy="93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D4B385E-EA32-4C6B-9A60-8C3C4DE6869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99451" y="5939704"/>
                <a:ext cx="1944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AD007AB-FA22-4A05-9629-6B246E6A12E8}"/>
                  </a:ext>
                </a:extLst>
              </p14:cNvPr>
              <p14:cNvContentPartPr/>
              <p14:nvPr/>
            </p14:nvContentPartPr>
            <p14:xfrm>
              <a:off x="4897611" y="5994784"/>
              <a:ext cx="302040" cy="622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AD007AB-FA22-4A05-9629-6B246E6A12E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879611" y="5958784"/>
                <a:ext cx="337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3A16E41-16E1-41E2-BD79-C990498DE165}"/>
                  </a:ext>
                </a:extLst>
              </p14:cNvPr>
              <p14:cNvContentPartPr/>
              <p14:nvPr/>
            </p14:nvContentPartPr>
            <p14:xfrm>
              <a:off x="4996971" y="5875264"/>
              <a:ext cx="91440" cy="191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3A16E41-16E1-41E2-BD79-C990498DE16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979331" y="5839624"/>
                <a:ext cx="1270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F13E63B-5EAB-46ED-800E-9CC18711F3F8}"/>
                  </a:ext>
                </a:extLst>
              </p14:cNvPr>
              <p14:cNvContentPartPr/>
              <p14:nvPr/>
            </p14:nvContentPartPr>
            <p14:xfrm>
              <a:off x="5358771" y="5839264"/>
              <a:ext cx="119160" cy="139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F13E63B-5EAB-46ED-800E-9CC18711F3F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341131" y="5803264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783AC05-32CF-4A64-BA46-1E2E073EC3C3}"/>
                  </a:ext>
                </a:extLst>
              </p14:cNvPr>
              <p14:cNvContentPartPr/>
              <p14:nvPr/>
            </p14:nvContentPartPr>
            <p14:xfrm>
              <a:off x="5558571" y="5947984"/>
              <a:ext cx="360" cy="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783AC05-32CF-4A64-BA46-1E2E073EC3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40931" y="59119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BD7E869-0287-42B6-AF85-7D047A98876E}"/>
                  </a:ext>
                </a:extLst>
              </p14:cNvPr>
              <p14:cNvContentPartPr/>
              <p14:nvPr/>
            </p14:nvContentPartPr>
            <p14:xfrm>
              <a:off x="5638851" y="5621824"/>
              <a:ext cx="206640" cy="3189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BD7E869-0287-42B6-AF85-7D047A98876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621211" y="5586184"/>
                <a:ext cx="2422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2B47A38-57BD-49D8-AA59-C2A2DC995BCC}"/>
                  </a:ext>
                </a:extLst>
              </p14:cNvPr>
              <p14:cNvContentPartPr/>
              <p14:nvPr/>
            </p14:nvContentPartPr>
            <p14:xfrm>
              <a:off x="5947371" y="5766544"/>
              <a:ext cx="154800" cy="2628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2B47A38-57BD-49D8-AA59-C2A2DC995BC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929731" y="5730904"/>
                <a:ext cx="1904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C350AFD-8AF3-43DB-81B3-30940EE3453B}"/>
                  </a:ext>
                </a:extLst>
              </p14:cNvPr>
              <p14:cNvContentPartPr/>
              <p14:nvPr/>
            </p14:nvContentPartPr>
            <p14:xfrm>
              <a:off x="6228171" y="5787784"/>
              <a:ext cx="162720" cy="258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C350AFD-8AF3-43DB-81B3-30940EE3453B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210531" y="5752144"/>
                <a:ext cx="198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DBF3D2D-0BD7-499B-8243-E2ED05255F30}"/>
                  </a:ext>
                </a:extLst>
              </p14:cNvPr>
              <p14:cNvContentPartPr/>
              <p14:nvPr/>
            </p14:nvContentPartPr>
            <p14:xfrm>
              <a:off x="6201171" y="5738824"/>
              <a:ext cx="154080" cy="464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DBF3D2D-0BD7-499B-8243-E2ED05255F30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183531" y="5702824"/>
                <a:ext cx="1897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BD604CE-D784-447A-A984-6DEBD0C25B85}"/>
                  </a:ext>
                </a:extLst>
              </p14:cNvPr>
              <p14:cNvContentPartPr/>
              <p14:nvPr/>
            </p14:nvContentPartPr>
            <p14:xfrm>
              <a:off x="6409611" y="5794624"/>
              <a:ext cx="181440" cy="2077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BD604CE-D784-447A-A984-6DEBD0C25B8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391611" y="5758984"/>
                <a:ext cx="2170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E80C23A-440B-4BDD-8E1C-A5E1D7465D3B}"/>
                  </a:ext>
                </a:extLst>
              </p14:cNvPr>
              <p14:cNvContentPartPr/>
              <p14:nvPr/>
            </p14:nvContentPartPr>
            <p14:xfrm>
              <a:off x="6961851" y="5812984"/>
              <a:ext cx="306360" cy="536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E80C23A-440B-4BDD-8E1C-A5E1D7465D3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944211" y="5776984"/>
                <a:ext cx="342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2E21E81-1BBB-40B3-BF16-95CC6AF27E49}"/>
                  </a:ext>
                </a:extLst>
              </p14:cNvPr>
              <p14:cNvContentPartPr/>
              <p14:nvPr/>
            </p14:nvContentPartPr>
            <p14:xfrm>
              <a:off x="7115931" y="5703184"/>
              <a:ext cx="21240" cy="2001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2E21E81-1BBB-40B3-BF16-95CC6AF27E4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097931" y="5667544"/>
                <a:ext cx="568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1054431-38EA-41F9-BAAC-2F45FD7FB860}"/>
                  </a:ext>
                </a:extLst>
              </p14:cNvPr>
              <p14:cNvContentPartPr/>
              <p14:nvPr/>
            </p14:nvContentPartPr>
            <p14:xfrm>
              <a:off x="7396011" y="5683384"/>
              <a:ext cx="171720" cy="1926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1054431-38EA-41F9-BAAC-2F45FD7FB86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378371" y="5647384"/>
                <a:ext cx="207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21AD7B7-580E-4977-83EE-7C5E72586758}"/>
                  </a:ext>
                </a:extLst>
              </p14:cNvPr>
              <p14:cNvContentPartPr/>
              <p14:nvPr/>
            </p14:nvContentPartPr>
            <p14:xfrm>
              <a:off x="7745931" y="5685184"/>
              <a:ext cx="3960" cy="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21AD7B7-580E-4977-83EE-7C5E7258675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727931" y="564918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514163D-9EC9-42C9-A154-91A20B5C1420}"/>
                  </a:ext>
                </a:extLst>
              </p14:cNvPr>
              <p14:cNvContentPartPr/>
              <p14:nvPr/>
            </p14:nvContentPartPr>
            <p14:xfrm>
              <a:off x="7876251" y="5567464"/>
              <a:ext cx="52200" cy="194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514163D-9EC9-42C9-A154-91A20B5C142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858251" y="5531464"/>
                <a:ext cx="878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DA84339-A171-4975-97B7-A0154B74CF08}"/>
                  </a:ext>
                </a:extLst>
              </p14:cNvPr>
              <p14:cNvContentPartPr/>
              <p14:nvPr/>
            </p14:nvContentPartPr>
            <p14:xfrm>
              <a:off x="8020971" y="5561344"/>
              <a:ext cx="199440" cy="270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DA84339-A171-4975-97B7-A0154B74CF0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002971" y="5525704"/>
                <a:ext cx="2350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2762FB2-B143-4001-8EF1-46E168CDBCDF}"/>
                  </a:ext>
                </a:extLst>
              </p14:cNvPr>
              <p14:cNvContentPartPr/>
              <p14:nvPr/>
            </p14:nvContentPartPr>
            <p14:xfrm>
              <a:off x="8319051" y="5571064"/>
              <a:ext cx="146160" cy="159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2762FB2-B143-4001-8EF1-46E168CDBCD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301411" y="5535064"/>
                <a:ext cx="1818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734427B-18F8-4A24-A01B-283C0A9EBAD7}"/>
                  </a:ext>
                </a:extLst>
              </p14:cNvPr>
              <p14:cNvContentPartPr/>
              <p14:nvPr/>
            </p14:nvContentPartPr>
            <p14:xfrm>
              <a:off x="8256411" y="5504104"/>
              <a:ext cx="135720" cy="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734427B-18F8-4A24-A01B-283C0A9EBAD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238411" y="5468464"/>
                <a:ext cx="171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F490909-A09C-4BC4-8D55-63C6D4C3DCDF}"/>
                  </a:ext>
                </a:extLst>
              </p14:cNvPr>
              <p14:cNvContentPartPr/>
              <p14:nvPr/>
            </p14:nvContentPartPr>
            <p14:xfrm>
              <a:off x="8589771" y="5467744"/>
              <a:ext cx="155520" cy="262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F490909-A09C-4BC4-8D55-63C6D4C3DCD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572131" y="5432104"/>
                <a:ext cx="1911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546C105-A33A-44E1-9918-9A47AE439282}"/>
                  </a:ext>
                </a:extLst>
              </p14:cNvPr>
              <p14:cNvContentPartPr/>
              <p14:nvPr/>
            </p14:nvContentPartPr>
            <p14:xfrm>
              <a:off x="8872011" y="5532904"/>
              <a:ext cx="82800" cy="53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546C105-A33A-44E1-9918-9A47AE43928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854011" y="5496904"/>
                <a:ext cx="118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EB400FE-E554-4BF8-8AF9-79BFCCA52217}"/>
                  </a:ext>
                </a:extLst>
              </p14:cNvPr>
              <p14:cNvContentPartPr/>
              <p14:nvPr/>
            </p14:nvContentPartPr>
            <p14:xfrm>
              <a:off x="8899371" y="5717224"/>
              <a:ext cx="113760" cy="22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EB400FE-E554-4BF8-8AF9-79BFCCA5221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881371" y="5681584"/>
                <a:ext cx="1494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1C564A4-52C9-42F2-B781-5E9E6971EF83}"/>
                  </a:ext>
                </a:extLst>
              </p14:cNvPr>
              <p14:cNvContentPartPr/>
              <p14:nvPr/>
            </p14:nvContentPartPr>
            <p14:xfrm>
              <a:off x="9416331" y="5354344"/>
              <a:ext cx="192600" cy="230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1C564A4-52C9-42F2-B781-5E9E6971EF8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398331" y="5318704"/>
                <a:ext cx="2282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5F43E66-80B8-4C4C-8750-524BEBC6096F}"/>
                  </a:ext>
                </a:extLst>
              </p14:cNvPr>
              <p14:cNvContentPartPr/>
              <p14:nvPr/>
            </p14:nvContentPartPr>
            <p14:xfrm>
              <a:off x="9279531" y="5296024"/>
              <a:ext cx="246240" cy="3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5F43E66-80B8-4C4C-8750-524BEBC6096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61531" y="5260384"/>
                <a:ext cx="281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7BC752B-8F01-4FA9-9A23-06127CDA971F}"/>
                  </a:ext>
                </a:extLst>
              </p14:cNvPr>
              <p14:cNvContentPartPr/>
              <p14:nvPr/>
            </p14:nvContentPartPr>
            <p14:xfrm>
              <a:off x="9650691" y="5477824"/>
              <a:ext cx="192240" cy="2872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7BC752B-8F01-4FA9-9A23-06127CDA971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633051" y="5442184"/>
                <a:ext cx="2278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28AAD0D-D4DF-4873-9D8F-25E192A33F56}"/>
                  </a:ext>
                </a:extLst>
              </p14:cNvPr>
              <p14:cNvContentPartPr/>
              <p14:nvPr/>
            </p14:nvContentPartPr>
            <p14:xfrm>
              <a:off x="10229931" y="5577184"/>
              <a:ext cx="352800" cy="63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28AAD0D-D4DF-4873-9D8F-25E192A33F56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212291" y="5541544"/>
                <a:ext cx="388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02204FE-F590-4947-B05C-639FCE8BABA1}"/>
                  </a:ext>
                </a:extLst>
              </p14:cNvPr>
              <p14:cNvContentPartPr/>
              <p14:nvPr/>
            </p14:nvContentPartPr>
            <p14:xfrm>
              <a:off x="10420371" y="5449744"/>
              <a:ext cx="284400" cy="3092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02204FE-F590-4947-B05C-639FCE8BABA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402371" y="5413744"/>
                <a:ext cx="3200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A9D39DA-0F01-4AA5-95E3-93B892D99449}"/>
                  </a:ext>
                </a:extLst>
              </p14:cNvPr>
              <p14:cNvContentPartPr/>
              <p14:nvPr/>
            </p14:nvContentPartPr>
            <p14:xfrm>
              <a:off x="10833651" y="5306104"/>
              <a:ext cx="102960" cy="3726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A9D39DA-0F01-4AA5-95E3-93B892D9944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816011" y="5270464"/>
                <a:ext cx="1386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D7DDE4E-4EEA-425A-B85F-CD6FA981ACBC}"/>
                  </a:ext>
                </a:extLst>
              </p14:cNvPr>
              <p14:cNvContentPartPr/>
              <p14:nvPr/>
            </p14:nvContentPartPr>
            <p14:xfrm>
              <a:off x="10663011" y="5116024"/>
              <a:ext cx="681480" cy="6804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D7DDE4E-4EEA-425A-B85F-CD6FA981ACB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645011" y="5080024"/>
                <a:ext cx="71712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29AD39D-60F8-44FA-AA11-88A31844D55D}"/>
                  </a:ext>
                </a:extLst>
              </p14:cNvPr>
              <p14:cNvContentPartPr/>
              <p14:nvPr/>
            </p14:nvContentPartPr>
            <p14:xfrm>
              <a:off x="778491" y="6626584"/>
              <a:ext cx="261360" cy="1908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29AD39D-60F8-44FA-AA11-88A31844D55D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60851" y="6590584"/>
                <a:ext cx="297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4AE77D4-7854-4D90-8B5A-3ED5B0BE8370}"/>
                  </a:ext>
                </a:extLst>
              </p14:cNvPr>
              <p14:cNvContentPartPr/>
              <p14:nvPr/>
            </p14:nvContentPartPr>
            <p14:xfrm>
              <a:off x="1158651" y="6768064"/>
              <a:ext cx="360" cy="3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4AE77D4-7854-4D90-8B5A-3ED5B0BE83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0651" y="673206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3AEE458-5DDE-4AED-8090-C2BFFF77F0AF}"/>
                  </a:ext>
                </a:extLst>
              </p14:cNvPr>
              <p14:cNvContentPartPr/>
              <p14:nvPr/>
            </p14:nvContentPartPr>
            <p14:xfrm>
              <a:off x="1285011" y="6644944"/>
              <a:ext cx="15480" cy="990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3AEE458-5DDE-4AED-8090-C2BFFF77F0A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267371" y="6609304"/>
                <a:ext cx="511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F1B4195-22C7-4A70-BD9A-846BCAA52A27}"/>
                  </a:ext>
                </a:extLst>
              </p14:cNvPr>
              <p14:cNvContentPartPr/>
              <p14:nvPr/>
            </p14:nvContentPartPr>
            <p14:xfrm>
              <a:off x="1412091" y="6591304"/>
              <a:ext cx="292680" cy="163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F1B4195-22C7-4A70-BD9A-846BCAA52A2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394091" y="6555664"/>
                <a:ext cx="328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AC21EE6-FD4A-4987-AFBB-6B00C1A890E6}"/>
                  </a:ext>
                </a:extLst>
              </p14:cNvPr>
              <p14:cNvContentPartPr/>
              <p14:nvPr/>
            </p14:nvContentPartPr>
            <p14:xfrm>
              <a:off x="1855611" y="6517504"/>
              <a:ext cx="183960" cy="1756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AC21EE6-FD4A-4987-AFBB-6B00C1A890E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837611" y="6481504"/>
                <a:ext cx="2196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8D058AE-E3F8-4FEC-B1E5-0D0788C12CCB}"/>
                  </a:ext>
                </a:extLst>
              </p14:cNvPr>
              <p14:cNvContentPartPr/>
              <p14:nvPr/>
            </p14:nvContentPartPr>
            <p14:xfrm>
              <a:off x="1728891" y="6450184"/>
              <a:ext cx="240120" cy="410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8D058AE-E3F8-4FEC-B1E5-0D0788C12CC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711251" y="6414544"/>
                <a:ext cx="275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42FB912-73F4-4DD2-907F-05D76FCF0881}"/>
                  </a:ext>
                </a:extLst>
              </p14:cNvPr>
              <p14:cNvContentPartPr/>
              <p14:nvPr/>
            </p14:nvContentPartPr>
            <p14:xfrm>
              <a:off x="2145411" y="6509224"/>
              <a:ext cx="16920" cy="1260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42FB912-73F4-4DD2-907F-05D76FCF088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127411" y="6473224"/>
                <a:ext cx="52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0605945-A650-4BD8-AB72-325B5405FBA1}"/>
                  </a:ext>
                </a:extLst>
              </p14:cNvPr>
              <p14:cNvContentPartPr/>
              <p14:nvPr/>
            </p14:nvContentPartPr>
            <p14:xfrm>
              <a:off x="2643291" y="6662944"/>
              <a:ext cx="438120" cy="42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0605945-A650-4BD8-AB72-325B5405FBA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625291" y="6627304"/>
                <a:ext cx="473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FEFACD4-52BF-4A9D-93BB-1F624A6A76AB}"/>
                  </a:ext>
                </a:extLst>
              </p14:cNvPr>
              <p14:cNvContentPartPr/>
              <p14:nvPr/>
            </p14:nvContentPartPr>
            <p14:xfrm>
              <a:off x="2905731" y="6581584"/>
              <a:ext cx="18000" cy="207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FEFACD4-52BF-4A9D-93BB-1F624A6A76A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887731" y="6545944"/>
                <a:ext cx="536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FBF4246-4D47-4BBF-B2C9-FFA7C4EB3F13}"/>
                  </a:ext>
                </a:extLst>
              </p14:cNvPr>
              <p14:cNvContentPartPr/>
              <p14:nvPr/>
            </p14:nvContentPartPr>
            <p14:xfrm>
              <a:off x="3458331" y="6485464"/>
              <a:ext cx="246600" cy="3099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FBF4246-4D47-4BBF-B2C9-FFA7C4EB3F1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440691" y="6449464"/>
                <a:ext cx="2822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351E79F-E607-4E46-AE6B-3E4E23018F6D}"/>
                  </a:ext>
                </a:extLst>
              </p14:cNvPr>
              <p14:cNvContentPartPr/>
              <p14:nvPr/>
            </p14:nvContentPartPr>
            <p14:xfrm>
              <a:off x="3702771" y="6662944"/>
              <a:ext cx="3960" cy="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351E79F-E607-4E46-AE6B-3E4E23018F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84771" y="662730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F1E852F-94FF-4B87-B476-256B1D349A14}"/>
                  </a:ext>
                </a:extLst>
              </p14:cNvPr>
              <p14:cNvContentPartPr/>
              <p14:nvPr/>
            </p14:nvContentPartPr>
            <p14:xfrm>
              <a:off x="3838491" y="6577984"/>
              <a:ext cx="360" cy="3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F1E852F-94FF-4B87-B476-256B1D349A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0491" y="654234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14D7C0C-0FA5-41C0-BB69-1CF430031201}"/>
                  </a:ext>
                </a:extLst>
              </p14:cNvPr>
              <p14:cNvContentPartPr/>
              <p14:nvPr/>
            </p14:nvContentPartPr>
            <p14:xfrm>
              <a:off x="3901851" y="6436504"/>
              <a:ext cx="61200" cy="2386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14D7C0C-0FA5-41C0-BB69-1CF43003120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883851" y="6400864"/>
                <a:ext cx="96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483A9F3-C5F1-4404-8076-D87AA6A7724F}"/>
                  </a:ext>
                </a:extLst>
              </p14:cNvPr>
              <p14:cNvContentPartPr/>
              <p14:nvPr/>
            </p14:nvContentPartPr>
            <p14:xfrm>
              <a:off x="4064571" y="6390424"/>
              <a:ext cx="369720" cy="1922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483A9F3-C5F1-4404-8076-D87AA6A7724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46931" y="6354424"/>
                <a:ext cx="4053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03399EF-E601-4338-85D7-578F4C7FB1C1}"/>
                  </a:ext>
                </a:extLst>
              </p14:cNvPr>
              <p14:cNvContentPartPr/>
              <p14:nvPr/>
            </p14:nvContentPartPr>
            <p14:xfrm>
              <a:off x="4639131" y="6291784"/>
              <a:ext cx="265320" cy="2336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03399EF-E601-4338-85D7-578F4C7FB1C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621131" y="6256144"/>
                <a:ext cx="300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59E2DEF-E172-42C7-885E-48FDE133D64E}"/>
                  </a:ext>
                </a:extLst>
              </p14:cNvPr>
              <p14:cNvContentPartPr/>
              <p14:nvPr/>
            </p14:nvContentPartPr>
            <p14:xfrm>
              <a:off x="4508451" y="6255064"/>
              <a:ext cx="361440" cy="37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59E2DEF-E172-42C7-885E-48FDE133D64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490451" y="6219424"/>
                <a:ext cx="397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7FF1346-F9A1-4A18-86CC-CFCD9E95BB05}"/>
                  </a:ext>
                </a:extLst>
              </p14:cNvPr>
              <p14:cNvContentPartPr/>
              <p14:nvPr/>
            </p14:nvContentPartPr>
            <p14:xfrm>
              <a:off x="5006331" y="6427864"/>
              <a:ext cx="289080" cy="1544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7FF1346-F9A1-4A18-86CC-CFCD9E95BB0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988331" y="6392224"/>
                <a:ext cx="324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E7CE46C-8A5A-4D33-9976-253E9B8A1D70}"/>
                  </a:ext>
                </a:extLst>
              </p14:cNvPr>
              <p14:cNvContentPartPr/>
              <p14:nvPr/>
            </p14:nvContentPartPr>
            <p14:xfrm>
              <a:off x="5422851" y="6495904"/>
              <a:ext cx="344520" cy="40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E7CE46C-8A5A-4D33-9976-253E9B8A1D7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404851" y="6460264"/>
                <a:ext cx="380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61033B4-5920-4B1B-8F2A-9004E019A9AD}"/>
                  </a:ext>
                </a:extLst>
              </p14:cNvPr>
              <p14:cNvContentPartPr/>
              <p14:nvPr/>
            </p14:nvContentPartPr>
            <p14:xfrm>
              <a:off x="5611491" y="6400144"/>
              <a:ext cx="42480" cy="2322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61033B4-5920-4B1B-8F2A-9004E019A9A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593491" y="6364504"/>
                <a:ext cx="781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356F5D6-D789-4A2B-A242-73927F43B56B}"/>
                  </a:ext>
                </a:extLst>
              </p14:cNvPr>
              <p14:cNvContentPartPr/>
              <p14:nvPr/>
            </p14:nvContentPartPr>
            <p14:xfrm>
              <a:off x="5968251" y="6336784"/>
              <a:ext cx="244440" cy="1756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356F5D6-D789-4A2B-A242-73927F43B56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950251" y="6300784"/>
                <a:ext cx="2800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55945304-4AB0-454F-9BD5-8C2482C26E3A}"/>
                  </a:ext>
                </a:extLst>
              </p14:cNvPr>
              <p14:cNvContentPartPr/>
              <p14:nvPr/>
            </p14:nvContentPartPr>
            <p14:xfrm>
              <a:off x="6219171" y="6414904"/>
              <a:ext cx="16560" cy="39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55945304-4AB0-454F-9BD5-8C2482C26E3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201531" y="6378904"/>
                <a:ext cx="522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B8F0F53-61E2-4785-837C-B780FCCF8717}"/>
                  </a:ext>
                </a:extLst>
              </p14:cNvPr>
              <p14:cNvContentPartPr/>
              <p14:nvPr/>
            </p14:nvContentPartPr>
            <p14:xfrm>
              <a:off x="6336891" y="6405904"/>
              <a:ext cx="6120" cy="39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B8F0F53-61E2-4785-837C-B780FCCF871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319251" y="6369904"/>
                <a:ext cx="417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A7B6979-8533-4748-9237-94A29ED38155}"/>
                  </a:ext>
                </a:extLst>
              </p14:cNvPr>
              <p14:cNvContentPartPr/>
              <p14:nvPr/>
            </p14:nvContentPartPr>
            <p14:xfrm>
              <a:off x="6509331" y="6264784"/>
              <a:ext cx="61560" cy="1720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A7B6979-8533-4748-9237-94A29ED3815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91331" y="6229144"/>
                <a:ext cx="972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FA2A5AE-878F-477D-A788-7B4E873EB04B}"/>
                  </a:ext>
                </a:extLst>
              </p14:cNvPr>
              <p14:cNvContentPartPr/>
              <p14:nvPr/>
            </p14:nvContentPartPr>
            <p14:xfrm>
              <a:off x="6635691" y="6229144"/>
              <a:ext cx="329760" cy="216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FA2A5AE-878F-477D-A788-7B4E873EB04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618051" y="6193504"/>
                <a:ext cx="3654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1F5E56C-0AB9-4613-95CE-97B54186FAA5}"/>
                  </a:ext>
                </a:extLst>
              </p14:cNvPr>
              <p14:cNvContentPartPr/>
              <p14:nvPr/>
            </p14:nvContentPartPr>
            <p14:xfrm>
              <a:off x="7081731" y="6264784"/>
              <a:ext cx="183960" cy="1717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1F5E56C-0AB9-4613-95CE-97B54186FAA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064091" y="6229144"/>
                <a:ext cx="2196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62BBA14-DDEE-4E01-A7B9-56F45325EC28}"/>
                  </a:ext>
                </a:extLst>
              </p14:cNvPr>
              <p14:cNvContentPartPr/>
              <p14:nvPr/>
            </p14:nvContentPartPr>
            <p14:xfrm>
              <a:off x="6998211" y="6157864"/>
              <a:ext cx="259200" cy="34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62BBA14-DDEE-4E01-A7B9-56F45325EC2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980211" y="6122224"/>
                <a:ext cx="2948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B99CB0D-18F5-4128-A3CA-8596C4145B8B}"/>
                  </a:ext>
                </a:extLst>
              </p14:cNvPr>
              <p14:cNvContentPartPr/>
              <p14:nvPr/>
            </p14:nvContentPartPr>
            <p14:xfrm>
              <a:off x="7351011" y="6316984"/>
              <a:ext cx="270720" cy="256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B99CB0D-18F5-4128-A3CA-8596C4145B8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333011" y="6280984"/>
                <a:ext cx="3063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8653DC0-0F22-45C6-8B1E-403EEBD34FC6}"/>
                  </a:ext>
                </a:extLst>
              </p14:cNvPr>
              <p14:cNvContentPartPr/>
              <p14:nvPr/>
            </p14:nvContentPartPr>
            <p14:xfrm>
              <a:off x="7704171" y="6400504"/>
              <a:ext cx="344160" cy="817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8653DC0-0F22-45C6-8B1E-403EEBD34FC6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686171" y="6364864"/>
                <a:ext cx="379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8FC9F08-C3A0-4D09-98C8-D4410420A766}"/>
                  </a:ext>
                </a:extLst>
              </p14:cNvPr>
              <p14:cNvContentPartPr/>
              <p14:nvPr/>
            </p14:nvContentPartPr>
            <p14:xfrm>
              <a:off x="7820091" y="6264784"/>
              <a:ext cx="29520" cy="2988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8FC9F08-C3A0-4D09-98C8-D4410420A76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802091" y="6229144"/>
                <a:ext cx="65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F6A5E348-0F57-4F4D-9940-9A560F8C0488}"/>
                  </a:ext>
                </a:extLst>
              </p14:cNvPr>
              <p14:cNvContentPartPr/>
              <p14:nvPr/>
            </p14:nvContentPartPr>
            <p14:xfrm>
              <a:off x="8099451" y="6201064"/>
              <a:ext cx="204480" cy="2473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F6A5E348-0F57-4F4D-9940-9A560F8C048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081451" y="6165064"/>
                <a:ext cx="2401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F414B27-8E55-4222-8BCD-15A7C6E85F20}"/>
                  </a:ext>
                </a:extLst>
              </p14:cNvPr>
              <p14:cNvContentPartPr/>
              <p14:nvPr/>
            </p14:nvContentPartPr>
            <p14:xfrm>
              <a:off x="8355771" y="6309784"/>
              <a:ext cx="360" cy="93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F414B27-8E55-4222-8BCD-15A7C6E85F2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338131" y="6273784"/>
                <a:ext cx="36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E6652C5-0E32-4BFB-9BE7-000E01DC0B27}"/>
                  </a:ext>
                </a:extLst>
              </p14:cNvPr>
              <p14:cNvContentPartPr/>
              <p14:nvPr/>
            </p14:nvContentPartPr>
            <p14:xfrm>
              <a:off x="8444331" y="5992984"/>
              <a:ext cx="176040" cy="2466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E6652C5-0E32-4BFB-9BE7-000E01DC0B2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426331" y="5957344"/>
                <a:ext cx="21168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2D4FFF38-3A15-4D97-9126-B40C25B5DC85}"/>
                  </a:ext>
                </a:extLst>
              </p14:cNvPr>
              <p14:cNvContentPartPr/>
              <p14:nvPr/>
            </p14:nvContentPartPr>
            <p14:xfrm>
              <a:off x="8654211" y="6034384"/>
              <a:ext cx="181800" cy="3304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2D4FFF38-3A15-4D97-9126-B40C25B5DC8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636571" y="5998744"/>
                <a:ext cx="21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0E0D715-6A1F-4798-9765-E7022FA6A0D5}"/>
                  </a:ext>
                </a:extLst>
              </p14:cNvPr>
              <p14:cNvContentPartPr/>
              <p14:nvPr/>
            </p14:nvContentPartPr>
            <p14:xfrm>
              <a:off x="9043011" y="5980384"/>
              <a:ext cx="190440" cy="3020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0E0D715-6A1F-4798-9765-E7022FA6A0D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025371" y="5944384"/>
                <a:ext cx="226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9AA4EC3-CB1A-4C35-B74D-EFB84FCD8398}"/>
                  </a:ext>
                </a:extLst>
              </p14:cNvPr>
              <p14:cNvContentPartPr/>
              <p14:nvPr/>
            </p14:nvContentPartPr>
            <p14:xfrm>
              <a:off x="8962731" y="5892904"/>
              <a:ext cx="333000" cy="64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9AA4EC3-CB1A-4C35-B74D-EFB84FCD839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944731" y="5856904"/>
                <a:ext cx="368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26151D4-8B24-4840-9A25-6A49A348B501}"/>
                  </a:ext>
                </a:extLst>
              </p14:cNvPr>
              <p14:cNvContentPartPr/>
              <p14:nvPr/>
            </p14:nvContentPartPr>
            <p14:xfrm>
              <a:off x="9315531" y="6038344"/>
              <a:ext cx="207360" cy="3556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26151D4-8B24-4840-9A25-6A49A348B50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297891" y="6002344"/>
                <a:ext cx="2430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A4597B42-B806-48A7-A139-8E630A9AFCA5}"/>
                  </a:ext>
                </a:extLst>
              </p14:cNvPr>
              <p14:cNvContentPartPr/>
              <p14:nvPr/>
            </p14:nvContentPartPr>
            <p14:xfrm>
              <a:off x="9687051" y="6101344"/>
              <a:ext cx="272880" cy="817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A4597B42-B806-48A7-A139-8E630A9AFCA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669051" y="6065704"/>
                <a:ext cx="3085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B2EFC78-8A1E-4CF8-B289-CB61EA47A537}"/>
                  </a:ext>
                </a:extLst>
              </p14:cNvPr>
              <p14:cNvContentPartPr/>
              <p14:nvPr/>
            </p14:nvContentPartPr>
            <p14:xfrm>
              <a:off x="9695691" y="6283504"/>
              <a:ext cx="243000" cy="176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B2EFC78-8A1E-4CF8-B289-CB61EA47A53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678051" y="6247504"/>
                <a:ext cx="2786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73CCAC5-0376-4233-97A8-6669C0FDEACD}"/>
                  </a:ext>
                </a:extLst>
              </p14:cNvPr>
              <p14:cNvContentPartPr/>
              <p14:nvPr/>
            </p14:nvContentPartPr>
            <p14:xfrm>
              <a:off x="10047771" y="6025024"/>
              <a:ext cx="270000" cy="2840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73CCAC5-0376-4233-97A8-6669C0FDEAC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030131" y="5989024"/>
                <a:ext cx="3056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5B52959-D5AD-4215-871D-E4EE7E669E37}"/>
                  </a:ext>
                </a:extLst>
              </p14:cNvPr>
              <p14:cNvContentPartPr/>
              <p14:nvPr/>
            </p14:nvContentPartPr>
            <p14:xfrm>
              <a:off x="10012851" y="5897584"/>
              <a:ext cx="260640" cy="507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5B52959-D5AD-4215-871D-E4EE7E669E3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994851" y="5861944"/>
                <a:ext cx="296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26472C05-AFC9-4DED-A067-754BCB795A38}"/>
                  </a:ext>
                </a:extLst>
              </p14:cNvPr>
              <p14:cNvContentPartPr/>
              <p14:nvPr/>
            </p14:nvContentPartPr>
            <p14:xfrm>
              <a:off x="10390851" y="6065704"/>
              <a:ext cx="102240" cy="334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26472C05-AFC9-4DED-A067-754BCB795A3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373211" y="6029704"/>
                <a:ext cx="1378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3DC435E8-873B-4562-8947-703D4E6B40D8}"/>
                  </a:ext>
                </a:extLst>
              </p14:cNvPr>
              <p14:cNvContentPartPr/>
              <p14:nvPr/>
            </p14:nvContentPartPr>
            <p14:xfrm>
              <a:off x="10755171" y="6002344"/>
              <a:ext cx="582120" cy="2109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3DC435E8-873B-4562-8947-703D4E6B40D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737531" y="5966344"/>
                <a:ext cx="6177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C68A475D-C83F-455A-BF4F-970301820E5E}"/>
                  </a:ext>
                </a:extLst>
              </p14:cNvPr>
              <p14:cNvContentPartPr/>
              <p14:nvPr/>
            </p14:nvContentPartPr>
            <p14:xfrm>
              <a:off x="11505771" y="5893624"/>
              <a:ext cx="132480" cy="3672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C68A475D-C83F-455A-BF4F-970301820E5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1487771" y="5857624"/>
                <a:ext cx="168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6912918-7928-473B-BA21-A6B8F793C5FF}"/>
                  </a:ext>
                </a:extLst>
              </p14:cNvPr>
              <p14:cNvContentPartPr/>
              <p14:nvPr/>
            </p14:nvContentPartPr>
            <p14:xfrm>
              <a:off x="11222811" y="5818024"/>
              <a:ext cx="502200" cy="4924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6912918-7928-473B-BA21-A6B8F793C5F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1205171" y="5782384"/>
                <a:ext cx="5378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894F71C-A42D-4492-A108-6E6520F01A08}"/>
                  </a:ext>
                </a:extLst>
              </p14:cNvPr>
              <p14:cNvContentPartPr/>
              <p14:nvPr/>
            </p14:nvContentPartPr>
            <p14:xfrm>
              <a:off x="551691" y="226105"/>
              <a:ext cx="77400" cy="241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894F71C-A42D-4492-A108-6E6520F01A08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34051" y="190105"/>
                <a:ext cx="1130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E7B786D-FAB7-42FE-8256-CB551D5BA26D}"/>
                  </a:ext>
                </a:extLst>
              </p14:cNvPr>
              <p14:cNvContentPartPr/>
              <p14:nvPr/>
            </p14:nvContentPartPr>
            <p14:xfrm>
              <a:off x="724131" y="153385"/>
              <a:ext cx="137160" cy="389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E7B786D-FAB7-42FE-8256-CB551D5BA26D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706131" y="117745"/>
                <a:ext cx="1728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2C2B9A-E979-4FE9-BBEA-64D6A664ABDE}"/>
                  </a:ext>
                </a:extLst>
              </p14:cNvPr>
              <p14:cNvContentPartPr/>
              <p14:nvPr/>
            </p14:nvContentPartPr>
            <p14:xfrm>
              <a:off x="306891" y="207745"/>
              <a:ext cx="28080" cy="434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2C2B9A-E979-4FE9-BBEA-64D6A664ABDE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289251" y="172105"/>
                <a:ext cx="6372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F89FA8-CE9A-489B-A434-25314E33D8B9}"/>
                  </a:ext>
                </a:extLst>
              </p14:cNvPr>
              <p14:cNvContentPartPr/>
              <p14:nvPr/>
            </p14:nvContentPartPr>
            <p14:xfrm>
              <a:off x="1294371" y="353185"/>
              <a:ext cx="282240" cy="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F89FA8-CE9A-489B-A434-25314E33D8B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276371" y="317545"/>
                <a:ext cx="3178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2A658390-D405-4E36-A5F3-BF56BFCC11DA}"/>
                  </a:ext>
                </a:extLst>
              </p14:cNvPr>
              <p14:cNvContentPartPr/>
              <p14:nvPr/>
            </p14:nvContentPartPr>
            <p14:xfrm>
              <a:off x="2109051" y="171025"/>
              <a:ext cx="378720" cy="3585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2A658390-D405-4E36-A5F3-BF56BFCC11DA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091411" y="135025"/>
                <a:ext cx="41436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84E215C-8F61-4BE3-AA34-7E4501402214}"/>
                  </a:ext>
                </a:extLst>
              </p14:cNvPr>
              <p14:cNvContentPartPr/>
              <p14:nvPr/>
            </p14:nvContentPartPr>
            <p14:xfrm>
              <a:off x="2389851" y="81025"/>
              <a:ext cx="370800" cy="3801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84E215C-8F61-4BE3-AA34-7E4501402214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2371851" y="45385"/>
                <a:ext cx="40644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C4BEC4A6-51D2-43AC-833C-4213E4989927}"/>
                  </a:ext>
                </a:extLst>
              </p14:cNvPr>
              <p14:cNvContentPartPr/>
              <p14:nvPr/>
            </p14:nvContentPartPr>
            <p14:xfrm>
              <a:off x="1891971" y="189745"/>
              <a:ext cx="99720" cy="2829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C4BEC4A6-51D2-43AC-833C-4213E4989927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1873971" y="153745"/>
                <a:ext cx="135360" cy="35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DEC5E06-2250-439C-9BA1-8C68DD377055}"/>
              </a:ext>
            </a:extLst>
          </p:cNvPr>
          <p:cNvGrpSpPr/>
          <p:nvPr/>
        </p:nvGrpSpPr>
        <p:grpSpPr>
          <a:xfrm>
            <a:off x="514611" y="835585"/>
            <a:ext cx="1412640" cy="570240"/>
            <a:chOff x="514611" y="835585"/>
            <a:chExt cx="141264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FE226DC-A9A2-4CB8-A6B7-2ACC6AA151EF}"/>
                    </a:ext>
                  </a:extLst>
                </p14:cNvPr>
                <p14:cNvContentPartPr/>
                <p14:nvPr/>
              </p14:nvContentPartPr>
              <p14:xfrm>
                <a:off x="514611" y="1031785"/>
                <a:ext cx="175680" cy="374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FE226DC-A9A2-4CB8-A6B7-2ACC6AA151E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96611" y="1013785"/>
                  <a:ext cx="2113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12399BF-F614-4B06-B076-9374BA7EA21C}"/>
                    </a:ext>
                  </a:extLst>
                </p14:cNvPr>
                <p14:cNvContentPartPr/>
                <p14:nvPr/>
              </p14:nvContentPartPr>
              <p14:xfrm>
                <a:off x="814491" y="1267225"/>
                <a:ext cx="360" cy="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12399BF-F614-4B06-B076-9374BA7EA21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96851" y="1249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BBF9788-E49B-4017-932A-984ECFABD3E4}"/>
                    </a:ext>
                  </a:extLst>
                </p14:cNvPr>
                <p14:cNvContentPartPr/>
                <p14:nvPr/>
              </p14:nvContentPartPr>
              <p14:xfrm>
                <a:off x="967131" y="932065"/>
                <a:ext cx="245160" cy="291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BBF9788-E49B-4017-932A-984ECFABD3E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49491" y="914425"/>
                  <a:ext cx="2808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53B8021-2FBF-4E90-9298-E327F64385AB}"/>
                    </a:ext>
                  </a:extLst>
                </p14:cNvPr>
                <p14:cNvContentPartPr/>
                <p14:nvPr/>
              </p14:nvContentPartPr>
              <p14:xfrm>
                <a:off x="1231011" y="968425"/>
                <a:ext cx="258120" cy="352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53B8021-2FBF-4E90-9298-E327F64385A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213371" y="950785"/>
                  <a:ext cx="2937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B554E8D2-79D4-493B-AB86-1F08089B492A}"/>
                    </a:ext>
                  </a:extLst>
                </p14:cNvPr>
                <p14:cNvContentPartPr/>
                <p14:nvPr/>
              </p14:nvContentPartPr>
              <p14:xfrm>
                <a:off x="1611171" y="927385"/>
                <a:ext cx="179280" cy="3272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B554E8D2-79D4-493B-AB86-1F08089B492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593171" y="909385"/>
                  <a:ext cx="214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87F5AEF-FFFC-4E8C-A458-0BCD2767817A}"/>
                    </a:ext>
                  </a:extLst>
                </p14:cNvPr>
                <p14:cNvContentPartPr/>
                <p14:nvPr/>
              </p14:nvContentPartPr>
              <p14:xfrm>
                <a:off x="1466451" y="835585"/>
                <a:ext cx="230040" cy="96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87F5AEF-FFFC-4E8C-A458-0BCD2767817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448811" y="817945"/>
                  <a:ext cx="265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4BCB3E1F-42CE-4A3E-B05E-F68FFF7FB36E}"/>
                    </a:ext>
                  </a:extLst>
                </p14:cNvPr>
                <p14:cNvContentPartPr/>
                <p14:nvPr/>
              </p14:nvContentPartPr>
              <p14:xfrm>
                <a:off x="1873611" y="1104145"/>
                <a:ext cx="53640" cy="1008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4BCB3E1F-42CE-4A3E-B05E-F68FFF7FB36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55971" y="1086505"/>
                  <a:ext cx="8928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0ABC9F6-C7EA-43FC-8E4A-7D8719FFBE78}"/>
                  </a:ext>
                </a:extLst>
              </p14:cNvPr>
              <p14:cNvContentPartPr/>
              <p14:nvPr/>
            </p14:nvContentPartPr>
            <p14:xfrm>
              <a:off x="2118411" y="999385"/>
              <a:ext cx="300240" cy="781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0ABC9F6-C7EA-43FC-8E4A-7D8719FFBE78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2100411" y="981385"/>
                <a:ext cx="33588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EED3702-A414-4D30-B136-C2D571D6B6F5}"/>
              </a:ext>
            </a:extLst>
          </p:cNvPr>
          <p:cNvGrpSpPr/>
          <p:nvPr/>
        </p:nvGrpSpPr>
        <p:grpSpPr>
          <a:xfrm>
            <a:off x="2656251" y="814345"/>
            <a:ext cx="349200" cy="283320"/>
            <a:chOff x="2656251" y="814345"/>
            <a:chExt cx="34920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52204B9-D01B-492A-B5CF-08EABF5F2C9D}"/>
                    </a:ext>
                  </a:extLst>
                </p14:cNvPr>
                <p14:cNvContentPartPr/>
                <p14:nvPr/>
              </p14:nvContentPartPr>
              <p14:xfrm>
                <a:off x="2656251" y="814345"/>
                <a:ext cx="261720" cy="2833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52204B9-D01B-492A-B5CF-08EABF5F2C9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638251" y="796705"/>
                  <a:ext cx="297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4EB025A-96EE-44B5-A644-F662FBFCFAA3}"/>
                    </a:ext>
                  </a:extLst>
                </p14:cNvPr>
                <p14:cNvContentPartPr/>
                <p14:nvPr/>
              </p14:nvContentPartPr>
              <p14:xfrm>
                <a:off x="3005091" y="896065"/>
                <a:ext cx="360" cy="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4EB025A-96EE-44B5-A644-F662FBFCFAA3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987451" y="8780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A05B2B81-9A67-4A33-83BB-81523DAB2F9A}"/>
              </a:ext>
            </a:extLst>
          </p:cNvPr>
          <p:cNvGrpSpPr/>
          <p:nvPr/>
        </p:nvGrpSpPr>
        <p:grpSpPr>
          <a:xfrm>
            <a:off x="3240531" y="69505"/>
            <a:ext cx="8465760" cy="1753920"/>
            <a:chOff x="3240531" y="69505"/>
            <a:chExt cx="8465760" cy="17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EC57A18-0AA8-49B2-AC40-F727CB3CBE55}"/>
                    </a:ext>
                  </a:extLst>
                </p14:cNvPr>
                <p14:cNvContentPartPr/>
                <p14:nvPr/>
              </p14:nvContentPartPr>
              <p14:xfrm>
                <a:off x="8727291" y="336265"/>
                <a:ext cx="336960" cy="80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EC57A18-0AA8-49B2-AC40-F727CB3CBE5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709291" y="318265"/>
                  <a:ext cx="372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C62B3B3-0C5C-4D5D-9FFB-ABC1318B9C67}"/>
                    </a:ext>
                  </a:extLst>
                </p14:cNvPr>
                <p14:cNvContentPartPr/>
                <p14:nvPr/>
              </p14:nvContentPartPr>
              <p14:xfrm>
                <a:off x="8890011" y="271105"/>
                <a:ext cx="64080" cy="1904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C62B3B3-0C5C-4D5D-9FFB-ABC1318B9C6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872371" y="253465"/>
                  <a:ext cx="99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8D7C5EA-0E84-4A19-B592-59DB08DA3B3D}"/>
                    </a:ext>
                  </a:extLst>
                </p14:cNvPr>
                <p14:cNvContentPartPr/>
                <p14:nvPr/>
              </p14:nvContentPartPr>
              <p14:xfrm>
                <a:off x="9340731" y="256345"/>
                <a:ext cx="129600" cy="2296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8D7C5EA-0E84-4A19-B592-59DB08DA3B3D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322731" y="238345"/>
                  <a:ext cx="165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868AC83-ABCB-4DD0-AE18-406C4BBD3BDB}"/>
                    </a:ext>
                  </a:extLst>
                </p14:cNvPr>
                <p14:cNvContentPartPr/>
                <p14:nvPr/>
              </p14:nvContentPartPr>
              <p14:xfrm>
                <a:off x="9556371" y="502945"/>
                <a:ext cx="3960" cy="39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868AC83-ABCB-4DD0-AE18-406C4BBD3BD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538731" y="485305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1AA48AA-BFF8-408D-9571-A4D66360ED0C}"/>
                    </a:ext>
                  </a:extLst>
                </p14:cNvPr>
                <p14:cNvContentPartPr/>
                <p14:nvPr/>
              </p14:nvContentPartPr>
              <p14:xfrm>
                <a:off x="9569331" y="307465"/>
                <a:ext cx="139680" cy="227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1AA48AA-BFF8-408D-9571-A4D66360ED0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551331" y="289465"/>
                  <a:ext cx="175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EE51330-10B8-4EC3-B1C2-6CF4ACEEE681}"/>
                    </a:ext>
                  </a:extLst>
                </p14:cNvPr>
                <p14:cNvContentPartPr/>
                <p14:nvPr/>
              </p14:nvContentPartPr>
              <p14:xfrm>
                <a:off x="9732051" y="223945"/>
                <a:ext cx="306000" cy="318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EE51330-10B8-4EC3-B1C2-6CF4ACEEE68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714411" y="206305"/>
                  <a:ext cx="3416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8DABCFC-DC69-4276-B69D-9B8FFD3E0FBA}"/>
                    </a:ext>
                  </a:extLst>
                </p14:cNvPr>
                <p14:cNvContentPartPr/>
                <p14:nvPr/>
              </p14:nvContentPartPr>
              <p14:xfrm>
                <a:off x="10157931" y="167065"/>
                <a:ext cx="181800" cy="2631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8DABCFC-DC69-4276-B69D-9B8FFD3E0FB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0139931" y="149065"/>
                  <a:ext cx="217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85AE911-3703-4DB7-8118-38D27281552A}"/>
                    </a:ext>
                  </a:extLst>
                </p14:cNvPr>
                <p14:cNvContentPartPr/>
                <p14:nvPr/>
              </p14:nvContentPartPr>
              <p14:xfrm>
                <a:off x="10040211" y="78505"/>
                <a:ext cx="177840" cy="1389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85AE911-3703-4DB7-8118-38D27281552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0022211" y="60505"/>
                  <a:ext cx="213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1AE78271-5F48-45FE-9538-67E6EBEC8977}"/>
                    </a:ext>
                  </a:extLst>
                </p14:cNvPr>
                <p14:cNvContentPartPr/>
                <p14:nvPr/>
              </p14:nvContentPartPr>
              <p14:xfrm>
                <a:off x="10484451" y="270745"/>
                <a:ext cx="234720" cy="3362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1AE78271-5F48-45FE-9538-67E6EBEC8977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0466811" y="252745"/>
                  <a:ext cx="2703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269105AA-C794-4780-90F9-D99626B53076}"/>
                    </a:ext>
                  </a:extLst>
                </p14:cNvPr>
                <p14:cNvContentPartPr/>
                <p14:nvPr/>
              </p14:nvContentPartPr>
              <p14:xfrm>
                <a:off x="3240531" y="678625"/>
                <a:ext cx="65160" cy="3254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269105AA-C794-4780-90F9-D99626B5307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3222891" y="660985"/>
                  <a:ext cx="100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CAD576E-D192-4C50-9DC2-095CECA6AE51}"/>
                    </a:ext>
                  </a:extLst>
                </p14:cNvPr>
                <p14:cNvContentPartPr/>
                <p14:nvPr/>
              </p14:nvContentPartPr>
              <p14:xfrm>
                <a:off x="3367611" y="614905"/>
                <a:ext cx="330840" cy="2617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CAD576E-D192-4C50-9DC2-095CECA6AE5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3349971" y="596905"/>
                  <a:ext cx="3664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304AD2C-43A7-4E57-A150-3FB07D9127C4}"/>
                    </a:ext>
                  </a:extLst>
                </p14:cNvPr>
                <p14:cNvContentPartPr/>
                <p14:nvPr/>
              </p14:nvContentPartPr>
              <p14:xfrm>
                <a:off x="3883491" y="487825"/>
                <a:ext cx="190080" cy="3870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304AD2C-43A7-4E57-A150-3FB07D9127C4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3865851" y="470185"/>
                  <a:ext cx="2257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B686031-D3F8-495C-87B9-B451C67E3289}"/>
                    </a:ext>
                  </a:extLst>
                </p14:cNvPr>
                <p14:cNvContentPartPr/>
                <p14:nvPr/>
              </p14:nvContentPartPr>
              <p14:xfrm>
                <a:off x="3747771" y="362545"/>
                <a:ext cx="254880" cy="810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B686031-D3F8-495C-87B9-B451C67E328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730131" y="344905"/>
                  <a:ext cx="290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079F9E4-02A5-4B26-B527-3C87141E7B7A}"/>
                    </a:ext>
                  </a:extLst>
                </p14:cNvPr>
                <p14:cNvContentPartPr/>
                <p14:nvPr/>
              </p14:nvContentPartPr>
              <p14:xfrm>
                <a:off x="4155291" y="751345"/>
                <a:ext cx="62280" cy="1562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079F9E4-02A5-4B26-B527-3C87141E7B7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137651" y="733345"/>
                  <a:ext cx="97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05CFAFAE-F488-438A-96C3-61E4240996A8}"/>
                    </a:ext>
                  </a:extLst>
                </p14:cNvPr>
                <p14:cNvContentPartPr/>
                <p14:nvPr/>
              </p14:nvContentPartPr>
              <p14:xfrm>
                <a:off x="4336371" y="630385"/>
                <a:ext cx="244080" cy="846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05CFAFAE-F488-438A-96C3-61E4240996A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318371" y="612745"/>
                  <a:ext cx="279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4B94000-9453-4566-B80D-CA324FF5AA46}"/>
                    </a:ext>
                  </a:extLst>
                </p14:cNvPr>
                <p14:cNvContentPartPr/>
                <p14:nvPr/>
              </p14:nvContentPartPr>
              <p14:xfrm>
                <a:off x="4372731" y="542905"/>
                <a:ext cx="131760" cy="1972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4B94000-9453-4566-B80D-CA324FF5AA46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354731" y="524905"/>
                  <a:ext cx="167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2EBA6E4-7B73-4A2D-B2B2-8ABB8D38F649}"/>
                    </a:ext>
                  </a:extLst>
                </p14:cNvPr>
                <p14:cNvContentPartPr/>
                <p14:nvPr/>
              </p14:nvContentPartPr>
              <p14:xfrm>
                <a:off x="4743171" y="515905"/>
                <a:ext cx="248400" cy="2318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2EBA6E4-7B73-4A2D-B2B2-8ABB8D38F649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4725171" y="497905"/>
                  <a:ext cx="2840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D7D851B-3886-4919-8559-466F4AA71F29}"/>
                    </a:ext>
                  </a:extLst>
                </p14:cNvPr>
                <p14:cNvContentPartPr/>
                <p14:nvPr/>
              </p14:nvContentPartPr>
              <p14:xfrm>
                <a:off x="5178051" y="642265"/>
                <a:ext cx="360" cy="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D7D851B-3886-4919-8559-466F4AA71F2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160411" y="624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622252C-1B20-4059-90CA-D8712D0776C5}"/>
                    </a:ext>
                  </a:extLst>
                </p14:cNvPr>
                <p14:cNvContentPartPr/>
                <p14:nvPr/>
              </p14:nvContentPartPr>
              <p14:xfrm>
                <a:off x="5241771" y="515905"/>
                <a:ext cx="50760" cy="1112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622252C-1B20-4059-90CA-D8712D0776C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223771" y="497905"/>
                  <a:ext cx="86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4978235-862E-41CC-BDF0-9543EC47A040}"/>
                    </a:ext>
                  </a:extLst>
                </p14:cNvPr>
                <p14:cNvContentPartPr/>
                <p14:nvPr/>
              </p14:nvContentPartPr>
              <p14:xfrm>
                <a:off x="5323131" y="416905"/>
                <a:ext cx="370440" cy="2178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4978235-862E-41CC-BDF0-9543EC47A040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305491" y="398905"/>
                  <a:ext cx="406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E1BB38CA-A966-4D81-B2A3-F23E14FA66F7}"/>
                    </a:ext>
                  </a:extLst>
                </p14:cNvPr>
                <p14:cNvContentPartPr/>
                <p14:nvPr/>
              </p14:nvContentPartPr>
              <p14:xfrm>
                <a:off x="5775291" y="304585"/>
                <a:ext cx="224280" cy="2293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E1BB38CA-A966-4D81-B2A3-F23E14FA66F7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757291" y="286945"/>
                  <a:ext cx="2599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16C2FBA0-CB6E-478E-94ED-947E97CF9E8E}"/>
                    </a:ext>
                  </a:extLst>
                </p14:cNvPr>
                <p14:cNvContentPartPr/>
                <p14:nvPr/>
              </p14:nvContentPartPr>
              <p14:xfrm>
                <a:off x="5685291" y="204865"/>
                <a:ext cx="128880" cy="75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16C2FBA0-CB6E-478E-94ED-947E97CF9E8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667291" y="187225"/>
                  <a:ext cx="164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E2F4042F-B582-4222-946B-7703767A264D}"/>
                    </a:ext>
                  </a:extLst>
                </p14:cNvPr>
                <p14:cNvContentPartPr/>
                <p14:nvPr/>
              </p14:nvContentPartPr>
              <p14:xfrm>
                <a:off x="6110811" y="516265"/>
                <a:ext cx="226080" cy="145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E2F4042F-B582-4222-946B-7703767A264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93171" y="498265"/>
                  <a:ext cx="261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C74F61BE-D176-438C-99D7-F78AEBFBA46F}"/>
                    </a:ext>
                  </a:extLst>
                </p14:cNvPr>
                <p14:cNvContentPartPr/>
                <p14:nvPr/>
              </p14:nvContentPartPr>
              <p14:xfrm>
                <a:off x="6309891" y="452185"/>
                <a:ext cx="126720" cy="9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C74F61BE-D176-438C-99D7-F78AEBFBA46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92251" y="434185"/>
                  <a:ext cx="162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BEBB112-C29E-449C-BD11-1B05CB396A96}"/>
                    </a:ext>
                  </a:extLst>
                </p14:cNvPr>
                <p14:cNvContentPartPr/>
                <p14:nvPr/>
              </p14:nvContentPartPr>
              <p14:xfrm>
                <a:off x="6678891" y="134665"/>
                <a:ext cx="213120" cy="372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BEBB112-C29E-449C-BD11-1B05CB396A96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661251" y="117025"/>
                  <a:ext cx="2487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7C86E7B-497E-48B5-B5B1-F52E5B1D15BC}"/>
                    </a:ext>
                  </a:extLst>
                </p14:cNvPr>
                <p14:cNvContentPartPr/>
                <p14:nvPr/>
              </p14:nvContentPartPr>
              <p14:xfrm>
                <a:off x="7112331" y="198745"/>
                <a:ext cx="3960" cy="3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7C86E7B-497E-48B5-B5B1-F52E5B1D15B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094331" y="18110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F896E4A-04B8-4F42-813F-237E74C0F701}"/>
                    </a:ext>
                  </a:extLst>
                </p14:cNvPr>
                <p14:cNvContentPartPr/>
                <p14:nvPr/>
              </p14:nvContentPartPr>
              <p14:xfrm>
                <a:off x="7233291" y="117385"/>
                <a:ext cx="51840" cy="225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F896E4A-04B8-4F42-813F-237E74C0F70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215291" y="99745"/>
                  <a:ext cx="87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4900C92-40E5-4490-9EBC-AEC0DFB3D31F}"/>
                    </a:ext>
                  </a:extLst>
                </p14:cNvPr>
                <p14:cNvContentPartPr/>
                <p14:nvPr/>
              </p14:nvContentPartPr>
              <p14:xfrm>
                <a:off x="7333011" y="69505"/>
                <a:ext cx="353520" cy="20304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4900C92-40E5-4490-9EBC-AEC0DFB3D31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7315371" y="51865"/>
                  <a:ext cx="389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A8964D7-A5D5-45E6-94B1-B0E01EF8DBFC}"/>
                    </a:ext>
                  </a:extLst>
                </p14:cNvPr>
                <p14:cNvContentPartPr/>
                <p14:nvPr/>
              </p14:nvContentPartPr>
              <p14:xfrm>
                <a:off x="7980291" y="171385"/>
                <a:ext cx="222480" cy="2062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A8964D7-A5D5-45E6-94B1-B0E01EF8DBFC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7962651" y="153745"/>
                  <a:ext cx="258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04B75864-39D3-4396-93A2-C275FF8259E1}"/>
                    </a:ext>
                  </a:extLst>
                </p14:cNvPr>
                <p14:cNvContentPartPr/>
                <p14:nvPr/>
              </p14:nvContentPartPr>
              <p14:xfrm>
                <a:off x="7857891" y="118465"/>
                <a:ext cx="201240" cy="806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04B75864-39D3-4396-93A2-C275FF8259E1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7840251" y="100825"/>
                  <a:ext cx="2368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A86A2087-5538-44BC-BB3D-3E1C4EBC1726}"/>
                    </a:ext>
                  </a:extLst>
                </p14:cNvPr>
                <p14:cNvContentPartPr/>
                <p14:nvPr/>
              </p14:nvContentPartPr>
              <p14:xfrm>
                <a:off x="8274411" y="324385"/>
                <a:ext cx="226800" cy="1645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A86A2087-5538-44BC-BB3D-3E1C4EBC172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256771" y="306385"/>
                  <a:ext cx="262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7DF97BB-7A6A-4B73-829C-BDEAF708E1C6}"/>
                    </a:ext>
                  </a:extLst>
                </p14:cNvPr>
                <p14:cNvContentPartPr/>
                <p14:nvPr/>
              </p14:nvContentPartPr>
              <p14:xfrm>
                <a:off x="3331251" y="1748905"/>
                <a:ext cx="318240" cy="435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7DF97BB-7A6A-4B73-829C-BDEAF708E1C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313611" y="1730905"/>
                  <a:ext cx="353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CED263CC-B5B4-463B-AEB9-4326C74CEA8E}"/>
                    </a:ext>
                  </a:extLst>
                </p14:cNvPr>
                <p14:cNvContentPartPr/>
                <p14:nvPr/>
              </p14:nvContentPartPr>
              <p14:xfrm>
                <a:off x="3918771" y="1518145"/>
                <a:ext cx="175680" cy="305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CED263CC-B5B4-463B-AEB9-4326C74CEA8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901131" y="1500145"/>
                  <a:ext cx="2113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A9FEBF6-84B1-4706-B561-02654738D3B0}"/>
                    </a:ext>
                  </a:extLst>
                </p14:cNvPr>
                <p14:cNvContentPartPr/>
                <p14:nvPr/>
              </p14:nvContentPartPr>
              <p14:xfrm>
                <a:off x="4273011" y="1593025"/>
                <a:ext cx="360" cy="3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A9FEBF6-84B1-4706-B561-02654738D3B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255371" y="15750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29D3B9B-6D8A-4CB6-A9FA-F7E8564DEA3E}"/>
                    </a:ext>
                  </a:extLst>
                </p14:cNvPr>
                <p14:cNvContentPartPr/>
                <p14:nvPr/>
              </p14:nvContentPartPr>
              <p14:xfrm>
                <a:off x="4443291" y="1285225"/>
                <a:ext cx="74160" cy="3182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29D3B9B-6D8A-4CB6-A9FA-F7E8564DEA3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425651" y="1267585"/>
                  <a:ext cx="1098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C7752D5-09CC-40D7-9F1E-B2AC5DE2ED42}"/>
                    </a:ext>
                  </a:extLst>
                </p14:cNvPr>
                <p14:cNvContentPartPr/>
                <p14:nvPr/>
              </p14:nvContentPartPr>
              <p14:xfrm>
                <a:off x="4669371" y="1312225"/>
                <a:ext cx="250560" cy="461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C7752D5-09CC-40D7-9F1E-B2AC5DE2ED4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651731" y="1294585"/>
                  <a:ext cx="2862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C0FA17E-CAF6-4B46-9846-97E76A7A25EC}"/>
                    </a:ext>
                  </a:extLst>
                </p14:cNvPr>
                <p14:cNvContentPartPr/>
                <p14:nvPr/>
              </p14:nvContentPartPr>
              <p14:xfrm>
                <a:off x="4996971" y="1391785"/>
                <a:ext cx="252720" cy="2628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C0FA17E-CAF6-4B46-9846-97E76A7A25EC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979331" y="1374145"/>
                  <a:ext cx="2883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8CF51206-A50C-48C8-8CED-8A14E0156524}"/>
                    </a:ext>
                  </a:extLst>
                </p14:cNvPr>
                <p14:cNvContentPartPr/>
                <p14:nvPr/>
              </p14:nvContentPartPr>
              <p14:xfrm>
                <a:off x="4888611" y="1292785"/>
                <a:ext cx="190800" cy="110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8CF51206-A50C-48C8-8CED-8A14E015652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870611" y="1275145"/>
                  <a:ext cx="22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FFD4E50-7178-4EB9-981C-AEBBCD7E8A62}"/>
                    </a:ext>
                  </a:extLst>
                </p14:cNvPr>
                <p14:cNvContentPartPr/>
                <p14:nvPr/>
              </p14:nvContentPartPr>
              <p14:xfrm>
                <a:off x="5286771" y="1374865"/>
                <a:ext cx="247320" cy="427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FFD4E50-7178-4EB9-981C-AEBBCD7E8A6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269131" y="1356865"/>
                  <a:ext cx="28296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975292A4-DEB9-477F-B2FC-96CCE1F2CFA1}"/>
                    </a:ext>
                  </a:extLst>
                </p14:cNvPr>
                <p14:cNvContentPartPr/>
                <p14:nvPr/>
              </p14:nvContentPartPr>
              <p14:xfrm>
                <a:off x="5594931" y="1423105"/>
                <a:ext cx="463680" cy="143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975292A4-DEB9-477F-B2FC-96CCE1F2CFA1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576931" y="1405465"/>
                  <a:ext cx="499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F3E9AF7-9471-4570-B287-37316AC484B1}"/>
                    </a:ext>
                  </a:extLst>
                </p14:cNvPr>
                <p14:cNvContentPartPr/>
                <p14:nvPr/>
              </p14:nvContentPartPr>
              <p14:xfrm>
                <a:off x="5812011" y="1321585"/>
                <a:ext cx="181800" cy="336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F3E9AF7-9471-4570-B287-37316AC484B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794371" y="1303945"/>
                  <a:ext cx="2174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F07D446-DDDC-4DDD-B6C6-BC873453412E}"/>
                    </a:ext>
                  </a:extLst>
                </p14:cNvPr>
                <p14:cNvContentPartPr/>
                <p14:nvPr/>
              </p14:nvContentPartPr>
              <p14:xfrm>
                <a:off x="6262011" y="1239865"/>
                <a:ext cx="222480" cy="2941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F07D446-DDDC-4DDD-B6C6-BC873453412E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244371" y="1221865"/>
                  <a:ext cx="258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1EE5DFD-8396-4E64-890A-03F8C351C8A9}"/>
                    </a:ext>
                  </a:extLst>
                </p14:cNvPr>
                <p14:cNvContentPartPr/>
                <p14:nvPr/>
              </p14:nvContentPartPr>
              <p14:xfrm>
                <a:off x="6632091" y="1257865"/>
                <a:ext cx="3960" cy="3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1EE5DFD-8396-4E64-890A-03F8C351C8A9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614451" y="124022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2CF2675-C683-4680-BE9E-1473C37042E5}"/>
                    </a:ext>
                  </a:extLst>
                </p14:cNvPr>
                <p14:cNvContentPartPr/>
                <p14:nvPr/>
              </p14:nvContentPartPr>
              <p14:xfrm>
                <a:off x="6735411" y="1058785"/>
                <a:ext cx="67680" cy="217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2CF2675-C683-4680-BE9E-1473C37042E5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717411" y="1041145"/>
                  <a:ext cx="1033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D776C09-1116-46BF-90B1-19F2204C2B28}"/>
                    </a:ext>
                  </a:extLst>
                </p14:cNvPr>
                <p14:cNvContentPartPr/>
                <p14:nvPr/>
              </p14:nvContentPartPr>
              <p14:xfrm>
                <a:off x="6834771" y="1021705"/>
                <a:ext cx="458280" cy="315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D776C09-1116-46BF-90B1-19F2204C2B2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817131" y="1003705"/>
                  <a:ext cx="493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474ED78A-15CE-4D9B-8E77-A31C39392801}"/>
                    </a:ext>
                  </a:extLst>
                </p14:cNvPr>
                <p14:cNvContentPartPr/>
                <p14:nvPr/>
              </p14:nvContentPartPr>
              <p14:xfrm>
                <a:off x="7378371" y="1022065"/>
                <a:ext cx="254520" cy="2282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474ED78A-15CE-4D9B-8E77-A31C39392801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360371" y="1004065"/>
                  <a:ext cx="2901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50438123-BE52-45F8-81AA-6BB426C91223}"/>
                    </a:ext>
                  </a:extLst>
                </p14:cNvPr>
                <p14:cNvContentPartPr/>
                <p14:nvPr/>
              </p14:nvContentPartPr>
              <p14:xfrm>
                <a:off x="7342011" y="951865"/>
                <a:ext cx="129240" cy="802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50438123-BE52-45F8-81AA-6BB426C9122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324371" y="934225"/>
                  <a:ext cx="164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4D1ED8E-C551-427C-B0F1-DE2ECA21A6B1}"/>
                    </a:ext>
                  </a:extLst>
                </p14:cNvPr>
                <p14:cNvContentPartPr/>
                <p14:nvPr/>
              </p14:nvContentPartPr>
              <p14:xfrm>
                <a:off x="7685811" y="1095145"/>
                <a:ext cx="182520" cy="2541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4D1ED8E-C551-427C-B0F1-DE2ECA21A6B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668171" y="1077145"/>
                  <a:ext cx="2181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3A154A0-402D-4CED-A3FD-5EA69727FF5F}"/>
                    </a:ext>
                  </a:extLst>
                </p14:cNvPr>
                <p14:cNvContentPartPr/>
                <p14:nvPr/>
              </p14:nvContentPartPr>
              <p14:xfrm>
                <a:off x="8057331" y="1026025"/>
                <a:ext cx="286560" cy="1238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3A154A0-402D-4CED-A3FD-5EA69727FF5F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039331" y="1008025"/>
                  <a:ext cx="322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1FE4D21B-0F17-45DC-AF7C-052EA4B09E50}"/>
                    </a:ext>
                  </a:extLst>
                </p14:cNvPr>
                <p14:cNvContentPartPr/>
                <p14:nvPr/>
              </p14:nvContentPartPr>
              <p14:xfrm>
                <a:off x="8527491" y="968425"/>
                <a:ext cx="94320" cy="1677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1FE4D21B-0F17-45DC-AF7C-052EA4B09E5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509851" y="950785"/>
                  <a:ext cx="1299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2FD9B3A8-70E9-4B01-A0E6-81DC7834A3D9}"/>
                    </a:ext>
                  </a:extLst>
                </p14:cNvPr>
                <p14:cNvContentPartPr/>
                <p14:nvPr/>
              </p14:nvContentPartPr>
              <p14:xfrm>
                <a:off x="8745291" y="1076785"/>
                <a:ext cx="360" cy="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2FD9B3A8-70E9-4B01-A0E6-81DC7834A3D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727651" y="10591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C2167EB-2C22-4A73-9F32-F9ECB332B642}"/>
                    </a:ext>
                  </a:extLst>
                </p14:cNvPr>
                <p14:cNvContentPartPr/>
                <p14:nvPr/>
              </p14:nvContentPartPr>
              <p14:xfrm>
                <a:off x="8790291" y="932065"/>
                <a:ext cx="81000" cy="2048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C2167EB-2C22-4A73-9F32-F9ECB332B64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772651" y="914425"/>
                  <a:ext cx="116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2046FC4-461E-4A1F-A811-C88D8E9DF7C1}"/>
                    </a:ext>
                  </a:extLst>
                </p14:cNvPr>
                <p14:cNvContentPartPr/>
                <p14:nvPr/>
              </p14:nvContentPartPr>
              <p14:xfrm>
                <a:off x="8917371" y="878065"/>
                <a:ext cx="275760" cy="2991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2046FC4-461E-4A1F-A811-C88D8E9DF7C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899731" y="860425"/>
                  <a:ext cx="311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625B80F6-1646-4417-B178-D967B53DAB97}"/>
                    </a:ext>
                  </a:extLst>
                </p14:cNvPr>
                <p14:cNvContentPartPr/>
                <p14:nvPr/>
              </p14:nvContentPartPr>
              <p14:xfrm>
                <a:off x="9315171" y="896065"/>
                <a:ext cx="313200" cy="3988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625B80F6-1646-4417-B178-D967B53DAB9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297531" y="878065"/>
                  <a:ext cx="3488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E0F830E4-5805-4914-8129-BE406D04BB52}"/>
                    </a:ext>
                  </a:extLst>
                </p14:cNvPr>
                <p14:cNvContentPartPr/>
                <p14:nvPr/>
              </p14:nvContentPartPr>
              <p14:xfrm>
                <a:off x="9306531" y="860425"/>
                <a:ext cx="172800" cy="810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E0F830E4-5805-4914-8129-BE406D04BB5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288531" y="842425"/>
                  <a:ext cx="208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B04209B7-0CAF-4CCD-932C-A151440050FE}"/>
                    </a:ext>
                  </a:extLst>
                </p14:cNvPr>
                <p14:cNvContentPartPr/>
                <p14:nvPr/>
              </p14:nvContentPartPr>
              <p14:xfrm>
                <a:off x="9659691" y="1004785"/>
                <a:ext cx="196560" cy="2534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B04209B7-0CAF-4CCD-932C-A151440050F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641691" y="986785"/>
                  <a:ext cx="232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7D9E468-4F1F-4139-ACE8-B4E7EF935B8B}"/>
                    </a:ext>
                  </a:extLst>
                </p14:cNvPr>
                <p14:cNvContentPartPr/>
                <p14:nvPr/>
              </p14:nvContentPartPr>
              <p14:xfrm>
                <a:off x="10012851" y="868705"/>
                <a:ext cx="209160" cy="1364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7D9E468-4F1F-4139-ACE8-B4E7EF935B8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994851" y="850705"/>
                  <a:ext cx="2448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C2131B5-8262-4BA8-B8A1-60C157D3E69E}"/>
                    </a:ext>
                  </a:extLst>
                </p14:cNvPr>
                <p14:cNvContentPartPr/>
                <p14:nvPr/>
              </p14:nvContentPartPr>
              <p14:xfrm>
                <a:off x="10139571" y="1113145"/>
                <a:ext cx="181440" cy="547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C2131B5-8262-4BA8-B8A1-60C157D3E69E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121931" y="1095505"/>
                  <a:ext cx="217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CFE837A2-8D04-4EA4-B22A-3086AF7A2DA4}"/>
                    </a:ext>
                  </a:extLst>
                </p14:cNvPr>
                <p14:cNvContentPartPr/>
                <p14:nvPr/>
              </p14:nvContentPartPr>
              <p14:xfrm>
                <a:off x="10536291" y="858265"/>
                <a:ext cx="144360" cy="2466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CFE837A2-8D04-4EA4-B22A-3086AF7A2DA4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518291" y="840265"/>
                  <a:ext cx="1800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CC9EDFF-1CC2-4AC1-B49F-194FB3309990}"/>
                    </a:ext>
                  </a:extLst>
                </p14:cNvPr>
                <p14:cNvContentPartPr/>
                <p14:nvPr/>
              </p14:nvContentPartPr>
              <p14:xfrm>
                <a:off x="10384011" y="780145"/>
                <a:ext cx="158400" cy="529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CC9EDFF-1CC2-4AC1-B49F-194FB330999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366011" y="762145"/>
                  <a:ext cx="1940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53009EF-6C29-4233-B8B2-41DA8CC3C735}"/>
                    </a:ext>
                  </a:extLst>
                </p14:cNvPr>
                <p14:cNvContentPartPr/>
                <p14:nvPr/>
              </p14:nvContentPartPr>
              <p14:xfrm>
                <a:off x="10764171" y="977425"/>
                <a:ext cx="40320" cy="106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53009EF-6C29-4233-B8B2-41DA8CC3C73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746171" y="959425"/>
                  <a:ext cx="75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66FA7B15-8CBA-4BDD-A5C0-188BA64BE261}"/>
                    </a:ext>
                  </a:extLst>
                </p14:cNvPr>
                <p14:cNvContentPartPr/>
                <p14:nvPr/>
              </p14:nvContentPartPr>
              <p14:xfrm>
                <a:off x="10836531" y="843865"/>
                <a:ext cx="174240" cy="975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66FA7B15-8CBA-4BDD-A5C0-188BA64BE26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818891" y="826225"/>
                  <a:ext cx="209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424EEBF-B726-4083-8CE2-A6597B87D2D1}"/>
                    </a:ext>
                  </a:extLst>
                </p14:cNvPr>
                <p14:cNvContentPartPr/>
                <p14:nvPr/>
              </p14:nvContentPartPr>
              <p14:xfrm>
                <a:off x="11171691" y="514465"/>
                <a:ext cx="171360" cy="42300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424EEBF-B726-4083-8CE2-A6597B87D2D1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153691" y="496465"/>
                  <a:ext cx="20700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2A56542-A78D-4BEA-A2F9-59B93F5D6A86}"/>
                    </a:ext>
                  </a:extLst>
                </p14:cNvPr>
                <p14:cNvContentPartPr/>
                <p14:nvPr/>
              </p14:nvContentPartPr>
              <p14:xfrm>
                <a:off x="11071971" y="452905"/>
                <a:ext cx="282960" cy="993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2A56542-A78D-4BEA-A2F9-59B93F5D6A8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1054331" y="435265"/>
                  <a:ext cx="318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C6AB20E3-9A25-44B4-BA2F-5E3B1AC8E9C7}"/>
                    </a:ext>
                  </a:extLst>
                </p14:cNvPr>
                <p14:cNvContentPartPr/>
                <p14:nvPr/>
              </p14:nvContentPartPr>
              <p14:xfrm>
                <a:off x="11397771" y="723625"/>
                <a:ext cx="308520" cy="3765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C6AB20E3-9A25-44B4-BA2F-5E3B1AC8E9C7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380131" y="705985"/>
                  <a:ext cx="344160" cy="41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5D517B05-35BE-437D-B63A-D7FF9CB75EDB}"/>
              </a:ext>
            </a:extLst>
          </p:cNvPr>
          <p:cNvGrpSpPr/>
          <p:nvPr/>
        </p:nvGrpSpPr>
        <p:grpSpPr>
          <a:xfrm>
            <a:off x="1515771" y="2356585"/>
            <a:ext cx="4520520" cy="2491200"/>
            <a:chOff x="1515771" y="2356585"/>
            <a:chExt cx="4520520" cy="24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F708E7A8-8C87-42E1-B204-53AA4EA04879}"/>
                    </a:ext>
                  </a:extLst>
                </p14:cNvPr>
                <p14:cNvContentPartPr/>
                <p14:nvPr/>
              </p14:nvContentPartPr>
              <p14:xfrm>
                <a:off x="1696851" y="2781025"/>
                <a:ext cx="366480" cy="6228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F708E7A8-8C87-42E1-B204-53AA4EA0487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679211" y="2763025"/>
                  <a:ext cx="4021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5B4E8852-579D-4713-B88E-430C71F5C655}"/>
                    </a:ext>
                  </a:extLst>
                </p14:cNvPr>
                <p14:cNvContentPartPr/>
                <p14:nvPr/>
              </p14:nvContentPartPr>
              <p14:xfrm>
                <a:off x="1538811" y="2636305"/>
                <a:ext cx="360000" cy="152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5B4E8852-579D-4713-B88E-430C71F5C65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520811" y="2618305"/>
                  <a:ext cx="3956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174BD1AD-CF4E-4FFA-9CBD-B73354ABBE58}"/>
                    </a:ext>
                  </a:extLst>
                </p14:cNvPr>
                <p14:cNvContentPartPr/>
                <p14:nvPr/>
              </p14:nvContentPartPr>
              <p14:xfrm>
                <a:off x="2199771" y="2923945"/>
                <a:ext cx="89640" cy="2358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174BD1AD-CF4E-4FFA-9CBD-B73354ABBE5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181771" y="2906305"/>
                  <a:ext cx="125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13BC60D5-CD51-41D6-A807-98B410C4E199}"/>
                    </a:ext>
                  </a:extLst>
                </p14:cNvPr>
                <p14:cNvContentPartPr/>
                <p14:nvPr/>
              </p14:nvContentPartPr>
              <p14:xfrm>
                <a:off x="2516571" y="2717305"/>
                <a:ext cx="430200" cy="712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13BC60D5-CD51-41D6-A807-98B410C4E199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498931" y="2699665"/>
                  <a:ext cx="465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CAB9758C-1E12-4DC7-B808-39F16C9FA7A3}"/>
                    </a:ext>
                  </a:extLst>
                </p14:cNvPr>
                <p14:cNvContentPartPr/>
                <p14:nvPr/>
              </p14:nvContentPartPr>
              <p14:xfrm>
                <a:off x="2616291" y="2891545"/>
                <a:ext cx="460800" cy="1778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CAB9758C-1E12-4DC7-B808-39F16C9FA7A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598291" y="2873545"/>
                  <a:ext cx="496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508A31B-358F-4BB4-AC05-DAD399963A59}"/>
                    </a:ext>
                  </a:extLst>
                </p14:cNvPr>
                <p14:cNvContentPartPr/>
                <p14:nvPr/>
              </p14:nvContentPartPr>
              <p14:xfrm>
                <a:off x="3421251" y="2445865"/>
                <a:ext cx="304200" cy="5302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508A31B-358F-4BB4-AC05-DAD399963A5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3403611" y="2428225"/>
                  <a:ext cx="33984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19ED4AA7-AEE0-43C5-B39B-142B17886BB2}"/>
                    </a:ext>
                  </a:extLst>
                </p14:cNvPr>
                <p14:cNvContentPartPr/>
                <p14:nvPr/>
              </p14:nvContentPartPr>
              <p14:xfrm>
                <a:off x="3249891" y="2356585"/>
                <a:ext cx="249120" cy="1695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19ED4AA7-AEE0-43C5-B39B-142B17886BB2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3232251" y="2338585"/>
                  <a:ext cx="2847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C313E79B-B379-4D37-9D21-5D972403DADB}"/>
                    </a:ext>
                  </a:extLst>
                </p14:cNvPr>
                <p14:cNvContentPartPr/>
                <p14:nvPr/>
              </p14:nvContentPartPr>
              <p14:xfrm>
                <a:off x="3792411" y="2678785"/>
                <a:ext cx="356400" cy="5281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C313E79B-B379-4D37-9D21-5D972403DAD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3774771" y="2661145"/>
                  <a:ext cx="39204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4B963C12-6367-4D0F-90F0-3E12FE15DB97}"/>
                    </a:ext>
                  </a:extLst>
                </p14:cNvPr>
                <p14:cNvContentPartPr/>
                <p14:nvPr/>
              </p14:nvContentPartPr>
              <p14:xfrm>
                <a:off x="2414331" y="3785425"/>
                <a:ext cx="485640" cy="6148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4B963C12-6367-4D0F-90F0-3E12FE15DB97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396331" y="3767785"/>
                  <a:ext cx="52128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E2EE71E-2425-44F7-A2F9-5A201706ED8A}"/>
                    </a:ext>
                  </a:extLst>
                </p14:cNvPr>
                <p14:cNvContentPartPr/>
                <p14:nvPr/>
              </p14:nvContentPartPr>
              <p14:xfrm>
                <a:off x="2389851" y="3756265"/>
                <a:ext cx="224280" cy="2091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E2EE71E-2425-44F7-A2F9-5A201706ED8A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371851" y="3738625"/>
                  <a:ext cx="259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2357900-1D93-4C24-AE4C-DB0681237F51}"/>
                    </a:ext>
                  </a:extLst>
                </p14:cNvPr>
                <p14:cNvContentPartPr/>
                <p14:nvPr/>
              </p14:nvContentPartPr>
              <p14:xfrm>
                <a:off x="2974851" y="3963265"/>
                <a:ext cx="239040" cy="4838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2357900-1D93-4C24-AE4C-DB0681237F5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956851" y="3945625"/>
                  <a:ext cx="27468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FE2D80E-E126-4333-8665-2509A9237D66}"/>
                    </a:ext>
                  </a:extLst>
                </p14:cNvPr>
                <p14:cNvContentPartPr/>
                <p14:nvPr/>
              </p14:nvContentPartPr>
              <p14:xfrm>
                <a:off x="3557691" y="3694345"/>
                <a:ext cx="532800" cy="1893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FE2D80E-E126-4333-8665-2509A9237D66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3539691" y="3676345"/>
                  <a:ext cx="568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78665D2-3DDA-45F0-AEFE-B60370B94296}"/>
                    </a:ext>
                  </a:extLst>
                </p14:cNvPr>
                <p14:cNvContentPartPr/>
                <p14:nvPr/>
              </p14:nvContentPartPr>
              <p14:xfrm>
                <a:off x="3521691" y="3950305"/>
                <a:ext cx="702000" cy="2145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78665D2-3DDA-45F0-AEFE-B60370B94296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3503691" y="3932305"/>
                  <a:ext cx="737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50DFE694-88A7-4487-BA64-9B50E773E2AF}"/>
                    </a:ext>
                  </a:extLst>
                </p14:cNvPr>
                <p14:cNvContentPartPr/>
                <p14:nvPr/>
              </p14:nvContentPartPr>
              <p14:xfrm>
                <a:off x="4634091" y="3548545"/>
                <a:ext cx="338760" cy="6163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50DFE694-88A7-4487-BA64-9B50E773E2A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4616451" y="3530545"/>
                  <a:ext cx="37440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5CE8BB14-346F-4B03-90F8-D90E28946930}"/>
                    </a:ext>
                  </a:extLst>
                </p14:cNvPr>
                <p14:cNvContentPartPr/>
                <p14:nvPr/>
              </p14:nvContentPartPr>
              <p14:xfrm>
                <a:off x="4463091" y="3435505"/>
                <a:ext cx="393480" cy="2224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5CE8BB14-346F-4B03-90F8-D90E28946930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4445091" y="3417505"/>
                  <a:ext cx="4291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EE5B967-DB1A-4D6E-970D-B6B55873B394}"/>
                    </a:ext>
                  </a:extLst>
                </p14:cNvPr>
                <p14:cNvContentPartPr/>
                <p14:nvPr/>
              </p14:nvContentPartPr>
              <p14:xfrm>
                <a:off x="4978971" y="3865345"/>
                <a:ext cx="104400" cy="2228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EE5B967-DB1A-4D6E-970D-B6B55873B394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4960971" y="3847705"/>
                  <a:ext cx="140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F054F2F3-F7D5-4C05-9DA1-ACC11DFB29D5}"/>
                    </a:ext>
                  </a:extLst>
                </p14:cNvPr>
                <p14:cNvContentPartPr/>
                <p14:nvPr/>
              </p14:nvContentPartPr>
              <p14:xfrm>
                <a:off x="1515771" y="3006385"/>
                <a:ext cx="4520520" cy="18414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F054F2F3-F7D5-4C05-9DA1-ACC11DFB29D5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497771" y="2988745"/>
                  <a:ext cx="4556160" cy="18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07A800-4042-46F3-A698-44642729E666}"/>
                  </a:ext>
                </a:extLst>
              </p14:cNvPr>
              <p14:cNvContentPartPr/>
              <p14:nvPr/>
            </p14:nvContentPartPr>
            <p14:xfrm>
              <a:off x="5440851" y="1883438"/>
              <a:ext cx="974520" cy="959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07A800-4042-46F3-A698-44642729E666}"/>
                  </a:ext>
                </a:extLst>
              </p:cNvPr>
              <p:cNvPicPr/>
              <p:nvPr/>
            </p:nvPicPr>
            <p:blipFill>
              <a:blip r:embed="rId534"/>
              <a:stretch>
                <a:fillRect/>
              </a:stretch>
            </p:blipFill>
            <p:spPr>
              <a:xfrm>
                <a:off x="5423211" y="1847798"/>
                <a:ext cx="1010160" cy="10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655F001-DFB1-43D5-A39F-2298F1DF5E64}"/>
                  </a:ext>
                </a:extLst>
              </p14:cNvPr>
              <p14:cNvContentPartPr/>
              <p14:nvPr/>
            </p14:nvContentPartPr>
            <p14:xfrm>
              <a:off x="5630931" y="2264318"/>
              <a:ext cx="1242000" cy="991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655F001-DFB1-43D5-A39F-2298F1DF5E64}"/>
                  </a:ext>
                </a:extLst>
              </p:cNvPr>
              <p:cNvPicPr/>
              <p:nvPr/>
            </p:nvPicPr>
            <p:blipFill>
              <a:blip r:embed="rId536"/>
              <a:stretch>
                <a:fillRect/>
              </a:stretch>
            </p:blipFill>
            <p:spPr>
              <a:xfrm>
                <a:off x="5612931" y="2228678"/>
                <a:ext cx="1277640" cy="10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9506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EA096CD-20EA-4E49-8792-656D89E49676}"/>
                  </a:ext>
                </a:extLst>
              </p14:cNvPr>
              <p14:cNvContentPartPr/>
              <p14:nvPr/>
            </p14:nvContentPartPr>
            <p14:xfrm>
              <a:off x="313731" y="5332185"/>
              <a:ext cx="175680" cy="272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EA096CD-20EA-4E49-8792-656D89E496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091" y="5296185"/>
                <a:ext cx="2113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BEF3922-F854-4714-B1DD-E0FC5AD4B50D}"/>
                  </a:ext>
                </a:extLst>
              </p14:cNvPr>
              <p14:cNvContentPartPr/>
              <p14:nvPr/>
            </p14:nvContentPartPr>
            <p14:xfrm>
              <a:off x="615051" y="5428305"/>
              <a:ext cx="360" cy="3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BEF3922-F854-4714-B1DD-E0FC5AD4B5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411" y="539230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DA5CB9-4F25-4C14-850C-A97519C0869B}"/>
                  </a:ext>
                </a:extLst>
              </p14:cNvPr>
              <p14:cNvContentPartPr/>
              <p14:nvPr/>
            </p14:nvContentPartPr>
            <p14:xfrm>
              <a:off x="785691" y="5087745"/>
              <a:ext cx="164520" cy="281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DA5CB9-4F25-4C14-850C-A97519C086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691" y="5052105"/>
                <a:ext cx="2001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E2F453B-8330-40C4-9C95-BD84F2650D2B}"/>
                  </a:ext>
                </a:extLst>
              </p14:cNvPr>
              <p14:cNvContentPartPr/>
              <p14:nvPr/>
            </p14:nvContentPartPr>
            <p14:xfrm>
              <a:off x="995571" y="5106105"/>
              <a:ext cx="181800" cy="198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E2F453B-8330-40C4-9C95-BD84F2650D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7931" y="5070105"/>
                <a:ext cx="21744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0F5C004-1FF3-49F5-A7E0-0000ADE7F347}"/>
                  </a:ext>
                </a:extLst>
              </p14:cNvPr>
              <p14:cNvContentPartPr/>
              <p14:nvPr/>
            </p14:nvContentPartPr>
            <p14:xfrm>
              <a:off x="1303371" y="5069025"/>
              <a:ext cx="171720" cy="280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0F5C004-1FF3-49F5-A7E0-0000ADE7F3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5371" y="5033025"/>
                <a:ext cx="2073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4A7EAA-3719-4967-977E-951983F6D70A}"/>
                  </a:ext>
                </a:extLst>
              </p14:cNvPr>
              <p14:cNvContentPartPr/>
              <p14:nvPr/>
            </p14:nvContentPartPr>
            <p14:xfrm>
              <a:off x="1221651" y="4970385"/>
              <a:ext cx="252360" cy="99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4A7EAA-3719-4967-977E-951983F6D7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04011" y="4934385"/>
                <a:ext cx="2880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DE0859-1F9A-4670-B26D-0238B871D272}"/>
                  </a:ext>
                </a:extLst>
              </p14:cNvPr>
              <p14:cNvContentPartPr/>
              <p14:nvPr/>
            </p14:nvContentPartPr>
            <p14:xfrm>
              <a:off x="1583811" y="5151105"/>
              <a:ext cx="360" cy="154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DE0859-1F9A-4670-B26D-0238B871D2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6171" y="5115465"/>
                <a:ext cx="36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35F823B-EB16-4152-89E2-CED5A30D1566}"/>
                  </a:ext>
                </a:extLst>
              </p14:cNvPr>
              <p14:cNvContentPartPr/>
              <p14:nvPr/>
            </p14:nvContentPartPr>
            <p14:xfrm>
              <a:off x="1683891" y="5155425"/>
              <a:ext cx="442440" cy="77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35F823B-EB16-4152-89E2-CED5A30D15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65891" y="5119425"/>
                <a:ext cx="4780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4DB3BB4-DC63-41B2-8533-1568087EB8E4}"/>
                  </a:ext>
                </a:extLst>
              </p14:cNvPr>
              <p14:cNvContentPartPr/>
              <p14:nvPr/>
            </p14:nvContentPartPr>
            <p14:xfrm>
              <a:off x="1837251" y="5024025"/>
              <a:ext cx="143280" cy="287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4DB3BB4-DC63-41B2-8533-1568087EB8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9611" y="4988385"/>
                <a:ext cx="1789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EF5F373-1C9E-450A-88F0-ABA0A200A481}"/>
                  </a:ext>
                </a:extLst>
              </p14:cNvPr>
              <p14:cNvContentPartPr/>
              <p14:nvPr/>
            </p14:nvContentPartPr>
            <p14:xfrm>
              <a:off x="2397771" y="4966425"/>
              <a:ext cx="230760" cy="212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EF5F373-1C9E-450A-88F0-ABA0A200A4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0131" y="4930425"/>
                <a:ext cx="2664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55AF27C-F4F4-4AC1-AD03-2C69D8790CC2}"/>
                  </a:ext>
                </a:extLst>
              </p14:cNvPr>
              <p14:cNvContentPartPr/>
              <p14:nvPr/>
            </p14:nvContentPartPr>
            <p14:xfrm>
              <a:off x="2697651" y="5024025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55AF27C-F4F4-4AC1-AD03-2C69D8790C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79651" y="49883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499039A-70A9-4DE2-8E09-80597E03B86C}"/>
                  </a:ext>
                </a:extLst>
              </p14:cNvPr>
              <p14:cNvContentPartPr/>
              <p14:nvPr/>
            </p14:nvContentPartPr>
            <p14:xfrm>
              <a:off x="2806011" y="4861305"/>
              <a:ext cx="46080" cy="219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499039A-70A9-4DE2-8E09-80597E03B8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88371" y="4825305"/>
                <a:ext cx="81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C377023-4958-4D31-A039-AABC73D5FD13}"/>
                  </a:ext>
                </a:extLst>
              </p14:cNvPr>
              <p14:cNvContentPartPr/>
              <p14:nvPr/>
            </p14:nvContentPartPr>
            <p14:xfrm>
              <a:off x="2923731" y="4844745"/>
              <a:ext cx="254520" cy="208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C377023-4958-4D31-A039-AABC73D5FD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06091" y="4808745"/>
                <a:ext cx="2901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3B197CD3-82AA-41E4-BD64-E5397A5888DE}"/>
                  </a:ext>
                </a:extLst>
              </p14:cNvPr>
              <p14:cNvContentPartPr/>
              <p14:nvPr/>
            </p14:nvContentPartPr>
            <p14:xfrm>
              <a:off x="3368691" y="4818105"/>
              <a:ext cx="180000" cy="183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3B197CD3-82AA-41E4-BD64-E5397A5888D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50691" y="4782105"/>
                <a:ext cx="2156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B7E0550-C428-419A-977D-3D822E8CB8E3}"/>
                  </a:ext>
                </a:extLst>
              </p14:cNvPr>
              <p14:cNvContentPartPr/>
              <p14:nvPr/>
            </p14:nvContentPartPr>
            <p14:xfrm>
              <a:off x="3276891" y="4733865"/>
              <a:ext cx="307440" cy="73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B7E0550-C428-419A-977D-3D822E8CB8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59251" y="4698225"/>
                <a:ext cx="3430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14A66B0-A2C9-4DA4-95D5-971D45497283}"/>
                  </a:ext>
                </a:extLst>
              </p14:cNvPr>
              <p14:cNvContentPartPr/>
              <p14:nvPr/>
            </p14:nvContentPartPr>
            <p14:xfrm>
              <a:off x="3648051" y="4970025"/>
              <a:ext cx="198720" cy="191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14A66B0-A2C9-4DA4-95D5-971D454972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30411" y="4934025"/>
                <a:ext cx="23436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D229032-5F0A-4A85-AE9D-3687C327954B}"/>
                  </a:ext>
                </a:extLst>
              </p14:cNvPr>
              <p14:cNvContentPartPr/>
              <p14:nvPr/>
            </p14:nvContentPartPr>
            <p14:xfrm>
              <a:off x="4082931" y="4951665"/>
              <a:ext cx="347400" cy="9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D229032-5F0A-4A85-AE9D-3687C327954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64931" y="4916025"/>
                <a:ext cx="383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0D80D9-71C8-4387-A921-3CC87FC5D2C9}"/>
                  </a:ext>
                </a:extLst>
              </p14:cNvPr>
              <p14:cNvContentPartPr/>
              <p14:nvPr/>
            </p14:nvContentPartPr>
            <p14:xfrm>
              <a:off x="4191291" y="4852305"/>
              <a:ext cx="68040" cy="236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0D80D9-71C8-4387-A921-3CC87FC5D2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73291" y="4816665"/>
                <a:ext cx="1036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4824306-2D01-49E5-878F-C38D65F027F2}"/>
                  </a:ext>
                </a:extLst>
              </p14:cNvPr>
              <p14:cNvContentPartPr/>
              <p14:nvPr/>
            </p14:nvContentPartPr>
            <p14:xfrm>
              <a:off x="4568931" y="4790745"/>
              <a:ext cx="297000" cy="298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4824306-2D01-49E5-878F-C38D65F027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50931" y="4755105"/>
                <a:ext cx="3326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ABE07CC-7083-4A8A-9BFC-C681BA033BAD}"/>
                  </a:ext>
                </a:extLst>
              </p14:cNvPr>
              <p14:cNvContentPartPr/>
              <p14:nvPr/>
            </p14:nvContentPartPr>
            <p14:xfrm>
              <a:off x="4951971" y="4870665"/>
              <a:ext cx="9360" cy="3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ABE07CC-7083-4A8A-9BFC-C681BA033BA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33971" y="4834665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6EB9198-BC8F-4E78-AF76-0B3B03EA0388}"/>
                  </a:ext>
                </a:extLst>
              </p14:cNvPr>
              <p14:cNvContentPartPr/>
              <p14:nvPr/>
            </p14:nvContentPartPr>
            <p14:xfrm>
              <a:off x="5079051" y="4707225"/>
              <a:ext cx="70200" cy="227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6EB9198-BC8F-4E78-AF76-0B3B03EA038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1051" y="4671585"/>
                <a:ext cx="1058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EC63376-2365-4510-BAC1-6AC948CBD84A}"/>
                  </a:ext>
                </a:extLst>
              </p14:cNvPr>
              <p14:cNvContentPartPr/>
              <p14:nvPr/>
            </p14:nvContentPartPr>
            <p14:xfrm>
              <a:off x="5220891" y="4662945"/>
              <a:ext cx="196560" cy="263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EC63376-2365-4510-BAC1-6AC948CBD8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02891" y="4627305"/>
                <a:ext cx="2322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5238AE3-D292-4BFB-9270-B653EB349A4C}"/>
                  </a:ext>
                </a:extLst>
              </p14:cNvPr>
              <p14:cNvContentPartPr/>
              <p14:nvPr/>
            </p14:nvContentPartPr>
            <p14:xfrm>
              <a:off x="5596731" y="4615065"/>
              <a:ext cx="259200" cy="334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5238AE3-D292-4BFB-9270-B653EB349A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79091" y="4579065"/>
                <a:ext cx="2948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A3983327-0458-4283-AA09-CB58D3A8D9E2}"/>
                  </a:ext>
                </a:extLst>
              </p14:cNvPr>
              <p14:cNvContentPartPr/>
              <p14:nvPr/>
            </p14:nvContentPartPr>
            <p14:xfrm>
              <a:off x="5585571" y="4591305"/>
              <a:ext cx="162000" cy="44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A3983327-0458-4283-AA09-CB58D3A8D9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67931" y="4555305"/>
                <a:ext cx="197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656CC9D-7C68-49F5-BF31-0852A6AE535A}"/>
                  </a:ext>
                </a:extLst>
              </p14:cNvPr>
              <p14:cNvContentPartPr/>
              <p14:nvPr/>
            </p14:nvContentPartPr>
            <p14:xfrm>
              <a:off x="5902371" y="4747185"/>
              <a:ext cx="187200" cy="2512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656CC9D-7C68-49F5-BF31-0852A6AE535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84731" y="4711545"/>
                <a:ext cx="2228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A39256C-7E0D-48FB-9FF1-CEA939C9B8A7}"/>
                  </a:ext>
                </a:extLst>
              </p14:cNvPr>
              <p14:cNvContentPartPr/>
              <p14:nvPr/>
            </p14:nvContentPartPr>
            <p14:xfrm>
              <a:off x="6373251" y="4752585"/>
              <a:ext cx="347400" cy="82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A39256C-7E0D-48FB-9FF1-CEA939C9B8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355611" y="4716945"/>
                <a:ext cx="3830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65EB1C6-2A0B-43B0-8FB2-CFEE5EE3487B}"/>
                  </a:ext>
                </a:extLst>
              </p14:cNvPr>
              <p14:cNvContentPartPr/>
              <p14:nvPr/>
            </p14:nvContentPartPr>
            <p14:xfrm>
              <a:off x="6499971" y="4671225"/>
              <a:ext cx="91800" cy="2257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65EB1C6-2A0B-43B0-8FB2-CFEE5EE348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81971" y="4635585"/>
                <a:ext cx="1274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509C9F7-AF92-49FF-803D-63777BDA7157}"/>
                  </a:ext>
                </a:extLst>
              </p14:cNvPr>
              <p14:cNvContentPartPr/>
              <p14:nvPr/>
            </p14:nvContentPartPr>
            <p14:xfrm>
              <a:off x="6822171" y="4544505"/>
              <a:ext cx="151560" cy="263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509C9F7-AF92-49FF-803D-63777BDA71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04531" y="4508505"/>
                <a:ext cx="1872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EB209BB-35E1-4CCE-95ED-7101FD4FD516}"/>
                  </a:ext>
                </a:extLst>
              </p14:cNvPr>
              <p14:cNvContentPartPr/>
              <p14:nvPr/>
            </p14:nvContentPartPr>
            <p14:xfrm>
              <a:off x="7121331" y="4598865"/>
              <a:ext cx="39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EB209BB-35E1-4CCE-95ED-7101FD4FD51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03331" y="456286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D6D43FB-1331-4B44-BBD2-668B98A00AAE}"/>
                  </a:ext>
                </a:extLst>
              </p14:cNvPr>
              <p14:cNvContentPartPr/>
              <p14:nvPr/>
            </p14:nvContentPartPr>
            <p14:xfrm>
              <a:off x="7251651" y="4436145"/>
              <a:ext cx="28080" cy="176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D6D43FB-1331-4B44-BBD2-668B98A00AA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33651" y="4400145"/>
                <a:ext cx="637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C0D5459-1519-46C2-8685-D886D9A689E7}"/>
                  </a:ext>
                </a:extLst>
              </p14:cNvPr>
              <p14:cNvContentPartPr/>
              <p14:nvPr/>
            </p14:nvContentPartPr>
            <p14:xfrm>
              <a:off x="7369011" y="4399785"/>
              <a:ext cx="171720" cy="314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C0D5459-1519-46C2-8685-D886D9A689E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51371" y="4363785"/>
                <a:ext cx="2073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87620E6-9BF8-4804-9005-3EC804C4BBD6}"/>
                  </a:ext>
                </a:extLst>
              </p14:cNvPr>
              <p14:cNvContentPartPr/>
              <p14:nvPr/>
            </p14:nvContentPartPr>
            <p14:xfrm>
              <a:off x="7752771" y="4399785"/>
              <a:ext cx="264600" cy="297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87620E6-9BF8-4804-9005-3EC804C4BBD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35131" y="4363785"/>
                <a:ext cx="3002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1BF3107-E4AC-4F13-8B2E-7BD7B0FBF6A2}"/>
                  </a:ext>
                </a:extLst>
              </p14:cNvPr>
              <p14:cNvContentPartPr/>
              <p14:nvPr/>
            </p14:nvContentPartPr>
            <p14:xfrm>
              <a:off x="7568091" y="4317705"/>
              <a:ext cx="273960" cy="27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1BF3107-E4AC-4F13-8B2E-7BD7B0FBF6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50451" y="4282065"/>
                <a:ext cx="309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0FA13B7-FF78-471C-B330-2DE5E6F1A01A}"/>
                  </a:ext>
                </a:extLst>
              </p14:cNvPr>
              <p14:cNvContentPartPr/>
              <p14:nvPr/>
            </p14:nvContentPartPr>
            <p14:xfrm>
              <a:off x="8011971" y="4444785"/>
              <a:ext cx="171720" cy="201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0FA13B7-FF78-471C-B330-2DE5E6F1A01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94331" y="4409145"/>
                <a:ext cx="207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0772D65-27B2-4A4E-9439-6330E481BEB2}"/>
                  </a:ext>
                </a:extLst>
              </p14:cNvPr>
              <p14:cNvContentPartPr/>
              <p14:nvPr/>
            </p14:nvContentPartPr>
            <p14:xfrm>
              <a:off x="8482851" y="4445865"/>
              <a:ext cx="322920" cy="44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0772D65-27B2-4A4E-9439-6330E481BEB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64851" y="4410225"/>
                <a:ext cx="3585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B2A0602-F9DD-441C-9554-55B6B56D3F92}"/>
                  </a:ext>
                </a:extLst>
              </p14:cNvPr>
              <p14:cNvContentPartPr/>
              <p14:nvPr/>
            </p14:nvContentPartPr>
            <p14:xfrm>
              <a:off x="8564211" y="4646025"/>
              <a:ext cx="282240" cy="52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B2A0602-F9DD-441C-9554-55B6B56D3F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46571" y="4610025"/>
                <a:ext cx="3178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56AF01-3642-4BDB-9765-4EB66D4E3CCB}"/>
                  </a:ext>
                </a:extLst>
              </p14:cNvPr>
              <p14:cNvContentPartPr/>
              <p14:nvPr/>
            </p14:nvContentPartPr>
            <p14:xfrm>
              <a:off x="9098451" y="4316625"/>
              <a:ext cx="263160" cy="289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56AF01-3642-4BDB-9765-4EB66D4E3CC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080451" y="4280985"/>
                <a:ext cx="2988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424336B-C1CB-4DA6-847B-883CBF01DDFD}"/>
                  </a:ext>
                </a:extLst>
              </p14:cNvPr>
              <p14:cNvContentPartPr/>
              <p14:nvPr/>
            </p14:nvContentPartPr>
            <p14:xfrm>
              <a:off x="9017091" y="4226625"/>
              <a:ext cx="217080" cy="73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424336B-C1CB-4DA6-847B-883CBF01DDF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999091" y="4190625"/>
                <a:ext cx="252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38DFEA8-8B79-4A3C-9C1B-81548762C005}"/>
                  </a:ext>
                </a:extLst>
              </p14:cNvPr>
              <p14:cNvContentPartPr/>
              <p14:nvPr/>
            </p14:nvContentPartPr>
            <p14:xfrm>
              <a:off x="9246411" y="4304025"/>
              <a:ext cx="169920" cy="200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38DFEA8-8B79-4A3C-9C1B-81548762C0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28411" y="4268385"/>
                <a:ext cx="2055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AD71BFD-7FAC-439C-B768-443035E64E6C}"/>
                  </a:ext>
                </a:extLst>
              </p14:cNvPr>
              <p14:cNvContentPartPr/>
              <p14:nvPr/>
            </p14:nvContentPartPr>
            <p14:xfrm>
              <a:off x="9496611" y="4354425"/>
              <a:ext cx="35280" cy="1436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AD71BFD-7FAC-439C-B768-443035E64E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478971" y="4318785"/>
                <a:ext cx="709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0E30E36-3861-4F5A-957D-D936891D587B}"/>
                  </a:ext>
                </a:extLst>
              </p14:cNvPr>
              <p14:cNvContentPartPr/>
              <p14:nvPr/>
            </p14:nvContentPartPr>
            <p14:xfrm>
              <a:off x="9804771" y="4027185"/>
              <a:ext cx="892080" cy="4496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0E30E36-3861-4F5A-957D-D936891D587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786771" y="3991185"/>
                <a:ext cx="9277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483044-0321-478B-B3DB-D15D5D347215}"/>
                  </a:ext>
                </a:extLst>
              </p14:cNvPr>
              <p14:cNvContentPartPr/>
              <p14:nvPr/>
            </p14:nvContentPartPr>
            <p14:xfrm>
              <a:off x="10909251" y="3847545"/>
              <a:ext cx="59400" cy="108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483044-0321-478B-B3DB-D15D5D34721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91251" y="3811545"/>
                <a:ext cx="950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920A066-C3E2-40B0-AA1B-F57EB22BFB3D}"/>
                  </a:ext>
                </a:extLst>
              </p14:cNvPr>
              <p14:cNvContentPartPr/>
              <p14:nvPr/>
            </p14:nvContentPartPr>
            <p14:xfrm>
              <a:off x="10827531" y="3428505"/>
              <a:ext cx="505800" cy="6091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920A066-C3E2-40B0-AA1B-F57EB22BFB3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09891" y="3392865"/>
                <a:ext cx="54144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749B3A7-81A2-4C83-90B1-8C2637BC9CFF}"/>
                  </a:ext>
                </a:extLst>
              </p14:cNvPr>
              <p14:cNvContentPartPr/>
              <p14:nvPr/>
            </p14:nvContentPartPr>
            <p14:xfrm>
              <a:off x="11122371" y="3702825"/>
              <a:ext cx="83520" cy="110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749B3A7-81A2-4C83-90B1-8C2637BC9CF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04731" y="3666825"/>
                <a:ext cx="119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635716D-3D92-4249-9CD4-3CCF54C9FA61}"/>
                  </a:ext>
                </a:extLst>
              </p14:cNvPr>
              <p14:cNvContentPartPr/>
              <p14:nvPr/>
            </p14:nvContentPartPr>
            <p14:xfrm>
              <a:off x="387531" y="5874904"/>
              <a:ext cx="257400" cy="3016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635716D-3D92-4249-9CD4-3CCF54C9FA6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69531" y="5839264"/>
                <a:ext cx="293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7913000-F8B5-446A-B432-50974BFA4586}"/>
                  </a:ext>
                </a:extLst>
              </p14:cNvPr>
              <p14:cNvContentPartPr/>
              <p14:nvPr/>
            </p14:nvContentPartPr>
            <p14:xfrm>
              <a:off x="805491" y="5992984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7913000-F8B5-446A-B432-50974BFA45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7491" y="59573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513A249-7147-4B76-929E-4B3050003737}"/>
                  </a:ext>
                </a:extLst>
              </p14:cNvPr>
              <p14:cNvContentPartPr/>
              <p14:nvPr/>
            </p14:nvContentPartPr>
            <p14:xfrm>
              <a:off x="931851" y="5793904"/>
              <a:ext cx="60480" cy="2239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513A249-7147-4B76-929E-4B305000373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14211" y="5758264"/>
                <a:ext cx="96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74CB39C-05BD-42BD-966D-4769803F6F72}"/>
                  </a:ext>
                </a:extLst>
              </p14:cNvPr>
              <p14:cNvContentPartPr/>
              <p14:nvPr/>
            </p14:nvContentPartPr>
            <p14:xfrm>
              <a:off x="1076931" y="5755744"/>
              <a:ext cx="308160" cy="1836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74CB39C-05BD-42BD-966D-4769803F6F7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59291" y="5719744"/>
                <a:ext cx="3438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40596BD-749A-4294-A6A5-A0A98E3DCCBF}"/>
                  </a:ext>
                </a:extLst>
              </p14:cNvPr>
              <p14:cNvContentPartPr/>
              <p14:nvPr/>
            </p14:nvContentPartPr>
            <p14:xfrm>
              <a:off x="1574091" y="5748544"/>
              <a:ext cx="180360" cy="232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40596BD-749A-4294-A6A5-A0A98E3DCCB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556091" y="5712544"/>
                <a:ext cx="2160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BC27AA2-8530-42BA-BC84-97DC319B4702}"/>
                  </a:ext>
                </a:extLst>
              </p14:cNvPr>
              <p14:cNvContentPartPr/>
              <p14:nvPr/>
            </p14:nvContentPartPr>
            <p14:xfrm>
              <a:off x="1502451" y="5651704"/>
              <a:ext cx="129240" cy="70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BC27AA2-8530-42BA-BC84-97DC319B470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484451" y="5615704"/>
                <a:ext cx="1648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4A58E60-009E-4C0E-B35D-B16404E86853}"/>
                  </a:ext>
                </a:extLst>
              </p14:cNvPr>
              <p14:cNvContentPartPr/>
              <p14:nvPr/>
            </p14:nvContentPartPr>
            <p14:xfrm>
              <a:off x="1801251" y="5703184"/>
              <a:ext cx="44640" cy="208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4A58E60-009E-4C0E-B35D-B16404E8685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83251" y="5667544"/>
                <a:ext cx="802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12E6412-3939-45A1-86DC-2AE4E224D288}"/>
                  </a:ext>
                </a:extLst>
              </p14:cNvPr>
              <p14:cNvContentPartPr/>
              <p14:nvPr/>
            </p14:nvContentPartPr>
            <p14:xfrm>
              <a:off x="1991331" y="5741344"/>
              <a:ext cx="354240" cy="61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12E6412-3939-45A1-86DC-2AE4E224D28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973691" y="5705344"/>
                <a:ext cx="389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272C203-C699-4BEF-903A-5568AB11A5C8}"/>
                  </a:ext>
                </a:extLst>
              </p14:cNvPr>
              <p14:cNvContentPartPr/>
              <p14:nvPr/>
            </p14:nvContentPartPr>
            <p14:xfrm>
              <a:off x="2172051" y="5658184"/>
              <a:ext cx="63000" cy="275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272C203-C699-4BEF-903A-5568AB11A5C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154411" y="5622184"/>
                <a:ext cx="986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C870D52-5A1E-4D91-8F78-1840FB993D60}"/>
                  </a:ext>
                </a:extLst>
              </p14:cNvPr>
              <p14:cNvContentPartPr/>
              <p14:nvPr/>
            </p14:nvContentPartPr>
            <p14:xfrm>
              <a:off x="2653011" y="5504104"/>
              <a:ext cx="165960" cy="321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C870D52-5A1E-4D91-8F78-1840FB993D6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635371" y="5468464"/>
                <a:ext cx="2016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77CDD34-548B-4CB7-A246-A36C728BD20A}"/>
                  </a:ext>
                </a:extLst>
              </p14:cNvPr>
              <p14:cNvContentPartPr/>
              <p14:nvPr/>
            </p14:nvContentPartPr>
            <p14:xfrm>
              <a:off x="3023451" y="5631184"/>
              <a:ext cx="9360" cy="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77CDD34-548B-4CB7-A246-A36C728BD2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05811" y="5595184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A1B1505-4A5E-4629-A667-26AAF350E3AC}"/>
                  </a:ext>
                </a:extLst>
              </p14:cNvPr>
              <p14:cNvContentPartPr/>
              <p14:nvPr/>
            </p14:nvContentPartPr>
            <p14:xfrm>
              <a:off x="3058371" y="5350024"/>
              <a:ext cx="239400" cy="398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A1B1505-4A5E-4629-A667-26AAF350E3A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40371" y="5314384"/>
                <a:ext cx="2750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01B3336-AFC0-494A-A3C8-11081DA535F1}"/>
                  </a:ext>
                </a:extLst>
              </p14:cNvPr>
              <p14:cNvContentPartPr/>
              <p14:nvPr/>
            </p14:nvContentPartPr>
            <p14:xfrm>
              <a:off x="2951091" y="5446144"/>
              <a:ext cx="360" cy="3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01B3336-AFC0-494A-A3C8-11081DA535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3451" y="541050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53DFCC7-E39B-4772-AC75-DF4B237C9403}"/>
                  </a:ext>
                </a:extLst>
              </p14:cNvPr>
              <p14:cNvContentPartPr/>
              <p14:nvPr/>
            </p14:nvContentPartPr>
            <p14:xfrm>
              <a:off x="3392451" y="5388184"/>
              <a:ext cx="150480" cy="421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53DFCC7-E39B-4772-AC75-DF4B237C940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374811" y="5352544"/>
                <a:ext cx="1861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0760794-B9D1-41D4-BC48-C4A818A2E166}"/>
                  </a:ext>
                </a:extLst>
              </p14:cNvPr>
              <p14:cNvContentPartPr/>
              <p14:nvPr/>
            </p14:nvContentPartPr>
            <p14:xfrm>
              <a:off x="3684411" y="5499424"/>
              <a:ext cx="202680" cy="1936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0760794-B9D1-41D4-BC48-C4A818A2E16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666771" y="5463424"/>
                <a:ext cx="2383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A8717C7-5AF8-43B4-A389-D5FD7241FD33}"/>
                  </a:ext>
                </a:extLst>
              </p14:cNvPr>
              <p14:cNvContentPartPr/>
              <p14:nvPr/>
            </p14:nvContentPartPr>
            <p14:xfrm>
              <a:off x="3603051" y="5416984"/>
              <a:ext cx="278640" cy="424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A8717C7-5AF8-43B4-A389-D5FD7241FD33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3585051" y="5381344"/>
                <a:ext cx="3142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F1F4265-1969-4574-83DE-CF5810A0C27D}"/>
                  </a:ext>
                </a:extLst>
              </p14:cNvPr>
              <p14:cNvContentPartPr/>
              <p14:nvPr/>
            </p14:nvContentPartPr>
            <p14:xfrm>
              <a:off x="4073931" y="5558104"/>
              <a:ext cx="208080" cy="138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F1F4265-1969-4574-83DE-CF5810A0C27D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055931" y="5522104"/>
                <a:ext cx="243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A3F21E26-F313-43F1-B2BC-B8F540A42A1B}"/>
                  </a:ext>
                </a:extLst>
              </p14:cNvPr>
              <p14:cNvContentPartPr/>
              <p14:nvPr/>
            </p14:nvContentPartPr>
            <p14:xfrm>
              <a:off x="4435731" y="5566384"/>
              <a:ext cx="284040" cy="651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A3F21E26-F313-43F1-B2BC-B8F540A42A1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418091" y="5530384"/>
                <a:ext cx="3196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C3EF9CC-FE64-4DF9-BA53-BEA54A4F46A7}"/>
                  </a:ext>
                </a:extLst>
              </p14:cNvPr>
              <p14:cNvContentPartPr/>
              <p14:nvPr/>
            </p14:nvContentPartPr>
            <p14:xfrm>
              <a:off x="4580811" y="5459104"/>
              <a:ext cx="40680" cy="185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C3EF9CC-FE64-4DF9-BA53-BEA54A4F46A7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562811" y="5423104"/>
                <a:ext cx="763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53CBA94-9ECA-490F-9139-AF1A8F662399}"/>
                  </a:ext>
                </a:extLst>
              </p14:cNvPr>
              <p14:cNvContentPartPr/>
              <p14:nvPr/>
            </p14:nvContentPartPr>
            <p14:xfrm>
              <a:off x="4840371" y="5401864"/>
              <a:ext cx="239400" cy="1922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53CBA94-9ECA-490F-9139-AF1A8F66239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822731" y="5365864"/>
                <a:ext cx="2750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05EA525-DC3B-4D6C-A053-0391A07D7458}"/>
                  </a:ext>
                </a:extLst>
              </p14:cNvPr>
              <p14:cNvContentPartPr/>
              <p14:nvPr/>
            </p14:nvContentPartPr>
            <p14:xfrm>
              <a:off x="5250771" y="5449744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05EA525-DC3B-4D6C-A053-0391A07D74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32771" y="54137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2E61F18-5612-4530-9430-5C0BF19CDEF3}"/>
                  </a:ext>
                </a:extLst>
              </p14:cNvPr>
              <p14:cNvContentPartPr/>
              <p14:nvPr/>
            </p14:nvContentPartPr>
            <p14:xfrm>
              <a:off x="5359491" y="5332024"/>
              <a:ext cx="55440" cy="2642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2E61F18-5612-4530-9430-5C0BF19CDEF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341491" y="5296024"/>
                <a:ext cx="910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7958116-359F-4F25-90B6-B19C4233E268}"/>
                  </a:ext>
                </a:extLst>
              </p14:cNvPr>
              <p14:cNvContentPartPr/>
              <p14:nvPr/>
            </p14:nvContentPartPr>
            <p14:xfrm>
              <a:off x="5513211" y="5251744"/>
              <a:ext cx="292680" cy="264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7958116-359F-4F25-90B6-B19C4233E26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95211" y="5215744"/>
                <a:ext cx="3283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130E05E-D449-40EA-A4DA-B41D915BF6FE}"/>
                  </a:ext>
                </a:extLst>
              </p14:cNvPr>
              <p14:cNvContentPartPr/>
              <p14:nvPr/>
            </p14:nvContentPartPr>
            <p14:xfrm>
              <a:off x="5947011" y="5247784"/>
              <a:ext cx="201240" cy="185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130E05E-D449-40EA-A4DA-B41D915BF6F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929371" y="5212144"/>
                <a:ext cx="2368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78CB185-D2D0-4779-A671-B63AF6900B14}"/>
                  </a:ext>
                </a:extLst>
              </p14:cNvPr>
              <p14:cNvContentPartPr/>
              <p14:nvPr/>
            </p14:nvContentPartPr>
            <p14:xfrm>
              <a:off x="5857371" y="5187664"/>
              <a:ext cx="218520" cy="36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78CB185-D2D0-4779-A671-B63AF6900B1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839371" y="5151664"/>
                <a:ext cx="2541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43ED8F8-7550-4C83-B2E1-2B03D4FCB66A}"/>
                  </a:ext>
                </a:extLst>
              </p14:cNvPr>
              <p14:cNvContentPartPr/>
              <p14:nvPr/>
            </p14:nvContentPartPr>
            <p14:xfrm>
              <a:off x="6192171" y="5279824"/>
              <a:ext cx="136440" cy="192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43ED8F8-7550-4C83-B2E1-2B03D4FCB66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174531" y="5244184"/>
                <a:ext cx="172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012ACDF-C1A3-4C5F-8C61-464BBA96A597}"/>
                  </a:ext>
                </a:extLst>
              </p14:cNvPr>
              <p14:cNvContentPartPr/>
              <p14:nvPr/>
            </p14:nvContentPartPr>
            <p14:xfrm>
              <a:off x="6536331" y="5377384"/>
              <a:ext cx="346680" cy="18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012ACDF-C1A3-4C5F-8C61-464BBA96A59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518331" y="5341384"/>
                <a:ext cx="3823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B35BF23-83AB-4C6D-BE55-069408D8D696}"/>
                  </a:ext>
                </a:extLst>
              </p14:cNvPr>
              <p14:cNvContentPartPr/>
              <p14:nvPr/>
            </p14:nvContentPartPr>
            <p14:xfrm>
              <a:off x="6726411" y="5259664"/>
              <a:ext cx="49320" cy="2498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B35BF23-83AB-4C6D-BE55-069408D8D69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708771" y="5224024"/>
                <a:ext cx="849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F3BB6F5-8CDD-4FC0-8865-041F44699211}"/>
                  </a:ext>
                </a:extLst>
              </p14:cNvPr>
              <p14:cNvContentPartPr/>
              <p14:nvPr/>
            </p14:nvContentPartPr>
            <p14:xfrm>
              <a:off x="7053291" y="5169304"/>
              <a:ext cx="136080" cy="236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F3BB6F5-8CDD-4FC0-8865-041F4469921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035651" y="5133304"/>
                <a:ext cx="1717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6D2B0D6E-1CBA-4A48-8316-26E7943A6A8B}"/>
                  </a:ext>
                </a:extLst>
              </p14:cNvPr>
              <p14:cNvContentPartPr/>
              <p14:nvPr/>
            </p14:nvContentPartPr>
            <p14:xfrm>
              <a:off x="7233291" y="5278024"/>
              <a:ext cx="360" cy="3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6D2B0D6E-1CBA-4A48-8316-26E7943A6A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15291" y="52420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AC9D630-6260-4044-BA93-5F7C8E40426A}"/>
                  </a:ext>
                </a:extLst>
              </p14:cNvPr>
              <p14:cNvContentPartPr/>
              <p14:nvPr/>
            </p14:nvContentPartPr>
            <p14:xfrm>
              <a:off x="7333011" y="5169304"/>
              <a:ext cx="36360" cy="1728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AC9D630-6260-4044-BA93-5F7C8E40426A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315371" y="5133304"/>
                <a:ext cx="72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D056806-44BD-4435-9D28-D2FC3154DBA5}"/>
                  </a:ext>
                </a:extLst>
              </p14:cNvPr>
              <p14:cNvContentPartPr/>
              <p14:nvPr/>
            </p14:nvContentPartPr>
            <p14:xfrm>
              <a:off x="7496091" y="5083264"/>
              <a:ext cx="185760" cy="258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D056806-44BD-4435-9D28-D2FC3154DBA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7478091" y="5047624"/>
                <a:ext cx="2214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D20A8C3-0A0B-4722-BD8C-61DDBC021E9C}"/>
                  </a:ext>
                </a:extLst>
              </p14:cNvPr>
              <p14:cNvContentPartPr/>
              <p14:nvPr/>
            </p14:nvContentPartPr>
            <p14:xfrm>
              <a:off x="7874811" y="5029984"/>
              <a:ext cx="271080" cy="3297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D20A8C3-0A0B-4722-BD8C-61DDBC021E9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857171" y="4994344"/>
                <a:ext cx="3067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CCA02D08-8099-46BD-919B-1E440267BEDD}"/>
                  </a:ext>
                </a:extLst>
              </p14:cNvPr>
              <p14:cNvContentPartPr/>
              <p14:nvPr/>
            </p14:nvContentPartPr>
            <p14:xfrm>
              <a:off x="7794891" y="5000464"/>
              <a:ext cx="340920" cy="514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CCA02D08-8099-46BD-919B-1E440267BED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776891" y="4964464"/>
                <a:ext cx="376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F11A65B-D9EF-416C-90CB-D4AC9CA294EB}"/>
                  </a:ext>
                </a:extLst>
              </p14:cNvPr>
              <p14:cNvContentPartPr/>
              <p14:nvPr/>
            </p14:nvContentPartPr>
            <p14:xfrm>
              <a:off x="8147691" y="5141944"/>
              <a:ext cx="185400" cy="1904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F11A65B-D9EF-416C-90CB-D4AC9CA294E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129691" y="5106304"/>
                <a:ext cx="2210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2A6DE41-C12B-4AAE-A18B-E06BA58C8926}"/>
                  </a:ext>
                </a:extLst>
              </p14:cNvPr>
              <p14:cNvContentPartPr/>
              <p14:nvPr/>
            </p14:nvContentPartPr>
            <p14:xfrm>
              <a:off x="8536851" y="5072824"/>
              <a:ext cx="90000" cy="33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2A6DE41-C12B-4AAE-A18B-E06BA58C8926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8519211" y="5036824"/>
                <a:ext cx="12564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69977B3-6888-4E17-9E2B-9A42EB9B14A6}"/>
                  </a:ext>
                </a:extLst>
              </p14:cNvPr>
              <p14:cNvContentPartPr/>
              <p14:nvPr/>
            </p14:nvContentPartPr>
            <p14:xfrm>
              <a:off x="8509851" y="5215744"/>
              <a:ext cx="189000" cy="442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69977B3-6888-4E17-9E2B-9A42EB9B14A6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492211" y="5180104"/>
                <a:ext cx="224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1ED499F-2030-48EB-BCDF-C45290CC1496}"/>
                  </a:ext>
                </a:extLst>
              </p14:cNvPr>
              <p14:cNvContentPartPr/>
              <p14:nvPr/>
            </p14:nvContentPartPr>
            <p14:xfrm>
              <a:off x="9215451" y="4770784"/>
              <a:ext cx="343080" cy="292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1ED499F-2030-48EB-BCDF-C45290CC149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97451" y="4735144"/>
                <a:ext cx="378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7F4FB21-9C4A-463D-ACF1-71A278ED785D}"/>
                  </a:ext>
                </a:extLst>
              </p14:cNvPr>
              <p14:cNvContentPartPr/>
              <p14:nvPr/>
            </p14:nvContentPartPr>
            <p14:xfrm>
              <a:off x="9252531" y="4761784"/>
              <a:ext cx="217800" cy="9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7F4FB21-9C4A-463D-ACF1-71A278ED785D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234531" y="4725784"/>
                <a:ext cx="2534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80C7AE9-7A3F-416D-B176-6503F873069A}"/>
                  </a:ext>
                </a:extLst>
              </p14:cNvPr>
              <p14:cNvContentPartPr/>
              <p14:nvPr/>
            </p14:nvContentPartPr>
            <p14:xfrm>
              <a:off x="9641331" y="4845304"/>
              <a:ext cx="235440" cy="3114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80C7AE9-7A3F-416D-B176-6503F873069A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623691" y="4809664"/>
                <a:ext cx="2710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C269C36-0782-47FD-93EE-42D8A3D0FD4E}"/>
                  </a:ext>
                </a:extLst>
              </p14:cNvPr>
              <p14:cNvContentPartPr/>
              <p14:nvPr/>
            </p14:nvContentPartPr>
            <p14:xfrm>
              <a:off x="10121571" y="4725064"/>
              <a:ext cx="682920" cy="3362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C269C36-0782-47FD-93EE-42D8A3D0FD4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103571" y="4689064"/>
                <a:ext cx="7185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A89B5A0-1F82-4C1E-A981-38487440F840}"/>
                  </a:ext>
                </a:extLst>
              </p14:cNvPr>
              <p14:cNvContentPartPr/>
              <p14:nvPr/>
            </p14:nvContentPartPr>
            <p14:xfrm>
              <a:off x="11235051" y="4536064"/>
              <a:ext cx="300240" cy="3171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A89B5A0-1F82-4C1E-A981-38487440F840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1217051" y="4500064"/>
                <a:ext cx="3358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E1E1CC62-CB09-428C-A3B8-549AE048386D}"/>
                  </a:ext>
                </a:extLst>
              </p14:cNvPr>
              <p14:cNvContentPartPr/>
              <p14:nvPr/>
            </p14:nvContentPartPr>
            <p14:xfrm>
              <a:off x="10909251" y="4426264"/>
              <a:ext cx="669960" cy="5914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E1E1CC62-CB09-428C-A3B8-549AE048386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0891611" y="4390624"/>
                <a:ext cx="70560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241E4706-F186-4DC5-9742-37B85C3EED10}"/>
                  </a:ext>
                </a:extLst>
              </p14:cNvPr>
              <p14:cNvContentPartPr/>
              <p14:nvPr/>
            </p14:nvContentPartPr>
            <p14:xfrm>
              <a:off x="559251" y="6256504"/>
              <a:ext cx="266040" cy="254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241E4706-F186-4DC5-9742-37B85C3EED10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41611" y="6220504"/>
                <a:ext cx="30168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0849ED2-32F9-4675-BC61-2669DF0419D6}"/>
                  </a:ext>
                </a:extLst>
              </p14:cNvPr>
              <p14:cNvContentPartPr/>
              <p14:nvPr/>
            </p14:nvContentPartPr>
            <p14:xfrm>
              <a:off x="896211" y="6355144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0849ED2-32F9-4675-BC61-2669DF0419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8211" y="63191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34C3675-1C59-4D74-8419-598BD8A4363D}"/>
                  </a:ext>
                </a:extLst>
              </p14:cNvPr>
              <p14:cNvContentPartPr/>
              <p14:nvPr/>
            </p14:nvContentPartPr>
            <p14:xfrm>
              <a:off x="1049571" y="6237424"/>
              <a:ext cx="97200" cy="218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34C3675-1C59-4D74-8419-598BD8A4363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31931" y="6201424"/>
                <a:ext cx="1328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571D23F-2A8B-4336-AC74-D55DEA39C57D}"/>
                  </a:ext>
                </a:extLst>
              </p14:cNvPr>
              <p14:cNvContentPartPr/>
              <p14:nvPr/>
            </p14:nvContentPartPr>
            <p14:xfrm>
              <a:off x="1176651" y="6274864"/>
              <a:ext cx="227520" cy="131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571D23F-2A8B-4336-AC74-D55DEA39C57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59011" y="6238864"/>
                <a:ext cx="2631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26C4540-7C34-4DC1-829C-E726CB8AECE0}"/>
                  </a:ext>
                </a:extLst>
              </p14:cNvPr>
              <p14:cNvContentPartPr/>
              <p14:nvPr/>
            </p14:nvContentPartPr>
            <p14:xfrm>
              <a:off x="1556811" y="6221224"/>
              <a:ext cx="203040" cy="196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26C4540-7C34-4DC1-829C-E726CB8AECE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39171" y="6185224"/>
                <a:ext cx="2386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0B4C032-03BD-45B6-BDB4-31F4ADF04088}"/>
                  </a:ext>
                </a:extLst>
              </p14:cNvPr>
              <p14:cNvContentPartPr/>
              <p14:nvPr/>
            </p14:nvContentPartPr>
            <p14:xfrm>
              <a:off x="1502451" y="6100984"/>
              <a:ext cx="190800" cy="918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0B4C032-03BD-45B6-BDB4-31F4ADF0408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484451" y="6064984"/>
                <a:ext cx="2264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EA927E5-7C2E-4DE6-89DC-7674393B610D}"/>
                  </a:ext>
                </a:extLst>
              </p14:cNvPr>
              <p14:cNvContentPartPr/>
              <p14:nvPr/>
            </p14:nvContentPartPr>
            <p14:xfrm>
              <a:off x="1819251" y="6183064"/>
              <a:ext cx="16920" cy="363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EA927E5-7C2E-4DE6-89DC-7674393B610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801611" y="6147064"/>
                <a:ext cx="525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1269D20-39E6-487D-9B6A-C485B4D154F1}"/>
                  </a:ext>
                </a:extLst>
              </p14:cNvPr>
              <p14:cNvContentPartPr/>
              <p14:nvPr/>
            </p14:nvContentPartPr>
            <p14:xfrm>
              <a:off x="2027691" y="6179104"/>
              <a:ext cx="423720" cy="496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1269D20-39E6-487D-9B6A-C485B4D154F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009691" y="6143104"/>
                <a:ext cx="45936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EFB172D-C0FE-4684-A21C-006CD4776E29}"/>
                  </a:ext>
                </a:extLst>
              </p14:cNvPr>
              <p14:cNvContentPartPr/>
              <p14:nvPr/>
            </p14:nvContentPartPr>
            <p14:xfrm>
              <a:off x="2235771" y="6092704"/>
              <a:ext cx="45720" cy="1357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EFB172D-C0FE-4684-A21C-006CD4776E2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217771" y="6056704"/>
                <a:ext cx="813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03B8EE8-76BA-4B7F-9937-5CB827998A2C}"/>
                  </a:ext>
                </a:extLst>
              </p14:cNvPr>
              <p14:cNvContentPartPr/>
              <p14:nvPr/>
            </p14:nvContentPartPr>
            <p14:xfrm>
              <a:off x="2749491" y="5945464"/>
              <a:ext cx="376560" cy="248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03B8EE8-76BA-4B7F-9937-5CB827998A2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731491" y="5909464"/>
                <a:ext cx="412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5246547-292E-45CD-9623-C289A7FCDA40}"/>
                  </a:ext>
                </a:extLst>
              </p14:cNvPr>
              <p14:cNvContentPartPr/>
              <p14:nvPr/>
            </p14:nvContentPartPr>
            <p14:xfrm>
              <a:off x="3306771" y="6110704"/>
              <a:ext cx="43200" cy="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5246547-292E-45CD-9623-C289A7FCDA4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288771" y="6075064"/>
                <a:ext cx="788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C4F5C04-0D5E-46B5-A585-CD032EAD81F2}"/>
                  </a:ext>
                </a:extLst>
              </p14:cNvPr>
              <p14:cNvContentPartPr/>
              <p14:nvPr/>
            </p14:nvContentPartPr>
            <p14:xfrm>
              <a:off x="3550491" y="6019984"/>
              <a:ext cx="51840" cy="136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C4F5C04-0D5E-46B5-A585-CD032EAD81F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532851" y="5984344"/>
                <a:ext cx="874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6F3C072D-0A62-48A1-B6DB-4001769D4AC9}"/>
                  </a:ext>
                </a:extLst>
              </p14:cNvPr>
              <p14:cNvContentPartPr/>
              <p14:nvPr/>
            </p14:nvContentPartPr>
            <p14:xfrm>
              <a:off x="3765771" y="5983624"/>
              <a:ext cx="299160" cy="1555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6F3C072D-0A62-48A1-B6DB-4001769D4AC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748131" y="5947984"/>
                <a:ext cx="3348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D89D4DD-A41D-4416-987F-7A4216FE7E44}"/>
                  </a:ext>
                </a:extLst>
              </p14:cNvPr>
              <p14:cNvContentPartPr/>
              <p14:nvPr/>
            </p14:nvContentPartPr>
            <p14:xfrm>
              <a:off x="4194171" y="5958064"/>
              <a:ext cx="203400" cy="1479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D89D4DD-A41D-4416-987F-7A4216FE7E4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176531" y="5922064"/>
                <a:ext cx="2390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536EAEC-A4D2-4C3D-B242-1FF8B536A1CC}"/>
                  </a:ext>
                </a:extLst>
              </p14:cNvPr>
              <p14:cNvContentPartPr/>
              <p14:nvPr/>
            </p14:nvContentPartPr>
            <p14:xfrm>
              <a:off x="4118931" y="5868784"/>
              <a:ext cx="147960" cy="432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536EAEC-A4D2-4C3D-B242-1FF8B536A1CC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101291" y="5833144"/>
                <a:ext cx="1836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5D4B385E-EA32-4C6B-9A60-8C3C4DE68695}"/>
                  </a:ext>
                </a:extLst>
              </p14:cNvPr>
              <p14:cNvContentPartPr/>
              <p14:nvPr/>
            </p14:nvContentPartPr>
            <p14:xfrm>
              <a:off x="4517451" y="5975704"/>
              <a:ext cx="158760" cy="939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5D4B385E-EA32-4C6B-9A60-8C3C4DE6869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499451" y="5939704"/>
                <a:ext cx="1944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AD007AB-FA22-4A05-9629-6B246E6A12E8}"/>
                  </a:ext>
                </a:extLst>
              </p14:cNvPr>
              <p14:cNvContentPartPr/>
              <p14:nvPr/>
            </p14:nvContentPartPr>
            <p14:xfrm>
              <a:off x="4897611" y="5994784"/>
              <a:ext cx="302040" cy="622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AD007AB-FA22-4A05-9629-6B246E6A12E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879611" y="5958784"/>
                <a:ext cx="3376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3A16E41-16E1-41E2-BD79-C990498DE165}"/>
                  </a:ext>
                </a:extLst>
              </p14:cNvPr>
              <p14:cNvContentPartPr/>
              <p14:nvPr/>
            </p14:nvContentPartPr>
            <p14:xfrm>
              <a:off x="4996971" y="5875264"/>
              <a:ext cx="91440" cy="191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3A16E41-16E1-41E2-BD79-C990498DE16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979331" y="5839624"/>
                <a:ext cx="1270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F13E63B-5EAB-46ED-800E-9CC18711F3F8}"/>
                  </a:ext>
                </a:extLst>
              </p14:cNvPr>
              <p14:cNvContentPartPr/>
              <p14:nvPr/>
            </p14:nvContentPartPr>
            <p14:xfrm>
              <a:off x="5358771" y="5839264"/>
              <a:ext cx="119160" cy="13932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F13E63B-5EAB-46ED-800E-9CC18711F3F8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341131" y="5803264"/>
                <a:ext cx="1548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2783AC05-32CF-4A64-BA46-1E2E073EC3C3}"/>
                  </a:ext>
                </a:extLst>
              </p14:cNvPr>
              <p14:cNvContentPartPr/>
              <p14:nvPr/>
            </p14:nvContentPartPr>
            <p14:xfrm>
              <a:off x="5558571" y="5947984"/>
              <a:ext cx="360" cy="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2783AC05-32CF-4A64-BA46-1E2E073EC3C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40931" y="59119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BD7E869-0287-42B6-AF85-7D047A98876E}"/>
                  </a:ext>
                </a:extLst>
              </p14:cNvPr>
              <p14:cNvContentPartPr/>
              <p14:nvPr/>
            </p14:nvContentPartPr>
            <p14:xfrm>
              <a:off x="5638851" y="5621824"/>
              <a:ext cx="206640" cy="3189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BD7E869-0287-42B6-AF85-7D047A98876E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621211" y="5586184"/>
                <a:ext cx="2422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2B47A38-57BD-49D8-AA59-C2A2DC995BCC}"/>
                  </a:ext>
                </a:extLst>
              </p14:cNvPr>
              <p14:cNvContentPartPr/>
              <p14:nvPr/>
            </p14:nvContentPartPr>
            <p14:xfrm>
              <a:off x="5947371" y="5766544"/>
              <a:ext cx="154800" cy="2628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2B47A38-57BD-49D8-AA59-C2A2DC995BC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929731" y="5730904"/>
                <a:ext cx="1904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C350AFD-8AF3-43DB-81B3-30940EE3453B}"/>
                  </a:ext>
                </a:extLst>
              </p14:cNvPr>
              <p14:cNvContentPartPr/>
              <p14:nvPr/>
            </p14:nvContentPartPr>
            <p14:xfrm>
              <a:off x="6228171" y="5787784"/>
              <a:ext cx="162720" cy="258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C350AFD-8AF3-43DB-81B3-30940EE3453B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210531" y="5752144"/>
                <a:ext cx="198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DBF3D2D-0BD7-499B-8243-E2ED05255F30}"/>
                  </a:ext>
                </a:extLst>
              </p14:cNvPr>
              <p14:cNvContentPartPr/>
              <p14:nvPr/>
            </p14:nvContentPartPr>
            <p14:xfrm>
              <a:off x="6201171" y="5738824"/>
              <a:ext cx="154080" cy="464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DBF3D2D-0BD7-499B-8243-E2ED05255F30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183531" y="5702824"/>
                <a:ext cx="1897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2BD604CE-D784-447A-A984-6DEBD0C25B85}"/>
                  </a:ext>
                </a:extLst>
              </p14:cNvPr>
              <p14:cNvContentPartPr/>
              <p14:nvPr/>
            </p14:nvContentPartPr>
            <p14:xfrm>
              <a:off x="6409611" y="5794624"/>
              <a:ext cx="181440" cy="2077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2BD604CE-D784-447A-A984-6DEBD0C25B8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391611" y="5758984"/>
                <a:ext cx="2170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DE80C23A-440B-4BDD-8E1C-A5E1D7465D3B}"/>
                  </a:ext>
                </a:extLst>
              </p14:cNvPr>
              <p14:cNvContentPartPr/>
              <p14:nvPr/>
            </p14:nvContentPartPr>
            <p14:xfrm>
              <a:off x="6961851" y="5812984"/>
              <a:ext cx="306360" cy="536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DE80C23A-440B-4BDD-8E1C-A5E1D7465D3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944211" y="5776984"/>
                <a:ext cx="3420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72E21E81-1BBB-40B3-BF16-95CC6AF27E49}"/>
                  </a:ext>
                </a:extLst>
              </p14:cNvPr>
              <p14:cNvContentPartPr/>
              <p14:nvPr/>
            </p14:nvContentPartPr>
            <p14:xfrm>
              <a:off x="7115931" y="5703184"/>
              <a:ext cx="21240" cy="2001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72E21E81-1BBB-40B3-BF16-95CC6AF27E49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097931" y="5667544"/>
                <a:ext cx="568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1054431-38EA-41F9-BAAC-2F45FD7FB860}"/>
                  </a:ext>
                </a:extLst>
              </p14:cNvPr>
              <p14:cNvContentPartPr/>
              <p14:nvPr/>
            </p14:nvContentPartPr>
            <p14:xfrm>
              <a:off x="7396011" y="5683384"/>
              <a:ext cx="171720" cy="1926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1054431-38EA-41F9-BAAC-2F45FD7FB86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378371" y="5647384"/>
                <a:ext cx="20736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21AD7B7-580E-4977-83EE-7C5E72586758}"/>
                  </a:ext>
                </a:extLst>
              </p14:cNvPr>
              <p14:cNvContentPartPr/>
              <p14:nvPr/>
            </p14:nvContentPartPr>
            <p14:xfrm>
              <a:off x="7745931" y="5685184"/>
              <a:ext cx="3960" cy="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21AD7B7-580E-4977-83EE-7C5E72586758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727931" y="564918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514163D-9EC9-42C9-A154-91A20B5C1420}"/>
                  </a:ext>
                </a:extLst>
              </p14:cNvPr>
              <p14:cNvContentPartPr/>
              <p14:nvPr/>
            </p14:nvContentPartPr>
            <p14:xfrm>
              <a:off x="7876251" y="5567464"/>
              <a:ext cx="52200" cy="194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514163D-9EC9-42C9-A154-91A20B5C1420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858251" y="5531464"/>
                <a:ext cx="878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DA84339-A171-4975-97B7-A0154B74CF08}"/>
                  </a:ext>
                </a:extLst>
              </p14:cNvPr>
              <p14:cNvContentPartPr/>
              <p14:nvPr/>
            </p14:nvContentPartPr>
            <p14:xfrm>
              <a:off x="8020971" y="5561344"/>
              <a:ext cx="199440" cy="270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DA84339-A171-4975-97B7-A0154B74CF08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002971" y="5525704"/>
                <a:ext cx="2350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2762FB2-B143-4001-8EF1-46E168CDBCDF}"/>
                  </a:ext>
                </a:extLst>
              </p14:cNvPr>
              <p14:cNvContentPartPr/>
              <p14:nvPr/>
            </p14:nvContentPartPr>
            <p14:xfrm>
              <a:off x="8319051" y="5571064"/>
              <a:ext cx="146160" cy="1594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2762FB2-B143-4001-8EF1-46E168CDBCD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301411" y="5535064"/>
                <a:ext cx="1818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734427B-18F8-4A24-A01B-283C0A9EBAD7}"/>
                  </a:ext>
                </a:extLst>
              </p14:cNvPr>
              <p14:cNvContentPartPr/>
              <p14:nvPr/>
            </p14:nvContentPartPr>
            <p14:xfrm>
              <a:off x="8256411" y="5504104"/>
              <a:ext cx="135720" cy="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734427B-18F8-4A24-A01B-283C0A9EBAD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238411" y="5468464"/>
                <a:ext cx="1713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F490909-A09C-4BC4-8D55-63C6D4C3DCDF}"/>
                  </a:ext>
                </a:extLst>
              </p14:cNvPr>
              <p14:cNvContentPartPr/>
              <p14:nvPr/>
            </p14:nvContentPartPr>
            <p14:xfrm>
              <a:off x="8589771" y="5467744"/>
              <a:ext cx="155520" cy="2628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F490909-A09C-4BC4-8D55-63C6D4C3DCDF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572131" y="5432104"/>
                <a:ext cx="1911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D546C105-A33A-44E1-9918-9A47AE439282}"/>
                  </a:ext>
                </a:extLst>
              </p14:cNvPr>
              <p14:cNvContentPartPr/>
              <p14:nvPr/>
            </p14:nvContentPartPr>
            <p14:xfrm>
              <a:off x="8872011" y="5532904"/>
              <a:ext cx="82800" cy="53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D546C105-A33A-44E1-9918-9A47AE439282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854011" y="5496904"/>
                <a:ext cx="1184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EB400FE-E554-4BF8-8AF9-79BFCCA52217}"/>
                  </a:ext>
                </a:extLst>
              </p14:cNvPr>
              <p14:cNvContentPartPr/>
              <p14:nvPr/>
            </p14:nvContentPartPr>
            <p14:xfrm>
              <a:off x="8899371" y="5717224"/>
              <a:ext cx="113760" cy="22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EB400FE-E554-4BF8-8AF9-79BFCCA52217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881371" y="5681584"/>
                <a:ext cx="1494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1C564A4-52C9-42F2-B781-5E9E6971EF83}"/>
                  </a:ext>
                </a:extLst>
              </p14:cNvPr>
              <p14:cNvContentPartPr/>
              <p14:nvPr/>
            </p14:nvContentPartPr>
            <p14:xfrm>
              <a:off x="9416331" y="5354344"/>
              <a:ext cx="192600" cy="230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1C564A4-52C9-42F2-B781-5E9E6971EF83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398331" y="5318704"/>
                <a:ext cx="2282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5F43E66-80B8-4C4C-8750-524BEBC6096F}"/>
                  </a:ext>
                </a:extLst>
              </p14:cNvPr>
              <p14:cNvContentPartPr/>
              <p14:nvPr/>
            </p14:nvContentPartPr>
            <p14:xfrm>
              <a:off x="9279531" y="5296024"/>
              <a:ext cx="246240" cy="3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5F43E66-80B8-4C4C-8750-524BEBC6096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261531" y="5260384"/>
                <a:ext cx="281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C7BC752B-8F01-4FA9-9A23-06127CDA971F}"/>
                  </a:ext>
                </a:extLst>
              </p14:cNvPr>
              <p14:cNvContentPartPr/>
              <p14:nvPr/>
            </p14:nvContentPartPr>
            <p14:xfrm>
              <a:off x="9650691" y="5477824"/>
              <a:ext cx="192240" cy="2872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C7BC752B-8F01-4FA9-9A23-06127CDA971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633051" y="5442184"/>
                <a:ext cx="2278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28AAD0D-D4DF-4873-9D8F-25E192A33F56}"/>
                  </a:ext>
                </a:extLst>
              </p14:cNvPr>
              <p14:cNvContentPartPr/>
              <p14:nvPr/>
            </p14:nvContentPartPr>
            <p14:xfrm>
              <a:off x="10229931" y="5577184"/>
              <a:ext cx="352800" cy="630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28AAD0D-D4DF-4873-9D8F-25E192A33F56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212291" y="5541544"/>
                <a:ext cx="3884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02204FE-F590-4947-B05C-639FCE8BABA1}"/>
                  </a:ext>
                </a:extLst>
              </p14:cNvPr>
              <p14:cNvContentPartPr/>
              <p14:nvPr/>
            </p14:nvContentPartPr>
            <p14:xfrm>
              <a:off x="10420371" y="5449744"/>
              <a:ext cx="284400" cy="3092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02204FE-F590-4947-B05C-639FCE8BABA1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0402371" y="5413744"/>
                <a:ext cx="3200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A9D39DA-0F01-4AA5-95E3-93B892D99449}"/>
                  </a:ext>
                </a:extLst>
              </p14:cNvPr>
              <p14:cNvContentPartPr/>
              <p14:nvPr/>
            </p14:nvContentPartPr>
            <p14:xfrm>
              <a:off x="10833651" y="5306104"/>
              <a:ext cx="102960" cy="37260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A9D39DA-0F01-4AA5-95E3-93B892D9944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0816011" y="5270464"/>
                <a:ext cx="1386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D7DDE4E-4EEA-425A-B85F-CD6FA981ACBC}"/>
                  </a:ext>
                </a:extLst>
              </p14:cNvPr>
              <p14:cNvContentPartPr/>
              <p14:nvPr/>
            </p14:nvContentPartPr>
            <p14:xfrm>
              <a:off x="10663011" y="5116024"/>
              <a:ext cx="681480" cy="6804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D7DDE4E-4EEA-425A-B85F-CD6FA981ACBC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645011" y="5080024"/>
                <a:ext cx="717120" cy="7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29AD39D-60F8-44FA-AA11-88A31844D55D}"/>
                  </a:ext>
                </a:extLst>
              </p14:cNvPr>
              <p14:cNvContentPartPr/>
              <p14:nvPr/>
            </p14:nvContentPartPr>
            <p14:xfrm>
              <a:off x="778491" y="6626584"/>
              <a:ext cx="261360" cy="1908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29AD39D-60F8-44FA-AA11-88A31844D55D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760851" y="6590584"/>
                <a:ext cx="297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4AE77D4-7854-4D90-8B5A-3ED5B0BE8370}"/>
                  </a:ext>
                </a:extLst>
              </p14:cNvPr>
              <p14:cNvContentPartPr/>
              <p14:nvPr/>
            </p14:nvContentPartPr>
            <p14:xfrm>
              <a:off x="1158651" y="6768064"/>
              <a:ext cx="360" cy="39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4AE77D4-7854-4D90-8B5A-3ED5B0BE83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0651" y="673206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23AEE458-5DDE-4AED-8090-C2BFFF77F0AF}"/>
                  </a:ext>
                </a:extLst>
              </p14:cNvPr>
              <p14:cNvContentPartPr/>
              <p14:nvPr/>
            </p14:nvContentPartPr>
            <p14:xfrm>
              <a:off x="1285011" y="6644944"/>
              <a:ext cx="15480" cy="990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23AEE458-5DDE-4AED-8090-C2BFFF77F0A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267371" y="6609304"/>
                <a:ext cx="511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F1B4195-22C7-4A70-BD9A-846BCAA52A27}"/>
                  </a:ext>
                </a:extLst>
              </p14:cNvPr>
              <p14:cNvContentPartPr/>
              <p14:nvPr/>
            </p14:nvContentPartPr>
            <p14:xfrm>
              <a:off x="1412091" y="6591304"/>
              <a:ext cx="292680" cy="1634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F1B4195-22C7-4A70-BD9A-846BCAA52A2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394091" y="6555664"/>
                <a:ext cx="328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AC21EE6-FD4A-4987-AFBB-6B00C1A890E6}"/>
                  </a:ext>
                </a:extLst>
              </p14:cNvPr>
              <p14:cNvContentPartPr/>
              <p14:nvPr/>
            </p14:nvContentPartPr>
            <p14:xfrm>
              <a:off x="1855611" y="6517504"/>
              <a:ext cx="183960" cy="1756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AC21EE6-FD4A-4987-AFBB-6B00C1A890E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837611" y="6481504"/>
                <a:ext cx="21960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8D058AE-E3F8-4FEC-B1E5-0D0788C12CCB}"/>
                  </a:ext>
                </a:extLst>
              </p14:cNvPr>
              <p14:cNvContentPartPr/>
              <p14:nvPr/>
            </p14:nvContentPartPr>
            <p14:xfrm>
              <a:off x="1728891" y="6450184"/>
              <a:ext cx="240120" cy="410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8D058AE-E3F8-4FEC-B1E5-0D0788C12CC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711251" y="6414544"/>
                <a:ext cx="27576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42FB912-73F4-4DD2-907F-05D76FCF0881}"/>
                  </a:ext>
                </a:extLst>
              </p14:cNvPr>
              <p14:cNvContentPartPr/>
              <p14:nvPr/>
            </p14:nvContentPartPr>
            <p14:xfrm>
              <a:off x="2145411" y="6509224"/>
              <a:ext cx="16920" cy="1260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42FB912-73F4-4DD2-907F-05D76FCF088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127411" y="6473224"/>
                <a:ext cx="525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0605945-A650-4BD8-AB72-325B5405FBA1}"/>
                  </a:ext>
                </a:extLst>
              </p14:cNvPr>
              <p14:cNvContentPartPr/>
              <p14:nvPr/>
            </p14:nvContentPartPr>
            <p14:xfrm>
              <a:off x="2643291" y="6662944"/>
              <a:ext cx="438120" cy="428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0605945-A650-4BD8-AB72-325B5405FBA1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625291" y="6627304"/>
                <a:ext cx="473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FEFACD4-52BF-4A9D-93BB-1F624A6A76AB}"/>
                  </a:ext>
                </a:extLst>
              </p14:cNvPr>
              <p14:cNvContentPartPr/>
              <p14:nvPr/>
            </p14:nvContentPartPr>
            <p14:xfrm>
              <a:off x="2905731" y="6581584"/>
              <a:ext cx="18000" cy="207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FEFACD4-52BF-4A9D-93BB-1F624A6A76A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887731" y="6545944"/>
                <a:ext cx="5364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FBF4246-4D47-4BBF-B2C9-FFA7C4EB3F13}"/>
                  </a:ext>
                </a:extLst>
              </p14:cNvPr>
              <p14:cNvContentPartPr/>
              <p14:nvPr/>
            </p14:nvContentPartPr>
            <p14:xfrm>
              <a:off x="3458331" y="6485464"/>
              <a:ext cx="246600" cy="3099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FBF4246-4D47-4BBF-B2C9-FFA7C4EB3F13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440691" y="6449464"/>
                <a:ext cx="2822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351E79F-E607-4E46-AE6B-3E4E23018F6D}"/>
                  </a:ext>
                </a:extLst>
              </p14:cNvPr>
              <p14:cNvContentPartPr/>
              <p14:nvPr/>
            </p14:nvContentPartPr>
            <p14:xfrm>
              <a:off x="3702771" y="6662944"/>
              <a:ext cx="3960" cy="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351E79F-E607-4E46-AE6B-3E4E23018F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84771" y="6627304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F1E852F-94FF-4B87-B476-256B1D349A14}"/>
                  </a:ext>
                </a:extLst>
              </p14:cNvPr>
              <p14:cNvContentPartPr/>
              <p14:nvPr/>
            </p14:nvContentPartPr>
            <p14:xfrm>
              <a:off x="3838491" y="6577984"/>
              <a:ext cx="360" cy="3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F1E852F-94FF-4B87-B476-256B1D349A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0491" y="654234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14D7C0C-0FA5-41C0-BB69-1CF430031201}"/>
                  </a:ext>
                </a:extLst>
              </p14:cNvPr>
              <p14:cNvContentPartPr/>
              <p14:nvPr/>
            </p14:nvContentPartPr>
            <p14:xfrm>
              <a:off x="3901851" y="6436504"/>
              <a:ext cx="61200" cy="2386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14D7C0C-0FA5-41C0-BB69-1CF430031201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883851" y="6400864"/>
                <a:ext cx="968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483A9F3-C5F1-4404-8076-D87AA6A7724F}"/>
                  </a:ext>
                </a:extLst>
              </p14:cNvPr>
              <p14:cNvContentPartPr/>
              <p14:nvPr/>
            </p14:nvContentPartPr>
            <p14:xfrm>
              <a:off x="4064571" y="6390424"/>
              <a:ext cx="369720" cy="1922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483A9F3-C5F1-4404-8076-D87AA6A7724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4046931" y="6354424"/>
                <a:ext cx="4053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03399EF-E601-4338-85D7-578F4C7FB1C1}"/>
                  </a:ext>
                </a:extLst>
              </p14:cNvPr>
              <p14:cNvContentPartPr/>
              <p14:nvPr/>
            </p14:nvContentPartPr>
            <p14:xfrm>
              <a:off x="4639131" y="6291784"/>
              <a:ext cx="265320" cy="2336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03399EF-E601-4338-85D7-578F4C7FB1C1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621131" y="6256144"/>
                <a:ext cx="3009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59E2DEF-E172-42C7-885E-48FDE133D64E}"/>
                  </a:ext>
                </a:extLst>
              </p14:cNvPr>
              <p14:cNvContentPartPr/>
              <p14:nvPr/>
            </p14:nvContentPartPr>
            <p14:xfrm>
              <a:off x="4508451" y="6255064"/>
              <a:ext cx="361440" cy="370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59E2DEF-E172-42C7-885E-48FDE133D64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490451" y="6219424"/>
                <a:ext cx="39708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7FF1346-F9A1-4A18-86CC-CFCD9E95BB05}"/>
                  </a:ext>
                </a:extLst>
              </p14:cNvPr>
              <p14:cNvContentPartPr/>
              <p14:nvPr/>
            </p14:nvContentPartPr>
            <p14:xfrm>
              <a:off x="5006331" y="6427864"/>
              <a:ext cx="289080" cy="15444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7FF1346-F9A1-4A18-86CC-CFCD9E95BB05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988331" y="6392224"/>
                <a:ext cx="3247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0E7CE46C-8A5A-4D33-9976-253E9B8A1D70}"/>
                  </a:ext>
                </a:extLst>
              </p14:cNvPr>
              <p14:cNvContentPartPr/>
              <p14:nvPr/>
            </p14:nvContentPartPr>
            <p14:xfrm>
              <a:off x="5422851" y="6495904"/>
              <a:ext cx="344520" cy="403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0E7CE46C-8A5A-4D33-9976-253E9B8A1D7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404851" y="6460264"/>
                <a:ext cx="380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861033B4-5920-4B1B-8F2A-9004E019A9AD}"/>
                  </a:ext>
                </a:extLst>
              </p14:cNvPr>
              <p14:cNvContentPartPr/>
              <p14:nvPr/>
            </p14:nvContentPartPr>
            <p14:xfrm>
              <a:off x="5611491" y="6400144"/>
              <a:ext cx="42480" cy="2322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861033B4-5920-4B1B-8F2A-9004E019A9A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593491" y="6364504"/>
                <a:ext cx="781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4356F5D6-D789-4A2B-A242-73927F43B56B}"/>
                  </a:ext>
                </a:extLst>
              </p14:cNvPr>
              <p14:cNvContentPartPr/>
              <p14:nvPr/>
            </p14:nvContentPartPr>
            <p14:xfrm>
              <a:off x="5968251" y="6336784"/>
              <a:ext cx="244440" cy="1756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4356F5D6-D789-4A2B-A242-73927F43B56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950251" y="6300784"/>
                <a:ext cx="2800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55945304-4AB0-454F-9BD5-8C2482C26E3A}"/>
                  </a:ext>
                </a:extLst>
              </p14:cNvPr>
              <p14:cNvContentPartPr/>
              <p14:nvPr/>
            </p14:nvContentPartPr>
            <p14:xfrm>
              <a:off x="6219171" y="6414904"/>
              <a:ext cx="16560" cy="39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55945304-4AB0-454F-9BD5-8C2482C26E3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6201531" y="6378904"/>
                <a:ext cx="522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BB8F0F53-61E2-4785-837C-B780FCCF8717}"/>
                  </a:ext>
                </a:extLst>
              </p14:cNvPr>
              <p14:cNvContentPartPr/>
              <p14:nvPr/>
            </p14:nvContentPartPr>
            <p14:xfrm>
              <a:off x="6336891" y="6405904"/>
              <a:ext cx="6120" cy="39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BB8F0F53-61E2-4785-837C-B780FCCF8717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6319251" y="6369904"/>
                <a:ext cx="417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EA7B6979-8533-4748-9237-94A29ED38155}"/>
                  </a:ext>
                </a:extLst>
              </p14:cNvPr>
              <p14:cNvContentPartPr/>
              <p14:nvPr/>
            </p14:nvContentPartPr>
            <p14:xfrm>
              <a:off x="6509331" y="6264784"/>
              <a:ext cx="61560" cy="1720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EA7B6979-8533-4748-9237-94A29ED38155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491331" y="6229144"/>
                <a:ext cx="9720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EFA2A5AE-878F-477D-A788-7B4E873EB04B}"/>
                  </a:ext>
                </a:extLst>
              </p14:cNvPr>
              <p14:cNvContentPartPr/>
              <p14:nvPr/>
            </p14:nvContentPartPr>
            <p14:xfrm>
              <a:off x="6635691" y="6229144"/>
              <a:ext cx="329760" cy="216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EFA2A5AE-878F-477D-A788-7B4E873EB04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6618051" y="6193504"/>
                <a:ext cx="3654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31F5E56C-0AB9-4613-95CE-97B54186FAA5}"/>
                  </a:ext>
                </a:extLst>
              </p14:cNvPr>
              <p14:cNvContentPartPr/>
              <p14:nvPr/>
            </p14:nvContentPartPr>
            <p14:xfrm>
              <a:off x="7081731" y="6264784"/>
              <a:ext cx="183960" cy="1717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31F5E56C-0AB9-4613-95CE-97B54186FAA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7064091" y="6229144"/>
                <a:ext cx="2196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B62BBA14-DDEE-4E01-A7B9-56F45325EC28}"/>
                  </a:ext>
                </a:extLst>
              </p14:cNvPr>
              <p14:cNvContentPartPr/>
              <p14:nvPr/>
            </p14:nvContentPartPr>
            <p14:xfrm>
              <a:off x="6998211" y="6157864"/>
              <a:ext cx="259200" cy="345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B62BBA14-DDEE-4E01-A7B9-56F45325EC28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6980211" y="6122224"/>
                <a:ext cx="2948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B99CB0D-18F5-4128-A3CA-8596C4145B8B}"/>
                  </a:ext>
                </a:extLst>
              </p14:cNvPr>
              <p14:cNvContentPartPr/>
              <p14:nvPr/>
            </p14:nvContentPartPr>
            <p14:xfrm>
              <a:off x="7351011" y="6316984"/>
              <a:ext cx="270720" cy="2563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B99CB0D-18F5-4128-A3CA-8596C4145B8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7333011" y="6280984"/>
                <a:ext cx="3063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58653DC0-0F22-45C6-8B1E-403EEBD34FC6}"/>
                  </a:ext>
                </a:extLst>
              </p14:cNvPr>
              <p14:cNvContentPartPr/>
              <p14:nvPr/>
            </p14:nvContentPartPr>
            <p14:xfrm>
              <a:off x="7704171" y="6400504"/>
              <a:ext cx="344160" cy="817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58653DC0-0F22-45C6-8B1E-403EEBD34FC6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7686171" y="6364864"/>
                <a:ext cx="379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58FC9F08-C3A0-4D09-98C8-D4410420A766}"/>
                  </a:ext>
                </a:extLst>
              </p14:cNvPr>
              <p14:cNvContentPartPr/>
              <p14:nvPr/>
            </p14:nvContentPartPr>
            <p14:xfrm>
              <a:off x="7820091" y="6264784"/>
              <a:ext cx="29520" cy="2988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58FC9F08-C3A0-4D09-98C8-D4410420A76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7802091" y="6229144"/>
                <a:ext cx="651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F6A5E348-0F57-4F4D-9940-9A560F8C0488}"/>
                  </a:ext>
                </a:extLst>
              </p14:cNvPr>
              <p14:cNvContentPartPr/>
              <p14:nvPr/>
            </p14:nvContentPartPr>
            <p14:xfrm>
              <a:off x="8099451" y="6201064"/>
              <a:ext cx="204480" cy="2473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F6A5E348-0F57-4F4D-9940-9A560F8C048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081451" y="6165064"/>
                <a:ext cx="2401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8F414B27-8E55-4222-8BCD-15A7C6E85F20}"/>
                  </a:ext>
                </a:extLst>
              </p14:cNvPr>
              <p14:cNvContentPartPr/>
              <p14:nvPr/>
            </p14:nvContentPartPr>
            <p14:xfrm>
              <a:off x="8355771" y="6309784"/>
              <a:ext cx="360" cy="93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8F414B27-8E55-4222-8BCD-15A7C6E85F2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338131" y="6273784"/>
                <a:ext cx="36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5E6652C5-0E32-4BFB-9BE7-000E01DC0B27}"/>
                  </a:ext>
                </a:extLst>
              </p14:cNvPr>
              <p14:cNvContentPartPr/>
              <p14:nvPr/>
            </p14:nvContentPartPr>
            <p14:xfrm>
              <a:off x="8444331" y="5992984"/>
              <a:ext cx="176040" cy="2466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5E6652C5-0E32-4BFB-9BE7-000E01DC0B27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426331" y="5957344"/>
                <a:ext cx="21168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2D4FFF38-3A15-4D97-9126-B40C25B5DC85}"/>
                  </a:ext>
                </a:extLst>
              </p14:cNvPr>
              <p14:cNvContentPartPr/>
              <p14:nvPr/>
            </p14:nvContentPartPr>
            <p14:xfrm>
              <a:off x="8654211" y="6034384"/>
              <a:ext cx="181800" cy="33048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2D4FFF38-3A15-4D97-9126-B40C25B5DC8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636571" y="5998744"/>
                <a:ext cx="21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0E0D715-6A1F-4798-9765-E7022FA6A0D5}"/>
                  </a:ext>
                </a:extLst>
              </p14:cNvPr>
              <p14:cNvContentPartPr/>
              <p14:nvPr/>
            </p14:nvContentPartPr>
            <p14:xfrm>
              <a:off x="9043011" y="5980384"/>
              <a:ext cx="190440" cy="3020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0E0D715-6A1F-4798-9765-E7022FA6A0D5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9025371" y="5944384"/>
                <a:ext cx="226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9AA4EC3-CB1A-4C35-B74D-EFB84FCD8398}"/>
                  </a:ext>
                </a:extLst>
              </p14:cNvPr>
              <p14:cNvContentPartPr/>
              <p14:nvPr/>
            </p14:nvContentPartPr>
            <p14:xfrm>
              <a:off x="8962731" y="5892904"/>
              <a:ext cx="333000" cy="64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9AA4EC3-CB1A-4C35-B74D-EFB84FCD839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944731" y="5856904"/>
                <a:ext cx="3686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926151D4-8B24-4840-9A25-6A49A348B501}"/>
                  </a:ext>
                </a:extLst>
              </p14:cNvPr>
              <p14:cNvContentPartPr/>
              <p14:nvPr/>
            </p14:nvContentPartPr>
            <p14:xfrm>
              <a:off x="9315531" y="6038344"/>
              <a:ext cx="207360" cy="35568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926151D4-8B24-4840-9A25-6A49A348B501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9297891" y="6002344"/>
                <a:ext cx="2430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A4597B42-B806-48A7-A139-8E630A9AFCA5}"/>
                  </a:ext>
                </a:extLst>
              </p14:cNvPr>
              <p14:cNvContentPartPr/>
              <p14:nvPr/>
            </p14:nvContentPartPr>
            <p14:xfrm>
              <a:off x="9687051" y="6101344"/>
              <a:ext cx="272880" cy="817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A4597B42-B806-48A7-A139-8E630A9AFCA5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9669051" y="6065704"/>
                <a:ext cx="3085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0B2EFC78-8A1E-4CF8-B289-CB61EA47A537}"/>
                  </a:ext>
                </a:extLst>
              </p14:cNvPr>
              <p14:cNvContentPartPr/>
              <p14:nvPr/>
            </p14:nvContentPartPr>
            <p14:xfrm>
              <a:off x="9695691" y="6283504"/>
              <a:ext cx="243000" cy="176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0B2EFC78-8A1E-4CF8-B289-CB61EA47A537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9678051" y="6247504"/>
                <a:ext cx="2786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73CCAC5-0376-4233-97A8-6669C0FDEACD}"/>
                  </a:ext>
                </a:extLst>
              </p14:cNvPr>
              <p14:cNvContentPartPr/>
              <p14:nvPr/>
            </p14:nvContentPartPr>
            <p14:xfrm>
              <a:off x="10047771" y="6025024"/>
              <a:ext cx="270000" cy="2840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73CCAC5-0376-4233-97A8-6669C0FDEAC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10030131" y="5989024"/>
                <a:ext cx="3056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5B52959-D5AD-4215-871D-E4EE7E669E37}"/>
                  </a:ext>
                </a:extLst>
              </p14:cNvPr>
              <p14:cNvContentPartPr/>
              <p14:nvPr/>
            </p14:nvContentPartPr>
            <p14:xfrm>
              <a:off x="10012851" y="5897584"/>
              <a:ext cx="260640" cy="507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5B52959-D5AD-4215-871D-E4EE7E669E37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9994851" y="5861944"/>
                <a:ext cx="2962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26472C05-AFC9-4DED-A067-754BCB795A38}"/>
                  </a:ext>
                </a:extLst>
              </p14:cNvPr>
              <p14:cNvContentPartPr/>
              <p14:nvPr/>
            </p14:nvContentPartPr>
            <p14:xfrm>
              <a:off x="10390851" y="6065704"/>
              <a:ext cx="102240" cy="334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26472C05-AFC9-4DED-A067-754BCB795A38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10373211" y="6029704"/>
                <a:ext cx="1378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3DC435E8-873B-4562-8947-703D4E6B40D8}"/>
                  </a:ext>
                </a:extLst>
              </p14:cNvPr>
              <p14:cNvContentPartPr/>
              <p14:nvPr/>
            </p14:nvContentPartPr>
            <p14:xfrm>
              <a:off x="10755171" y="6002344"/>
              <a:ext cx="582120" cy="2109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3DC435E8-873B-4562-8947-703D4E6B40D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10737531" y="5966344"/>
                <a:ext cx="6177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C68A475D-C83F-455A-BF4F-970301820E5E}"/>
                  </a:ext>
                </a:extLst>
              </p14:cNvPr>
              <p14:cNvContentPartPr/>
              <p14:nvPr/>
            </p14:nvContentPartPr>
            <p14:xfrm>
              <a:off x="11505771" y="5893624"/>
              <a:ext cx="132480" cy="3672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C68A475D-C83F-455A-BF4F-970301820E5E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11487771" y="5857624"/>
                <a:ext cx="168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D6912918-7928-473B-BA21-A6B8F793C5FF}"/>
                  </a:ext>
                </a:extLst>
              </p14:cNvPr>
              <p14:cNvContentPartPr/>
              <p14:nvPr/>
            </p14:nvContentPartPr>
            <p14:xfrm>
              <a:off x="11222811" y="5818024"/>
              <a:ext cx="502200" cy="4924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D6912918-7928-473B-BA21-A6B8F793C5FF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11205171" y="5782384"/>
                <a:ext cx="5378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7D86567-4001-4750-9DA4-C81F32F38C2A}"/>
                  </a:ext>
                </a:extLst>
              </p14:cNvPr>
              <p14:cNvContentPartPr/>
              <p14:nvPr/>
            </p14:nvContentPartPr>
            <p14:xfrm>
              <a:off x="482571" y="239785"/>
              <a:ext cx="99360" cy="69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7D86567-4001-4750-9DA4-C81F32F38C2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464931" y="204145"/>
                <a:ext cx="13500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592E61-56C1-47E4-8D13-9825ED90C7F0}"/>
                  </a:ext>
                </a:extLst>
              </p14:cNvPr>
              <p14:cNvContentPartPr/>
              <p14:nvPr/>
            </p14:nvContentPartPr>
            <p14:xfrm>
              <a:off x="868851" y="470545"/>
              <a:ext cx="85320" cy="36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592E61-56C1-47E4-8D13-9825ED90C7F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850851" y="434905"/>
                <a:ext cx="1209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876E48-7461-4D8D-8D85-78397844DCC9}"/>
                  </a:ext>
                </a:extLst>
              </p14:cNvPr>
              <p14:cNvContentPartPr/>
              <p14:nvPr/>
            </p14:nvContentPartPr>
            <p14:xfrm>
              <a:off x="1049571" y="217105"/>
              <a:ext cx="339480" cy="58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876E48-7461-4D8D-8D85-78397844DCC9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1031931" y="181105"/>
                <a:ext cx="37512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08CBFCE-4E4E-40D9-A98C-F99863EC7BDB}"/>
                  </a:ext>
                </a:extLst>
              </p14:cNvPr>
              <p14:cNvContentPartPr/>
              <p14:nvPr/>
            </p14:nvContentPartPr>
            <p14:xfrm>
              <a:off x="1683891" y="488185"/>
              <a:ext cx="510840" cy="36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08CBFCE-4E4E-40D9-A98C-F99863EC7BDB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1665891" y="452545"/>
                <a:ext cx="54648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B062BD75-AD51-43F2-ADAA-9995F5FF51E8}"/>
                  </a:ext>
                </a:extLst>
              </p14:cNvPr>
              <p14:cNvContentPartPr/>
              <p14:nvPr/>
            </p14:nvContentPartPr>
            <p14:xfrm>
              <a:off x="2498571" y="36025"/>
              <a:ext cx="451080" cy="6141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B062BD75-AD51-43F2-ADAA-9995F5FF51E8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2480571" y="385"/>
                <a:ext cx="48672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AC48405C-B236-4322-8180-E06FB963F851}"/>
                  </a:ext>
                </a:extLst>
              </p14:cNvPr>
              <p14:cNvContentPartPr/>
              <p14:nvPr/>
            </p14:nvContentPartPr>
            <p14:xfrm>
              <a:off x="3095811" y="81025"/>
              <a:ext cx="211320" cy="3744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AC48405C-B236-4322-8180-E06FB963F851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3078171" y="45385"/>
                <a:ext cx="2469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6EDEF3A0-C367-47C1-AFDA-464B9F3EB8D5}"/>
                  </a:ext>
                </a:extLst>
              </p14:cNvPr>
              <p14:cNvContentPartPr/>
              <p14:nvPr/>
            </p14:nvContentPartPr>
            <p14:xfrm>
              <a:off x="2154411" y="162745"/>
              <a:ext cx="212400" cy="5259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6EDEF3A0-C367-47C1-AFDA-464B9F3EB8D5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2136411" y="126745"/>
                <a:ext cx="24804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9D016200-295C-4498-BCFB-CFB7ECE51CBA}"/>
                  </a:ext>
                </a:extLst>
              </p14:cNvPr>
              <p14:cNvContentPartPr/>
              <p14:nvPr/>
            </p14:nvContentPartPr>
            <p14:xfrm>
              <a:off x="3108051" y="1149505"/>
              <a:ext cx="487440" cy="6292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9D016200-295C-4498-BCFB-CFB7ECE51CBA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3090411" y="1113865"/>
                <a:ext cx="52308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E720715F-BF7D-4E74-A2D4-93534635821C}"/>
                  </a:ext>
                </a:extLst>
              </p14:cNvPr>
              <p14:cNvContentPartPr/>
              <p14:nvPr/>
            </p14:nvContentPartPr>
            <p14:xfrm>
              <a:off x="3023451" y="994705"/>
              <a:ext cx="412560" cy="2455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E720715F-BF7D-4E74-A2D4-93534635821C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3005451" y="958705"/>
                <a:ext cx="4482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A4AA2BA1-5B18-45B1-AF7D-4F2263373922}"/>
                  </a:ext>
                </a:extLst>
              </p14:cNvPr>
              <p14:cNvContentPartPr/>
              <p14:nvPr/>
            </p14:nvContentPartPr>
            <p14:xfrm>
              <a:off x="3774771" y="1520665"/>
              <a:ext cx="68760" cy="1544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A4AA2BA1-5B18-45B1-AF7D-4F2263373922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3757131" y="1485025"/>
                <a:ext cx="104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E8616632-A3AC-4F03-B77C-309D576D623D}"/>
                  </a:ext>
                </a:extLst>
              </p14:cNvPr>
              <p14:cNvContentPartPr/>
              <p14:nvPr/>
            </p14:nvContentPartPr>
            <p14:xfrm>
              <a:off x="3973851" y="1245265"/>
              <a:ext cx="373680" cy="766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E8616632-A3AC-4F03-B77C-309D576D623D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3956211" y="1209625"/>
                <a:ext cx="4093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6ACD8A5-AA86-4D77-85DB-938D14D767E7}"/>
                  </a:ext>
                </a:extLst>
              </p14:cNvPr>
              <p14:cNvContentPartPr/>
              <p14:nvPr/>
            </p14:nvContentPartPr>
            <p14:xfrm>
              <a:off x="4100931" y="1514185"/>
              <a:ext cx="262080" cy="702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6ACD8A5-AA86-4D77-85DB-938D14D767E7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4082931" y="1478545"/>
                <a:ext cx="2977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847274A-EC36-4A8D-AC6E-F2CB1C1BD788}"/>
                  </a:ext>
                </a:extLst>
              </p14:cNvPr>
              <p14:cNvContentPartPr/>
              <p14:nvPr/>
            </p14:nvContentPartPr>
            <p14:xfrm>
              <a:off x="4734531" y="749185"/>
              <a:ext cx="472320" cy="7707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847274A-EC36-4A8D-AC6E-F2CB1C1BD788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716531" y="713545"/>
                <a:ext cx="50796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6836E028-1834-4DA1-BBC5-0ED762E118E4}"/>
                  </a:ext>
                </a:extLst>
              </p14:cNvPr>
              <p14:cNvContentPartPr/>
              <p14:nvPr/>
            </p14:nvContentPartPr>
            <p14:xfrm>
              <a:off x="4435731" y="586105"/>
              <a:ext cx="273600" cy="1378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6836E028-1834-4DA1-BBC5-0ED762E118E4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4418091" y="550465"/>
                <a:ext cx="30924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1DD4FE8B-BBBC-4358-8611-1DF9B7593A53}"/>
                  </a:ext>
                </a:extLst>
              </p14:cNvPr>
              <p14:cNvContentPartPr/>
              <p14:nvPr/>
            </p14:nvContentPartPr>
            <p14:xfrm>
              <a:off x="5286771" y="1219345"/>
              <a:ext cx="462600" cy="7063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1DD4FE8B-BBBC-4358-8611-1DF9B7593A53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5269131" y="1183345"/>
                <a:ext cx="49824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EC52EEF8-C8DA-42F6-9438-3E1BECE32093}"/>
                  </a:ext>
                </a:extLst>
              </p14:cNvPr>
              <p14:cNvContentPartPr/>
              <p14:nvPr/>
            </p14:nvContentPartPr>
            <p14:xfrm>
              <a:off x="3521691" y="2388265"/>
              <a:ext cx="570960" cy="6868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EC52EEF8-C8DA-42F6-9438-3E1BECE32093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504051" y="2352265"/>
                <a:ext cx="60660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E0C1322E-EFC9-4984-B1F2-07E0327C721B}"/>
                  </a:ext>
                </a:extLst>
              </p14:cNvPr>
              <p14:cNvContentPartPr/>
              <p14:nvPr/>
            </p14:nvContentPartPr>
            <p14:xfrm>
              <a:off x="3313251" y="2292505"/>
              <a:ext cx="372960" cy="26064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E0C1322E-EFC9-4984-B1F2-07E0327C721B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3295251" y="2256865"/>
                <a:ext cx="4086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ECFC133-C960-48F8-BA4A-065FA6DB8B33}"/>
                  </a:ext>
                </a:extLst>
              </p14:cNvPr>
              <p14:cNvContentPartPr/>
              <p14:nvPr/>
            </p14:nvContentPartPr>
            <p14:xfrm>
              <a:off x="4164291" y="2740705"/>
              <a:ext cx="399960" cy="5875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ECFC133-C960-48F8-BA4A-065FA6DB8B33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4146291" y="2704705"/>
                <a:ext cx="43560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CC6CE4A-0D07-47FE-B11C-17E602398BA8}"/>
                  </a:ext>
                </a:extLst>
              </p14:cNvPr>
              <p14:cNvContentPartPr/>
              <p14:nvPr/>
            </p14:nvContentPartPr>
            <p14:xfrm>
              <a:off x="4752891" y="2778145"/>
              <a:ext cx="273600" cy="828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CC6CE4A-0D07-47FE-B11C-17E602398BA8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4734891" y="2742505"/>
                <a:ext cx="3092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C4224FA-BA2D-4C57-9F44-EB2C576C48E6}"/>
                  </a:ext>
                </a:extLst>
              </p14:cNvPr>
              <p14:cNvContentPartPr/>
              <p14:nvPr/>
            </p14:nvContentPartPr>
            <p14:xfrm>
              <a:off x="4897611" y="2987305"/>
              <a:ext cx="162000" cy="1011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C4224FA-BA2D-4C57-9F44-EB2C576C48E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4879611" y="2951665"/>
                <a:ext cx="1976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4EA796A2-1D97-4890-BFF3-595CCD5112BF}"/>
                  </a:ext>
                </a:extLst>
              </p14:cNvPr>
              <p14:cNvContentPartPr/>
              <p14:nvPr/>
            </p14:nvContentPartPr>
            <p14:xfrm>
              <a:off x="5540571" y="2592745"/>
              <a:ext cx="367560" cy="6681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4EA796A2-1D97-4890-BFF3-595CCD5112B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5522571" y="2556745"/>
                <a:ext cx="40320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FE2125AC-DA41-4B55-BA02-3DF44A968B59}"/>
                  </a:ext>
                </a:extLst>
              </p14:cNvPr>
              <p14:cNvContentPartPr/>
              <p14:nvPr/>
            </p14:nvContentPartPr>
            <p14:xfrm>
              <a:off x="5313771" y="2493745"/>
              <a:ext cx="246240" cy="104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FE2125AC-DA41-4B55-BA02-3DF44A968B59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5296131" y="2458105"/>
                <a:ext cx="2818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52AAD591-E719-426D-AE18-5741BAF09DF3}"/>
                  </a:ext>
                </a:extLst>
              </p14:cNvPr>
              <p14:cNvContentPartPr/>
              <p14:nvPr/>
            </p14:nvContentPartPr>
            <p14:xfrm>
              <a:off x="6038451" y="2724865"/>
              <a:ext cx="97200" cy="24444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52AAD591-E719-426D-AE18-5741BAF09DF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6020451" y="2689225"/>
                <a:ext cx="1328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B0D620C3-2C64-4CA2-B9B2-3CC95447B3C4}"/>
                  </a:ext>
                </a:extLst>
              </p14:cNvPr>
              <p14:cNvContentPartPr/>
              <p14:nvPr/>
            </p14:nvContentPartPr>
            <p14:xfrm>
              <a:off x="3186531" y="2199625"/>
              <a:ext cx="146160" cy="8640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B0D620C3-2C64-4CA2-B9B2-3CC95447B3C4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3168891" y="2163985"/>
                <a:ext cx="18180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21EAFC1-25B6-48ED-BAD2-048E9DF5992B}"/>
                  </a:ext>
                </a:extLst>
              </p14:cNvPr>
              <p14:cNvContentPartPr/>
              <p14:nvPr/>
            </p14:nvContentPartPr>
            <p14:xfrm>
              <a:off x="3150171" y="1920985"/>
              <a:ext cx="4262400" cy="20466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21EAFC1-25B6-48ED-BAD2-048E9DF5992B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3132531" y="1884985"/>
                <a:ext cx="4298040" cy="21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521739-C7DC-4B14-8511-01B32FCE0A62}"/>
                  </a:ext>
                </a:extLst>
              </p14:cNvPr>
              <p14:cNvContentPartPr/>
              <p14:nvPr/>
            </p14:nvContentPartPr>
            <p14:xfrm>
              <a:off x="425331" y="1024478"/>
              <a:ext cx="1428120" cy="1338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521739-C7DC-4B14-8511-01B32FCE0A62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07331" y="988838"/>
                <a:ext cx="1463760" cy="14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9610A5E-7930-4FD6-B59C-409E5080CB3D}"/>
                  </a:ext>
                </a:extLst>
              </p14:cNvPr>
              <p14:cNvContentPartPr/>
              <p14:nvPr/>
            </p14:nvContentPartPr>
            <p14:xfrm>
              <a:off x="334611" y="1447118"/>
              <a:ext cx="1736640" cy="1150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9610A5E-7930-4FD6-B59C-409E5080CB3D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316611" y="1411478"/>
                <a:ext cx="1772280" cy="122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4484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A0CF3C-9D69-47FA-9BE9-082EB4790D31}"/>
                  </a:ext>
                </a:extLst>
              </p14:cNvPr>
              <p14:cNvContentPartPr/>
              <p14:nvPr/>
            </p14:nvContentPartPr>
            <p14:xfrm>
              <a:off x="541611" y="529785"/>
              <a:ext cx="346320" cy="39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A0CF3C-9D69-47FA-9BE9-082EB4790D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611" y="493785"/>
                <a:ext cx="3819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03A897-61A8-49F3-A97E-1122E5EF5450}"/>
                  </a:ext>
                </a:extLst>
              </p14:cNvPr>
              <p14:cNvContentPartPr/>
              <p14:nvPr/>
            </p14:nvContentPartPr>
            <p14:xfrm>
              <a:off x="470331" y="454185"/>
              <a:ext cx="309600" cy="8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03A897-61A8-49F3-A97E-1122E5EF54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691" y="418185"/>
                <a:ext cx="345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4922FD-74F5-423E-A097-BF4A60C660AE}"/>
                  </a:ext>
                </a:extLst>
              </p14:cNvPr>
              <p14:cNvContentPartPr/>
              <p14:nvPr/>
            </p14:nvContentPartPr>
            <p14:xfrm>
              <a:off x="1070451" y="796185"/>
              <a:ext cx="38160" cy="14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4922FD-74F5-423E-A097-BF4A60C660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2451" y="760545"/>
                <a:ext cx="738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0828E1-BFC8-4280-B307-39D57056953F}"/>
                  </a:ext>
                </a:extLst>
              </p14:cNvPr>
              <p14:cNvContentPartPr/>
              <p14:nvPr/>
            </p14:nvContentPartPr>
            <p14:xfrm>
              <a:off x="2048211" y="525465"/>
              <a:ext cx="267120" cy="22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0828E1-BFC8-4280-B307-39D5705695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0571" y="489825"/>
                <a:ext cx="302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42C549-CADF-43B0-8A14-7A964A42548F}"/>
                  </a:ext>
                </a:extLst>
              </p14:cNvPr>
              <p14:cNvContentPartPr/>
              <p14:nvPr/>
            </p14:nvContentPartPr>
            <p14:xfrm>
              <a:off x="1991331" y="468945"/>
              <a:ext cx="163440" cy="65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42C549-CADF-43B0-8A14-7A964A4254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3691" y="433305"/>
                <a:ext cx="1990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285397-3D9A-4404-B74B-CE0E1B200499}"/>
                  </a:ext>
                </a:extLst>
              </p14:cNvPr>
              <p14:cNvContentPartPr/>
              <p14:nvPr/>
            </p14:nvContentPartPr>
            <p14:xfrm>
              <a:off x="2498571" y="729585"/>
              <a:ext cx="252720" cy="182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285397-3D9A-4404-B74B-CE0E1B2004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0571" y="693585"/>
                <a:ext cx="2883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4C29C8-FE99-49F2-A280-8C1C7FFAB479}"/>
                  </a:ext>
                </a:extLst>
              </p14:cNvPr>
              <p14:cNvContentPartPr/>
              <p14:nvPr/>
            </p14:nvContentPartPr>
            <p14:xfrm>
              <a:off x="3448971" y="532665"/>
              <a:ext cx="374040" cy="315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4C29C8-FE99-49F2-A280-8C1C7FFAB4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1331" y="496665"/>
                <a:ext cx="4096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92DE1E-E287-40D5-8114-4EF6ED78F972}"/>
                  </a:ext>
                </a:extLst>
              </p14:cNvPr>
              <p14:cNvContentPartPr/>
              <p14:nvPr/>
            </p14:nvContentPartPr>
            <p14:xfrm>
              <a:off x="3295251" y="393705"/>
              <a:ext cx="498240" cy="7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92DE1E-E287-40D5-8114-4EF6ED78F9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7251" y="357705"/>
                <a:ext cx="5338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2B87FF-7DD0-41B5-B2A1-7E27E84E28C5}"/>
                  </a:ext>
                </a:extLst>
              </p14:cNvPr>
              <p14:cNvContentPartPr/>
              <p14:nvPr/>
            </p14:nvContentPartPr>
            <p14:xfrm>
              <a:off x="3919851" y="768465"/>
              <a:ext cx="426960" cy="436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2B87FF-7DD0-41B5-B2A1-7E27E84E28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2211" y="732465"/>
                <a:ext cx="4626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0E89CD-7C03-4038-9929-7B04AB3A444D}"/>
                  </a:ext>
                </a:extLst>
              </p14:cNvPr>
              <p14:cNvContentPartPr/>
              <p14:nvPr/>
            </p14:nvContentPartPr>
            <p14:xfrm>
              <a:off x="4896531" y="486585"/>
              <a:ext cx="256680" cy="345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0E89CD-7C03-4038-9929-7B04AB3A44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78531" y="450585"/>
                <a:ext cx="2923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35DD12-BD14-4ABA-86DD-292EE5E59F29}"/>
                  </a:ext>
                </a:extLst>
              </p14:cNvPr>
              <p14:cNvContentPartPr/>
              <p14:nvPr/>
            </p14:nvContentPartPr>
            <p14:xfrm>
              <a:off x="4761531" y="355185"/>
              <a:ext cx="261720" cy="106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35DD12-BD14-4ABA-86DD-292EE5E59F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43891" y="319185"/>
                <a:ext cx="297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14FEA0-CA49-47A6-8E80-C688C4F5AE2D}"/>
                  </a:ext>
                </a:extLst>
              </p14:cNvPr>
              <p14:cNvContentPartPr/>
              <p14:nvPr/>
            </p14:nvContentPartPr>
            <p14:xfrm>
              <a:off x="5178051" y="615105"/>
              <a:ext cx="255240" cy="479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14FEA0-CA49-47A6-8E80-C688C4F5AE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60411" y="579465"/>
                <a:ext cx="2908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D4C767-AEAA-4EBD-AD03-A4F8FCE89318}"/>
                  </a:ext>
                </a:extLst>
              </p14:cNvPr>
              <p14:cNvContentPartPr/>
              <p14:nvPr/>
            </p14:nvContentPartPr>
            <p14:xfrm>
              <a:off x="5223771" y="267345"/>
              <a:ext cx="318240" cy="1161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D4C767-AEAA-4EBD-AD03-A4F8FCE893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05771" y="231345"/>
                <a:ext cx="353880" cy="12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D29EAB8-B5BD-4E45-BA66-B3041296BB68}"/>
                  </a:ext>
                </a:extLst>
              </p14:cNvPr>
              <p14:cNvContentPartPr/>
              <p14:nvPr/>
            </p14:nvContentPartPr>
            <p14:xfrm>
              <a:off x="162531" y="354105"/>
              <a:ext cx="326160" cy="1347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D29EAB8-B5BD-4E45-BA66-B3041296BB6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891" y="318465"/>
                <a:ext cx="361800" cy="14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054380-FC3F-4001-A2AC-E5A0812A1DA7}"/>
                  </a:ext>
                </a:extLst>
              </p14:cNvPr>
              <p14:cNvContentPartPr/>
              <p14:nvPr/>
            </p14:nvContentPartPr>
            <p14:xfrm>
              <a:off x="5694291" y="749385"/>
              <a:ext cx="446760" cy="128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054380-FC3F-4001-A2AC-E5A0812A1D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76651" y="713745"/>
                <a:ext cx="4824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19328D-06C8-4E52-9315-C80517D0CA61}"/>
                  </a:ext>
                </a:extLst>
              </p14:cNvPr>
              <p14:cNvContentPartPr/>
              <p14:nvPr/>
            </p14:nvContentPartPr>
            <p14:xfrm>
              <a:off x="5821011" y="938385"/>
              <a:ext cx="441000" cy="39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19328D-06C8-4E52-9315-C80517D0CA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03371" y="902385"/>
                <a:ext cx="4766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96848E7-9E91-41A0-809E-C5D8CDC61CB8}"/>
                  </a:ext>
                </a:extLst>
              </p14:cNvPr>
              <p14:cNvContentPartPr/>
              <p14:nvPr/>
            </p14:nvContentPartPr>
            <p14:xfrm>
              <a:off x="6278931" y="209025"/>
              <a:ext cx="529920" cy="109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96848E7-9E91-41A0-809E-C5D8CDC61C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61291" y="173025"/>
                <a:ext cx="56556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CAAFE9F-DA8B-432C-AE04-67C79529CE9E}"/>
                  </a:ext>
                </a:extLst>
              </p14:cNvPr>
              <p14:cNvContentPartPr/>
              <p14:nvPr/>
            </p14:nvContentPartPr>
            <p14:xfrm>
              <a:off x="6566211" y="479385"/>
              <a:ext cx="316800" cy="450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CAAFE9F-DA8B-432C-AE04-67C79529CE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8211" y="443385"/>
                <a:ext cx="3524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25439B-E918-4413-9907-A4F28DE614B4}"/>
                  </a:ext>
                </a:extLst>
              </p14:cNvPr>
              <p14:cNvContentPartPr/>
              <p14:nvPr/>
            </p14:nvContentPartPr>
            <p14:xfrm>
              <a:off x="6563691" y="380745"/>
              <a:ext cx="339120" cy="126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25439B-E918-4413-9907-A4F28DE614B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45691" y="345105"/>
                <a:ext cx="3747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431A458-85D0-4472-AEEB-FF6EA7E15B33}"/>
                  </a:ext>
                </a:extLst>
              </p14:cNvPr>
              <p14:cNvContentPartPr/>
              <p14:nvPr/>
            </p14:nvContentPartPr>
            <p14:xfrm>
              <a:off x="6970851" y="633465"/>
              <a:ext cx="111600" cy="290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431A458-85D0-4472-AEEB-FF6EA7E15B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52851" y="597465"/>
                <a:ext cx="1472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0E6C3BA-4928-4EF9-97B1-B89C88407BF0}"/>
                  </a:ext>
                </a:extLst>
              </p14:cNvPr>
              <p14:cNvContentPartPr/>
              <p14:nvPr/>
            </p14:nvContentPartPr>
            <p14:xfrm>
              <a:off x="7558731" y="455625"/>
              <a:ext cx="344520" cy="262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0E6C3BA-4928-4EF9-97B1-B89C88407B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41091" y="419625"/>
                <a:ext cx="3801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9001D1-C43B-4D11-BCF8-19C3E35AA831}"/>
                  </a:ext>
                </a:extLst>
              </p14:cNvPr>
              <p14:cNvContentPartPr/>
              <p14:nvPr/>
            </p14:nvContentPartPr>
            <p14:xfrm>
              <a:off x="7541091" y="390825"/>
              <a:ext cx="210960" cy="43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9001D1-C43B-4D11-BCF8-19C3E35AA8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23451" y="354825"/>
                <a:ext cx="246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4CF66F6-1C37-41FD-8FB0-432D93D35E19}"/>
                  </a:ext>
                </a:extLst>
              </p14:cNvPr>
              <p14:cNvContentPartPr/>
              <p14:nvPr/>
            </p14:nvContentPartPr>
            <p14:xfrm>
              <a:off x="8038971" y="669465"/>
              <a:ext cx="239760" cy="176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4CF66F6-1C37-41FD-8FB0-432D93D35E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21331" y="633465"/>
                <a:ext cx="275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9E6C7D7-B2BF-4E98-8363-40F008EDFC58}"/>
                  </a:ext>
                </a:extLst>
              </p14:cNvPr>
              <p14:cNvContentPartPr/>
              <p14:nvPr/>
            </p14:nvContentPartPr>
            <p14:xfrm>
              <a:off x="8609211" y="392625"/>
              <a:ext cx="351000" cy="476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9E6C7D7-B2BF-4E98-8363-40F008EDFC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91571" y="356985"/>
                <a:ext cx="3866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F94C9D-222F-4DF1-83FA-63FF8D9E186E}"/>
                  </a:ext>
                </a:extLst>
              </p14:cNvPr>
              <p14:cNvContentPartPr/>
              <p14:nvPr/>
            </p14:nvContentPartPr>
            <p14:xfrm>
              <a:off x="8527851" y="303345"/>
              <a:ext cx="289080" cy="49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F94C9D-222F-4DF1-83FA-63FF8D9E18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10211" y="267705"/>
                <a:ext cx="324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650112-6217-4EE9-A360-2F6C7A6E1680}"/>
                  </a:ext>
                </a:extLst>
              </p14:cNvPr>
              <p14:cNvContentPartPr/>
              <p14:nvPr/>
            </p14:nvContentPartPr>
            <p14:xfrm>
              <a:off x="9053091" y="745065"/>
              <a:ext cx="227160" cy="314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650112-6217-4EE9-A360-2F6C7A6E168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35451" y="709425"/>
                <a:ext cx="2628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60F43BC-F355-478D-BF04-02DE3778F467}"/>
                  </a:ext>
                </a:extLst>
              </p14:cNvPr>
              <p14:cNvContentPartPr/>
              <p14:nvPr/>
            </p14:nvContentPartPr>
            <p14:xfrm>
              <a:off x="9804771" y="452745"/>
              <a:ext cx="362160" cy="271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60F43BC-F355-478D-BF04-02DE3778F46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786771" y="417105"/>
                <a:ext cx="3978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B9BE7C5-9D08-4DEA-BB2F-F8C558180A57}"/>
                  </a:ext>
                </a:extLst>
              </p14:cNvPr>
              <p14:cNvContentPartPr/>
              <p14:nvPr/>
            </p14:nvContentPartPr>
            <p14:xfrm>
              <a:off x="9768411" y="365265"/>
              <a:ext cx="221760" cy="60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B9BE7C5-9D08-4DEA-BB2F-F8C558180A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50411" y="329625"/>
                <a:ext cx="257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D243E3D-2BEA-4536-9F86-5EB82E4C525A}"/>
                  </a:ext>
                </a:extLst>
              </p14:cNvPr>
              <p14:cNvContentPartPr/>
              <p14:nvPr/>
            </p14:nvContentPartPr>
            <p14:xfrm>
              <a:off x="10293291" y="515745"/>
              <a:ext cx="254520" cy="428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D243E3D-2BEA-4536-9F86-5EB82E4C525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75651" y="479745"/>
                <a:ext cx="2901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F0A1628-A888-4DEC-A7E3-D42D8864CD3D}"/>
                  </a:ext>
                </a:extLst>
              </p14:cNvPr>
              <p14:cNvContentPartPr/>
              <p14:nvPr/>
            </p14:nvContentPartPr>
            <p14:xfrm>
              <a:off x="10175571" y="99585"/>
              <a:ext cx="824760" cy="12387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F0A1628-A888-4DEC-A7E3-D42D8864CD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57931" y="63945"/>
                <a:ext cx="860400" cy="13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858E8EC-18F8-447E-9B12-BFC4C5A588C2}"/>
                  </a:ext>
                </a:extLst>
              </p14:cNvPr>
              <p14:cNvContentPartPr/>
              <p14:nvPr/>
            </p14:nvContentPartPr>
            <p14:xfrm>
              <a:off x="5248971" y="2318265"/>
              <a:ext cx="525240" cy="409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858E8EC-18F8-447E-9B12-BFC4C5A588C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30971" y="2282265"/>
                <a:ext cx="5608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061F697-C365-4782-B45A-DA2A0F7DC062}"/>
                  </a:ext>
                </a:extLst>
              </p14:cNvPr>
              <p14:cNvContentPartPr/>
              <p14:nvPr/>
            </p14:nvContentPartPr>
            <p14:xfrm>
              <a:off x="5970051" y="1719945"/>
              <a:ext cx="1032480" cy="2634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061F697-C365-4782-B45A-DA2A0F7DC06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52411" y="1683945"/>
                <a:ext cx="1068120" cy="27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743715-6BDA-4CCB-B3C8-5A266E5727C2}"/>
                  </a:ext>
                </a:extLst>
              </p14:cNvPr>
              <p14:cNvContentPartPr/>
              <p14:nvPr/>
            </p14:nvContentPartPr>
            <p14:xfrm>
              <a:off x="6470091" y="2009745"/>
              <a:ext cx="184680" cy="399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743715-6BDA-4CCB-B3C8-5A266E5727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52451" y="1973745"/>
                <a:ext cx="2203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F50A562-DFC1-4705-B33F-8E0AEA4CA758}"/>
                  </a:ext>
                </a:extLst>
              </p14:cNvPr>
              <p14:cNvContentPartPr/>
              <p14:nvPr/>
            </p14:nvContentPartPr>
            <p14:xfrm>
              <a:off x="7523091" y="1884825"/>
              <a:ext cx="93960" cy="245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F50A562-DFC1-4705-B33F-8E0AEA4CA75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05091" y="1849185"/>
                <a:ext cx="1296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5E378D-2771-4F31-B50B-9A9B7005673A}"/>
                  </a:ext>
                </a:extLst>
              </p14:cNvPr>
              <p14:cNvContentPartPr/>
              <p14:nvPr/>
            </p14:nvContentPartPr>
            <p14:xfrm>
              <a:off x="8772291" y="1719945"/>
              <a:ext cx="285840" cy="334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5E378D-2771-4F31-B50B-9A9B7005673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54291" y="1683945"/>
                <a:ext cx="3214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A5297AE-2DA2-4594-AF31-A965766E1214}"/>
                  </a:ext>
                </a:extLst>
              </p14:cNvPr>
              <p14:cNvContentPartPr/>
              <p14:nvPr/>
            </p14:nvContentPartPr>
            <p14:xfrm>
              <a:off x="10255851" y="1574865"/>
              <a:ext cx="222120" cy="355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A5297AE-2DA2-4594-AF31-A965766E121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238211" y="1539225"/>
                <a:ext cx="2577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E47368-429F-4C4F-98EB-2F1FD4831E3F}"/>
                  </a:ext>
                </a:extLst>
              </p14:cNvPr>
              <p14:cNvContentPartPr/>
              <p14:nvPr/>
            </p14:nvContentPartPr>
            <p14:xfrm>
              <a:off x="6436611" y="2643345"/>
              <a:ext cx="135000" cy="234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E47368-429F-4C4F-98EB-2F1FD4831E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18971" y="2607345"/>
                <a:ext cx="1706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DBD7064-77AF-4AC5-B1DB-37E18D29ACBA}"/>
                  </a:ext>
                </a:extLst>
              </p14:cNvPr>
              <p14:cNvContentPartPr/>
              <p14:nvPr/>
            </p14:nvContentPartPr>
            <p14:xfrm>
              <a:off x="6740091" y="2679705"/>
              <a:ext cx="77040" cy="402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DBD7064-77AF-4AC5-B1DB-37E18D29ACB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22091" y="2643705"/>
                <a:ext cx="1126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FFDA3FB-BB2D-47A6-B187-C81164DC478D}"/>
                  </a:ext>
                </a:extLst>
              </p14:cNvPr>
              <p14:cNvContentPartPr/>
              <p14:nvPr/>
            </p14:nvContentPartPr>
            <p14:xfrm>
              <a:off x="7115931" y="2762145"/>
              <a:ext cx="189720" cy="267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FFDA3FB-BB2D-47A6-B187-C81164DC478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97931" y="2726145"/>
                <a:ext cx="2253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365B6F-E36F-46BF-83C2-6554FE10A227}"/>
                  </a:ext>
                </a:extLst>
              </p14:cNvPr>
              <p14:cNvContentPartPr/>
              <p14:nvPr/>
            </p14:nvContentPartPr>
            <p14:xfrm>
              <a:off x="7857531" y="2541825"/>
              <a:ext cx="244800" cy="1951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365B6F-E36F-46BF-83C2-6554FE10A22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39891" y="2506185"/>
                <a:ext cx="2804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8B173DF-7E29-4A0B-91A2-85AA5E7F34B9}"/>
                  </a:ext>
                </a:extLst>
              </p14:cNvPr>
              <p14:cNvContentPartPr/>
              <p14:nvPr/>
            </p14:nvContentPartPr>
            <p14:xfrm>
              <a:off x="8998731" y="2353545"/>
              <a:ext cx="31680" cy="187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8B173DF-7E29-4A0B-91A2-85AA5E7F34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81091" y="2317545"/>
                <a:ext cx="673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7FADCC-3301-4BFA-BA25-9FD9F9FEDAA2}"/>
                  </a:ext>
                </a:extLst>
              </p14:cNvPr>
              <p14:cNvContentPartPr/>
              <p14:nvPr/>
            </p14:nvContentPartPr>
            <p14:xfrm>
              <a:off x="9090531" y="2326545"/>
              <a:ext cx="288720" cy="577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7FADCC-3301-4BFA-BA25-9FD9F9FEDAA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72891" y="2290545"/>
                <a:ext cx="32436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265FF48-0B45-4A9A-8872-2329683C5AC9}"/>
                  </a:ext>
                </a:extLst>
              </p14:cNvPr>
              <p14:cNvContentPartPr/>
              <p14:nvPr/>
            </p14:nvContentPartPr>
            <p14:xfrm>
              <a:off x="9550971" y="2570265"/>
              <a:ext cx="358920" cy="202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265FF48-0B45-4A9A-8872-2329683C5AC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33331" y="2534265"/>
                <a:ext cx="3945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E56C477-1185-4466-9118-6EA93F42A17A}"/>
                  </a:ext>
                </a:extLst>
              </p14:cNvPr>
              <p14:cNvContentPartPr/>
              <p14:nvPr/>
            </p14:nvContentPartPr>
            <p14:xfrm>
              <a:off x="10611891" y="2136105"/>
              <a:ext cx="297720" cy="309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E56C477-1185-4466-9118-6EA93F42A17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594251" y="2100465"/>
                <a:ext cx="3333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1E00587-A80B-40C4-8F4D-3F606C8F2C1C}"/>
                  </a:ext>
                </a:extLst>
              </p14:cNvPr>
              <p14:cNvContentPartPr/>
              <p14:nvPr/>
            </p14:nvContentPartPr>
            <p14:xfrm>
              <a:off x="6688611" y="3358305"/>
              <a:ext cx="305640" cy="359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1E00587-A80B-40C4-8F4D-3F606C8F2C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70971" y="3322665"/>
                <a:ext cx="34128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9B80FB4-48CF-40CD-A09E-62A736EF6831}"/>
                  </a:ext>
                </a:extLst>
              </p14:cNvPr>
              <p14:cNvContentPartPr/>
              <p14:nvPr/>
            </p14:nvContentPartPr>
            <p14:xfrm>
              <a:off x="8235171" y="3068505"/>
              <a:ext cx="64440" cy="253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9B80FB4-48CF-40CD-A09E-62A736EF683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17531" y="3032865"/>
                <a:ext cx="1000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2634644-25B0-46D1-B5C3-E8C4082B40B3}"/>
                  </a:ext>
                </a:extLst>
              </p14:cNvPr>
              <p14:cNvContentPartPr/>
              <p14:nvPr/>
            </p14:nvContentPartPr>
            <p14:xfrm>
              <a:off x="8337051" y="3231945"/>
              <a:ext cx="109800" cy="373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2634644-25B0-46D1-B5C3-E8C4082B40B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19411" y="3195945"/>
                <a:ext cx="1454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B405FED-485C-45F0-95B1-A9330D9097F9}"/>
                  </a:ext>
                </a:extLst>
              </p14:cNvPr>
              <p14:cNvContentPartPr/>
              <p14:nvPr/>
            </p14:nvContentPartPr>
            <p14:xfrm>
              <a:off x="8446491" y="3519225"/>
              <a:ext cx="264600" cy="1522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B405FED-485C-45F0-95B1-A9330D9097F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28851" y="3483585"/>
                <a:ext cx="3002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2A1E9B-6B3E-4225-A392-E4BA19BB75F4}"/>
                  </a:ext>
                </a:extLst>
              </p14:cNvPr>
              <p14:cNvContentPartPr/>
              <p14:nvPr/>
            </p14:nvContentPartPr>
            <p14:xfrm>
              <a:off x="9670131" y="3164265"/>
              <a:ext cx="189000" cy="2599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2A1E9B-6B3E-4225-A392-E4BA19BB75F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52131" y="3128265"/>
                <a:ext cx="224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28E33A9-4D78-495F-9FB8-A0FA81683292}"/>
                  </a:ext>
                </a:extLst>
              </p14:cNvPr>
              <p14:cNvContentPartPr/>
              <p14:nvPr/>
            </p14:nvContentPartPr>
            <p14:xfrm>
              <a:off x="11023371" y="2788065"/>
              <a:ext cx="204480" cy="465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28E33A9-4D78-495F-9FB8-A0FA8168329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005371" y="2752065"/>
                <a:ext cx="24012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685836-EF5C-4802-807A-044C4FF0CCA2}"/>
                  </a:ext>
                </a:extLst>
              </p14:cNvPr>
              <p14:cNvContentPartPr/>
              <p14:nvPr/>
            </p14:nvContentPartPr>
            <p14:xfrm>
              <a:off x="11173491" y="2950785"/>
              <a:ext cx="125280" cy="493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685836-EF5C-4802-807A-044C4FF0CCA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155491" y="2915145"/>
                <a:ext cx="16092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C3FC0FE-0DE5-415F-8353-422AAC80B790}"/>
                  </a:ext>
                </a:extLst>
              </p14:cNvPr>
              <p14:cNvContentPartPr/>
              <p14:nvPr/>
            </p14:nvContentPartPr>
            <p14:xfrm>
              <a:off x="11334411" y="3207105"/>
              <a:ext cx="494640" cy="216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C3FC0FE-0DE5-415F-8353-422AAC80B7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316771" y="3171105"/>
                <a:ext cx="5302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B6E9F14-B76B-4607-8F74-6E737F7862C7}"/>
                  </a:ext>
                </a:extLst>
              </p14:cNvPr>
              <p14:cNvContentPartPr/>
              <p14:nvPr/>
            </p14:nvContentPartPr>
            <p14:xfrm>
              <a:off x="7332651" y="4100985"/>
              <a:ext cx="336600" cy="329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B6E9F14-B76B-4607-8F74-6E737F7862C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315011" y="4064985"/>
                <a:ext cx="3722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DE8CB6F-55B6-4394-A1C2-295B79025FF8}"/>
                  </a:ext>
                </a:extLst>
              </p14:cNvPr>
              <p14:cNvContentPartPr/>
              <p14:nvPr/>
            </p14:nvContentPartPr>
            <p14:xfrm>
              <a:off x="8770851" y="3919905"/>
              <a:ext cx="265320" cy="2466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DE8CB6F-55B6-4394-A1C2-295B79025FF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753211" y="3884265"/>
                <a:ext cx="3009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E5FC482-DE8D-4966-A571-87DC7D8DE44A}"/>
                  </a:ext>
                </a:extLst>
              </p14:cNvPr>
              <p14:cNvContentPartPr/>
              <p14:nvPr/>
            </p14:nvContentPartPr>
            <p14:xfrm>
              <a:off x="9858771" y="3820185"/>
              <a:ext cx="172440" cy="226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E5FC482-DE8D-4966-A571-87DC7D8DE44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40771" y="3784185"/>
                <a:ext cx="208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FADACDE-D22D-4890-AD56-07B739323245}"/>
                  </a:ext>
                </a:extLst>
              </p14:cNvPr>
              <p14:cNvContentPartPr/>
              <p14:nvPr/>
            </p14:nvContentPartPr>
            <p14:xfrm>
              <a:off x="11171691" y="3630465"/>
              <a:ext cx="181800" cy="223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FADACDE-D22D-4890-AD56-07B73932324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54051" y="3594465"/>
                <a:ext cx="2174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2627316-75FC-4E3E-A920-9A3732382F6C}"/>
                  </a:ext>
                </a:extLst>
              </p14:cNvPr>
              <p14:cNvContentPartPr/>
              <p14:nvPr/>
            </p14:nvContentPartPr>
            <p14:xfrm>
              <a:off x="11098971" y="1521225"/>
              <a:ext cx="1015200" cy="2185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2627316-75FC-4E3E-A920-9A3732382F6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081331" y="1485585"/>
                <a:ext cx="1050840" cy="22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AAE5FAE-26F0-46F4-8BFA-690E57B2AFAB}"/>
                  </a:ext>
                </a:extLst>
              </p14:cNvPr>
              <p14:cNvContentPartPr/>
              <p14:nvPr/>
            </p14:nvContentPartPr>
            <p14:xfrm>
              <a:off x="6663051" y="923265"/>
              <a:ext cx="3727440" cy="123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AAE5FAE-26F0-46F4-8BFA-690E57B2AFA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45411" y="887265"/>
                <a:ext cx="37630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4DD01AF-F15C-449E-B73B-837F3F042978}"/>
                  </a:ext>
                </a:extLst>
              </p14:cNvPr>
              <p14:cNvContentPartPr/>
              <p14:nvPr/>
            </p14:nvContentPartPr>
            <p14:xfrm>
              <a:off x="6261651" y="1682865"/>
              <a:ext cx="1460880" cy="29898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4DD01AF-F15C-449E-B73B-837F3F04297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244011" y="1647225"/>
                <a:ext cx="1496520" cy="30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E44AB1E-F766-494A-9D43-A976CE5948C4}"/>
                  </a:ext>
                </a:extLst>
              </p14:cNvPr>
              <p14:cNvContentPartPr/>
              <p14:nvPr/>
            </p14:nvContentPartPr>
            <p14:xfrm>
              <a:off x="382851" y="4961025"/>
              <a:ext cx="350280" cy="6775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E44AB1E-F766-494A-9D43-A976CE5948C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4851" y="4925025"/>
                <a:ext cx="38592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13265B6-6E03-47C0-B583-56A8D72EC664}"/>
                  </a:ext>
                </a:extLst>
              </p14:cNvPr>
              <p14:cNvContentPartPr/>
              <p14:nvPr/>
            </p14:nvContentPartPr>
            <p14:xfrm>
              <a:off x="207891" y="4847265"/>
              <a:ext cx="490320" cy="1594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13265B6-6E03-47C0-B583-56A8D72EC66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90251" y="4811265"/>
                <a:ext cx="525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656EED5-3668-4FA8-8966-7B3D4409B3E6}"/>
                  </a:ext>
                </a:extLst>
              </p14:cNvPr>
              <p14:cNvContentPartPr/>
              <p14:nvPr/>
            </p14:nvContentPartPr>
            <p14:xfrm>
              <a:off x="796491" y="5286825"/>
              <a:ext cx="68400" cy="241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656EED5-3668-4FA8-8966-7B3D4409B3E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8851" y="5251185"/>
                <a:ext cx="1040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6E1A2D5-D7D1-4A33-98BC-E6F82EFD74DA}"/>
                  </a:ext>
                </a:extLst>
              </p14:cNvPr>
              <p14:cNvContentPartPr/>
              <p14:nvPr/>
            </p14:nvContentPartPr>
            <p14:xfrm>
              <a:off x="1067931" y="5110785"/>
              <a:ext cx="568440" cy="1674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6E1A2D5-D7D1-4A33-98BC-E6F82EFD74D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49931" y="5074785"/>
                <a:ext cx="6040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B01D52C-65F9-4469-AE6F-56D11CAC61AB}"/>
                  </a:ext>
                </a:extLst>
              </p14:cNvPr>
              <p14:cNvContentPartPr/>
              <p14:nvPr/>
            </p14:nvContentPartPr>
            <p14:xfrm>
              <a:off x="1176651" y="5450625"/>
              <a:ext cx="530280" cy="117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B01D52C-65F9-4469-AE6F-56D11CAC61A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59011" y="5414625"/>
                <a:ext cx="5659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9F60C2D-E7BB-4A28-8DFF-07530B359DF6}"/>
                  </a:ext>
                </a:extLst>
              </p14:cNvPr>
              <p14:cNvContentPartPr/>
              <p14:nvPr/>
            </p14:nvContentPartPr>
            <p14:xfrm>
              <a:off x="2260611" y="4760145"/>
              <a:ext cx="428040" cy="5245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9F60C2D-E7BB-4A28-8DFF-07530B359DF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242611" y="4724145"/>
                <a:ext cx="46368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967A6FB-111C-4810-ABF9-8EF3483426D9}"/>
                  </a:ext>
                </a:extLst>
              </p14:cNvPr>
              <p14:cNvContentPartPr/>
              <p14:nvPr/>
            </p14:nvContentPartPr>
            <p14:xfrm>
              <a:off x="3186531" y="5078385"/>
              <a:ext cx="692640" cy="108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967A6FB-111C-4810-ABF9-8EF3483426D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168891" y="5042745"/>
                <a:ext cx="7282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B697ABF-0DBD-4668-8A5A-16679BC183FF}"/>
                  </a:ext>
                </a:extLst>
              </p14:cNvPr>
              <p14:cNvContentPartPr/>
              <p14:nvPr/>
            </p14:nvContentPartPr>
            <p14:xfrm>
              <a:off x="3530331" y="4952025"/>
              <a:ext cx="104400" cy="200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B697ABF-0DBD-4668-8A5A-16679BC183F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512691" y="4916025"/>
                <a:ext cx="1400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B4E771D-9538-4FD9-A572-94FFD8510934}"/>
                  </a:ext>
                </a:extLst>
              </p14:cNvPr>
              <p14:cNvContentPartPr/>
              <p14:nvPr/>
            </p14:nvContentPartPr>
            <p14:xfrm>
              <a:off x="3992211" y="4698585"/>
              <a:ext cx="82080" cy="3016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B4E771D-9538-4FD9-A572-94FFD851093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974211" y="4662585"/>
                <a:ext cx="1177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1D92666-CD6B-43A4-968A-1216187174B2}"/>
                  </a:ext>
                </a:extLst>
              </p14:cNvPr>
              <p14:cNvContentPartPr/>
              <p14:nvPr/>
            </p14:nvContentPartPr>
            <p14:xfrm>
              <a:off x="4010211" y="5195385"/>
              <a:ext cx="346320" cy="82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1D92666-CD6B-43A4-968A-1216187174B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992571" y="5159385"/>
                <a:ext cx="3819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F169B29-5A1C-4D5F-B99B-CABD2D8D6693}"/>
                  </a:ext>
                </a:extLst>
              </p14:cNvPr>
              <p14:cNvContentPartPr/>
              <p14:nvPr/>
            </p14:nvContentPartPr>
            <p14:xfrm>
              <a:off x="4064571" y="5403465"/>
              <a:ext cx="479160" cy="3409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F169B29-5A1C-4D5F-B99B-CABD2D8D669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46931" y="5367825"/>
                <a:ext cx="5148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F6658B6-13D2-4FD7-99FA-16CF1CE9AB43}"/>
                  </a:ext>
                </a:extLst>
              </p14:cNvPr>
              <p14:cNvContentPartPr/>
              <p14:nvPr/>
            </p14:nvContentPartPr>
            <p14:xfrm>
              <a:off x="4634811" y="4813425"/>
              <a:ext cx="369360" cy="4849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F6658B6-13D2-4FD7-99FA-16CF1CE9AB4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17171" y="4777425"/>
                <a:ext cx="40500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4102E59-F05C-4A93-A826-09C342EE32BA}"/>
                  </a:ext>
                </a:extLst>
              </p14:cNvPr>
              <p14:cNvContentPartPr/>
              <p14:nvPr/>
            </p14:nvContentPartPr>
            <p14:xfrm>
              <a:off x="4562451" y="4657545"/>
              <a:ext cx="331920" cy="1587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4102E59-F05C-4A93-A826-09C342EE32B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544811" y="4621905"/>
                <a:ext cx="3675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3B64431-EDBD-40E6-BB19-F2F7EE31A577}"/>
                  </a:ext>
                </a:extLst>
              </p14:cNvPr>
              <p14:cNvContentPartPr/>
              <p14:nvPr/>
            </p14:nvContentPartPr>
            <p14:xfrm>
              <a:off x="5042331" y="5257665"/>
              <a:ext cx="351360" cy="3276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3B64431-EDBD-40E6-BB19-F2F7EE31A57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024691" y="5221665"/>
                <a:ext cx="3870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5DB4D4D-DAEC-41BF-9F6A-15DE9B83446D}"/>
                  </a:ext>
                </a:extLst>
              </p14:cNvPr>
              <p14:cNvContentPartPr/>
              <p14:nvPr/>
            </p14:nvContentPartPr>
            <p14:xfrm>
              <a:off x="5703291" y="5123025"/>
              <a:ext cx="408240" cy="738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5DB4D4D-DAEC-41BF-9F6A-15DE9B83446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685651" y="5087025"/>
                <a:ext cx="4438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999B1D2-D87C-45DA-AE04-515B611402FC}"/>
                  </a:ext>
                </a:extLst>
              </p14:cNvPr>
              <p14:cNvContentPartPr/>
              <p14:nvPr/>
            </p14:nvContentPartPr>
            <p14:xfrm>
              <a:off x="5902371" y="4952025"/>
              <a:ext cx="212400" cy="439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999B1D2-D87C-45DA-AE04-515B611402F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84731" y="4916025"/>
                <a:ext cx="2480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572EEA6-E7BF-4028-996C-8A3E48F8DF35}"/>
                  </a:ext>
                </a:extLst>
              </p14:cNvPr>
              <p14:cNvContentPartPr/>
              <p14:nvPr/>
            </p14:nvContentPartPr>
            <p14:xfrm>
              <a:off x="6408531" y="4898025"/>
              <a:ext cx="257040" cy="3099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572EEA6-E7BF-4028-996C-8A3E48F8DF3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390891" y="4862025"/>
                <a:ext cx="2926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B71B126-8D5F-47BA-B7F1-83DFFE7A24F5}"/>
                  </a:ext>
                </a:extLst>
              </p14:cNvPr>
              <p14:cNvContentPartPr/>
              <p14:nvPr/>
            </p14:nvContentPartPr>
            <p14:xfrm>
              <a:off x="7268211" y="4991265"/>
              <a:ext cx="458640" cy="1422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B71B126-8D5F-47BA-B7F1-83DFFE7A24F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50211" y="4955625"/>
                <a:ext cx="4942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1CEB0C7-D2E0-4FF2-AD06-A8C7A7D9A068}"/>
                  </a:ext>
                </a:extLst>
              </p14:cNvPr>
              <p14:cNvContentPartPr/>
              <p14:nvPr/>
            </p14:nvContentPartPr>
            <p14:xfrm>
              <a:off x="7459731" y="4888665"/>
              <a:ext cx="164160" cy="342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1CEB0C7-D2E0-4FF2-AD06-A8C7A7D9A06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42091" y="4853025"/>
                <a:ext cx="1998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0AF8D3F-38D7-4A59-922E-C1862A7CCDE3}"/>
                  </a:ext>
                </a:extLst>
              </p14:cNvPr>
              <p14:cNvContentPartPr/>
              <p14:nvPr/>
            </p14:nvContentPartPr>
            <p14:xfrm>
              <a:off x="8024931" y="4674105"/>
              <a:ext cx="325080" cy="4183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0AF8D3F-38D7-4A59-922E-C1862A7CCDE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007291" y="4638105"/>
                <a:ext cx="36072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9EE093C-6EC3-47BF-8A45-E6468A41FE7E}"/>
                  </a:ext>
                </a:extLst>
              </p14:cNvPr>
              <p14:cNvContentPartPr/>
              <p14:nvPr/>
            </p14:nvContentPartPr>
            <p14:xfrm>
              <a:off x="8933571" y="4986945"/>
              <a:ext cx="303840" cy="374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9EE093C-6EC3-47BF-8A45-E6468A41FE7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915571" y="4951305"/>
                <a:ext cx="339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B2D74D9-FEC0-41E7-82FA-F02806BB4D98}"/>
                  </a:ext>
                </a:extLst>
              </p14:cNvPr>
              <p14:cNvContentPartPr/>
              <p14:nvPr/>
            </p14:nvContentPartPr>
            <p14:xfrm>
              <a:off x="8872011" y="5175225"/>
              <a:ext cx="341280" cy="313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B2D74D9-FEC0-41E7-82FA-F02806BB4D9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854011" y="5139225"/>
                <a:ext cx="3769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47FF57D-CABD-493D-8A7C-33B7BA67BB77}"/>
                  </a:ext>
                </a:extLst>
              </p14:cNvPr>
              <p14:cNvContentPartPr/>
              <p14:nvPr/>
            </p14:nvContentPartPr>
            <p14:xfrm>
              <a:off x="8980731" y="4843305"/>
              <a:ext cx="336960" cy="3690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47FF57D-CABD-493D-8A7C-33B7BA67BB7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962731" y="4807305"/>
                <a:ext cx="37260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C4A5C79-7677-466C-9FEE-E0BF421DE751}"/>
                  </a:ext>
                </a:extLst>
              </p14:cNvPr>
              <p14:cNvContentPartPr/>
              <p14:nvPr/>
            </p14:nvContentPartPr>
            <p14:xfrm>
              <a:off x="8651331" y="4843305"/>
              <a:ext cx="146520" cy="4622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C4A5C79-7677-466C-9FEE-E0BF421DE75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633331" y="4807305"/>
                <a:ext cx="18216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3921E35-00C2-4922-9943-5E84F68FCFC2}"/>
                  </a:ext>
                </a:extLst>
              </p14:cNvPr>
              <p14:cNvContentPartPr/>
              <p14:nvPr/>
            </p14:nvContentPartPr>
            <p14:xfrm>
              <a:off x="9675891" y="4743945"/>
              <a:ext cx="498960" cy="3236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3921E35-00C2-4922-9943-5E84F68FCFC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657891" y="4707945"/>
                <a:ext cx="5346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EB88393-65EF-40DA-9A84-1DD4B73CF329}"/>
                  </a:ext>
                </a:extLst>
              </p14:cNvPr>
              <p14:cNvContentPartPr/>
              <p14:nvPr/>
            </p14:nvContentPartPr>
            <p14:xfrm>
              <a:off x="9714051" y="4598145"/>
              <a:ext cx="190800" cy="280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EB88393-65EF-40DA-9A84-1DD4B73CF32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696051" y="4562505"/>
                <a:ext cx="2264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67CD123-7D8F-43D3-872C-62FF85351277}"/>
                  </a:ext>
                </a:extLst>
              </p14:cNvPr>
              <p14:cNvContentPartPr/>
              <p14:nvPr/>
            </p14:nvContentPartPr>
            <p14:xfrm>
              <a:off x="10347651" y="4970025"/>
              <a:ext cx="181800" cy="2548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67CD123-7D8F-43D3-872C-62FF8535127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330011" y="4934385"/>
                <a:ext cx="2174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1199A09-3D92-4D12-AC64-DBA51BFE6DD6}"/>
                  </a:ext>
                </a:extLst>
              </p14:cNvPr>
              <p14:cNvContentPartPr/>
              <p14:nvPr/>
            </p14:nvContentPartPr>
            <p14:xfrm>
              <a:off x="10501731" y="4748625"/>
              <a:ext cx="263160" cy="586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1199A09-3D92-4D12-AC64-DBA51BFE6DD6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483731" y="4712625"/>
                <a:ext cx="298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D85FAAF-311B-4D0E-AB54-62B46D8DF372}"/>
                  </a:ext>
                </a:extLst>
              </p14:cNvPr>
              <p14:cNvContentPartPr/>
              <p14:nvPr/>
            </p14:nvContentPartPr>
            <p14:xfrm>
              <a:off x="10559691" y="4894785"/>
              <a:ext cx="174240" cy="442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D85FAAF-311B-4D0E-AB54-62B46D8DF37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541691" y="4859145"/>
                <a:ext cx="20988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673B55E-6F79-438E-9664-8E7324DFC893}"/>
                  </a:ext>
                </a:extLst>
              </p14:cNvPr>
              <p14:cNvContentPartPr/>
              <p14:nvPr/>
            </p14:nvContentPartPr>
            <p14:xfrm>
              <a:off x="10963251" y="4345425"/>
              <a:ext cx="92160" cy="299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673B55E-6F79-438E-9664-8E7324DFC89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945611" y="4309425"/>
                <a:ext cx="1278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6F8973D-7C35-4765-95DD-2B34B7BB9EAC}"/>
                  </a:ext>
                </a:extLst>
              </p14:cNvPr>
              <p14:cNvContentPartPr/>
              <p14:nvPr/>
            </p14:nvContentPartPr>
            <p14:xfrm>
              <a:off x="10909251" y="4707225"/>
              <a:ext cx="363240" cy="464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6F8973D-7C35-4765-95DD-2B34B7BB9EA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891251" y="4671225"/>
                <a:ext cx="3988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9849EB7-79E4-4715-BFD9-5E5E723C6818}"/>
                  </a:ext>
                </a:extLst>
              </p14:cNvPr>
              <p14:cNvContentPartPr/>
              <p14:nvPr/>
            </p14:nvContentPartPr>
            <p14:xfrm>
              <a:off x="10918251" y="4914225"/>
              <a:ext cx="417960" cy="2476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9849EB7-79E4-4715-BFD9-5E5E723C6818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900251" y="4878585"/>
                <a:ext cx="4536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8296F9D-1D9A-4663-AF37-DE815C117197}"/>
                  </a:ext>
                </a:extLst>
              </p14:cNvPr>
              <p14:cNvContentPartPr/>
              <p14:nvPr/>
            </p14:nvContentPartPr>
            <p14:xfrm>
              <a:off x="11480571" y="4408425"/>
              <a:ext cx="382680" cy="4935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8296F9D-1D9A-4663-AF37-DE815C11719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462931" y="4372785"/>
                <a:ext cx="4183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8C38E3F-79B5-4924-A1CC-6EA6BE3E7339}"/>
                  </a:ext>
                </a:extLst>
              </p14:cNvPr>
              <p14:cNvContentPartPr/>
              <p14:nvPr/>
            </p14:nvContentPartPr>
            <p14:xfrm>
              <a:off x="11497491" y="4314825"/>
              <a:ext cx="280080" cy="1306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8C38E3F-79B5-4924-A1CC-6EA6BE3E733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479491" y="4278825"/>
                <a:ext cx="3157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ABB7789-698B-4640-8B0D-7586D79E90FC}"/>
                  </a:ext>
                </a:extLst>
              </p14:cNvPr>
              <p14:cNvContentPartPr/>
              <p14:nvPr/>
            </p14:nvContentPartPr>
            <p14:xfrm>
              <a:off x="11805291" y="4998825"/>
              <a:ext cx="191520" cy="2664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ABB7789-698B-4640-8B0D-7586D79E90F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787651" y="4963185"/>
                <a:ext cx="2271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4C6DF35-EEF2-490E-BC4E-A7080891B057}"/>
                  </a:ext>
                </a:extLst>
              </p14:cNvPr>
              <p14:cNvContentPartPr/>
              <p14:nvPr/>
            </p14:nvContentPartPr>
            <p14:xfrm>
              <a:off x="5511771" y="6061905"/>
              <a:ext cx="689400" cy="4359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4C6DF35-EEF2-490E-BC4E-A7080891B05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493771" y="6026265"/>
                <a:ext cx="72504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4E53924-9130-4F29-9ADB-8C2F23446567}"/>
                  </a:ext>
                </a:extLst>
              </p14:cNvPr>
              <p14:cNvContentPartPr/>
              <p14:nvPr/>
            </p14:nvContentPartPr>
            <p14:xfrm>
              <a:off x="5431491" y="5965785"/>
              <a:ext cx="545400" cy="3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4E53924-9130-4F29-9ADB-8C2F23446567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413851" y="5930145"/>
                <a:ext cx="5810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9DBC251-5CCF-439C-9D4D-9CE5BEC4C6C3}"/>
                  </a:ext>
                </a:extLst>
              </p14:cNvPr>
              <p14:cNvContentPartPr/>
              <p14:nvPr/>
            </p14:nvContentPartPr>
            <p14:xfrm>
              <a:off x="6228531" y="6130665"/>
              <a:ext cx="391320" cy="227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9DBC251-5CCF-439C-9D4D-9CE5BEC4C6C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210891" y="6094665"/>
                <a:ext cx="4269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A74C4F2-C23C-4133-B5BC-1CA624DBBA0A}"/>
                  </a:ext>
                </a:extLst>
              </p14:cNvPr>
              <p14:cNvContentPartPr/>
              <p14:nvPr/>
            </p14:nvContentPartPr>
            <p14:xfrm>
              <a:off x="7142931" y="6066945"/>
              <a:ext cx="729360" cy="896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A74C4F2-C23C-4133-B5BC-1CA624DBBA0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124931" y="6031305"/>
                <a:ext cx="76500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FA0DD8E-979E-46BF-9101-023D5A5A1C43}"/>
                  </a:ext>
                </a:extLst>
              </p14:cNvPr>
              <p14:cNvContentPartPr/>
              <p14:nvPr/>
            </p14:nvContentPartPr>
            <p14:xfrm>
              <a:off x="7197291" y="6287625"/>
              <a:ext cx="943200" cy="1494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FA0DD8E-979E-46BF-9101-023D5A5A1C4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179291" y="6251985"/>
                <a:ext cx="97884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29712AB-3DFB-4C67-8635-7566AF29C260}"/>
                  </a:ext>
                </a:extLst>
              </p14:cNvPr>
              <p14:cNvContentPartPr/>
              <p14:nvPr/>
            </p14:nvContentPartPr>
            <p14:xfrm>
              <a:off x="8166051" y="5766705"/>
              <a:ext cx="587880" cy="6170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29712AB-3DFB-4C67-8635-7566AF29C26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148051" y="5730705"/>
                <a:ext cx="62352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25A7A12-F308-40AD-821C-8A1C09EFE706}"/>
                  </a:ext>
                </a:extLst>
              </p14:cNvPr>
              <p14:cNvContentPartPr/>
              <p14:nvPr/>
            </p14:nvContentPartPr>
            <p14:xfrm>
              <a:off x="9122931" y="5883345"/>
              <a:ext cx="374760" cy="4100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25A7A12-F308-40AD-821C-8A1C09EFE70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105291" y="5847345"/>
                <a:ext cx="41040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5EEA3D2-38DA-4B5A-AD4F-059E3F6F88D3}"/>
                  </a:ext>
                </a:extLst>
              </p14:cNvPr>
              <p14:cNvContentPartPr/>
              <p14:nvPr/>
            </p14:nvContentPartPr>
            <p14:xfrm>
              <a:off x="8989731" y="5672745"/>
              <a:ext cx="493920" cy="1490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5EEA3D2-38DA-4B5A-AD4F-059E3F6F88D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971731" y="5636745"/>
                <a:ext cx="5295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9A53A7-FD01-4693-8E6E-107A315BC44F}"/>
                  </a:ext>
                </a:extLst>
              </p14:cNvPr>
              <p14:cNvContentPartPr/>
              <p14:nvPr/>
            </p14:nvContentPartPr>
            <p14:xfrm>
              <a:off x="9550971" y="5956785"/>
              <a:ext cx="63720" cy="181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9A53A7-FD01-4693-8E6E-107A315BC44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533331" y="5921145"/>
                <a:ext cx="993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DBB095E-4A1A-4444-9B62-D533287695A4}"/>
                  </a:ext>
                </a:extLst>
              </p14:cNvPr>
              <p14:cNvContentPartPr/>
              <p14:nvPr/>
            </p14:nvContentPartPr>
            <p14:xfrm>
              <a:off x="5122971" y="5434785"/>
              <a:ext cx="4973400" cy="16578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DBB095E-4A1A-4444-9B62-D533287695A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104971" y="5399145"/>
                <a:ext cx="5009040" cy="17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435FFA8-0B50-4961-AA4E-E115B0762C95}"/>
                  </a:ext>
                </a:extLst>
              </p14:cNvPr>
              <p14:cNvContentPartPr/>
              <p14:nvPr/>
            </p14:nvContentPartPr>
            <p14:xfrm>
              <a:off x="9415251" y="4508305"/>
              <a:ext cx="135000" cy="9532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435FFA8-0B50-4961-AA4E-E115B0762C9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397611" y="4472305"/>
                <a:ext cx="170640" cy="10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4D8ED32-9696-4D4B-A3DA-01C8BA8292A9}"/>
                  </a:ext>
                </a:extLst>
              </p14:cNvPr>
              <p14:cNvContentPartPr/>
              <p14:nvPr/>
            </p14:nvContentPartPr>
            <p14:xfrm>
              <a:off x="9460611" y="3959305"/>
              <a:ext cx="2876760" cy="15368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4D8ED32-9696-4D4B-A3DA-01C8BA8292A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42611" y="3923665"/>
                <a:ext cx="2912400" cy="16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366F0FB-E4C1-4D75-A7E7-630DC8BCC672}"/>
                  </a:ext>
                </a:extLst>
              </p14:cNvPr>
              <p14:cNvContentPartPr/>
              <p14:nvPr/>
            </p14:nvContentPartPr>
            <p14:xfrm>
              <a:off x="3675411" y="5552305"/>
              <a:ext cx="1207080" cy="9129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366F0FB-E4C1-4D75-A7E7-630DC8BCC67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657411" y="5516665"/>
                <a:ext cx="1242720" cy="98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018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4B2DC15-5934-40CC-A5AA-8E13552068D1}"/>
                  </a:ext>
                </a:extLst>
              </p14:cNvPr>
              <p14:cNvContentPartPr/>
              <p14:nvPr/>
            </p14:nvContentPartPr>
            <p14:xfrm>
              <a:off x="732771" y="425385"/>
              <a:ext cx="525600" cy="584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4B2DC15-5934-40CC-A5AA-8E13552068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131" y="389385"/>
                <a:ext cx="56124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3F9BFA4-6ABF-4E43-B9FB-D836B4E6445E}"/>
                  </a:ext>
                </a:extLst>
              </p14:cNvPr>
              <p14:cNvContentPartPr/>
              <p14:nvPr/>
            </p14:nvContentPartPr>
            <p14:xfrm>
              <a:off x="497331" y="383265"/>
              <a:ext cx="516600" cy="87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3F9BFA4-6ABF-4E43-B9FB-D836B4E644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9691" y="347625"/>
                <a:ext cx="5522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5CE0992-23BA-4695-B3FE-CF7D7ADA03A0}"/>
                  </a:ext>
                </a:extLst>
              </p14:cNvPr>
              <p14:cNvContentPartPr/>
              <p14:nvPr/>
            </p14:nvContentPartPr>
            <p14:xfrm>
              <a:off x="1402731" y="687825"/>
              <a:ext cx="137880" cy="19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5CE0992-23BA-4695-B3FE-CF7D7ADA03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85091" y="651825"/>
                <a:ext cx="1735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970CB6D-65C9-437A-8DA4-5D9AB4DA960A}"/>
                  </a:ext>
                </a:extLst>
              </p14:cNvPr>
              <p14:cNvContentPartPr/>
              <p14:nvPr/>
            </p14:nvContentPartPr>
            <p14:xfrm>
              <a:off x="1792251" y="700425"/>
              <a:ext cx="689400" cy="105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970CB6D-65C9-437A-8DA4-5D9AB4DA96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4251" y="664785"/>
                <a:ext cx="72504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5893065-C25D-41E6-B459-A76B8DAB7329}"/>
                  </a:ext>
                </a:extLst>
              </p14:cNvPr>
              <p14:cNvContentPartPr/>
              <p14:nvPr/>
            </p14:nvContentPartPr>
            <p14:xfrm>
              <a:off x="2082051" y="560745"/>
              <a:ext cx="297000" cy="500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5893065-C25D-41E6-B459-A76B8DAB73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64411" y="525105"/>
                <a:ext cx="33264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35E2B2-F33E-4AEB-AC44-0176458934BA}"/>
                  </a:ext>
                </a:extLst>
              </p14:cNvPr>
              <p14:cNvContentPartPr/>
              <p14:nvPr/>
            </p14:nvContentPartPr>
            <p14:xfrm>
              <a:off x="2738331" y="349425"/>
              <a:ext cx="475200" cy="407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35E2B2-F33E-4AEB-AC44-0176458934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20691" y="313785"/>
                <a:ext cx="51084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5E964F5-924A-4FAE-9A2D-C69407A15E79}"/>
                  </a:ext>
                </a:extLst>
              </p14:cNvPr>
              <p14:cNvContentPartPr/>
              <p14:nvPr/>
            </p14:nvContentPartPr>
            <p14:xfrm>
              <a:off x="2435211" y="279225"/>
              <a:ext cx="415440" cy="173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5E964F5-924A-4FAE-9A2D-C69407A15E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17211" y="243225"/>
                <a:ext cx="4510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2594AB-F317-4159-88A8-2268F46A5891}"/>
                  </a:ext>
                </a:extLst>
              </p14:cNvPr>
              <p14:cNvContentPartPr/>
              <p14:nvPr/>
            </p14:nvContentPartPr>
            <p14:xfrm>
              <a:off x="3367611" y="668745"/>
              <a:ext cx="493560" cy="474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2594AB-F317-4159-88A8-2268F46A58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49971" y="633105"/>
                <a:ext cx="5292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8CF2F79-FD86-42F2-86FF-BEEB3DFA14BA}"/>
                  </a:ext>
                </a:extLst>
              </p14:cNvPr>
              <p14:cNvContentPartPr/>
              <p14:nvPr/>
            </p14:nvContentPartPr>
            <p14:xfrm>
              <a:off x="3965211" y="972225"/>
              <a:ext cx="737640" cy="5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8CF2F79-FD86-42F2-86FF-BEEB3DFA14B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7211" y="936225"/>
                <a:ext cx="77328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A00968D-FCB6-4528-AFF4-5F1E70A9C491}"/>
                  </a:ext>
                </a:extLst>
              </p14:cNvPr>
              <p14:cNvContentPartPr/>
              <p14:nvPr/>
            </p14:nvContentPartPr>
            <p14:xfrm>
              <a:off x="4291011" y="687825"/>
              <a:ext cx="255600" cy="567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A00968D-FCB6-4528-AFF4-5F1E70A9C49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73371" y="651825"/>
                <a:ext cx="29124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2666665-2ABD-487E-B12E-5F56C6B93E8E}"/>
                  </a:ext>
                </a:extLst>
              </p14:cNvPr>
              <p14:cNvContentPartPr/>
              <p14:nvPr/>
            </p14:nvContentPartPr>
            <p14:xfrm>
              <a:off x="4788891" y="596385"/>
              <a:ext cx="532800" cy="319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2666665-2ABD-487E-B12E-5F56C6B93E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71251" y="560745"/>
                <a:ext cx="5684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EF38839-9247-43FA-9092-944441CBD4D1}"/>
                  </a:ext>
                </a:extLst>
              </p14:cNvPr>
              <p14:cNvContentPartPr/>
              <p14:nvPr/>
            </p14:nvContentPartPr>
            <p14:xfrm>
              <a:off x="4698531" y="468945"/>
              <a:ext cx="557640" cy="182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EF38839-9247-43FA-9092-944441CBD4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80531" y="432945"/>
                <a:ext cx="5932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786C01E-6AB7-4627-82A4-DC8A173E87BB}"/>
                  </a:ext>
                </a:extLst>
              </p14:cNvPr>
              <p14:cNvContentPartPr/>
              <p14:nvPr/>
            </p14:nvContentPartPr>
            <p14:xfrm>
              <a:off x="5558571" y="731025"/>
              <a:ext cx="390240" cy="554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786C01E-6AB7-4627-82A4-DC8A173E87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40931" y="695025"/>
                <a:ext cx="42588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AEAABAF-1F82-44FD-BDA3-A2C27DA533D2}"/>
                  </a:ext>
                </a:extLst>
              </p14:cNvPr>
              <p14:cNvContentPartPr/>
              <p14:nvPr/>
            </p14:nvContentPartPr>
            <p14:xfrm>
              <a:off x="6192171" y="800145"/>
              <a:ext cx="689040" cy="150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AEAABAF-1F82-44FD-BDA3-A2C27DA533D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74531" y="764145"/>
                <a:ext cx="7246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67AD66C-A210-46EC-B5C7-745B21FA6120}"/>
                  </a:ext>
                </a:extLst>
              </p14:cNvPr>
              <p14:cNvContentPartPr/>
              <p14:nvPr/>
            </p14:nvContentPartPr>
            <p14:xfrm>
              <a:off x="6563691" y="751185"/>
              <a:ext cx="171720" cy="309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67AD66C-A210-46EC-B5C7-745B21FA612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45691" y="715185"/>
                <a:ext cx="2073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EC38B6E-A639-42E5-8141-844B307F0CC3}"/>
                  </a:ext>
                </a:extLst>
              </p14:cNvPr>
              <p14:cNvContentPartPr/>
              <p14:nvPr/>
            </p14:nvContentPartPr>
            <p14:xfrm>
              <a:off x="7041771" y="522945"/>
              <a:ext cx="406440" cy="404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EC38B6E-A639-42E5-8141-844B307F0C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24131" y="486945"/>
                <a:ext cx="4420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589F251-C0A9-4AE4-A0B0-C31C97F75C7B}"/>
                  </a:ext>
                </a:extLst>
              </p14:cNvPr>
              <p14:cNvContentPartPr/>
              <p14:nvPr/>
            </p14:nvContentPartPr>
            <p14:xfrm>
              <a:off x="6744411" y="347265"/>
              <a:ext cx="655560" cy="178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589F251-C0A9-4AE4-A0B0-C31C97F75C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26771" y="311265"/>
                <a:ext cx="69120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59E2E7A-617F-4779-B3BC-19CD1EF5F51A}"/>
                  </a:ext>
                </a:extLst>
              </p14:cNvPr>
              <p14:cNvContentPartPr/>
              <p14:nvPr/>
            </p14:nvContentPartPr>
            <p14:xfrm>
              <a:off x="7559451" y="506745"/>
              <a:ext cx="302400" cy="500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59E2E7A-617F-4779-B3BC-19CD1EF5F51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41451" y="470745"/>
                <a:ext cx="33804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8D6D4E3-6AB5-471F-825B-D2007B61613A}"/>
                  </a:ext>
                </a:extLst>
              </p14:cNvPr>
              <p14:cNvContentPartPr/>
              <p14:nvPr/>
            </p14:nvContentPartPr>
            <p14:xfrm>
              <a:off x="8011971" y="615825"/>
              <a:ext cx="237600" cy="126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8D6D4E3-6AB5-471F-825B-D2007B61613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94331" y="579825"/>
                <a:ext cx="2732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6CAF256-14C4-48D7-B1B1-D81645486455}"/>
                  </a:ext>
                </a:extLst>
              </p14:cNvPr>
              <p14:cNvContentPartPr/>
              <p14:nvPr/>
            </p14:nvContentPartPr>
            <p14:xfrm>
              <a:off x="8129691" y="790785"/>
              <a:ext cx="328680" cy="12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6CAF256-14C4-48D7-B1B1-D8164548645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112051" y="754785"/>
                <a:ext cx="3643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2E16C1A-3D1D-4468-8B3F-360188CDEFF4}"/>
                  </a:ext>
                </a:extLst>
              </p14:cNvPr>
              <p14:cNvContentPartPr/>
              <p14:nvPr/>
            </p14:nvContentPartPr>
            <p14:xfrm>
              <a:off x="8564211" y="470385"/>
              <a:ext cx="122400" cy="324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2E16C1A-3D1D-4468-8B3F-360188CDEF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46571" y="434745"/>
                <a:ext cx="1580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0166E14-4A7C-49C1-8DE8-8F131F7C3DBC}"/>
                  </a:ext>
                </a:extLst>
              </p14:cNvPr>
              <p14:cNvContentPartPr/>
              <p14:nvPr/>
            </p14:nvContentPartPr>
            <p14:xfrm>
              <a:off x="913131" y="2042145"/>
              <a:ext cx="445680" cy="626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0166E14-4A7C-49C1-8DE8-8F131F7C3DB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5131" y="2006505"/>
                <a:ext cx="48132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D412068-0393-4FC3-B9B8-4ADAEAE8491A}"/>
                  </a:ext>
                </a:extLst>
              </p14:cNvPr>
              <p14:cNvContentPartPr/>
              <p14:nvPr/>
            </p14:nvContentPartPr>
            <p14:xfrm>
              <a:off x="814491" y="1833345"/>
              <a:ext cx="528840" cy="203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D412068-0393-4FC3-B9B8-4ADAEAE8491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6851" y="1797345"/>
                <a:ext cx="5644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FD77059-4C56-4EC0-A1EA-4C068557B34F}"/>
                  </a:ext>
                </a:extLst>
              </p14:cNvPr>
              <p14:cNvContentPartPr/>
              <p14:nvPr/>
            </p14:nvContentPartPr>
            <p14:xfrm>
              <a:off x="1593171" y="2295225"/>
              <a:ext cx="65160" cy="149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FD77059-4C56-4EC0-A1EA-4C068557B34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75171" y="2259225"/>
                <a:ext cx="1008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2B3B1A4-0096-47E5-BDB4-8FC658FEF238}"/>
                  </a:ext>
                </a:extLst>
              </p14:cNvPr>
              <p14:cNvContentPartPr/>
              <p14:nvPr/>
            </p14:nvContentPartPr>
            <p14:xfrm>
              <a:off x="1982331" y="2253465"/>
              <a:ext cx="563760" cy="55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2B3B1A4-0096-47E5-BDB4-8FC658FEF23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964691" y="2217465"/>
                <a:ext cx="59940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336C3BF-5F9F-410E-97C3-78D1430D7845}"/>
                  </a:ext>
                </a:extLst>
              </p14:cNvPr>
              <p14:cNvContentPartPr/>
              <p14:nvPr/>
            </p14:nvContentPartPr>
            <p14:xfrm>
              <a:off x="2290851" y="2073465"/>
              <a:ext cx="108000" cy="411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336C3BF-5F9F-410E-97C3-78D1430D78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72851" y="2037825"/>
                <a:ext cx="1436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9A159F9-0CBD-4F90-8B1F-7268EEA4D875}"/>
                  </a:ext>
                </a:extLst>
              </p14:cNvPr>
              <p14:cNvContentPartPr/>
              <p14:nvPr/>
            </p14:nvContentPartPr>
            <p14:xfrm>
              <a:off x="2768571" y="1961865"/>
              <a:ext cx="277920" cy="519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9A159F9-0CBD-4F90-8B1F-7268EEA4D87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50931" y="1926225"/>
                <a:ext cx="3135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643B895-2FA7-4480-B392-CFDB8C96C0E6}"/>
                  </a:ext>
                </a:extLst>
              </p14:cNvPr>
              <p14:cNvContentPartPr/>
              <p14:nvPr/>
            </p14:nvContentPartPr>
            <p14:xfrm>
              <a:off x="2597931" y="1805265"/>
              <a:ext cx="336240" cy="150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643B895-2FA7-4480-B392-CFDB8C96C0E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80291" y="1769625"/>
                <a:ext cx="3718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DC27425-372B-4392-8DC8-E2AE5754372E}"/>
                  </a:ext>
                </a:extLst>
              </p14:cNvPr>
              <p14:cNvContentPartPr/>
              <p14:nvPr/>
            </p14:nvContentPartPr>
            <p14:xfrm>
              <a:off x="3231891" y="2199465"/>
              <a:ext cx="71280" cy="116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DC27425-372B-4392-8DC8-E2AE575437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13891" y="2163825"/>
                <a:ext cx="1069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21C9310-8D9D-4E3F-9E7A-EDAEB8BB3EA0}"/>
                  </a:ext>
                </a:extLst>
              </p14:cNvPr>
              <p14:cNvContentPartPr/>
              <p14:nvPr/>
            </p14:nvContentPartPr>
            <p14:xfrm>
              <a:off x="3621051" y="2064105"/>
              <a:ext cx="620280" cy="63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21C9310-8D9D-4E3F-9E7A-EDAEB8BB3EA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03411" y="2028105"/>
                <a:ext cx="6559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9A96F16-408A-422A-960B-EBE40C9B9C3E}"/>
                  </a:ext>
                </a:extLst>
              </p14:cNvPr>
              <p14:cNvContentPartPr/>
              <p14:nvPr/>
            </p14:nvContentPartPr>
            <p14:xfrm>
              <a:off x="3856491" y="1991385"/>
              <a:ext cx="278280" cy="343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9A96F16-408A-422A-960B-EBE40C9B9C3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38851" y="1955745"/>
                <a:ext cx="3139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CF7532E-804D-4E09-880A-4C76AE2ECE20}"/>
                  </a:ext>
                </a:extLst>
              </p14:cNvPr>
              <p14:cNvContentPartPr/>
              <p14:nvPr/>
            </p14:nvContentPartPr>
            <p14:xfrm>
              <a:off x="4580811" y="1782225"/>
              <a:ext cx="324000" cy="492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CF7532E-804D-4E09-880A-4C76AE2ECE2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62811" y="1746585"/>
                <a:ext cx="3596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BEBE7A5-386A-4EDA-8824-0875B169F68F}"/>
                  </a:ext>
                </a:extLst>
              </p14:cNvPr>
              <p14:cNvContentPartPr/>
              <p14:nvPr/>
            </p14:nvContentPartPr>
            <p14:xfrm>
              <a:off x="4327011" y="1651905"/>
              <a:ext cx="368640" cy="140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BEBE7A5-386A-4EDA-8824-0875B169F68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09371" y="1615905"/>
                <a:ext cx="4042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6F945C9-7758-485A-82DF-F0B380F7CA5C}"/>
                  </a:ext>
                </a:extLst>
              </p14:cNvPr>
              <p14:cNvContentPartPr/>
              <p14:nvPr/>
            </p14:nvContentPartPr>
            <p14:xfrm>
              <a:off x="5106051" y="1982385"/>
              <a:ext cx="143280" cy="295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6F945C9-7758-485A-82DF-F0B380F7CA5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88051" y="1946385"/>
                <a:ext cx="1789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10E663E-267E-4443-82CF-C683A6DA8F25}"/>
                  </a:ext>
                </a:extLst>
              </p14:cNvPr>
              <p14:cNvContentPartPr/>
              <p14:nvPr/>
            </p14:nvContentPartPr>
            <p14:xfrm>
              <a:off x="5431491" y="1955385"/>
              <a:ext cx="539640" cy="91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10E663E-267E-4443-82CF-C683A6DA8F2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13851" y="1919745"/>
                <a:ext cx="5752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34F5EB8-5A5B-4EC5-838E-A0AA18430DC8}"/>
                  </a:ext>
                </a:extLst>
              </p14:cNvPr>
              <p14:cNvContentPartPr/>
              <p14:nvPr/>
            </p14:nvContentPartPr>
            <p14:xfrm>
              <a:off x="5658291" y="1882665"/>
              <a:ext cx="162000" cy="276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34F5EB8-5A5B-4EC5-838E-A0AA18430DC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40291" y="1846665"/>
                <a:ext cx="1976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9455602-AFC8-48B6-82C5-F7DBC39C5FFA}"/>
                  </a:ext>
                </a:extLst>
              </p14:cNvPr>
              <p14:cNvContentPartPr/>
              <p14:nvPr/>
            </p14:nvContentPartPr>
            <p14:xfrm>
              <a:off x="6300891" y="1563345"/>
              <a:ext cx="400680" cy="654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9455602-AFC8-48B6-82C5-F7DBC39C5FF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82891" y="1527705"/>
                <a:ext cx="43632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0E546F7-34BF-4B95-B2DF-183CDCA8821E}"/>
                  </a:ext>
                </a:extLst>
              </p14:cNvPr>
              <p14:cNvContentPartPr/>
              <p14:nvPr/>
            </p14:nvContentPartPr>
            <p14:xfrm>
              <a:off x="6029451" y="1394145"/>
              <a:ext cx="624960" cy="199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0E546F7-34BF-4B95-B2DF-183CDCA8821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11451" y="1358505"/>
                <a:ext cx="6606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9A4BD96-9881-4A6C-B9E7-357786AB187F}"/>
                  </a:ext>
                </a:extLst>
              </p14:cNvPr>
              <p14:cNvContentPartPr/>
              <p14:nvPr/>
            </p14:nvContentPartPr>
            <p14:xfrm>
              <a:off x="6762771" y="1819305"/>
              <a:ext cx="161280" cy="294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9A4BD96-9881-4A6C-B9E7-357786AB187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744771" y="1783665"/>
                <a:ext cx="1969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93CA7CF-0058-475E-9F22-7C37AB523794}"/>
                  </a:ext>
                </a:extLst>
              </p14:cNvPr>
              <p14:cNvContentPartPr/>
              <p14:nvPr/>
            </p14:nvContentPartPr>
            <p14:xfrm>
              <a:off x="7242291" y="1799865"/>
              <a:ext cx="599040" cy="119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93CA7CF-0058-475E-9F22-7C37AB52379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24651" y="1763865"/>
                <a:ext cx="6346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E201FA7-83D5-4FE9-AF19-E6C217CB4764}"/>
                  </a:ext>
                </a:extLst>
              </p14:cNvPr>
              <p14:cNvContentPartPr/>
              <p14:nvPr/>
            </p14:nvContentPartPr>
            <p14:xfrm>
              <a:off x="7477731" y="2070945"/>
              <a:ext cx="565200" cy="174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E201FA7-83D5-4FE9-AF19-E6C217CB476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60091" y="2035305"/>
                <a:ext cx="600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7A66D39-CE31-42B0-B7A0-5E7B8544F0DB}"/>
                  </a:ext>
                </a:extLst>
              </p14:cNvPr>
              <p14:cNvContentPartPr/>
              <p14:nvPr/>
            </p14:nvContentPartPr>
            <p14:xfrm>
              <a:off x="8147691" y="1706985"/>
              <a:ext cx="70200" cy="235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7A66D39-CE31-42B0-B7A0-5E7B8544F0D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30051" y="1671345"/>
                <a:ext cx="1058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356C97D-BD85-431D-97FC-EFB21A1C1729}"/>
                  </a:ext>
                </a:extLst>
              </p14:cNvPr>
              <p14:cNvContentPartPr/>
              <p14:nvPr/>
            </p14:nvContentPartPr>
            <p14:xfrm>
              <a:off x="1466091" y="2802465"/>
              <a:ext cx="316800" cy="497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356C97D-BD85-431D-97FC-EFB21A1C172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48451" y="2766465"/>
                <a:ext cx="35244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FF06270-C6CF-4987-82A0-7140369A1B09}"/>
                  </a:ext>
                </a:extLst>
              </p14:cNvPr>
              <p14:cNvContentPartPr/>
              <p14:nvPr/>
            </p14:nvContentPartPr>
            <p14:xfrm>
              <a:off x="2000691" y="2829825"/>
              <a:ext cx="426600" cy="423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FF06270-C6CF-4987-82A0-7140369A1B0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82691" y="2794185"/>
                <a:ext cx="46224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B36D9FF-213C-4A2E-A540-103F8FBEA3D1}"/>
                  </a:ext>
                </a:extLst>
              </p14:cNvPr>
              <p14:cNvContentPartPr/>
              <p14:nvPr/>
            </p14:nvContentPartPr>
            <p14:xfrm>
              <a:off x="1864611" y="2732985"/>
              <a:ext cx="407160" cy="128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B36D9FF-213C-4A2E-A540-103F8FBEA3D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46971" y="2696985"/>
                <a:ext cx="4428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9637CAA-66B2-4196-8EBD-C421BD17EC56}"/>
                  </a:ext>
                </a:extLst>
              </p14:cNvPr>
              <p14:cNvContentPartPr/>
              <p14:nvPr/>
            </p14:nvContentPartPr>
            <p14:xfrm>
              <a:off x="2606931" y="3050865"/>
              <a:ext cx="43200" cy="75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9637CAA-66B2-4196-8EBD-C421BD17EC5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589291" y="3014865"/>
                <a:ext cx="788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AADC93F-FF1C-471A-948E-508CA74512D3}"/>
                  </a:ext>
                </a:extLst>
              </p14:cNvPr>
              <p14:cNvContentPartPr/>
              <p14:nvPr/>
            </p14:nvContentPartPr>
            <p14:xfrm>
              <a:off x="3068811" y="2990385"/>
              <a:ext cx="446040" cy="15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AADC93F-FF1C-471A-948E-508CA74512D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51171" y="2954745"/>
                <a:ext cx="4816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906BF90-4DD2-44B9-BD7E-CE1861F3494A}"/>
                  </a:ext>
                </a:extLst>
              </p14:cNvPr>
              <p14:cNvContentPartPr/>
              <p14:nvPr/>
            </p14:nvContentPartPr>
            <p14:xfrm>
              <a:off x="3014451" y="3230865"/>
              <a:ext cx="469440" cy="137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906BF90-4DD2-44B9-BD7E-CE1861F3494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96811" y="3194865"/>
                <a:ext cx="50508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EE3EA07-921B-4D01-A2C3-4843AEA2E06A}"/>
                  </a:ext>
                </a:extLst>
              </p14:cNvPr>
              <p14:cNvContentPartPr/>
              <p14:nvPr/>
            </p14:nvContentPartPr>
            <p14:xfrm>
              <a:off x="3802131" y="2815425"/>
              <a:ext cx="134280" cy="271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EE3EA07-921B-4D01-A2C3-4843AEA2E06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84491" y="2779425"/>
                <a:ext cx="16992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E4229AD-9CCA-479B-AE13-D301AF976BF0}"/>
                  </a:ext>
                </a:extLst>
              </p14:cNvPr>
              <p14:cNvContentPartPr/>
              <p14:nvPr/>
            </p14:nvContentPartPr>
            <p14:xfrm>
              <a:off x="2044971" y="3969945"/>
              <a:ext cx="373680" cy="4676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E4229AD-9CCA-479B-AE13-D301AF976BF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026971" y="3934305"/>
                <a:ext cx="4093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349CDA6-6ABA-438E-9B15-FC65667BC29A}"/>
                  </a:ext>
                </a:extLst>
              </p14:cNvPr>
              <p14:cNvContentPartPr/>
              <p14:nvPr/>
            </p14:nvContentPartPr>
            <p14:xfrm>
              <a:off x="1810251" y="3841785"/>
              <a:ext cx="338040" cy="223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349CDA6-6ABA-438E-9B15-FC65667BC29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792611" y="3805785"/>
                <a:ext cx="3736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DCCC896-2C6B-4864-A7C7-E1907D41CB3F}"/>
                  </a:ext>
                </a:extLst>
              </p14:cNvPr>
              <p14:cNvContentPartPr/>
              <p14:nvPr/>
            </p14:nvContentPartPr>
            <p14:xfrm>
              <a:off x="2543571" y="4073625"/>
              <a:ext cx="124200" cy="135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DCCC896-2C6B-4864-A7C7-E1907D41CB3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25931" y="4037625"/>
                <a:ext cx="1598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A1CF47E-8188-45B6-9E14-DA11D149D518}"/>
                  </a:ext>
                </a:extLst>
              </p14:cNvPr>
              <p14:cNvContentPartPr/>
              <p14:nvPr/>
            </p14:nvContentPartPr>
            <p14:xfrm>
              <a:off x="2896731" y="3858345"/>
              <a:ext cx="693000" cy="188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A1CF47E-8188-45B6-9E14-DA11D149D51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879091" y="3822705"/>
                <a:ext cx="7286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2DD5B36-BF18-464D-B4DB-B84516227D9D}"/>
                  </a:ext>
                </a:extLst>
              </p14:cNvPr>
              <p14:cNvContentPartPr/>
              <p14:nvPr/>
            </p14:nvContentPartPr>
            <p14:xfrm>
              <a:off x="3141171" y="4171905"/>
              <a:ext cx="345960" cy="92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2DD5B36-BF18-464D-B4DB-B84516227D9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23171" y="4136265"/>
                <a:ext cx="3816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C6919B3-208B-406C-8D01-35C9D1DE1B71}"/>
                  </a:ext>
                </a:extLst>
              </p14:cNvPr>
              <p14:cNvContentPartPr/>
              <p14:nvPr/>
            </p14:nvContentPartPr>
            <p14:xfrm>
              <a:off x="4019571" y="3544785"/>
              <a:ext cx="113040" cy="176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C6919B3-208B-406C-8D01-35C9D1DE1B7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001571" y="3508785"/>
                <a:ext cx="1486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72848F2-15DE-4F0F-B3BB-D3DE5C23644E}"/>
                  </a:ext>
                </a:extLst>
              </p14:cNvPr>
              <p14:cNvContentPartPr/>
              <p14:nvPr/>
            </p14:nvContentPartPr>
            <p14:xfrm>
              <a:off x="4265091" y="3421665"/>
              <a:ext cx="53640" cy="574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72848F2-15DE-4F0F-B3BB-D3DE5C23644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47091" y="3386025"/>
                <a:ext cx="8928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EC25D07-124E-41F8-BB1C-E4361A4B0A45}"/>
                  </a:ext>
                </a:extLst>
              </p14:cNvPr>
              <p14:cNvContentPartPr/>
              <p14:nvPr/>
            </p14:nvContentPartPr>
            <p14:xfrm>
              <a:off x="4472091" y="3666465"/>
              <a:ext cx="372240" cy="601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EC25D07-124E-41F8-BB1C-E4361A4B0A4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454451" y="3630465"/>
                <a:ext cx="40788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1FC6420-E448-44FA-A590-1E9CA63B9F2F}"/>
                  </a:ext>
                </a:extLst>
              </p14:cNvPr>
              <p14:cNvContentPartPr/>
              <p14:nvPr/>
            </p14:nvContentPartPr>
            <p14:xfrm>
              <a:off x="1393011" y="3276945"/>
              <a:ext cx="4015800" cy="1625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1FC6420-E448-44FA-A590-1E9CA63B9F2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375371" y="3241305"/>
                <a:ext cx="4051440" cy="16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8A94335-0D0B-4006-A3B3-8BA14D78D05B}"/>
                  </a:ext>
                </a:extLst>
              </p14:cNvPr>
              <p14:cNvContentPartPr/>
              <p14:nvPr/>
            </p14:nvContentPartPr>
            <p14:xfrm>
              <a:off x="7432371" y="3237705"/>
              <a:ext cx="245160" cy="447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8A94335-0D0B-4006-A3B3-8BA14D78D05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414371" y="3201705"/>
                <a:ext cx="28080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5F568B7-0526-4362-8671-0AE5E66D18EA}"/>
                  </a:ext>
                </a:extLst>
              </p14:cNvPr>
              <p14:cNvContentPartPr/>
              <p14:nvPr/>
            </p14:nvContentPartPr>
            <p14:xfrm>
              <a:off x="7269651" y="3025665"/>
              <a:ext cx="342720" cy="197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5F568B7-0526-4362-8671-0AE5E66D18E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51651" y="2990025"/>
                <a:ext cx="3783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3CCD904-84BB-4AC5-AC07-17F152674FB4}"/>
                  </a:ext>
                </a:extLst>
              </p14:cNvPr>
              <p14:cNvContentPartPr/>
              <p14:nvPr/>
            </p14:nvContentPartPr>
            <p14:xfrm>
              <a:off x="7830891" y="3575385"/>
              <a:ext cx="205920" cy="334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3CCD904-84BB-4AC5-AC07-17F152674FB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13251" y="3539745"/>
                <a:ext cx="2415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D878199-1DC6-458D-8226-0C58C15914F1}"/>
                  </a:ext>
                </a:extLst>
              </p14:cNvPr>
              <p14:cNvContentPartPr/>
              <p14:nvPr/>
            </p14:nvContentPartPr>
            <p14:xfrm>
              <a:off x="8238051" y="3236265"/>
              <a:ext cx="132120" cy="140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D878199-1DC6-458D-8226-0C58C15914F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220411" y="3200625"/>
                <a:ext cx="1677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5E9FC8C-64EB-4C71-B3E0-997433044EC1}"/>
                  </a:ext>
                </a:extLst>
              </p14:cNvPr>
              <p14:cNvContentPartPr/>
              <p14:nvPr/>
            </p14:nvContentPartPr>
            <p14:xfrm>
              <a:off x="8238051" y="3452985"/>
              <a:ext cx="187560" cy="86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5E9FC8C-64EB-4C71-B3E0-997433044EC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20411" y="3416985"/>
                <a:ext cx="2232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681E62E-BCE4-4A80-BC2D-FC52537636D8}"/>
                  </a:ext>
                </a:extLst>
              </p14:cNvPr>
              <p14:cNvContentPartPr/>
              <p14:nvPr/>
            </p14:nvContentPartPr>
            <p14:xfrm>
              <a:off x="8791371" y="2906865"/>
              <a:ext cx="260640" cy="344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681E62E-BCE4-4A80-BC2D-FC52537636D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773731" y="2870865"/>
                <a:ext cx="296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BDA1243-DECD-4EDE-81AF-FA13E72361CD}"/>
                  </a:ext>
                </a:extLst>
              </p14:cNvPr>
              <p14:cNvContentPartPr/>
              <p14:nvPr/>
            </p14:nvContentPartPr>
            <p14:xfrm>
              <a:off x="8700291" y="2797785"/>
              <a:ext cx="191520" cy="135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BDA1243-DECD-4EDE-81AF-FA13E72361C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682291" y="2761785"/>
                <a:ext cx="2271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17C6DDA-FDB3-4CE0-89AC-8864E0F750E8}"/>
                  </a:ext>
                </a:extLst>
              </p14:cNvPr>
              <p14:cNvContentPartPr/>
              <p14:nvPr/>
            </p14:nvContentPartPr>
            <p14:xfrm>
              <a:off x="9143451" y="3060585"/>
              <a:ext cx="77400" cy="119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17C6DDA-FDB3-4CE0-89AC-8864E0F750E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125811" y="3024585"/>
                <a:ext cx="1130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20F2CD6-B673-4CC3-98F6-6BED5F3A49BF}"/>
                  </a:ext>
                </a:extLst>
              </p14:cNvPr>
              <p14:cNvContentPartPr/>
              <p14:nvPr/>
            </p14:nvContentPartPr>
            <p14:xfrm>
              <a:off x="9478611" y="2811105"/>
              <a:ext cx="153720" cy="95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20F2CD6-B673-4CC3-98F6-6BED5F3A49B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460611" y="2775105"/>
                <a:ext cx="189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99CD6C8-3661-4664-A024-64559843ACD2}"/>
                  </a:ext>
                </a:extLst>
              </p14:cNvPr>
              <p14:cNvContentPartPr/>
              <p14:nvPr/>
            </p14:nvContentPartPr>
            <p14:xfrm>
              <a:off x="9496611" y="2916225"/>
              <a:ext cx="336240" cy="144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99CD6C8-3661-4664-A024-64559843ACD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478971" y="2880585"/>
                <a:ext cx="3718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68E6B21-B8DF-48B5-917A-5A020E1331BF}"/>
                  </a:ext>
                </a:extLst>
              </p14:cNvPr>
              <p14:cNvContentPartPr/>
              <p14:nvPr/>
            </p14:nvContentPartPr>
            <p14:xfrm>
              <a:off x="9994491" y="2489265"/>
              <a:ext cx="130680" cy="263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68E6B21-B8DF-48B5-917A-5A020E1331B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976851" y="2453625"/>
                <a:ext cx="1663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EB00EFD-7250-4388-833E-AF752393982F}"/>
                  </a:ext>
                </a:extLst>
              </p14:cNvPr>
              <p14:cNvContentPartPr/>
              <p14:nvPr/>
            </p14:nvContentPartPr>
            <p14:xfrm>
              <a:off x="10048851" y="2833425"/>
              <a:ext cx="282240" cy="163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EB00EFD-7250-4388-833E-AF752393982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031211" y="2797785"/>
                <a:ext cx="317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700C924-06B4-4979-B3A7-0FA6027B30D7}"/>
                  </a:ext>
                </a:extLst>
              </p14:cNvPr>
              <p14:cNvContentPartPr/>
              <p14:nvPr/>
            </p14:nvContentPartPr>
            <p14:xfrm>
              <a:off x="10256931" y="3005505"/>
              <a:ext cx="305640" cy="275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700C924-06B4-4979-B3A7-0FA6027B30D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238931" y="2969505"/>
                <a:ext cx="3412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1AA61BA-AD00-4E95-B808-58AD6A078961}"/>
                  </a:ext>
                </a:extLst>
              </p14:cNvPr>
              <p14:cNvContentPartPr/>
              <p14:nvPr/>
            </p14:nvContentPartPr>
            <p14:xfrm>
              <a:off x="6627051" y="3220785"/>
              <a:ext cx="336240" cy="806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1AA61BA-AD00-4E95-B808-58AD6A07896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609051" y="3184785"/>
                <a:ext cx="371880" cy="8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A00E13E-129C-4664-8DC9-97B487A95A25}"/>
                  </a:ext>
                </a:extLst>
              </p14:cNvPr>
              <p14:cNvContentPartPr/>
              <p14:nvPr/>
            </p14:nvContentPartPr>
            <p14:xfrm>
              <a:off x="6553971" y="1928025"/>
              <a:ext cx="4646160" cy="23277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A00E13E-129C-4664-8DC9-97B487A95A2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536331" y="1892025"/>
                <a:ext cx="4681800" cy="23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5ED8A35-36A7-417D-8F22-EE684D1E4AEF}"/>
                  </a:ext>
                </a:extLst>
              </p14:cNvPr>
              <p14:cNvContentPartPr/>
              <p14:nvPr/>
            </p14:nvContentPartPr>
            <p14:xfrm>
              <a:off x="1453491" y="5728545"/>
              <a:ext cx="540360" cy="428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5ED8A35-36A7-417D-8F22-EE684D1E4AE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435851" y="5692905"/>
                <a:ext cx="57600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27DDB9D-16D2-41A3-8C7F-93F18032816A}"/>
                  </a:ext>
                </a:extLst>
              </p14:cNvPr>
              <p14:cNvContentPartPr/>
              <p14:nvPr/>
            </p14:nvContentPartPr>
            <p14:xfrm>
              <a:off x="1312371" y="5502825"/>
              <a:ext cx="254520" cy="273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27DDB9D-16D2-41A3-8C7F-93F18032816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294731" y="5467185"/>
                <a:ext cx="2901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AF5C194-F9C4-42C1-8B64-455BE03FFB09}"/>
                  </a:ext>
                </a:extLst>
              </p14:cNvPr>
              <p14:cNvContentPartPr/>
              <p14:nvPr/>
            </p14:nvContentPartPr>
            <p14:xfrm>
              <a:off x="2109051" y="5702265"/>
              <a:ext cx="126720" cy="474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AF5C194-F9C4-42C1-8B64-455BE03FFB0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091411" y="5666625"/>
                <a:ext cx="16236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9BE62C4-2173-447F-8153-6859998F19DD}"/>
                  </a:ext>
                </a:extLst>
              </p14:cNvPr>
              <p14:cNvContentPartPr/>
              <p14:nvPr/>
            </p14:nvContentPartPr>
            <p14:xfrm>
              <a:off x="2480211" y="5609025"/>
              <a:ext cx="235080" cy="76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9BE62C4-2173-447F-8153-6859998F19D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462571" y="5573385"/>
                <a:ext cx="2707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4CEF5E-677B-4839-A5A5-EC78FABDF69C}"/>
                  </a:ext>
                </a:extLst>
              </p14:cNvPr>
              <p14:cNvContentPartPr/>
              <p14:nvPr/>
            </p14:nvContentPartPr>
            <p14:xfrm>
              <a:off x="2588931" y="5732505"/>
              <a:ext cx="393120" cy="133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4CEF5E-677B-4839-A5A5-EC78FABDF69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570931" y="5696865"/>
                <a:ext cx="4287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DC57B51-8966-4AF8-9A33-71D57ECDC14F}"/>
                  </a:ext>
                </a:extLst>
              </p14:cNvPr>
              <p14:cNvContentPartPr/>
              <p14:nvPr/>
            </p14:nvContentPartPr>
            <p14:xfrm>
              <a:off x="3224691" y="5284305"/>
              <a:ext cx="299160" cy="348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DC57B51-8966-4AF8-9A33-71D57ECDC14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207051" y="5248665"/>
                <a:ext cx="33480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DA5828B-1B23-473A-8864-BBFAC80F307B}"/>
                  </a:ext>
                </a:extLst>
              </p14:cNvPr>
              <p14:cNvContentPartPr/>
              <p14:nvPr/>
            </p14:nvContentPartPr>
            <p14:xfrm>
              <a:off x="3104811" y="5145345"/>
              <a:ext cx="264960" cy="19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DA5828B-1B23-473A-8864-BBFAC80F307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087171" y="5109705"/>
                <a:ext cx="30060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9E13686-2EF3-4E6A-8215-2B4D9EF945AB}"/>
                  </a:ext>
                </a:extLst>
              </p14:cNvPr>
              <p14:cNvContentPartPr/>
              <p14:nvPr/>
            </p14:nvContentPartPr>
            <p14:xfrm>
              <a:off x="3657051" y="5494905"/>
              <a:ext cx="112680" cy="1411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9E13686-2EF3-4E6A-8215-2B4D9EF945A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639411" y="5459265"/>
                <a:ext cx="1483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77A3387-501A-4579-83A0-EC4C1954EA3B}"/>
                  </a:ext>
                </a:extLst>
              </p14:cNvPr>
              <p14:cNvContentPartPr/>
              <p14:nvPr/>
            </p14:nvContentPartPr>
            <p14:xfrm>
              <a:off x="3901851" y="5280705"/>
              <a:ext cx="541440" cy="178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77A3387-501A-4579-83A0-EC4C1954EA3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883851" y="5245065"/>
                <a:ext cx="5770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285813F-B089-4F81-AAB4-A453B637106E}"/>
                  </a:ext>
                </a:extLst>
              </p14:cNvPr>
              <p14:cNvContentPartPr/>
              <p14:nvPr/>
            </p14:nvContentPartPr>
            <p14:xfrm>
              <a:off x="4055571" y="5541345"/>
              <a:ext cx="245520" cy="990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285813F-B089-4F81-AAB4-A453B637106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037931" y="5505345"/>
                <a:ext cx="28116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1217A1A-5467-40D8-990D-F02454A5C0CE}"/>
                  </a:ext>
                </a:extLst>
              </p14:cNvPr>
              <p14:cNvContentPartPr/>
              <p14:nvPr/>
            </p14:nvContentPartPr>
            <p14:xfrm>
              <a:off x="4689531" y="5042385"/>
              <a:ext cx="37080" cy="85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1217A1A-5467-40D8-990D-F02454A5C0C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671531" y="5006385"/>
                <a:ext cx="727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524773D-1561-46A7-A4B9-901654DC4A67}"/>
                  </a:ext>
                </a:extLst>
              </p14:cNvPr>
              <p14:cNvContentPartPr/>
              <p14:nvPr/>
            </p14:nvContentPartPr>
            <p14:xfrm>
              <a:off x="4743171" y="5315625"/>
              <a:ext cx="274680" cy="176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524773D-1561-46A7-A4B9-901654DC4A6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725171" y="5279625"/>
                <a:ext cx="3103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1560FB8-8F3C-4ABF-A11E-83A294956BEC}"/>
                  </a:ext>
                </a:extLst>
              </p14:cNvPr>
              <p14:cNvContentPartPr/>
              <p14:nvPr/>
            </p14:nvContentPartPr>
            <p14:xfrm>
              <a:off x="5033331" y="5524065"/>
              <a:ext cx="342720" cy="228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1560FB8-8F3C-4ABF-A11E-83A294956BE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015691" y="5488425"/>
                <a:ext cx="37836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1C22E13-2647-47DD-8357-22793FACC44F}"/>
                  </a:ext>
                </a:extLst>
              </p14:cNvPr>
              <p14:cNvContentPartPr/>
              <p14:nvPr/>
            </p14:nvContentPartPr>
            <p14:xfrm>
              <a:off x="1190331" y="4698585"/>
              <a:ext cx="4824000" cy="1986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1C22E13-2647-47DD-8357-22793FACC44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72691" y="4662585"/>
                <a:ext cx="4859640" cy="20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35ED673-8563-4832-A9E4-EC5D31101734}"/>
                  </a:ext>
                </a:extLst>
              </p14:cNvPr>
              <p14:cNvContentPartPr/>
              <p14:nvPr/>
            </p14:nvContentPartPr>
            <p14:xfrm>
              <a:off x="7122051" y="4823505"/>
              <a:ext cx="624960" cy="682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35ED673-8563-4832-A9E4-EC5D3110173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104411" y="4787505"/>
                <a:ext cx="66060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BABE5B7-9BF3-4002-9AB4-837A951D4497}"/>
                  </a:ext>
                </a:extLst>
              </p14:cNvPr>
              <p14:cNvContentPartPr/>
              <p14:nvPr/>
            </p14:nvContentPartPr>
            <p14:xfrm>
              <a:off x="6907491" y="4697865"/>
              <a:ext cx="301320" cy="245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BABE5B7-9BF3-4002-9AB4-837A951D449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889491" y="4661865"/>
                <a:ext cx="3369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73017AE-2A66-4615-9136-7063D0F2FC46}"/>
                  </a:ext>
                </a:extLst>
              </p14:cNvPr>
              <p14:cNvContentPartPr/>
              <p14:nvPr/>
            </p14:nvContentPartPr>
            <p14:xfrm>
              <a:off x="7776531" y="5022225"/>
              <a:ext cx="394560" cy="422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73017AE-2A66-4615-9136-7063D0F2FC4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758891" y="4986585"/>
                <a:ext cx="4302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883EA88-35CA-4913-B633-E2E1F293B93E}"/>
                  </a:ext>
                </a:extLst>
              </p14:cNvPr>
              <p14:cNvContentPartPr/>
              <p14:nvPr/>
            </p14:nvContentPartPr>
            <p14:xfrm>
              <a:off x="8419491" y="4837185"/>
              <a:ext cx="320760" cy="1515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883EA88-35CA-4913-B633-E2E1F293B93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401851" y="4801185"/>
                <a:ext cx="3564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F0CB94C-D4B2-4363-9302-3643190BA176}"/>
                  </a:ext>
                </a:extLst>
              </p14:cNvPr>
              <p14:cNvContentPartPr/>
              <p14:nvPr/>
            </p14:nvContentPartPr>
            <p14:xfrm>
              <a:off x="8428491" y="5097465"/>
              <a:ext cx="243000" cy="90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F0CB94C-D4B2-4363-9302-3643190BA17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410491" y="5061465"/>
                <a:ext cx="2786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1E17B44-68CB-41D6-9F44-71D9B3023D2E}"/>
                  </a:ext>
                </a:extLst>
              </p14:cNvPr>
              <p14:cNvContentPartPr/>
              <p14:nvPr/>
            </p14:nvContentPartPr>
            <p14:xfrm>
              <a:off x="8854011" y="4614705"/>
              <a:ext cx="450000" cy="4730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1E17B44-68CB-41D6-9F44-71D9B3023D2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836371" y="4578705"/>
                <a:ext cx="4856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2E4769E-0BD9-49B6-90E6-AF76414DBB45}"/>
                  </a:ext>
                </a:extLst>
              </p14:cNvPr>
              <p14:cNvContentPartPr/>
              <p14:nvPr/>
            </p14:nvContentPartPr>
            <p14:xfrm>
              <a:off x="8718291" y="4510305"/>
              <a:ext cx="263520" cy="134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2E4769E-0BD9-49B6-90E6-AF76414DBB4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700291" y="4474305"/>
                <a:ext cx="2991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656E2B8-CC14-4B03-BFEC-2A2EB91D38F1}"/>
                  </a:ext>
                </a:extLst>
              </p14:cNvPr>
              <p14:cNvContentPartPr/>
              <p14:nvPr/>
            </p14:nvContentPartPr>
            <p14:xfrm>
              <a:off x="9324531" y="4743585"/>
              <a:ext cx="67320" cy="83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656E2B8-CC14-4B03-BFEC-2A2EB91D38F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306891" y="4707945"/>
                <a:ext cx="1029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C116664-DBDB-426C-9BEF-718AACA78976}"/>
                  </a:ext>
                </a:extLst>
              </p14:cNvPr>
              <p14:cNvContentPartPr/>
              <p14:nvPr/>
            </p14:nvContentPartPr>
            <p14:xfrm>
              <a:off x="9378891" y="4438305"/>
              <a:ext cx="244440" cy="1429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C116664-DBDB-426C-9BEF-718AACA7897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361251" y="4402305"/>
                <a:ext cx="2800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805C04B-6F64-4EC3-86BD-193013BD2226}"/>
                  </a:ext>
                </a:extLst>
              </p14:cNvPr>
              <p14:cNvContentPartPr/>
              <p14:nvPr/>
            </p14:nvContentPartPr>
            <p14:xfrm>
              <a:off x="9569331" y="4562865"/>
              <a:ext cx="372960" cy="81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805C04B-6F64-4EC3-86BD-193013BD222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551331" y="4527225"/>
                <a:ext cx="408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C25B419-AC70-4505-827D-DD40FE452728}"/>
                  </a:ext>
                </a:extLst>
              </p14:cNvPr>
              <p14:cNvContentPartPr/>
              <p14:nvPr/>
            </p14:nvContentPartPr>
            <p14:xfrm>
              <a:off x="10139571" y="4118985"/>
              <a:ext cx="218520" cy="313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C25B419-AC70-4505-827D-DD40FE45272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121931" y="4083345"/>
                <a:ext cx="25416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69706C1-88DF-4340-B6B1-7B56353C76C5}"/>
                  </a:ext>
                </a:extLst>
              </p14:cNvPr>
              <p14:cNvContentPartPr/>
              <p14:nvPr/>
            </p14:nvContentPartPr>
            <p14:xfrm>
              <a:off x="10121571" y="4424265"/>
              <a:ext cx="513000" cy="193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69706C1-88DF-4340-B6B1-7B56353C76C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103571" y="4388265"/>
                <a:ext cx="54864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CE8C397-8FA6-49E6-BE67-C3E054B09A1D}"/>
                  </a:ext>
                </a:extLst>
              </p14:cNvPr>
              <p14:cNvContentPartPr/>
              <p14:nvPr/>
            </p14:nvContentPartPr>
            <p14:xfrm>
              <a:off x="10375011" y="4743585"/>
              <a:ext cx="474840" cy="4446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CE8C397-8FA6-49E6-BE67-C3E054B09A1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357371" y="4707945"/>
                <a:ext cx="51048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9814772-31B9-4ED8-A9A0-1C6F9A9BC1ED}"/>
                  </a:ext>
                </a:extLst>
              </p14:cNvPr>
              <p14:cNvContentPartPr/>
              <p14:nvPr/>
            </p14:nvContentPartPr>
            <p14:xfrm>
              <a:off x="6561891" y="3459465"/>
              <a:ext cx="4910400" cy="2617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9814772-31B9-4ED8-A9A0-1C6F9A9BC1E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543891" y="3423465"/>
                <a:ext cx="4946040" cy="26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68D202-ABF2-48A8-B950-218CDFD56A71}"/>
                  </a:ext>
                </a:extLst>
              </p14:cNvPr>
              <p14:cNvContentPartPr/>
              <p14:nvPr/>
            </p14:nvContentPartPr>
            <p14:xfrm>
              <a:off x="8953731" y="112905"/>
              <a:ext cx="1141560" cy="612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68D202-ABF2-48A8-B950-218CDFD56A7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935731" y="77265"/>
                <a:ext cx="1177200" cy="68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396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78F7DD-A3FA-4655-A42A-56658ABA1F3D}"/>
                  </a:ext>
                </a:extLst>
              </p14:cNvPr>
              <p14:cNvContentPartPr/>
              <p14:nvPr/>
            </p14:nvContentPartPr>
            <p14:xfrm>
              <a:off x="449451" y="237465"/>
              <a:ext cx="302040" cy="433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78F7DD-A3FA-4655-A42A-56658ABA1F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1811" y="201465"/>
                <a:ext cx="33768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3954734-2049-45D5-B0CE-F939C6B629C5}"/>
                  </a:ext>
                </a:extLst>
              </p14:cNvPr>
              <p14:cNvContentPartPr/>
              <p14:nvPr/>
            </p14:nvContentPartPr>
            <p14:xfrm>
              <a:off x="388971" y="160065"/>
              <a:ext cx="251280" cy="8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3954734-2049-45D5-B0CE-F939C6B629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971" y="124425"/>
                <a:ext cx="286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B8BEC7-06E4-452B-A04E-2C93750A6B0F}"/>
                  </a:ext>
                </a:extLst>
              </p14:cNvPr>
              <p14:cNvContentPartPr/>
              <p14:nvPr/>
            </p14:nvContentPartPr>
            <p14:xfrm>
              <a:off x="1285011" y="435105"/>
              <a:ext cx="366840" cy="117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B8BEC7-06E4-452B-A04E-2C93750A6B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371" y="399465"/>
                <a:ext cx="4024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7076741-E885-42BA-ADC1-B2FC9C95BD8F}"/>
                  </a:ext>
                </a:extLst>
              </p14:cNvPr>
              <p14:cNvContentPartPr/>
              <p14:nvPr/>
            </p14:nvContentPartPr>
            <p14:xfrm>
              <a:off x="1406691" y="596385"/>
              <a:ext cx="276480" cy="82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7076741-E885-42BA-ADC1-B2FC9C95BD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8691" y="560385"/>
                <a:ext cx="3121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6A4BF1-2F5D-456B-8420-1CA445256C7A}"/>
                  </a:ext>
                </a:extLst>
              </p14:cNvPr>
              <p14:cNvContentPartPr/>
              <p14:nvPr/>
            </p14:nvContentPartPr>
            <p14:xfrm>
              <a:off x="1981611" y="126225"/>
              <a:ext cx="182520" cy="630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6A4BF1-2F5D-456B-8420-1CA445256C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63971" y="90585"/>
                <a:ext cx="21816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ABB1E18-9287-4476-AA81-8230FC8764A8}"/>
                  </a:ext>
                </a:extLst>
              </p14:cNvPr>
              <p14:cNvContentPartPr/>
              <p14:nvPr/>
            </p14:nvContentPartPr>
            <p14:xfrm>
              <a:off x="2534211" y="243225"/>
              <a:ext cx="254520" cy="266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ABB1E18-9287-4476-AA81-8230FC8764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16571" y="207585"/>
                <a:ext cx="2901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572C1BC-1CC7-46C1-8AD4-346255784AE9}"/>
                  </a:ext>
                </a:extLst>
              </p14:cNvPr>
              <p14:cNvContentPartPr/>
              <p14:nvPr/>
            </p14:nvContentPartPr>
            <p14:xfrm>
              <a:off x="2452851" y="143865"/>
              <a:ext cx="225720" cy="10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572C1BC-1CC7-46C1-8AD4-346255784A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35211" y="108225"/>
                <a:ext cx="2613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ECBDAA3-B44B-4190-9BC5-92359CC65804}"/>
                  </a:ext>
                </a:extLst>
              </p14:cNvPr>
              <p14:cNvContentPartPr/>
              <p14:nvPr/>
            </p14:nvContentPartPr>
            <p14:xfrm>
              <a:off x="3014451" y="488745"/>
              <a:ext cx="36720" cy="10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ECBDAA3-B44B-4190-9BC5-92359CC658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6811" y="452745"/>
                <a:ext cx="723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B8DD6C6-5D4F-404F-87E6-C5DCCA17EF23}"/>
                  </a:ext>
                </a:extLst>
              </p14:cNvPr>
              <p14:cNvContentPartPr/>
              <p14:nvPr/>
            </p14:nvContentPartPr>
            <p14:xfrm>
              <a:off x="4019571" y="235305"/>
              <a:ext cx="314280" cy="335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B8DD6C6-5D4F-404F-87E6-C5DCCA17EF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01571" y="199305"/>
                <a:ext cx="3499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18DF6C6-954D-4F4F-9605-17C33DC170DE}"/>
                  </a:ext>
                </a:extLst>
              </p14:cNvPr>
              <p14:cNvContentPartPr/>
              <p14:nvPr/>
            </p14:nvContentPartPr>
            <p14:xfrm>
              <a:off x="3765771" y="117945"/>
              <a:ext cx="392760" cy="10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18DF6C6-954D-4F4F-9605-17C33DC170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48131" y="82305"/>
                <a:ext cx="4284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2C1D5C-2EFC-409F-9F78-EEB5C32DEDEA}"/>
                  </a:ext>
                </a:extLst>
              </p14:cNvPr>
              <p14:cNvContentPartPr/>
              <p14:nvPr/>
            </p14:nvContentPartPr>
            <p14:xfrm>
              <a:off x="4562451" y="535545"/>
              <a:ext cx="74160" cy="232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2C1D5C-2EFC-409F-9F78-EEB5C32DED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44811" y="499905"/>
                <a:ext cx="1098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F06C16-1A87-42DB-9894-10D852034324}"/>
                  </a:ext>
                </a:extLst>
              </p14:cNvPr>
              <p14:cNvContentPartPr/>
              <p14:nvPr/>
            </p14:nvContentPartPr>
            <p14:xfrm>
              <a:off x="5624091" y="304785"/>
              <a:ext cx="423360" cy="35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F06C16-1A87-42DB-9894-10D8520343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06091" y="269145"/>
                <a:ext cx="4590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2A3D7F6-784E-4E8C-BD3E-1B5C145EE7A7}"/>
                  </a:ext>
                </a:extLst>
              </p14:cNvPr>
              <p14:cNvContentPartPr/>
              <p14:nvPr/>
            </p14:nvContentPartPr>
            <p14:xfrm>
              <a:off x="5431491" y="188145"/>
              <a:ext cx="502200" cy="119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2A3D7F6-784E-4E8C-BD3E-1B5C145EE7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13851" y="152505"/>
                <a:ext cx="5378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49A13D-F4D1-413C-B3B5-1D485B30ED88}"/>
                  </a:ext>
                </a:extLst>
              </p14:cNvPr>
              <p14:cNvContentPartPr/>
              <p14:nvPr/>
            </p14:nvContentPartPr>
            <p14:xfrm>
              <a:off x="6192171" y="578745"/>
              <a:ext cx="218880" cy="275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49A13D-F4D1-413C-B3B5-1D485B30ED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74531" y="542745"/>
                <a:ext cx="2545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0F1B9AA-60AC-4639-A086-24E72D6DFA54}"/>
                  </a:ext>
                </a:extLst>
              </p14:cNvPr>
              <p14:cNvContentPartPr/>
              <p14:nvPr/>
            </p14:nvContentPartPr>
            <p14:xfrm>
              <a:off x="6816771" y="405225"/>
              <a:ext cx="424440" cy="226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0F1B9AA-60AC-4639-A086-24E72D6DFA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99131" y="369585"/>
                <a:ext cx="460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F6D54A-DBCC-4CB8-ADE0-C33CF2AF7EBA}"/>
                  </a:ext>
                </a:extLst>
              </p14:cNvPr>
              <p14:cNvContentPartPr/>
              <p14:nvPr/>
            </p14:nvContentPartPr>
            <p14:xfrm>
              <a:off x="6807771" y="122985"/>
              <a:ext cx="497160" cy="230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CF6D54A-DBCC-4CB8-ADE0-C33CF2AF7EB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90131" y="87345"/>
                <a:ext cx="5328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DB09275-7A9C-4CDA-9965-0675B56B1635}"/>
                  </a:ext>
                </a:extLst>
              </p14:cNvPr>
              <p14:cNvContentPartPr/>
              <p14:nvPr/>
            </p14:nvContentPartPr>
            <p14:xfrm>
              <a:off x="7597971" y="479385"/>
              <a:ext cx="34200" cy="9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DB09275-7A9C-4CDA-9965-0675B56B16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79971" y="443385"/>
                <a:ext cx="698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FB38F6-FC3B-44BE-B514-1F7073DAC828}"/>
                  </a:ext>
                </a:extLst>
              </p14:cNvPr>
              <p14:cNvContentPartPr/>
              <p14:nvPr/>
            </p14:nvContentPartPr>
            <p14:xfrm>
              <a:off x="7441731" y="334665"/>
              <a:ext cx="314640" cy="474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FB38F6-FC3B-44BE-B514-1F7073DAC82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23731" y="298665"/>
                <a:ext cx="3502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A59E9AF-5256-4AF9-B10B-27A1324F1BBB}"/>
                  </a:ext>
                </a:extLst>
              </p14:cNvPr>
              <p14:cNvContentPartPr/>
              <p14:nvPr/>
            </p14:nvContentPartPr>
            <p14:xfrm>
              <a:off x="7740171" y="56385"/>
              <a:ext cx="506160" cy="926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A59E9AF-5256-4AF9-B10B-27A1324F1B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22531" y="20385"/>
                <a:ext cx="54180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4A9478E-0731-4AF9-8A94-B0C33181D8BC}"/>
                  </a:ext>
                </a:extLst>
              </p14:cNvPr>
              <p14:cNvContentPartPr/>
              <p14:nvPr/>
            </p14:nvContentPartPr>
            <p14:xfrm>
              <a:off x="1294371" y="2040598"/>
              <a:ext cx="612000" cy="159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4A9478E-0731-4AF9-8A94-B0C33181D8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76371" y="2004598"/>
                <a:ext cx="6476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D64FCBF-8256-4170-AF69-E95DA7685860}"/>
                  </a:ext>
                </a:extLst>
              </p14:cNvPr>
              <p14:cNvContentPartPr/>
              <p14:nvPr/>
            </p14:nvContentPartPr>
            <p14:xfrm>
              <a:off x="1402731" y="2328958"/>
              <a:ext cx="413640" cy="124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D64FCBF-8256-4170-AF69-E95DA768586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85091" y="2292958"/>
                <a:ext cx="4492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9FD7892-EF87-4124-95DB-4FF445ECB07C}"/>
                  </a:ext>
                </a:extLst>
              </p14:cNvPr>
              <p14:cNvContentPartPr/>
              <p14:nvPr/>
            </p14:nvContentPartPr>
            <p14:xfrm>
              <a:off x="2181411" y="1656478"/>
              <a:ext cx="136440" cy="853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9FD7892-EF87-4124-95DB-4FF445ECB0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63411" y="1620478"/>
                <a:ext cx="172080" cy="9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54FC12-96E7-498F-9A0A-F85454597628}"/>
                  </a:ext>
                </a:extLst>
              </p14:cNvPr>
              <p14:cNvContentPartPr/>
              <p14:nvPr/>
            </p14:nvContentPartPr>
            <p14:xfrm>
              <a:off x="2734011" y="1629118"/>
              <a:ext cx="61560" cy="312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54FC12-96E7-498F-9A0A-F8545459762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16011" y="1593118"/>
                <a:ext cx="972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B1E9E1-AD1B-48E2-85C6-11122AAD1ECF}"/>
                  </a:ext>
                </a:extLst>
              </p14:cNvPr>
              <p14:cNvContentPartPr/>
              <p14:nvPr/>
            </p14:nvContentPartPr>
            <p14:xfrm>
              <a:off x="2489211" y="2055358"/>
              <a:ext cx="448920" cy="162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B1E9E1-AD1B-48E2-85C6-11122AAD1E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71571" y="2019718"/>
                <a:ext cx="4845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9D52274-0E31-422D-9AE3-673B9C4F8807}"/>
                  </a:ext>
                </a:extLst>
              </p14:cNvPr>
              <p14:cNvContentPartPr/>
              <p14:nvPr/>
            </p14:nvContentPartPr>
            <p14:xfrm>
              <a:off x="2670291" y="2371798"/>
              <a:ext cx="298080" cy="380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9D52274-0E31-422D-9AE3-673B9C4F880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52291" y="2335798"/>
                <a:ext cx="33372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C831714-7596-4E6E-ABAE-E2EA3B0A33D8}"/>
                  </a:ext>
                </a:extLst>
              </p14:cNvPr>
              <p14:cNvContentPartPr/>
              <p14:nvPr/>
            </p14:nvContentPartPr>
            <p14:xfrm>
              <a:off x="4255011" y="1466398"/>
              <a:ext cx="91080" cy="289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C831714-7596-4E6E-ABAE-E2EA3B0A33D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37011" y="1430398"/>
                <a:ext cx="1267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7A732E-0FD7-41B4-8DE9-1710B21B6744}"/>
                  </a:ext>
                </a:extLst>
              </p14:cNvPr>
              <p14:cNvContentPartPr/>
              <p14:nvPr/>
            </p14:nvContentPartPr>
            <p14:xfrm>
              <a:off x="3956211" y="1926838"/>
              <a:ext cx="587520" cy="83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7A732E-0FD7-41B4-8DE9-1710B21B674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38211" y="1890838"/>
                <a:ext cx="623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6AFDD47-1A80-482E-BC32-491E6DCC7482}"/>
                  </a:ext>
                </a:extLst>
              </p14:cNvPr>
              <p14:cNvContentPartPr/>
              <p14:nvPr/>
            </p14:nvContentPartPr>
            <p14:xfrm>
              <a:off x="4325571" y="2117998"/>
              <a:ext cx="234720" cy="386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6AFDD47-1A80-482E-BC32-491E6DCC748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07931" y="2082358"/>
                <a:ext cx="27036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3AD4846-39C7-4315-8D37-68EA7751365C}"/>
                  </a:ext>
                </a:extLst>
              </p14:cNvPr>
              <p14:cNvContentPartPr/>
              <p14:nvPr/>
            </p14:nvContentPartPr>
            <p14:xfrm>
              <a:off x="6174171" y="1303318"/>
              <a:ext cx="85680" cy="408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3AD4846-39C7-4315-8D37-68EA7751365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56531" y="1267678"/>
                <a:ext cx="12132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99FB69D-DF93-4FC6-9265-4839C6E0A6CC}"/>
                  </a:ext>
                </a:extLst>
              </p14:cNvPr>
              <p14:cNvContentPartPr/>
              <p14:nvPr/>
            </p14:nvContentPartPr>
            <p14:xfrm>
              <a:off x="5730291" y="1812358"/>
              <a:ext cx="922680" cy="124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99FB69D-DF93-4FC6-9265-4839C6E0A6C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12651" y="1776718"/>
                <a:ext cx="958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0AEFB79-28AC-49E5-8BE4-47E378FCD8FD}"/>
                  </a:ext>
                </a:extLst>
              </p14:cNvPr>
              <p14:cNvContentPartPr/>
              <p14:nvPr/>
            </p14:nvContentPartPr>
            <p14:xfrm>
              <a:off x="6300891" y="2052478"/>
              <a:ext cx="291240" cy="410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0AEFB79-28AC-49E5-8BE4-47E378FCD8F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82891" y="2016478"/>
                <a:ext cx="3268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81BBEBE-01A6-441B-84E0-7EF4271106E8}"/>
                  </a:ext>
                </a:extLst>
              </p14:cNvPr>
              <p14:cNvContentPartPr/>
              <p14:nvPr/>
            </p14:nvContentPartPr>
            <p14:xfrm>
              <a:off x="8011971" y="1384678"/>
              <a:ext cx="57600" cy="264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81BBEBE-01A6-441B-84E0-7EF4271106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94331" y="1349038"/>
                <a:ext cx="9324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189BC5C-F70D-4D4B-8534-168D75A2D07E}"/>
                  </a:ext>
                </a:extLst>
              </p14:cNvPr>
              <p14:cNvContentPartPr/>
              <p14:nvPr/>
            </p14:nvContentPartPr>
            <p14:xfrm>
              <a:off x="7731531" y="1810558"/>
              <a:ext cx="417600" cy="99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189BC5C-F70D-4D4B-8534-168D75A2D07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713531" y="1774558"/>
                <a:ext cx="4532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59F9A09-4591-4C80-AC44-57EE330E4EAA}"/>
                  </a:ext>
                </a:extLst>
              </p14:cNvPr>
              <p14:cNvContentPartPr/>
              <p14:nvPr/>
            </p14:nvContentPartPr>
            <p14:xfrm>
              <a:off x="7993971" y="1987678"/>
              <a:ext cx="309240" cy="322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59F9A09-4591-4C80-AC44-57EE330E4EA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975971" y="1951678"/>
                <a:ext cx="34488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923A9C9-B278-4B48-89AB-ACABBAC1C8CC}"/>
                  </a:ext>
                </a:extLst>
              </p14:cNvPr>
              <p14:cNvContentPartPr/>
              <p14:nvPr/>
            </p14:nvContentPartPr>
            <p14:xfrm>
              <a:off x="8455491" y="1421038"/>
              <a:ext cx="438480" cy="753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923A9C9-B278-4B48-89AB-ACABBAC1C8C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437491" y="1385398"/>
                <a:ext cx="47412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C19E152-58B9-4593-AF23-EAA9D8C2DE9B}"/>
                  </a:ext>
                </a:extLst>
              </p14:cNvPr>
              <p14:cNvContentPartPr/>
              <p14:nvPr/>
            </p14:nvContentPartPr>
            <p14:xfrm>
              <a:off x="5040531" y="3042838"/>
              <a:ext cx="1312920" cy="819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C19E152-58B9-4593-AF23-EAA9D8C2DE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22891" y="3006838"/>
                <a:ext cx="134856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91F2134-15CC-4889-9975-D5636AF629BB}"/>
                  </a:ext>
                </a:extLst>
              </p14:cNvPr>
              <p14:cNvContentPartPr/>
              <p14:nvPr/>
            </p14:nvContentPartPr>
            <p14:xfrm>
              <a:off x="6436611" y="3293038"/>
              <a:ext cx="632160" cy="282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91F2134-15CC-4889-9975-D5636AF629B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18971" y="3257398"/>
                <a:ext cx="6678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25A04E5-18CC-4420-96A9-C98F43FE4AE4}"/>
                  </a:ext>
                </a:extLst>
              </p14:cNvPr>
              <p14:cNvContentPartPr/>
              <p14:nvPr/>
            </p14:nvContentPartPr>
            <p14:xfrm>
              <a:off x="7038171" y="2937718"/>
              <a:ext cx="582840" cy="541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25A04E5-18CC-4420-96A9-C98F43FE4AE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20531" y="2901718"/>
                <a:ext cx="61848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2BD0804-94A7-4406-BD98-B36D138E8B4D}"/>
                  </a:ext>
                </a:extLst>
              </p14:cNvPr>
              <p14:cNvContentPartPr/>
              <p14:nvPr/>
            </p14:nvContentPartPr>
            <p14:xfrm>
              <a:off x="4901571" y="3412918"/>
              <a:ext cx="321120" cy="300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2BD0804-94A7-4406-BD98-B36D138E8B4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883571" y="3376918"/>
                <a:ext cx="3567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213D0CE-CFF9-4632-93F7-0ED8086FB2FE}"/>
                  </a:ext>
                </a:extLst>
              </p14:cNvPr>
              <p14:cNvContentPartPr/>
              <p14:nvPr/>
            </p14:nvContentPartPr>
            <p14:xfrm>
              <a:off x="8711451" y="614638"/>
              <a:ext cx="1839960" cy="1105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213D0CE-CFF9-4632-93F7-0ED8086FB2F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693811" y="578998"/>
                <a:ext cx="187560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D706B27-4E52-48A3-9DD0-B03889DF6FDA}"/>
                  </a:ext>
                </a:extLst>
              </p14:cNvPr>
              <p14:cNvContentPartPr/>
              <p14:nvPr/>
            </p14:nvContentPartPr>
            <p14:xfrm>
              <a:off x="3585051" y="4544398"/>
              <a:ext cx="145800" cy="411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D706B27-4E52-48A3-9DD0-B03889DF6FD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67051" y="4508758"/>
                <a:ext cx="18144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499F5C6-87B1-4117-BB9B-479554C7DD2F}"/>
                  </a:ext>
                </a:extLst>
              </p14:cNvPr>
              <p14:cNvContentPartPr/>
              <p14:nvPr/>
            </p14:nvContentPartPr>
            <p14:xfrm>
              <a:off x="3467331" y="5112478"/>
              <a:ext cx="544680" cy="147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499F5C6-87B1-4117-BB9B-479554C7DD2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449331" y="5076838"/>
                <a:ext cx="5803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5CC3399-49FB-41D2-94E5-99C26F5A7C62}"/>
                  </a:ext>
                </a:extLst>
              </p14:cNvPr>
              <p14:cNvContentPartPr/>
              <p14:nvPr/>
            </p14:nvContentPartPr>
            <p14:xfrm>
              <a:off x="3910491" y="5286718"/>
              <a:ext cx="622080" cy="573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5CC3399-49FB-41D2-94E5-99C26F5A7C6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92851" y="5251078"/>
                <a:ext cx="65772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20F1DD1-04D0-4FC8-94C8-1B5063210716}"/>
                  </a:ext>
                </a:extLst>
              </p14:cNvPr>
              <p14:cNvContentPartPr/>
              <p14:nvPr/>
            </p14:nvContentPartPr>
            <p14:xfrm>
              <a:off x="4417731" y="4740238"/>
              <a:ext cx="577080" cy="293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20F1DD1-04D0-4FC8-94C8-1B506321071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400091" y="4704238"/>
                <a:ext cx="6127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F3467B5-4DAF-4652-BD9A-B0A1FB1290EE}"/>
                  </a:ext>
                </a:extLst>
              </p14:cNvPr>
              <p14:cNvContentPartPr/>
              <p14:nvPr/>
            </p14:nvContentPartPr>
            <p14:xfrm>
              <a:off x="4698531" y="4662118"/>
              <a:ext cx="181080" cy="263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F3467B5-4DAF-4652-BD9A-B0A1FB1290E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680531" y="4626478"/>
                <a:ext cx="2167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F98267A-32B9-4118-B687-10B964E9D377}"/>
                  </a:ext>
                </a:extLst>
              </p14:cNvPr>
              <p14:cNvContentPartPr/>
              <p14:nvPr/>
            </p14:nvContentPartPr>
            <p14:xfrm>
              <a:off x="5087691" y="4225438"/>
              <a:ext cx="169560" cy="240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F98267A-32B9-4118-B687-10B964E9D37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070051" y="4189798"/>
                <a:ext cx="2052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0E71AC4-9B87-489D-BE10-5188410C6010}"/>
                  </a:ext>
                </a:extLst>
              </p14:cNvPr>
              <p14:cNvContentPartPr/>
              <p14:nvPr/>
            </p14:nvContentPartPr>
            <p14:xfrm>
              <a:off x="5313771" y="4564198"/>
              <a:ext cx="436680" cy="179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0E71AC4-9B87-489D-BE10-5188410C601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296131" y="4528558"/>
                <a:ext cx="4723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32C6A95-E026-4A54-A688-E35EDF500CDA}"/>
                  </a:ext>
                </a:extLst>
              </p14:cNvPr>
              <p14:cNvContentPartPr/>
              <p14:nvPr/>
            </p14:nvContentPartPr>
            <p14:xfrm>
              <a:off x="5567571" y="4873078"/>
              <a:ext cx="509040" cy="426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32C6A95-E026-4A54-A688-E35EDF500CD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549571" y="4837438"/>
                <a:ext cx="5446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A52FA6D-4609-43BB-B35F-BD5946CDC720}"/>
                  </a:ext>
                </a:extLst>
              </p14:cNvPr>
              <p14:cNvContentPartPr/>
              <p14:nvPr/>
            </p14:nvContentPartPr>
            <p14:xfrm>
              <a:off x="6364251" y="4265038"/>
              <a:ext cx="451080" cy="225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A52FA6D-4609-43BB-B35F-BD5946CDC72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46251" y="4229038"/>
                <a:ext cx="4867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96FFC41-8CD1-49FD-81CD-09BCA53A1DB0}"/>
                  </a:ext>
                </a:extLst>
              </p14:cNvPr>
              <p14:cNvContentPartPr/>
              <p14:nvPr/>
            </p14:nvContentPartPr>
            <p14:xfrm>
              <a:off x="6499971" y="4227238"/>
              <a:ext cx="249480" cy="352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96FFC41-8CD1-49FD-81CD-09BCA53A1DB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481971" y="4191598"/>
                <a:ext cx="28512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6FF5D1C-8403-4B12-854D-08B275A3ABCD}"/>
                  </a:ext>
                </a:extLst>
              </p14:cNvPr>
              <p14:cNvContentPartPr/>
              <p14:nvPr/>
            </p14:nvContentPartPr>
            <p14:xfrm>
              <a:off x="6952491" y="3813598"/>
              <a:ext cx="42840" cy="33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6FF5D1C-8403-4B12-854D-08B275A3ABC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934851" y="3777598"/>
                <a:ext cx="784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DA7F22E-E5DB-402E-B1C4-2E20FEF8E3B9}"/>
                  </a:ext>
                </a:extLst>
              </p14:cNvPr>
              <p14:cNvContentPartPr/>
              <p14:nvPr/>
            </p14:nvContentPartPr>
            <p14:xfrm>
              <a:off x="6934851" y="3709558"/>
              <a:ext cx="199440" cy="482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DA7F22E-E5DB-402E-B1C4-2E20FEF8E3B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916851" y="3673918"/>
                <a:ext cx="23508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FDE3832-08DD-4EF5-A141-F94EBA7141E1}"/>
                  </a:ext>
                </a:extLst>
              </p14:cNvPr>
              <p14:cNvContentPartPr/>
              <p14:nvPr/>
            </p14:nvContentPartPr>
            <p14:xfrm>
              <a:off x="6998211" y="4190878"/>
              <a:ext cx="457560" cy="172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FDE3832-08DD-4EF5-A141-F94EBA7141E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80211" y="4155238"/>
                <a:ext cx="4932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5C0E6AB-1031-4E05-9279-6C780E0631C7}"/>
                  </a:ext>
                </a:extLst>
              </p14:cNvPr>
              <p14:cNvContentPartPr/>
              <p14:nvPr/>
            </p14:nvContentPartPr>
            <p14:xfrm>
              <a:off x="7342011" y="4399678"/>
              <a:ext cx="474120" cy="519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5C0E6AB-1031-4E05-9279-6C780E0631C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324371" y="4364038"/>
                <a:ext cx="5097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2BD85B9-E869-4565-8602-56D6142B4A19}"/>
                  </a:ext>
                </a:extLst>
              </p14:cNvPr>
              <p14:cNvContentPartPr/>
              <p14:nvPr/>
            </p14:nvContentPartPr>
            <p14:xfrm>
              <a:off x="7749531" y="4013758"/>
              <a:ext cx="448560" cy="358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2BD85B9-E869-4565-8602-56D6142B4A1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731891" y="3977758"/>
                <a:ext cx="48420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BFF81BE-90A6-4B35-9EF3-F7BB5BE89DC1}"/>
                  </a:ext>
                </a:extLst>
              </p14:cNvPr>
              <p14:cNvContentPartPr/>
              <p14:nvPr/>
            </p14:nvContentPartPr>
            <p14:xfrm>
              <a:off x="7894251" y="3955798"/>
              <a:ext cx="309600" cy="501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BFF81BE-90A6-4B35-9EF3-F7BB5BE89DC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76611" y="3920158"/>
                <a:ext cx="34524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56ACB54-3714-4FC6-9FC6-6B0CD7729D01}"/>
                  </a:ext>
                </a:extLst>
              </p14:cNvPr>
              <p14:cNvContentPartPr/>
              <p14:nvPr/>
            </p14:nvContentPartPr>
            <p14:xfrm>
              <a:off x="8355771" y="3086758"/>
              <a:ext cx="192240" cy="305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56ACB54-3714-4FC6-9FC6-6B0CD7729D0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338131" y="3051118"/>
                <a:ext cx="2278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C075752-2280-4860-BE34-C162AB451262}"/>
                  </a:ext>
                </a:extLst>
              </p14:cNvPr>
              <p14:cNvContentPartPr/>
              <p14:nvPr/>
            </p14:nvContentPartPr>
            <p14:xfrm>
              <a:off x="8473491" y="3417958"/>
              <a:ext cx="415080" cy="221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C075752-2280-4860-BE34-C162AB45126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455851" y="3381958"/>
                <a:ext cx="4507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B8CE9C2-1FDC-4181-A345-3017EA23CFE6}"/>
                  </a:ext>
                </a:extLst>
              </p14:cNvPr>
              <p14:cNvContentPartPr/>
              <p14:nvPr/>
            </p14:nvContentPartPr>
            <p14:xfrm>
              <a:off x="8866611" y="3738718"/>
              <a:ext cx="562680" cy="632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B8CE9C2-1FDC-4181-A345-3017EA23CFE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48971" y="3702718"/>
                <a:ext cx="59832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833F721-7A15-48CE-AD34-20BD8A0402A2}"/>
                  </a:ext>
                </a:extLst>
              </p14:cNvPr>
              <p14:cNvContentPartPr/>
              <p14:nvPr/>
            </p14:nvContentPartPr>
            <p14:xfrm>
              <a:off x="5712291" y="6022558"/>
              <a:ext cx="795600" cy="4690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833F721-7A15-48CE-AD34-20BD8A0402A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694291" y="5986558"/>
                <a:ext cx="8312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1C0E903-2CF9-432A-92BE-C32D1FA00A48}"/>
                  </a:ext>
                </a:extLst>
              </p14:cNvPr>
              <p14:cNvContentPartPr/>
              <p14:nvPr/>
            </p14:nvContentPartPr>
            <p14:xfrm>
              <a:off x="5984091" y="6231718"/>
              <a:ext cx="661680" cy="268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1C0E903-2CF9-432A-92BE-C32D1FA00A4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66091" y="6195718"/>
                <a:ext cx="6973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9B886CD-01A9-42B9-80D8-75265E02D51F}"/>
                  </a:ext>
                </a:extLst>
              </p14:cNvPr>
              <p14:cNvContentPartPr/>
              <p14:nvPr/>
            </p14:nvContentPartPr>
            <p14:xfrm>
              <a:off x="7776531" y="5356918"/>
              <a:ext cx="1265400" cy="708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9B886CD-01A9-42B9-80D8-75265E02D51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58891" y="5321278"/>
                <a:ext cx="130104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902FAFB-3E96-443F-8924-2776C0E9E760}"/>
                  </a:ext>
                </a:extLst>
              </p14:cNvPr>
              <p14:cNvContentPartPr/>
              <p14:nvPr/>
            </p14:nvContentPartPr>
            <p14:xfrm>
              <a:off x="8283771" y="5837878"/>
              <a:ext cx="644760" cy="592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902FAFB-3E96-443F-8924-2776C0E9E76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65771" y="5802238"/>
                <a:ext cx="68040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6EF3FBB-174D-4985-8FE4-BE7C1E261AA0}"/>
                  </a:ext>
                </a:extLst>
              </p14:cNvPr>
              <p14:cNvContentPartPr/>
              <p14:nvPr/>
            </p14:nvContentPartPr>
            <p14:xfrm>
              <a:off x="7973091" y="5015278"/>
              <a:ext cx="629640" cy="465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6EF3FBB-174D-4985-8FE4-BE7C1E261AA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955451" y="4979638"/>
                <a:ext cx="6652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8CEFBBB-0B9E-4507-ACB7-94BFF5407FCA}"/>
                  </a:ext>
                </a:extLst>
              </p14:cNvPr>
              <p14:cNvContentPartPr/>
              <p14:nvPr/>
            </p14:nvContentPartPr>
            <p14:xfrm>
              <a:off x="9442251" y="4887118"/>
              <a:ext cx="297360" cy="155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8CEFBBB-0B9E-4507-ACB7-94BFF5407FC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424611" y="4851478"/>
                <a:ext cx="333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8C254C3-4982-4652-B0CF-565FD59CB141}"/>
                  </a:ext>
                </a:extLst>
              </p14:cNvPr>
              <p14:cNvContentPartPr/>
              <p14:nvPr/>
            </p14:nvContentPartPr>
            <p14:xfrm>
              <a:off x="9442251" y="5191318"/>
              <a:ext cx="386640" cy="150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8C254C3-4982-4652-B0CF-565FD59CB14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424611" y="5155318"/>
                <a:ext cx="4222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56B7B71-3397-4CB6-BF38-F73C5741D7F0}"/>
                  </a:ext>
                </a:extLst>
              </p14:cNvPr>
              <p14:cNvContentPartPr/>
              <p14:nvPr/>
            </p14:nvContentPartPr>
            <p14:xfrm>
              <a:off x="9913131" y="4662118"/>
              <a:ext cx="190440" cy="425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56B7B71-3397-4CB6-BF38-F73C5741D7F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895491" y="4626478"/>
                <a:ext cx="22608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D2CB641-B018-46B7-8785-0BBCE26D4332}"/>
                  </a:ext>
                </a:extLst>
              </p14:cNvPr>
              <p14:cNvContentPartPr/>
              <p14:nvPr/>
            </p14:nvContentPartPr>
            <p14:xfrm>
              <a:off x="9913131" y="2853838"/>
              <a:ext cx="695520" cy="1498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D2CB641-B018-46B7-8785-0BBCE26D4332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895491" y="2817838"/>
                <a:ext cx="731160" cy="15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8D88BA9-0FA5-49A1-9117-C06BD0CB3F08}"/>
                  </a:ext>
                </a:extLst>
              </p14:cNvPr>
              <p14:cNvContentPartPr/>
              <p14:nvPr/>
            </p14:nvContentPartPr>
            <p14:xfrm>
              <a:off x="9931131" y="2862478"/>
              <a:ext cx="354240" cy="777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8D88BA9-0FA5-49A1-9117-C06BD0CB3F0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913491" y="2826838"/>
                <a:ext cx="38988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C4E4C5D-1E1A-427B-BE09-2C4FC1B85F5C}"/>
                  </a:ext>
                </a:extLst>
              </p14:cNvPr>
              <p14:cNvContentPartPr/>
              <p14:nvPr/>
            </p14:nvContentPartPr>
            <p14:xfrm>
              <a:off x="751131" y="4562758"/>
              <a:ext cx="360" cy="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C4E4C5D-1E1A-427B-BE09-2C4FC1B85F5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33131" y="452675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B57484-FE65-490D-A76A-59DCE02DBA08}"/>
                  </a:ext>
                </a:extLst>
              </p14:cNvPr>
              <p14:cNvContentPartPr/>
              <p14:nvPr/>
            </p14:nvContentPartPr>
            <p14:xfrm>
              <a:off x="1158291" y="2443798"/>
              <a:ext cx="2469240" cy="1859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B57484-FE65-490D-A76A-59DCE02DBA0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40651" y="2407798"/>
                <a:ext cx="250488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E64FBDE-120C-46CD-B6F1-541B04851875}"/>
                  </a:ext>
                </a:extLst>
              </p14:cNvPr>
              <p14:cNvContentPartPr/>
              <p14:nvPr/>
            </p14:nvContentPartPr>
            <p14:xfrm>
              <a:off x="1104291" y="2730718"/>
              <a:ext cx="1460880" cy="119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E64FBDE-120C-46CD-B6F1-541B0485187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86291" y="2694718"/>
                <a:ext cx="1496520" cy="12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6124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262BFDB-419B-4364-AFFB-731D86579CED}"/>
                  </a:ext>
                </a:extLst>
              </p14:cNvPr>
              <p14:cNvContentPartPr/>
              <p14:nvPr/>
            </p14:nvContentPartPr>
            <p14:xfrm>
              <a:off x="2664891" y="735345"/>
              <a:ext cx="590400" cy="1121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262BFDB-419B-4364-AFFB-731D86579C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6891" y="699345"/>
                <a:ext cx="626040" cy="11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25F1AA-34DC-42DE-B08A-F381B6E96770}"/>
                  </a:ext>
                </a:extLst>
              </p14:cNvPr>
              <p14:cNvContentPartPr/>
              <p14:nvPr/>
            </p14:nvContentPartPr>
            <p14:xfrm>
              <a:off x="3384891" y="1248345"/>
              <a:ext cx="460080" cy="358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25F1AA-34DC-42DE-B08A-F381B6E967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7251" y="1212345"/>
                <a:ext cx="4957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51D753-9943-4911-935D-FCB0C08E6CF5}"/>
                  </a:ext>
                </a:extLst>
              </p14:cNvPr>
              <p14:cNvContentPartPr/>
              <p14:nvPr/>
            </p14:nvContentPartPr>
            <p14:xfrm>
              <a:off x="3910491" y="1249065"/>
              <a:ext cx="109440" cy="75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51D753-9943-4911-935D-FCB0C08E6C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2851" y="1213065"/>
                <a:ext cx="14508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3540B6-A09B-40E3-BACF-AC4B5E5FA6EA}"/>
                  </a:ext>
                </a:extLst>
              </p14:cNvPr>
              <p14:cNvContentPartPr/>
              <p14:nvPr/>
            </p14:nvContentPartPr>
            <p14:xfrm>
              <a:off x="3729771" y="903465"/>
              <a:ext cx="761760" cy="439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3540B6-A09B-40E3-BACF-AC4B5E5FA6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1771" y="867465"/>
                <a:ext cx="7974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143E095-3838-49AC-BF0E-9F036997BBEA}"/>
                  </a:ext>
                </a:extLst>
              </p14:cNvPr>
              <p14:cNvContentPartPr/>
              <p14:nvPr/>
            </p14:nvContentPartPr>
            <p14:xfrm>
              <a:off x="4597371" y="812385"/>
              <a:ext cx="300960" cy="327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143E095-3838-49AC-BF0E-9F036997BB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79371" y="776385"/>
                <a:ext cx="3366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A38057-CC0B-40CF-8A44-47FF6D45BA95}"/>
                  </a:ext>
                </a:extLst>
              </p14:cNvPr>
              <p14:cNvContentPartPr/>
              <p14:nvPr/>
            </p14:nvContentPartPr>
            <p14:xfrm>
              <a:off x="4933971" y="573345"/>
              <a:ext cx="902160" cy="478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A38057-CC0B-40CF-8A44-47FF6D45BA9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16331" y="537705"/>
                <a:ext cx="93780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19D1FF6-1C17-472B-8023-57E57657A35E}"/>
                  </a:ext>
                </a:extLst>
              </p14:cNvPr>
              <p14:cNvContentPartPr/>
              <p14:nvPr/>
            </p14:nvContentPartPr>
            <p14:xfrm>
              <a:off x="6105771" y="152505"/>
              <a:ext cx="687600" cy="753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19D1FF6-1C17-472B-8023-57E57657A3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88131" y="116505"/>
                <a:ext cx="72324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FA3FEB-F6CB-46F7-A5FC-3864278D3282}"/>
                  </a:ext>
                </a:extLst>
              </p14:cNvPr>
              <p14:cNvContentPartPr/>
              <p14:nvPr/>
            </p14:nvContentPartPr>
            <p14:xfrm>
              <a:off x="6581331" y="309465"/>
              <a:ext cx="396720" cy="420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FA3FEB-F6CB-46F7-A5FC-3864278D32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63691" y="273825"/>
                <a:ext cx="4323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D957CC4-05B9-44F2-A382-795E44B87848}"/>
                  </a:ext>
                </a:extLst>
              </p14:cNvPr>
              <p14:cNvContentPartPr/>
              <p14:nvPr/>
            </p14:nvContentPartPr>
            <p14:xfrm>
              <a:off x="7095771" y="443385"/>
              <a:ext cx="247680" cy="190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D957CC4-05B9-44F2-A382-795E44B878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78131" y="407745"/>
                <a:ext cx="2833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75B9051-BAFD-4377-B1B5-4B5EB149021A}"/>
                  </a:ext>
                </a:extLst>
              </p14:cNvPr>
              <p14:cNvContentPartPr/>
              <p14:nvPr/>
            </p14:nvContentPartPr>
            <p14:xfrm>
              <a:off x="7524891" y="316665"/>
              <a:ext cx="79920" cy="225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75B9051-BAFD-4377-B1B5-4B5EB14902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7251" y="280665"/>
                <a:ext cx="1155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7539663-E828-4B5B-A502-702BC0A7CC4B}"/>
                  </a:ext>
                </a:extLst>
              </p14:cNvPr>
              <p14:cNvContentPartPr/>
              <p14:nvPr/>
            </p14:nvContentPartPr>
            <p14:xfrm>
              <a:off x="7729371" y="102465"/>
              <a:ext cx="698400" cy="487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7539663-E828-4B5B-A502-702BC0A7CC4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11731" y="66465"/>
                <a:ext cx="73404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776603-CBFA-4846-AF55-64F4A46E5EC1}"/>
                  </a:ext>
                </a:extLst>
              </p14:cNvPr>
              <p14:cNvContentPartPr/>
              <p14:nvPr/>
            </p14:nvContentPartPr>
            <p14:xfrm>
              <a:off x="8519211" y="-20295"/>
              <a:ext cx="302400" cy="516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776603-CBFA-4846-AF55-64F4A46E5EC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01571" y="-56295"/>
                <a:ext cx="3380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B065614-F84E-416E-82DC-3AE37E78231B}"/>
                  </a:ext>
                </a:extLst>
              </p14:cNvPr>
              <p14:cNvContentPartPr/>
              <p14:nvPr/>
            </p14:nvContentPartPr>
            <p14:xfrm>
              <a:off x="7376571" y="160264"/>
              <a:ext cx="545040" cy="419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B065614-F84E-416E-82DC-3AE37E7823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8931" y="124624"/>
                <a:ext cx="5806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087D9F-6FFA-48EB-805E-C4C785273535}"/>
                  </a:ext>
                </a:extLst>
              </p14:cNvPr>
              <p14:cNvContentPartPr/>
              <p14:nvPr/>
            </p14:nvContentPartPr>
            <p14:xfrm>
              <a:off x="2346651" y="796384"/>
              <a:ext cx="7159680" cy="2691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087D9F-6FFA-48EB-805E-C4C7852735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28651" y="760744"/>
                <a:ext cx="7195320" cy="27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8FAA89D-55E2-478B-AC23-B5C3065CBD18}"/>
                  </a:ext>
                </a:extLst>
              </p14:cNvPr>
              <p14:cNvContentPartPr/>
              <p14:nvPr/>
            </p14:nvContentPartPr>
            <p14:xfrm>
              <a:off x="2579931" y="654184"/>
              <a:ext cx="6741360" cy="2297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8FAA89D-55E2-478B-AC23-B5C3065CBD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61931" y="618544"/>
                <a:ext cx="6777000" cy="23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BE6ABF8-07CC-4522-8D89-067C4C596323}"/>
                  </a:ext>
                </a:extLst>
              </p14:cNvPr>
              <p14:cNvContentPartPr/>
              <p14:nvPr/>
            </p14:nvContentPartPr>
            <p14:xfrm>
              <a:off x="1710891" y="3674944"/>
              <a:ext cx="7570080" cy="1467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BE6ABF8-07CC-4522-8D89-067C4C5963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92891" y="3639304"/>
                <a:ext cx="7605720" cy="15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4294A9B-4536-4D2D-9C14-6C1044F6D75F}"/>
                  </a:ext>
                </a:extLst>
              </p14:cNvPr>
              <p14:cNvContentPartPr/>
              <p14:nvPr/>
            </p14:nvContentPartPr>
            <p14:xfrm>
              <a:off x="1909611" y="5257144"/>
              <a:ext cx="408600" cy="204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4294A9B-4536-4D2D-9C14-6C1044F6D75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91971" y="5221504"/>
                <a:ext cx="4442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F99FEC-EF0D-426B-B060-C89D12AB3A82}"/>
                  </a:ext>
                </a:extLst>
              </p14:cNvPr>
              <p14:cNvContentPartPr/>
              <p14:nvPr/>
            </p14:nvContentPartPr>
            <p14:xfrm>
              <a:off x="3095811" y="4861504"/>
              <a:ext cx="53280" cy="88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F99FEC-EF0D-426B-B060-C89D12AB3A8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78171" y="4825864"/>
                <a:ext cx="889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260325-105A-4B61-92DA-40C51632DFC4}"/>
                  </a:ext>
                </a:extLst>
              </p14:cNvPr>
              <p14:cNvContentPartPr/>
              <p14:nvPr/>
            </p14:nvContentPartPr>
            <p14:xfrm>
              <a:off x="3204891" y="5221504"/>
              <a:ext cx="124920" cy="140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260325-105A-4B61-92DA-40C51632DFC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86891" y="5185504"/>
                <a:ext cx="1605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A1339D1-3704-4299-A5FD-5E01EEFB96F8}"/>
                  </a:ext>
                </a:extLst>
              </p14:cNvPr>
              <p14:cNvContentPartPr/>
              <p14:nvPr/>
            </p14:nvContentPartPr>
            <p14:xfrm>
              <a:off x="4046571" y="4620304"/>
              <a:ext cx="116640" cy="159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A1339D1-3704-4299-A5FD-5E01EEFB96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28571" y="4584664"/>
                <a:ext cx="1522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6F6BF25-CFDB-4D3C-92C1-B96FD3D2BCEA}"/>
                  </a:ext>
                </a:extLst>
              </p14:cNvPr>
              <p14:cNvContentPartPr/>
              <p14:nvPr/>
            </p14:nvContentPartPr>
            <p14:xfrm>
              <a:off x="4046571" y="5062024"/>
              <a:ext cx="248040" cy="220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6F6BF25-CFDB-4D3C-92C1-B96FD3D2BCE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28571" y="5026384"/>
                <a:ext cx="2836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330FE78-C2FD-4EA9-88B4-7BCD22DDE17B}"/>
                  </a:ext>
                </a:extLst>
              </p14:cNvPr>
              <p14:cNvContentPartPr/>
              <p14:nvPr/>
            </p14:nvContentPartPr>
            <p14:xfrm>
              <a:off x="5187411" y="4363264"/>
              <a:ext cx="132480" cy="289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330FE78-C2FD-4EA9-88B4-7BCD22DDE1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69411" y="4327624"/>
                <a:ext cx="1681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DD6F433-AA59-4127-ACB4-AE98BA0A0BB1}"/>
                  </a:ext>
                </a:extLst>
              </p14:cNvPr>
              <p14:cNvContentPartPr/>
              <p14:nvPr/>
            </p14:nvContentPartPr>
            <p14:xfrm>
              <a:off x="5051331" y="4880944"/>
              <a:ext cx="555480" cy="549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DD6F433-AA59-4127-ACB4-AE98BA0A0BB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33691" y="4844944"/>
                <a:ext cx="59112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8EDB45D-9264-45E5-9D28-5ED83D5DDD2B}"/>
                  </a:ext>
                </a:extLst>
              </p14:cNvPr>
              <p14:cNvContentPartPr/>
              <p14:nvPr/>
            </p14:nvContentPartPr>
            <p14:xfrm>
              <a:off x="6092811" y="4200544"/>
              <a:ext cx="118800" cy="191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EDB45D-9264-45E5-9D28-5ED83D5DDD2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74811" y="4164544"/>
                <a:ext cx="15444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604DF1D-FE32-4279-B215-45AA9772D377}"/>
                  </a:ext>
                </a:extLst>
              </p14:cNvPr>
              <p14:cNvContentPartPr/>
              <p14:nvPr/>
            </p14:nvContentPartPr>
            <p14:xfrm>
              <a:off x="6255531" y="4698424"/>
              <a:ext cx="435600" cy="587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604DF1D-FE32-4279-B215-45AA9772D37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37891" y="4662424"/>
                <a:ext cx="47124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13C3E6B-A9BE-4652-AADA-8F716193BC47}"/>
                  </a:ext>
                </a:extLst>
              </p14:cNvPr>
              <p14:cNvContentPartPr/>
              <p14:nvPr/>
            </p14:nvContentPartPr>
            <p14:xfrm>
              <a:off x="7142931" y="4137184"/>
              <a:ext cx="9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13C3E6B-A9BE-4652-AADA-8F716193BC4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24931" y="4101184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62E98A4-7970-4BDE-AA08-691ABBF791D8}"/>
                  </a:ext>
                </a:extLst>
              </p14:cNvPr>
              <p14:cNvContentPartPr/>
              <p14:nvPr/>
            </p14:nvContentPartPr>
            <p14:xfrm>
              <a:off x="7007211" y="4490344"/>
              <a:ext cx="421920" cy="554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62E98A4-7970-4BDE-AA08-691ABBF791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89211" y="4454344"/>
                <a:ext cx="4575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175EEF5-B7EC-43CB-A9F3-A45998445F13}"/>
                  </a:ext>
                </a:extLst>
              </p14:cNvPr>
              <p14:cNvContentPartPr/>
              <p14:nvPr/>
            </p14:nvContentPartPr>
            <p14:xfrm>
              <a:off x="8356851" y="3836224"/>
              <a:ext cx="8640" cy="298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175EEF5-B7EC-43CB-A9F3-A45998445F1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38851" y="3800584"/>
                <a:ext cx="442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EC0C15-44F4-4850-9351-5A471D7F6D02}"/>
                  </a:ext>
                </a:extLst>
              </p14:cNvPr>
              <p14:cNvContentPartPr/>
              <p14:nvPr/>
            </p14:nvContentPartPr>
            <p14:xfrm>
              <a:off x="8346411" y="4010104"/>
              <a:ext cx="130680" cy="612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EC0C15-44F4-4850-9351-5A471D7F6D0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328411" y="3974464"/>
                <a:ext cx="16632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2C2F6DF-B7C7-4D77-BFBA-EEB5A24FA27A}"/>
                  </a:ext>
                </a:extLst>
              </p14:cNvPr>
              <p14:cNvContentPartPr/>
              <p14:nvPr/>
            </p14:nvContentPartPr>
            <p14:xfrm>
              <a:off x="2706651" y="3881584"/>
              <a:ext cx="407520" cy="9622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2C2F6DF-B7C7-4D77-BFBA-EEB5A24FA27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89011" y="3845584"/>
                <a:ext cx="443160" cy="10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4E3633-D806-412B-B122-2FD82D3B9767}"/>
                  </a:ext>
                </a:extLst>
              </p14:cNvPr>
              <p14:cNvContentPartPr/>
              <p14:nvPr/>
            </p14:nvContentPartPr>
            <p14:xfrm>
              <a:off x="1909971" y="3704464"/>
              <a:ext cx="363240" cy="505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4E3633-D806-412B-B122-2FD82D3B976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891971" y="3668464"/>
                <a:ext cx="39888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D60FFB0-05B3-4823-BD32-F0CC9D212602}"/>
                  </a:ext>
                </a:extLst>
              </p14:cNvPr>
              <p14:cNvContentPartPr/>
              <p14:nvPr/>
            </p14:nvContentPartPr>
            <p14:xfrm>
              <a:off x="2380491" y="3505024"/>
              <a:ext cx="465480" cy="279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D60FFB0-05B3-4823-BD32-F0CC9D21260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62491" y="3469384"/>
                <a:ext cx="50112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A52D02E-581C-4BF3-9D0C-49D53F9AFEC4}"/>
                  </a:ext>
                </a:extLst>
              </p14:cNvPr>
              <p14:cNvContentPartPr/>
              <p14:nvPr/>
            </p14:nvContentPartPr>
            <p14:xfrm>
              <a:off x="3211731" y="2137024"/>
              <a:ext cx="896760" cy="24894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A52D02E-581C-4BF3-9D0C-49D53F9AFEC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194091" y="2101024"/>
                <a:ext cx="932400" cy="25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300FD11-F10E-487E-9B0E-F2F77E41D330}"/>
                  </a:ext>
                </a:extLst>
              </p14:cNvPr>
              <p14:cNvContentPartPr/>
              <p14:nvPr/>
            </p14:nvContentPartPr>
            <p14:xfrm>
              <a:off x="3639411" y="2136304"/>
              <a:ext cx="199440" cy="238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300FD11-F10E-487E-9B0E-F2F77E41D33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621411" y="2100664"/>
                <a:ext cx="2350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FD6B5B1-CA9B-41CA-86CE-BCE4C5D76816}"/>
                  </a:ext>
                </a:extLst>
              </p14:cNvPr>
              <p14:cNvContentPartPr/>
              <p14:nvPr/>
            </p14:nvContentPartPr>
            <p14:xfrm>
              <a:off x="3937491" y="2109304"/>
              <a:ext cx="317520" cy="199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FD6B5B1-CA9B-41CA-86CE-BCE4C5D7681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19491" y="2073664"/>
                <a:ext cx="3531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0E749BC-15E0-422D-B311-588F6FAA8F06}"/>
                  </a:ext>
                </a:extLst>
              </p14:cNvPr>
              <p14:cNvContentPartPr/>
              <p14:nvPr/>
            </p14:nvContentPartPr>
            <p14:xfrm>
              <a:off x="4942971" y="3378304"/>
              <a:ext cx="290880" cy="1048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0E749BC-15E0-422D-B311-588F6FAA8F0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25331" y="3342664"/>
                <a:ext cx="326520" cy="11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A205A65-45FB-4095-B78C-E7262955A9BF}"/>
                  </a:ext>
                </a:extLst>
              </p14:cNvPr>
              <p14:cNvContentPartPr/>
              <p14:nvPr/>
            </p14:nvContentPartPr>
            <p14:xfrm>
              <a:off x="4373091" y="3256984"/>
              <a:ext cx="280800" cy="469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A205A65-45FB-4095-B78C-E7262955A9B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55091" y="3220984"/>
                <a:ext cx="3164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5AA73A1-80A7-4EF0-8979-9AD5C5AB7B29}"/>
                  </a:ext>
                </a:extLst>
              </p14:cNvPr>
              <p14:cNvContentPartPr/>
              <p14:nvPr/>
            </p14:nvContentPartPr>
            <p14:xfrm>
              <a:off x="4743171" y="3138904"/>
              <a:ext cx="345240" cy="2671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5AA73A1-80A7-4EF0-8979-9AD5C5AB7B2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25171" y="3102904"/>
                <a:ext cx="38088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FAA2672-9297-43C9-948E-9007D9BEE243}"/>
                  </a:ext>
                </a:extLst>
              </p14:cNvPr>
              <p14:cNvContentPartPr/>
              <p14:nvPr/>
            </p14:nvContentPartPr>
            <p14:xfrm>
              <a:off x="5992371" y="3920464"/>
              <a:ext cx="102240" cy="3434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FAA2672-9297-43C9-948E-9007D9BEE24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74371" y="3884824"/>
                <a:ext cx="1378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E3C1EE3-6831-4A34-B013-56F9E3C44C84}"/>
                  </a:ext>
                </a:extLst>
              </p14:cNvPr>
              <p14:cNvContentPartPr/>
              <p14:nvPr/>
            </p14:nvContentPartPr>
            <p14:xfrm>
              <a:off x="5610051" y="3555064"/>
              <a:ext cx="410040" cy="432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E3C1EE3-6831-4A34-B013-56F9E3C44C8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92411" y="3519424"/>
                <a:ext cx="4456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C52455D-84AB-4609-A67F-9F0CEDCEAB27}"/>
                  </a:ext>
                </a:extLst>
              </p14:cNvPr>
              <p14:cNvContentPartPr/>
              <p14:nvPr/>
            </p14:nvContentPartPr>
            <p14:xfrm>
              <a:off x="6047091" y="3447424"/>
              <a:ext cx="373680" cy="327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C52455D-84AB-4609-A67F-9F0CEDCEAB2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29091" y="3411424"/>
                <a:ext cx="40932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2C1D1F8-2CC1-4DCE-A4DA-C8424C50BC93}"/>
                  </a:ext>
                </a:extLst>
              </p14:cNvPr>
              <p14:cNvContentPartPr/>
              <p14:nvPr/>
            </p14:nvContentPartPr>
            <p14:xfrm>
              <a:off x="7020531" y="4008664"/>
              <a:ext cx="151200" cy="205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2C1D1F8-2CC1-4DCE-A4DA-C8424C50BC9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02891" y="3972664"/>
                <a:ext cx="18684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F0B757E-5EF8-466A-AF98-DD3ABAD5F0CA}"/>
                  </a:ext>
                </a:extLst>
              </p14:cNvPr>
              <p14:cNvContentPartPr/>
              <p14:nvPr/>
            </p14:nvContentPartPr>
            <p14:xfrm>
              <a:off x="7618131" y="1948384"/>
              <a:ext cx="747360" cy="1899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F0B757E-5EF8-466A-AF98-DD3ABAD5F0C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00491" y="1912744"/>
                <a:ext cx="783000" cy="19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A99CB3B-22BD-4918-8825-E6848DCCC578}"/>
                  </a:ext>
                </a:extLst>
              </p14:cNvPr>
              <p14:cNvContentPartPr/>
              <p14:nvPr/>
            </p14:nvContentPartPr>
            <p14:xfrm>
              <a:off x="6608691" y="1745344"/>
              <a:ext cx="409680" cy="4802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A99CB3B-22BD-4918-8825-E6848DCCC57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91051" y="1709704"/>
                <a:ext cx="44532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E1EA07E-2661-4E38-A17D-5E3FA19B1EB3}"/>
                  </a:ext>
                </a:extLst>
              </p14:cNvPr>
              <p14:cNvContentPartPr/>
              <p14:nvPr/>
            </p14:nvContentPartPr>
            <p14:xfrm>
              <a:off x="7289451" y="1457344"/>
              <a:ext cx="443160" cy="483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E1EA07E-2661-4E38-A17D-5E3FA19B1EB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271811" y="1421344"/>
                <a:ext cx="4788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BF7B7F2-E1D9-446F-9485-70139E2F1BCD}"/>
                  </a:ext>
                </a:extLst>
              </p14:cNvPr>
              <p14:cNvContentPartPr/>
              <p14:nvPr/>
            </p14:nvContentPartPr>
            <p14:xfrm>
              <a:off x="7324011" y="1346104"/>
              <a:ext cx="330840" cy="138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BF7B7F2-E1D9-446F-9485-70139E2F1BC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06011" y="1310464"/>
                <a:ext cx="3664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EBC2923-1F2F-46AF-92DA-EE7B7F494F31}"/>
                  </a:ext>
                </a:extLst>
              </p14:cNvPr>
              <p14:cNvContentPartPr/>
              <p14:nvPr/>
            </p14:nvContentPartPr>
            <p14:xfrm>
              <a:off x="7857891" y="1418824"/>
              <a:ext cx="298800" cy="3114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EBC2923-1F2F-46AF-92DA-EE7B7F494F3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840251" y="1382824"/>
                <a:ext cx="3344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6468364-E4F5-429D-867F-910336B22F75}"/>
                  </a:ext>
                </a:extLst>
              </p14:cNvPr>
              <p14:cNvContentPartPr/>
              <p14:nvPr/>
            </p14:nvContentPartPr>
            <p14:xfrm>
              <a:off x="3042171" y="4610944"/>
              <a:ext cx="429840" cy="438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6468364-E4F5-429D-867F-910336B22F7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024531" y="4575304"/>
                <a:ext cx="4654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381CE24-0DE3-40C3-8A4B-FC1E162F3957}"/>
                  </a:ext>
                </a:extLst>
              </p14:cNvPr>
              <p14:cNvContentPartPr/>
              <p14:nvPr/>
            </p14:nvContentPartPr>
            <p14:xfrm>
              <a:off x="3104811" y="4369744"/>
              <a:ext cx="1098000" cy="608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381CE24-0DE3-40C3-8A4B-FC1E162F395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87171" y="4334104"/>
                <a:ext cx="113364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FC2240B-C039-4316-AB3F-95C70D73F178}"/>
                  </a:ext>
                </a:extLst>
              </p14:cNvPr>
              <p14:cNvContentPartPr/>
              <p14:nvPr/>
            </p14:nvContentPartPr>
            <p14:xfrm>
              <a:off x="3223611" y="4589704"/>
              <a:ext cx="171360" cy="496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FC2240B-C039-4316-AB3F-95C70D73F17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205971" y="4554064"/>
                <a:ext cx="2070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D1D0059-AD1D-4E26-866A-F7B1862D08CC}"/>
                  </a:ext>
                </a:extLst>
              </p14:cNvPr>
              <p14:cNvContentPartPr/>
              <p14:nvPr/>
            </p14:nvContentPartPr>
            <p14:xfrm>
              <a:off x="4544451" y="5902264"/>
              <a:ext cx="621000" cy="541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D1D0059-AD1D-4E26-866A-F7B1862D08C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526451" y="5866624"/>
                <a:ext cx="65664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0DF4CCA-DCAF-4990-BD16-05E4886FC32F}"/>
                  </a:ext>
                </a:extLst>
              </p14:cNvPr>
              <p14:cNvContentPartPr/>
              <p14:nvPr/>
            </p14:nvContentPartPr>
            <p14:xfrm>
              <a:off x="4535451" y="5603824"/>
              <a:ext cx="425520" cy="4140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0DF4CCA-DCAF-4990-BD16-05E4886FC32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517811" y="5567824"/>
                <a:ext cx="4611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958781A-9F03-491B-A144-A47B74750B85}"/>
                  </a:ext>
                </a:extLst>
              </p14:cNvPr>
              <p14:cNvContentPartPr/>
              <p14:nvPr/>
            </p14:nvContentPartPr>
            <p14:xfrm>
              <a:off x="5187771" y="5865904"/>
              <a:ext cx="534960" cy="365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958781A-9F03-491B-A144-A47B74750B8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69771" y="5829904"/>
                <a:ext cx="5706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284B284-3A0E-42B2-B6A7-9CFCA30693B3}"/>
                  </a:ext>
                </a:extLst>
              </p14:cNvPr>
              <p14:cNvContentPartPr/>
              <p14:nvPr/>
            </p14:nvContentPartPr>
            <p14:xfrm>
              <a:off x="5676291" y="5830264"/>
              <a:ext cx="143280" cy="846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284B284-3A0E-42B2-B6A7-9CFCA30693B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658651" y="5794264"/>
                <a:ext cx="178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07C2FC6-E91E-4E68-9091-2DC08C7CE8B1}"/>
                  </a:ext>
                </a:extLst>
              </p14:cNvPr>
              <p14:cNvContentPartPr/>
              <p14:nvPr/>
            </p14:nvContentPartPr>
            <p14:xfrm>
              <a:off x="5712291" y="5342464"/>
              <a:ext cx="957600" cy="5104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07C2FC6-E91E-4E68-9091-2DC08C7CE8B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94291" y="5306464"/>
                <a:ext cx="9932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0D548F1-4198-4C9D-B6EE-632E1BAC6B83}"/>
                  </a:ext>
                </a:extLst>
              </p14:cNvPr>
              <p14:cNvContentPartPr/>
              <p14:nvPr/>
            </p14:nvContentPartPr>
            <p14:xfrm>
              <a:off x="6699051" y="5449744"/>
              <a:ext cx="68400" cy="54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0D548F1-4198-4C9D-B6EE-632E1BAC6B8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81411" y="5413744"/>
                <a:ext cx="1040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856A96A-D48F-40F3-AC51-FCABF172A3B5}"/>
                  </a:ext>
                </a:extLst>
              </p14:cNvPr>
              <p14:cNvContentPartPr/>
              <p14:nvPr/>
            </p14:nvContentPartPr>
            <p14:xfrm>
              <a:off x="6670251" y="5142664"/>
              <a:ext cx="950760" cy="3538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856A96A-D48F-40F3-AC51-FCABF172A3B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652611" y="5107024"/>
                <a:ext cx="98640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24AAA42-EDF1-4A61-8F39-EFF1622A057E}"/>
                  </a:ext>
                </a:extLst>
              </p14:cNvPr>
              <p14:cNvContentPartPr/>
              <p14:nvPr/>
            </p14:nvContentPartPr>
            <p14:xfrm>
              <a:off x="7734411" y="4534984"/>
              <a:ext cx="536760" cy="5994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24AAA42-EDF1-4A61-8F39-EFF1622A057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716771" y="4498984"/>
                <a:ext cx="5724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CB84F5A-F973-4432-B26A-8CE7B5C0BDFD}"/>
                  </a:ext>
                </a:extLst>
              </p14:cNvPr>
              <p14:cNvContentPartPr/>
              <p14:nvPr/>
            </p14:nvContentPartPr>
            <p14:xfrm>
              <a:off x="8175051" y="4504384"/>
              <a:ext cx="266040" cy="427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CB84F5A-F973-4432-B26A-8CE7B5C0BDF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157051" y="4468384"/>
                <a:ext cx="3016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7E3100-A6BD-43D8-8312-4EA5D1FCF9D2}"/>
                  </a:ext>
                </a:extLst>
              </p14:cNvPr>
              <p14:cNvContentPartPr/>
              <p14:nvPr/>
            </p14:nvContentPartPr>
            <p14:xfrm>
              <a:off x="8572491" y="4526344"/>
              <a:ext cx="267120" cy="301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7E3100-A6BD-43D8-8312-4EA5D1FCF9D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554491" y="4490704"/>
                <a:ext cx="3027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2AF43A4-900F-4F7E-9A56-7392E0CDB06B}"/>
                  </a:ext>
                </a:extLst>
              </p14:cNvPr>
              <p14:cNvContentPartPr/>
              <p14:nvPr/>
            </p14:nvContentPartPr>
            <p14:xfrm>
              <a:off x="8935011" y="4444624"/>
              <a:ext cx="191160" cy="2181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2AF43A4-900F-4F7E-9A56-7392E0CDB06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917371" y="4408984"/>
                <a:ext cx="22680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95894A8-1435-42EA-BF92-B28955F87D38}"/>
                  </a:ext>
                </a:extLst>
              </p14:cNvPr>
              <p14:cNvContentPartPr/>
              <p14:nvPr/>
            </p14:nvContentPartPr>
            <p14:xfrm>
              <a:off x="9197451" y="3992824"/>
              <a:ext cx="1353600" cy="596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95894A8-1435-42EA-BF92-B28955F87D3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179811" y="3956824"/>
                <a:ext cx="138924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515C0A3-5225-406F-BBE5-F6DB4D9FA8F2}"/>
                  </a:ext>
                </a:extLst>
              </p14:cNvPr>
              <p14:cNvContentPartPr/>
              <p14:nvPr/>
            </p14:nvContentPartPr>
            <p14:xfrm>
              <a:off x="10621971" y="3593584"/>
              <a:ext cx="577800" cy="346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515C0A3-5225-406F-BBE5-F6DB4D9FA8F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603971" y="3557944"/>
                <a:ext cx="61344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CA2B0BA-368D-4D86-8499-835BB67A60E8}"/>
                  </a:ext>
                </a:extLst>
              </p14:cNvPr>
              <p14:cNvContentPartPr/>
              <p14:nvPr/>
            </p14:nvContentPartPr>
            <p14:xfrm>
              <a:off x="11262051" y="3375424"/>
              <a:ext cx="322200" cy="1386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CA2B0BA-368D-4D86-8499-835BB67A60E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244051" y="3339424"/>
                <a:ext cx="3578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885B004-2E6A-4F14-8CA8-93860D327F0D}"/>
                  </a:ext>
                </a:extLst>
              </p14:cNvPr>
              <p14:cNvContentPartPr/>
              <p14:nvPr/>
            </p14:nvContentPartPr>
            <p14:xfrm>
              <a:off x="11551851" y="2983384"/>
              <a:ext cx="419760" cy="280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885B004-2E6A-4F14-8CA8-93860D327F0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533851" y="2947744"/>
                <a:ext cx="4554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0315216-6D29-44D3-90F5-3450CB3D70EC}"/>
                  </a:ext>
                </a:extLst>
              </p14:cNvPr>
              <p14:cNvContentPartPr/>
              <p14:nvPr/>
            </p14:nvContentPartPr>
            <p14:xfrm>
              <a:off x="11551851" y="2582344"/>
              <a:ext cx="532800" cy="1987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0315216-6D29-44D3-90F5-3450CB3D70E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533851" y="2546704"/>
                <a:ext cx="5684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B35AFA1-D5B8-407D-92C9-2F2A572AF811}"/>
                  </a:ext>
                </a:extLst>
              </p14:cNvPr>
              <p14:cNvContentPartPr/>
              <p14:nvPr/>
            </p14:nvContentPartPr>
            <p14:xfrm>
              <a:off x="11741211" y="2616184"/>
              <a:ext cx="164160" cy="640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B35AFA1-D5B8-407D-92C9-2F2A572AF81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723211" y="2580184"/>
                <a:ext cx="1998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1B163E8-F5E0-49F7-8415-29BD4F73BC18}"/>
                  </a:ext>
                </a:extLst>
              </p14:cNvPr>
              <p14:cNvContentPartPr/>
              <p14:nvPr/>
            </p14:nvContentPartPr>
            <p14:xfrm>
              <a:off x="11908971" y="2299024"/>
              <a:ext cx="403920" cy="285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1B163E8-F5E0-49F7-8415-29BD4F73BC1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890971" y="2263024"/>
                <a:ext cx="43956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3764D23-B12B-4DE0-AA66-B92C82595D1F}"/>
                  </a:ext>
                </a:extLst>
              </p14:cNvPr>
              <p14:cNvContentPartPr/>
              <p14:nvPr/>
            </p14:nvContentPartPr>
            <p14:xfrm>
              <a:off x="5585571" y="6490864"/>
              <a:ext cx="215280" cy="2206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3764D23-B12B-4DE0-AA66-B92C82595D1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67931" y="6455224"/>
                <a:ext cx="2509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62A0C11-B33D-431E-B175-595EA5C15903}"/>
                  </a:ext>
                </a:extLst>
              </p14:cNvPr>
              <p14:cNvContentPartPr/>
              <p14:nvPr/>
            </p14:nvContentPartPr>
            <p14:xfrm>
              <a:off x="5685291" y="6425704"/>
              <a:ext cx="552960" cy="227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62A0C11-B33D-431E-B175-595EA5C1590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667291" y="6390064"/>
                <a:ext cx="5886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CA756E5-F131-45D8-8FD8-475B885210D9}"/>
                  </a:ext>
                </a:extLst>
              </p14:cNvPr>
              <p14:cNvContentPartPr/>
              <p14:nvPr/>
            </p14:nvContentPartPr>
            <p14:xfrm>
              <a:off x="6245451" y="6317344"/>
              <a:ext cx="458640" cy="2368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CA756E5-F131-45D8-8FD8-475B885210D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227811" y="6281344"/>
                <a:ext cx="4942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5B96C94-0498-4D5C-AE37-0C124D87CDF4}"/>
                  </a:ext>
                </a:extLst>
              </p14:cNvPr>
              <p14:cNvContentPartPr/>
              <p14:nvPr/>
            </p14:nvContentPartPr>
            <p14:xfrm>
              <a:off x="5820651" y="6373144"/>
              <a:ext cx="226800" cy="824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5B96C94-0498-4D5C-AE37-0C124D87CD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03011" y="6337504"/>
                <a:ext cx="2624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851C222-1AFF-45B5-83EC-FCD37FCBAFDB}"/>
                  </a:ext>
                </a:extLst>
              </p14:cNvPr>
              <p14:cNvContentPartPr/>
              <p14:nvPr/>
            </p14:nvContentPartPr>
            <p14:xfrm>
              <a:off x="6898491" y="6064984"/>
              <a:ext cx="312480" cy="171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851C222-1AFF-45B5-83EC-FCD37FCBAFD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80851" y="6028984"/>
                <a:ext cx="348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CF5D9C1-AA1E-406D-80C4-4FDBE0A0A914}"/>
                  </a:ext>
                </a:extLst>
              </p14:cNvPr>
              <p14:cNvContentPartPr/>
              <p14:nvPr/>
            </p14:nvContentPartPr>
            <p14:xfrm>
              <a:off x="7169931" y="5818384"/>
              <a:ext cx="393840" cy="1929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CF5D9C1-AA1E-406D-80C4-4FDBE0A0A91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151931" y="5782744"/>
                <a:ext cx="4294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E718D2A-D727-416F-BAF6-728D57284BA0}"/>
                  </a:ext>
                </a:extLst>
              </p14:cNvPr>
              <p14:cNvContentPartPr/>
              <p14:nvPr/>
            </p14:nvContentPartPr>
            <p14:xfrm>
              <a:off x="7550451" y="5657824"/>
              <a:ext cx="429480" cy="1875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E718D2A-D727-416F-BAF6-728D57284BA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532451" y="5621824"/>
                <a:ext cx="4651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455E902-B4A8-45D7-8370-B6A4C30DB28D}"/>
                  </a:ext>
                </a:extLst>
              </p14:cNvPr>
              <p14:cNvContentPartPr/>
              <p14:nvPr/>
            </p14:nvContentPartPr>
            <p14:xfrm>
              <a:off x="7884891" y="5386384"/>
              <a:ext cx="482400" cy="2451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455E902-B4A8-45D7-8370-B6A4C30DB28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867251" y="5350744"/>
                <a:ext cx="5180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0D61126-A7AF-4360-ABDE-5D02FC8918FE}"/>
                  </a:ext>
                </a:extLst>
              </p14:cNvPr>
              <p14:cNvContentPartPr/>
              <p14:nvPr/>
            </p14:nvContentPartPr>
            <p14:xfrm>
              <a:off x="8424891" y="5076424"/>
              <a:ext cx="741600" cy="4219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0D61126-A7AF-4360-ABDE-5D02FC8918F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406891" y="5040424"/>
                <a:ext cx="7772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8BD7F0B-4D92-4C40-87F3-237C18DDC0F3}"/>
                  </a:ext>
                </a:extLst>
              </p14:cNvPr>
              <p14:cNvContentPartPr/>
              <p14:nvPr/>
            </p14:nvContentPartPr>
            <p14:xfrm>
              <a:off x="9263691" y="4648024"/>
              <a:ext cx="792720" cy="6321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8BD7F0B-4D92-4C40-87F3-237C18DDC0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246051" y="4612024"/>
                <a:ext cx="82836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0B9CEC4-451C-4379-9E30-593AA0C98596}"/>
                  </a:ext>
                </a:extLst>
              </p14:cNvPr>
              <p14:cNvContentPartPr/>
              <p14:nvPr/>
            </p14:nvContentPartPr>
            <p14:xfrm>
              <a:off x="9876771" y="4951504"/>
              <a:ext cx="98640" cy="914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0B9CEC4-451C-4379-9E30-593AA0C9859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859131" y="4915864"/>
                <a:ext cx="134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9061471-1BD4-49BE-891A-F55F72C19B37}"/>
                  </a:ext>
                </a:extLst>
              </p14:cNvPr>
              <p14:cNvContentPartPr/>
              <p14:nvPr/>
            </p14:nvContentPartPr>
            <p14:xfrm>
              <a:off x="10257291" y="4725784"/>
              <a:ext cx="293400" cy="2332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9061471-1BD4-49BE-891A-F55F72C19B3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0239291" y="4689784"/>
                <a:ext cx="32904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A621674-B036-4BEE-9027-79DB837C0E08}"/>
                  </a:ext>
                </a:extLst>
              </p14:cNvPr>
              <p14:cNvContentPartPr/>
              <p14:nvPr/>
            </p14:nvContentPartPr>
            <p14:xfrm>
              <a:off x="10429731" y="4490344"/>
              <a:ext cx="317160" cy="3564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A621674-B036-4BEE-9027-79DB837C0E0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412091" y="4454344"/>
                <a:ext cx="3528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5EA9146-2113-4D54-81AB-375DA94B22A9}"/>
                  </a:ext>
                </a:extLst>
              </p14:cNvPr>
              <p14:cNvContentPartPr/>
              <p14:nvPr/>
            </p14:nvContentPartPr>
            <p14:xfrm>
              <a:off x="10673451" y="4390624"/>
              <a:ext cx="374400" cy="2322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5EA9146-2113-4D54-81AB-375DA94B22A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655811" y="4354984"/>
                <a:ext cx="4100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1539F51-1BCE-48FF-AE1D-3DCDFEF49122}"/>
                  </a:ext>
                </a:extLst>
              </p14:cNvPr>
              <p14:cNvContentPartPr/>
              <p14:nvPr/>
            </p14:nvContentPartPr>
            <p14:xfrm>
              <a:off x="11171691" y="4363264"/>
              <a:ext cx="120600" cy="111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1539F51-1BCE-48FF-AE1D-3DCDFEF4912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153691" y="4327624"/>
                <a:ext cx="1562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3AF8FFC-37BD-4DD4-B7C8-0AE9435F28BE}"/>
                  </a:ext>
                </a:extLst>
              </p14:cNvPr>
              <p14:cNvContentPartPr/>
              <p14:nvPr/>
            </p14:nvContentPartPr>
            <p14:xfrm>
              <a:off x="11044611" y="4212064"/>
              <a:ext cx="360" cy="248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3AF8FFC-37BD-4DD4-B7C8-0AE9435F28B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026971" y="4176424"/>
                <a:ext cx="3600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639D326-FF42-4B4F-A4E0-7828D94490F0}"/>
                  </a:ext>
                </a:extLst>
              </p14:cNvPr>
              <p14:cNvContentPartPr/>
              <p14:nvPr/>
            </p14:nvContentPartPr>
            <p14:xfrm>
              <a:off x="11208051" y="3920464"/>
              <a:ext cx="267120" cy="3870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639D326-FF42-4B4F-A4E0-7828D94490F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190051" y="3884464"/>
                <a:ext cx="30276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FC2269A-B225-4893-9E93-6D79496EF5E5}"/>
                  </a:ext>
                </a:extLst>
              </p14:cNvPr>
              <p14:cNvContentPartPr/>
              <p14:nvPr/>
            </p14:nvContentPartPr>
            <p14:xfrm>
              <a:off x="11596851" y="3992464"/>
              <a:ext cx="282960" cy="1969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FC2269A-B225-4893-9E93-6D79496EF5E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578851" y="3956464"/>
                <a:ext cx="3186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6C1F61A-21FE-48F2-9D93-0575CCC28505}"/>
                  </a:ext>
                </a:extLst>
              </p14:cNvPr>
              <p14:cNvContentPartPr/>
              <p14:nvPr/>
            </p14:nvContentPartPr>
            <p14:xfrm>
              <a:off x="11678931" y="3702664"/>
              <a:ext cx="256320" cy="250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6C1F61A-21FE-48F2-9D93-0575CCC2850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660931" y="3666664"/>
                <a:ext cx="2919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4EB1646-3733-4B05-B0A4-336A8CE2FEEF}"/>
                  </a:ext>
                </a:extLst>
              </p14:cNvPr>
              <p14:cNvContentPartPr/>
              <p14:nvPr/>
            </p14:nvContentPartPr>
            <p14:xfrm>
              <a:off x="11960451" y="3611224"/>
              <a:ext cx="253440" cy="317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4EB1646-3733-4B05-B0A4-336A8CE2FEE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942451" y="3575224"/>
                <a:ext cx="2890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48E4A1B-C3BA-4B54-96C1-27916A51864F}"/>
                  </a:ext>
                </a:extLst>
              </p14:cNvPr>
              <p14:cNvContentPartPr/>
              <p14:nvPr/>
            </p14:nvContentPartPr>
            <p14:xfrm>
              <a:off x="7178931" y="6445504"/>
              <a:ext cx="453240" cy="2559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48E4A1B-C3BA-4B54-96C1-27916A51864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160931" y="6409504"/>
                <a:ext cx="4888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7D4A047-E16F-4D80-A1B9-B66C0EC2F4CB}"/>
                  </a:ext>
                </a:extLst>
              </p14:cNvPr>
              <p14:cNvContentPartPr/>
              <p14:nvPr/>
            </p14:nvContentPartPr>
            <p14:xfrm>
              <a:off x="7729371" y="6400144"/>
              <a:ext cx="174240" cy="1540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7D4A047-E16F-4D80-A1B9-B66C0EC2F4C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711731" y="6364504"/>
                <a:ext cx="2098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04C78B4-D48E-4DDB-B65B-665AB44BF932}"/>
                  </a:ext>
                </a:extLst>
              </p14:cNvPr>
              <p14:cNvContentPartPr/>
              <p14:nvPr/>
            </p14:nvContentPartPr>
            <p14:xfrm>
              <a:off x="7803531" y="6255424"/>
              <a:ext cx="253800" cy="2548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04C78B4-D48E-4DDB-B65B-665AB44BF93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785891" y="6219784"/>
                <a:ext cx="2894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18EF6FC-9632-4B3F-B4A6-ABDE29B5986D}"/>
                  </a:ext>
                </a:extLst>
              </p14:cNvPr>
              <p14:cNvContentPartPr/>
              <p14:nvPr/>
            </p14:nvContentPartPr>
            <p14:xfrm>
              <a:off x="7867251" y="6156064"/>
              <a:ext cx="276480" cy="2185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18EF6FC-9632-4B3F-B4A6-ABDE29B5986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849611" y="6120064"/>
                <a:ext cx="3121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E9657DB-E8D0-4AE6-8E9A-1A90AF0FB482}"/>
                  </a:ext>
                </a:extLst>
              </p14:cNvPr>
              <p14:cNvContentPartPr/>
              <p14:nvPr/>
            </p14:nvContentPartPr>
            <p14:xfrm>
              <a:off x="8156691" y="6088024"/>
              <a:ext cx="275040" cy="341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E9657DB-E8D0-4AE6-8E9A-1A90AF0FB48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139051" y="6052384"/>
                <a:ext cx="3106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5F1F4FD-5521-4047-BDD8-A555F8C9DFD0}"/>
                  </a:ext>
                </a:extLst>
              </p14:cNvPr>
              <p14:cNvContentPartPr/>
              <p14:nvPr/>
            </p14:nvContentPartPr>
            <p14:xfrm>
              <a:off x="8708931" y="5920624"/>
              <a:ext cx="234720" cy="1105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5F1F4FD-5521-4047-BDD8-A555F8C9DFD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691291" y="5884624"/>
                <a:ext cx="2703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8BC8DFA-BB8C-4404-81D8-DA8D387FC406}"/>
                  </a:ext>
                </a:extLst>
              </p14:cNvPr>
              <p14:cNvContentPartPr/>
              <p14:nvPr/>
            </p14:nvContentPartPr>
            <p14:xfrm>
              <a:off x="8482851" y="5826664"/>
              <a:ext cx="360" cy="39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8BC8DFA-BB8C-4404-81D8-DA8D387FC40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464851" y="5790664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1F7E8D2-E531-42BD-BA41-2850FF6F4786}"/>
                  </a:ext>
                </a:extLst>
              </p14:cNvPr>
              <p14:cNvContentPartPr/>
              <p14:nvPr/>
            </p14:nvContentPartPr>
            <p14:xfrm>
              <a:off x="8980731" y="5656024"/>
              <a:ext cx="388800" cy="2221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1F7E8D2-E531-42BD-BA41-2850FF6F478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962731" y="5620024"/>
                <a:ext cx="4244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006E03D-7DA6-45A8-9542-9124E734FD08}"/>
                  </a:ext>
                </a:extLst>
              </p14:cNvPr>
              <p14:cNvContentPartPr/>
              <p14:nvPr/>
            </p14:nvContentPartPr>
            <p14:xfrm>
              <a:off x="9738531" y="5123944"/>
              <a:ext cx="262080" cy="443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006E03D-7DA6-45A8-9542-9124E734FD0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720531" y="5087944"/>
                <a:ext cx="29772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891E99A-37DE-4E8D-B00E-4804DC00C86B}"/>
                  </a:ext>
                </a:extLst>
              </p14:cNvPr>
              <p14:cNvContentPartPr/>
              <p14:nvPr/>
            </p14:nvContentPartPr>
            <p14:xfrm>
              <a:off x="10046691" y="5141944"/>
              <a:ext cx="430560" cy="2646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891E99A-37DE-4E8D-B00E-4804DC00C86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028691" y="5106304"/>
                <a:ext cx="4662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4B452D6-93A5-45E7-BF27-4522568DD719}"/>
                  </a:ext>
                </a:extLst>
              </p14:cNvPr>
              <p14:cNvContentPartPr/>
              <p14:nvPr/>
            </p14:nvContentPartPr>
            <p14:xfrm>
              <a:off x="10291131" y="4961224"/>
              <a:ext cx="335520" cy="1879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4B452D6-93A5-45E7-BF27-4522568DD71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273491" y="4925224"/>
                <a:ext cx="3711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5BB6B83-8FA8-46F2-A8B6-F2A27A898FDF}"/>
                  </a:ext>
                </a:extLst>
              </p14:cNvPr>
              <p14:cNvContentPartPr/>
              <p14:nvPr/>
            </p14:nvContentPartPr>
            <p14:xfrm>
              <a:off x="10764171" y="4851784"/>
              <a:ext cx="349200" cy="1940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5BB6B83-8FA8-46F2-A8B6-F2A27A898FD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0746531" y="4816144"/>
                <a:ext cx="3848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79697F1-4CA5-4ACC-B75B-B3F74F010CB5}"/>
                  </a:ext>
                </a:extLst>
              </p14:cNvPr>
              <p14:cNvContentPartPr/>
              <p14:nvPr/>
            </p14:nvContentPartPr>
            <p14:xfrm>
              <a:off x="10628451" y="4826944"/>
              <a:ext cx="380880" cy="2066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79697F1-4CA5-4ACC-B75B-B3F74F010CB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610451" y="4790944"/>
                <a:ext cx="41652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6DB81DA-EA20-4F62-A611-0D5E92C098B5}"/>
                  </a:ext>
                </a:extLst>
              </p14:cNvPr>
              <p14:cNvContentPartPr/>
              <p14:nvPr/>
            </p14:nvContentPartPr>
            <p14:xfrm>
              <a:off x="11053971" y="4861504"/>
              <a:ext cx="178560" cy="475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6DB81DA-EA20-4F62-A611-0D5E92C098B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036331" y="4825864"/>
                <a:ext cx="2142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F03745D-B90F-4D98-A9E7-04F2F67CAC46}"/>
                  </a:ext>
                </a:extLst>
              </p14:cNvPr>
              <p14:cNvContentPartPr/>
              <p14:nvPr/>
            </p14:nvContentPartPr>
            <p14:xfrm>
              <a:off x="10926891" y="4720024"/>
              <a:ext cx="3960" cy="61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F03745D-B90F-4D98-A9E7-04F2F67CAC4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909251" y="4684024"/>
                <a:ext cx="396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25E6B48-77C0-4986-BFD2-E27AF12C6185}"/>
                  </a:ext>
                </a:extLst>
              </p14:cNvPr>
              <p14:cNvContentPartPr/>
              <p14:nvPr/>
            </p14:nvContentPartPr>
            <p14:xfrm>
              <a:off x="11263131" y="4725784"/>
              <a:ext cx="253440" cy="162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25E6B48-77C0-4986-BFD2-E27AF12C618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245491" y="4689784"/>
                <a:ext cx="28908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11E7D5A-84F9-4649-8674-AC4852EEE17B}"/>
                  </a:ext>
                </a:extLst>
              </p14:cNvPr>
              <p14:cNvContentPartPr/>
              <p14:nvPr/>
            </p14:nvContentPartPr>
            <p14:xfrm>
              <a:off x="11524851" y="4689424"/>
              <a:ext cx="154080" cy="88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11E7D5A-84F9-4649-8674-AC4852EEE17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506851" y="4653424"/>
                <a:ext cx="1897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EE7579A-DCD4-4B25-B7B5-8BB741E81123}"/>
                  </a:ext>
                </a:extLst>
              </p14:cNvPr>
              <p14:cNvContentPartPr/>
              <p14:nvPr/>
            </p14:nvContentPartPr>
            <p14:xfrm>
              <a:off x="11705931" y="4635064"/>
              <a:ext cx="181080" cy="145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EE7579A-DCD4-4B25-B7B5-8BB741E8112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687931" y="4599064"/>
                <a:ext cx="2167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441304F-5E71-40A6-9319-BCE5E21EBF53}"/>
                  </a:ext>
                </a:extLst>
              </p14:cNvPr>
              <p14:cNvContentPartPr/>
              <p14:nvPr/>
            </p14:nvContentPartPr>
            <p14:xfrm>
              <a:off x="11796291" y="4399624"/>
              <a:ext cx="326880" cy="2138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441304F-5E71-40A6-9319-BCE5E21EBF5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778291" y="4363624"/>
                <a:ext cx="3625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AAF8645-0333-4965-A0FE-2D0CB946137F}"/>
                  </a:ext>
                </a:extLst>
              </p14:cNvPr>
              <p14:cNvContentPartPr/>
              <p14:nvPr/>
            </p14:nvContentPartPr>
            <p14:xfrm>
              <a:off x="12059091" y="4411504"/>
              <a:ext cx="52560" cy="698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AAF8645-0333-4965-A0FE-2D0CB946137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2041091" y="4375864"/>
                <a:ext cx="882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DFE5520-ED19-4BF0-B335-368686811DCE}"/>
                  </a:ext>
                </a:extLst>
              </p14:cNvPr>
              <p14:cNvContentPartPr/>
              <p14:nvPr/>
            </p14:nvContentPartPr>
            <p14:xfrm>
              <a:off x="8307531" y="6549184"/>
              <a:ext cx="451440" cy="1710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DFE5520-ED19-4BF0-B335-368686811DC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289891" y="6513184"/>
                <a:ext cx="4870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32B8FBD-ECA4-459F-AB33-74ADB040D02E}"/>
                  </a:ext>
                </a:extLst>
              </p14:cNvPr>
              <p14:cNvContentPartPr/>
              <p14:nvPr/>
            </p14:nvContentPartPr>
            <p14:xfrm>
              <a:off x="8618211" y="6273784"/>
              <a:ext cx="255960" cy="1771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32B8FBD-ECA4-459F-AB33-74ADB040D02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600571" y="6237784"/>
                <a:ext cx="2916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0CFD86E-B93B-4A96-A1D0-F557FC553141}"/>
                  </a:ext>
                </a:extLst>
              </p14:cNvPr>
              <p14:cNvContentPartPr/>
              <p14:nvPr/>
            </p14:nvContentPartPr>
            <p14:xfrm>
              <a:off x="9345411" y="6219424"/>
              <a:ext cx="241560" cy="2440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0CFD86E-B93B-4A96-A1D0-F557FC55314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327411" y="6183424"/>
                <a:ext cx="27720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C5467D5-1683-4D7F-886F-92D5D60C8DF2}"/>
                  </a:ext>
                </a:extLst>
              </p14:cNvPr>
              <p14:cNvContentPartPr/>
              <p14:nvPr/>
            </p14:nvContentPartPr>
            <p14:xfrm>
              <a:off x="9596331" y="6030064"/>
              <a:ext cx="344160" cy="2077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C5467D5-1683-4D7F-886F-92D5D60C8DF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578331" y="5994064"/>
                <a:ext cx="3798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571157B-7211-4DEF-A733-2D8D9395A5A1}"/>
                  </a:ext>
                </a:extLst>
              </p14:cNvPr>
              <p14:cNvContentPartPr/>
              <p14:nvPr/>
            </p14:nvContentPartPr>
            <p14:xfrm>
              <a:off x="10107891" y="5810824"/>
              <a:ext cx="177840" cy="1648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571157B-7211-4DEF-A733-2D8D9395A5A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090251" y="5775184"/>
                <a:ext cx="2134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AA05F4E-069A-45D3-A1DE-E7726E2F04B4}"/>
                  </a:ext>
                </a:extLst>
              </p14:cNvPr>
              <p14:cNvContentPartPr/>
              <p14:nvPr/>
            </p14:nvContentPartPr>
            <p14:xfrm>
              <a:off x="10311291" y="5606704"/>
              <a:ext cx="303840" cy="921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AA05F4E-069A-45D3-A1DE-E7726E2F04B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293651" y="5571064"/>
                <a:ext cx="339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43F4A24-B864-4A6B-8F1B-0BB0A3454802}"/>
                  </a:ext>
                </a:extLst>
              </p14:cNvPr>
              <p14:cNvContentPartPr/>
              <p14:nvPr/>
            </p14:nvContentPartPr>
            <p14:xfrm>
              <a:off x="10628451" y="5385664"/>
              <a:ext cx="385200" cy="1299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43F4A24-B864-4A6B-8F1B-0BB0A345480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610451" y="5349664"/>
                <a:ext cx="420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6B71211-0125-4A3A-9866-831E12D93AAA}"/>
                  </a:ext>
                </a:extLst>
              </p14:cNvPr>
              <p14:cNvContentPartPr/>
              <p14:nvPr/>
            </p14:nvContentPartPr>
            <p14:xfrm>
              <a:off x="10871091" y="5187664"/>
              <a:ext cx="487080" cy="3103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6B71211-0125-4A3A-9866-831E12D93AA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853091" y="5151664"/>
                <a:ext cx="5227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B925802-ED35-4E02-AA59-26043D946BCE}"/>
                  </a:ext>
                </a:extLst>
              </p14:cNvPr>
              <p14:cNvContentPartPr/>
              <p14:nvPr/>
            </p14:nvContentPartPr>
            <p14:xfrm>
              <a:off x="10825731" y="5287024"/>
              <a:ext cx="237240" cy="1177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B925802-ED35-4E02-AA59-26043D946BC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808091" y="5251024"/>
                <a:ext cx="2728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636C343-1D6E-4010-95D7-75C9627307FD}"/>
                  </a:ext>
                </a:extLst>
              </p14:cNvPr>
              <p14:cNvContentPartPr/>
              <p14:nvPr/>
            </p14:nvContentPartPr>
            <p14:xfrm>
              <a:off x="11327571" y="5109544"/>
              <a:ext cx="439560" cy="225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636C343-1D6E-4010-95D7-75C9627307F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309931" y="5073904"/>
                <a:ext cx="4752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99F01E9-A696-450F-8463-DDE05B0735A9}"/>
                  </a:ext>
                </a:extLst>
              </p14:cNvPr>
              <p14:cNvContentPartPr/>
              <p14:nvPr/>
            </p14:nvContentPartPr>
            <p14:xfrm>
              <a:off x="11334411" y="5178664"/>
              <a:ext cx="210240" cy="135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99F01E9-A696-450F-8463-DDE05B0735A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316771" y="5143024"/>
                <a:ext cx="2458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6A21E29-7764-4445-9844-5CBFE332F499}"/>
                  </a:ext>
                </a:extLst>
              </p14:cNvPr>
              <p14:cNvContentPartPr/>
              <p14:nvPr/>
            </p14:nvContentPartPr>
            <p14:xfrm>
              <a:off x="11624211" y="5078944"/>
              <a:ext cx="183600" cy="892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6A21E29-7764-4445-9844-5CBFE332F49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1606571" y="5042944"/>
                <a:ext cx="219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DFDC885-659F-4793-9BE7-8098525FCFB9}"/>
                  </a:ext>
                </a:extLst>
              </p14:cNvPr>
              <p14:cNvContentPartPr/>
              <p14:nvPr/>
            </p14:nvContentPartPr>
            <p14:xfrm>
              <a:off x="11524851" y="5042584"/>
              <a:ext cx="360" cy="3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DFDC885-659F-4793-9BE7-8098525FCFB9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1506851" y="50065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65D5322-372D-4E3B-8A95-3F30C81D1ED7}"/>
                  </a:ext>
                </a:extLst>
              </p14:cNvPr>
              <p14:cNvContentPartPr/>
              <p14:nvPr/>
            </p14:nvContentPartPr>
            <p14:xfrm>
              <a:off x="11723931" y="4941424"/>
              <a:ext cx="225720" cy="1724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65D5322-372D-4E3B-8A95-3F30C81D1ED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706291" y="4905784"/>
                <a:ext cx="2613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0814383-8C21-4B50-9D08-075A7AC288FA}"/>
                  </a:ext>
                </a:extLst>
              </p14:cNvPr>
              <p14:cNvContentPartPr/>
              <p14:nvPr/>
            </p14:nvContentPartPr>
            <p14:xfrm>
              <a:off x="11869011" y="4661344"/>
              <a:ext cx="464760" cy="5310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0814383-8C21-4B50-9D08-075A7AC288F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851371" y="4625344"/>
                <a:ext cx="500400" cy="60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2041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73D2C-8270-4DF9-ACEB-39D4A8A788CB}"/>
              </a:ext>
            </a:extLst>
          </p:cNvPr>
          <p:cNvSpPr txBox="1"/>
          <p:nvPr/>
        </p:nvSpPr>
        <p:spPr>
          <a:xfrm>
            <a:off x="434566" y="162962"/>
            <a:ext cx="105382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suppose the customer enter a certain shop at the rate of 30 person per hour. Using the Poisson distribution calculate the probability that in a 2-minutes interval </a:t>
            </a:r>
            <a:endParaRPr lang="th-TH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021A3D4-639D-464A-A346-E31CC8B9B1BE}"/>
                  </a:ext>
                </a:extLst>
              </p14:cNvPr>
              <p14:cNvContentPartPr/>
              <p14:nvPr/>
            </p14:nvContentPartPr>
            <p14:xfrm>
              <a:off x="3152691" y="2380905"/>
              <a:ext cx="312120" cy="870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021A3D4-639D-464A-A346-E31CC8B9B1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4691" y="2344905"/>
                <a:ext cx="347760" cy="9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C070F2-79FC-4FDA-9703-7C4083D7EDA2}"/>
                  </a:ext>
                </a:extLst>
              </p14:cNvPr>
              <p14:cNvContentPartPr/>
              <p14:nvPr/>
            </p14:nvContentPartPr>
            <p14:xfrm>
              <a:off x="3203451" y="2146545"/>
              <a:ext cx="528120" cy="618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C070F2-79FC-4FDA-9703-7C4083D7ED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5811" y="2110905"/>
                <a:ext cx="56376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4638A75-525E-464E-9934-8D4D523EFFA5}"/>
                  </a:ext>
                </a:extLst>
              </p14:cNvPr>
              <p14:cNvContentPartPr/>
              <p14:nvPr/>
            </p14:nvContentPartPr>
            <p14:xfrm>
              <a:off x="4127211" y="1919025"/>
              <a:ext cx="407160" cy="892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638A75-525E-464E-9934-8D4D523EFF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9211" y="1883025"/>
                <a:ext cx="442800" cy="9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EFFD9F-CDDF-4207-8082-8AA076FE5B93}"/>
                  </a:ext>
                </a:extLst>
              </p14:cNvPr>
              <p14:cNvContentPartPr/>
              <p14:nvPr/>
            </p14:nvContentPartPr>
            <p14:xfrm>
              <a:off x="5024331" y="1837305"/>
              <a:ext cx="338400" cy="849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EFFD9F-CDDF-4207-8082-8AA076FE5B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6691" y="1801665"/>
                <a:ext cx="37404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3254598-8153-457D-BFB6-051B3EBFE4ED}"/>
                  </a:ext>
                </a:extLst>
              </p14:cNvPr>
              <p14:cNvContentPartPr/>
              <p14:nvPr/>
            </p14:nvContentPartPr>
            <p14:xfrm>
              <a:off x="4388211" y="2181825"/>
              <a:ext cx="138240" cy="444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3254598-8153-457D-BFB6-051B3EBFE4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0571" y="2145825"/>
                <a:ext cx="17388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32DD9D-9C64-4F4E-B968-CCA157A39BE7}"/>
                  </a:ext>
                </a:extLst>
              </p14:cNvPr>
              <p14:cNvContentPartPr/>
              <p14:nvPr/>
            </p14:nvContentPartPr>
            <p14:xfrm>
              <a:off x="4327011" y="2281185"/>
              <a:ext cx="290160" cy="157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32DD9D-9C64-4F4E-B968-CCA157A39B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09371" y="2245545"/>
                <a:ext cx="3258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E341AE6-8749-49C1-AC60-CD39A846273B}"/>
                  </a:ext>
                </a:extLst>
              </p14:cNvPr>
              <p14:cNvContentPartPr/>
              <p14:nvPr/>
            </p14:nvContentPartPr>
            <p14:xfrm>
              <a:off x="5902371" y="2045745"/>
              <a:ext cx="627480" cy="226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E341AE6-8749-49C1-AC60-CD39A84627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84731" y="2010105"/>
                <a:ext cx="6631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C731D0-7C85-4F89-888F-002CDF83BCE8}"/>
                  </a:ext>
                </a:extLst>
              </p14:cNvPr>
              <p14:cNvContentPartPr/>
              <p14:nvPr/>
            </p14:nvContentPartPr>
            <p14:xfrm>
              <a:off x="5920731" y="2416185"/>
              <a:ext cx="739080" cy="145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C731D0-7C85-4F89-888F-002CDF83BC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02731" y="2380545"/>
                <a:ext cx="7747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FD1298-3102-41EB-A0AB-F9D76CC9C178}"/>
                  </a:ext>
                </a:extLst>
              </p14:cNvPr>
              <p14:cNvContentPartPr/>
              <p14:nvPr/>
            </p14:nvContentPartPr>
            <p14:xfrm>
              <a:off x="7268571" y="1657665"/>
              <a:ext cx="794160" cy="618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FD1298-3102-41EB-A0AB-F9D76CC9C1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50571" y="1622025"/>
                <a:ext cx="82980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25F1C3E-04FA-4158-9326-511C8FD0448C}"/>
                  </a:ext>
                </a:extLst>
              </p14:cNvPr>
              <p14:cNvContentPartPr/>
              <p14:nvPr/>
            </p14:nvContentPartPr>
            <p14:xfrm>
              <a:off x="6798771" y="1576665"/>
              <a:ext cx="326880" cy="116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25F1C3E-04FA-4158-9326-511C8FD044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80771" y="1541025"/>
                <a:ext cx="3625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E14D9C0-9E72-4C42-BEBB-906648D8E206}"/>
                  </a:ext>
                </a:extLst>
              </p14:cNvPr>
              <p14:cNvContentPartPr/>
              <p14:nvPr/>
            </p14:nvContentPartPr>
            <p14:xfrm>
              <a:off x="7233291" y="1222065"/>
              <a:ext cx="462960" cy="174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E14D9C0-9E72-4C42-BEBB-906648D8E2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15291" y="1186065"/>
                <a:ext cx="498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772247-21BF-4A58-8C83-A7CBA27DB474}"/>
                  </a:ext>
                </a:extLst>
              </p14:cNvPr>
              <p14:cNvContentPartPr/>
              <p14:nvPr/>
            </p14:nvContentPartPr>
            <p14:xfrm>
              <a:off x="7395291" y="1294425"/>
              <a:ext cx="64800" cy="258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772247-21BF-4A58-8C83-A7CBA27DB47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77291" y="1258785"/>
                <a:ext cx="1004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5AB0D27-8078-48B4-8322-B43E2EFE60C7}"/>
                  </a:ext>
                </a:extLst>
              </p14:cNvPr>
              <p14:cNvContentPartPr/>
              <p14:nvPr/>
            </p14:nvContentPartPr>
            <p14:xfrm>
              <a:off x="7613811" y="1122345"/>
              <a:ext cx="434880" cy="3495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5AB0D27-8078-48B4-8322-B43E2EFE60C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95811" y="1086345"/>
                <a:ext cx="47052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93C9A-9402-4081-8BB7-F30F89A868BE}"/>
                  </a:ext>
                </a:extLst>
              </p14:cNvPr>
              <p14:cNvContentPartPr/>
              <p14:nvPr/>
            </p14:nvContentPartPr>
            <p14:xfrm>
              <a:off x="7541091" y="1096425"/>
              <a:ext cx="244440" cy="98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93C9A-9402-4081-8BB7-F30F89A868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23451" y="1060785"/>
                <a:ext cx="2800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D4D4C10-127B-4E46-8AC3-B75C01830A1B}"/>
                  </a:ext>
                </a:extLst>
              </p14:cNvPr>
              <p14:cNvContentPartPr/>
              <p14:nvPr/>
            </p14:nvContentPartPr>
            <p14:xfrm>
              <a:off x="7541091" y="1049625"/>
              <a:ext cx="115560" cy="111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D4D4C10-127B-4E46-8AC3-B75C01830A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23451" y="1013985"/>
                <a:ext cx="1512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7877B77-54B4-4FD5-9ECA-65CD4F12EFE9}"/>
                  </a:ext>
                </a:extLst>
              </p14:cNvPr>
              <p14:cNvContentPartPr/>
              <p14:nvPr/>
            </p14:nvContentPartPr>
            <p14:xfrm>
              <a:off x="8399331" y="1704825"/>
              <a:ext cx="328320" cy="333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7877B77-54B4-4FD5-9ECA-65CD4F12EF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81331" y="1668825"/>
                <a:ext cx="3639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B4F15F-394A-4796-8144-C397BAB6F146}"/>
                  </a:ext>
                </a:extLst>
              </p14:cNvPr>
              <p14:cNvContentPartPr/>
              <p14:nvPr/>
            </p14:nvContentPartPr>
            <p14:xfrm>
              <a:off x="8383131" y="1683585"/>
              <a:ext cx="395640" cy="200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B4F15F-394A-4796-8144-C397BAB6F14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65491" y="1647585"/>
                <a:ext cx="4312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4585B4F-E90C-4218-A2AB-E57E16E005F4}"/>
                  </a:ext>
                </a:extLst>
              </p14:cNvPr>
              <p14:cNvContentPartPr/>
              <p14:nvPr/>
            </p14:nvContentPartPr>
            <p14:xfrm>
              <a:off x="8355771" y="1806705"/>
              <a:ext cx="234360" cy="158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4585B4F-E90C-4218-A2AB-E57E16E005F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38131" y="1771065"/>
                <a:ext cx="2700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F9C1CCD-883C-48CF-B066-6BC94C56B42C}"/>
                  </a:ext>
                </a:extLst>
              </p14:cNvPr>
              <p14:cNvContentPartPr/>
              <p14:nvPr/>
            </p14:nvContentPartPr>
            <p14:xfrm>
              <a:off x="8609571" y="1620225"/>
              <a:ext cx="153720" cy="218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F9C1CCD-883C-48CF-B066-6BC94C56B42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591571" y="1584225"/>
                <a:ext cx="1893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3493609-4682-4538-BE2F-848D4533DA69}"/>
                  </a:ext>
                </a:extLst>
              </p14:cNvPr>
              <p14:cNvContentPartPr/>
              <p14:nvPr/>
            </p14:nvContentPartPr>
            <p14:xfrm>
              <a:off x="9046251" y="1276425"/>
              <a:ext cx="267480" cy="595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3493609-4682-4538-BE2F-848D4533DA6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028611" y="1240425"/>
                <a:ext cx="30312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F3D20AC-04CC-47A7-816B-C19140103645}"/>
                  </a:ext>
                </a:extLst>
              </p14:cNvPr>
              <p14:cNvContentPartPr/>
              <p14:nvPr/>
            </p14:nvContentPartPr>
            <p14:xfrm>
              <a:off x="9351891" y="1375785"/>
              <a:ext cx="345960" cy="350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F3D20AC-04CC-47A7-816B-C1914010364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34251" y="1340145"/>
                <a:ext cx="3816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A34D927-E676-464B-8FFF-56D6256472EC}"/>
                  </a:ext>
                </a:extLst>
              </p14:cNvPr>
              <p14:cNvContentPartPr/>
              <p14:nvPr/>
            </p14:nvContentPartPr>
            <p14:xfrm>
              <a:off x="9750411" y="1321425"/>
              <a:ext cx="377640" cy="462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A34D927-E676-464B-8FFF-56D6256472E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32411" y="1285785"/>
                <a:ext cx="41328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D07D30-7304-49CF-9BE5-FA07BA7BD3B3}"/>
                  </a:ext>
                </a:extLst>
              </p14:cNvPr>
              <p14:cNvContentPartPr/>
              <p14:nvPr/>
            </p14:nvContentPartPr>
            <p14:xfrm>
              <a:off x="9714051" y="1367505"/>
              <a:ext cx="286200" cy="189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D07D30-7304-49CF-9BE5-FA07BA7BD3B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96051" y="1331865"/>
                <a:ext cx="3218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F96FB49-CC0F-43DE-A07D-3C8F37B58D19}"/>
                  </a:ext>
                </a:extLst>
              </p14:cNvPr>
              <p14:cNvContentPartPr/>
              <p14:nvPr/>
            </p14:nvContentPartPr>
            <p14:xfrm>
              <a:off x="10021851" y="1194705"/>
              <a:ext cx="354240" cy="416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F96FB49-CC0F-43DE-A07D-3C8F37B58D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04211" y="1159065"/>
                <a:ext cx="3898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6E63182-B17B-46B5-A42C-1C4978A60799}"/>
                  </a:ext>
                </a:extLst>
              </p14:cNvPr>
              <p14:cNvContentPartPr/>
              <p14:nvPr/>
            </p14:nvContentPartPr>
            <p14:xfrm>
              <a:off x="10202931" y="965745"/>
              <a:ext cx="420480" cy="209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6E63182-B17B-46B5-A42C-1C4978A6079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85291" y="929745"/>
                <a:ext cx="45612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93DE9EA-FEEE-4087-946E-093B3F100009}"/>
                  </a:ext>
                </a:extLst>
              </p14:cNvPr>
              <p14:cNvContentPartPr/>
              <p14:nvPr/>
            </p14:nvContentPartPr>
            <p14:xfrm>
              <a:off x="7351011" y="1475865"/>
              <a:ext cx="3272040" cy="1050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93DE9EA-FEEE-4087-946E-093B3F10000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33011" y="1440225"/>
                <a:ext cx="3307680" cy="11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CF5B59-D914-42C6-8D25-0593AB2A95A2}"/>
                  </a:ext>
                </a:extLst>
              </p14:cNvPr>
              <p14:cNvContentPartPr/>
              <p14:nvPr/>
            </p14:nvContentPartPr>
            <p14:xfrm>
              <a:off x="8365131" y="2126745"/>
              <a:ext cx="696960" cy="766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CF5B59-D914-42C6-8D25-0593AB2A95A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47491" y="2090745"/>
                <a:ext cx="732600" cy="8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893BCB0-38DC-45E2-BF84-C46EA4A256E7}"/>
                  </a:ext>
                </a:extLst>
              </p14:cNvPr>
              <p14:cNvContentPartPr/>
              <p14:nvPr/>
            </p14:nvContentPartPr>
            <p14:xfrm>
              <a:off x="9198171" y="2064105"/>
              <a:ext cx="141120" cy="2361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893BCB0-38DC-45E2-BF84-C46EA4A256E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180171" y="2028105"/>
                <a:ext cx="17676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297C6AB-B2BD-4546-AEFE-2AE24A6750AD}"/>
                  </a:ext>
                </a:extLst>
              </p14:cNvPr>
              <p14:cNvContentPartPr/>
              <p14:nvPr/>
            </p14:nvContentPartPr>
            <p14:xfrm>
              <a:off x="9469611" y="2507265"/>
              <a:ext cx="360" cy="9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297C6AB-B2BD-4546-AEFE-2AE24A6750A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51971" y="2471625"/>
                <a:ext cx="36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AE12D74-B856-484A-8E94-F65A5456A730}"/>
                  </a:ext>
                </a:extLst>
              </p14:cNvPr>
              <p14:cNvContentPartPr/>
              <p14:nvPr/>
            </p14:nvContentPartPr>
            <p14:xfrm>
              <a:off x="7965171" y="3420585"/>
              <a:ext cx="755640" cy="537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AE12D74-B856-484A-8E94-F65A5456A73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47171" y="3384945"/>
                <a:ext cx="79128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57F1F6C-5F8A-4DC8-B4AF-A2A5F792791B}"/>
                  </a:ext>
                </a:extLst>
              </p14:cNvPr>
              <p14:cNvContentPartPr/>
              <p14:nvPr/>
            </p14:nvContentPartPr>
            <p14:xfrm>
              <a:off x="8953731" y="3296025"/>
              <a:ext cx="291960" cy="135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57F1F6C-5F8A-4DC8-B4AF-A2A5F792791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935731" y="3260025"/>
                <a:ext cx="3276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33DB730-AE4B-4B57-8DE6-A0C72D99B42D}"/>
                  </a:ext>
                </a:extLst>
              </p14:cNvPr>
              <p14:cNvContentPartPr/>
              <p14:nvPr/>
            </p14:nvContentPartPr>
            <p14:xfrm>
              <a:off x="8917371" y="3550185"/>
              <a:ext cx="530280" cy="1256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33DB730-AE4B-4B57-8DE6-A0C72D99B42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99731" y="3514545"/>
                <a:ext cx="5659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3E0FE0-B82A-4B2B-B4F0-C8303AF536DF}"/>
                  </a:ext>
                </a:extLst>
              </p14:cNvPr>
              <p14:cNvContentPartPr/>
              <p14:nvPr/>
            </p14:nvContentPartPr>
            <p14:xfrm>
              <a:off x="9668691" y="2915145"/>
              <a:ext cx="400320" cy="486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3E0FE0-B82A-4B2B-B4F0-C8303AF536D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51051" y="2879145"/>
                <a:ext cx="43596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AE60FAC-469D-4C41-865D-9B7FF4B1DF55}"/>
                  </a:ext>
                </a:extLst>
              </p14:cNvPr>
              <p14:cNvContentPartPr/>
              <p14:nvPr/>
            </p14:nvContentPartPr>
            <p14:xfrm>
              <a:off x="10302651" y="3041505"/>
              <a:ext cx="3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AE60FAC-469D-4C41-865D-9B7FF4B1DF5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284651" y="30058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2EEA563-5809-420F-97B4-37166DD2D823}"/>
                  </a:ext>
                </a:extLst>
              </p14:cNvPr>
              <p14:cNvContentPartPr/>
              <p14:nvPr/>
            </p14:nvContentPartPr>
            <p14:xfrm>
              <a:off x="10293291" y="2470905"/>
              <a:ext cx="468720" cy="5389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2EEA563-5809-420F-97B4-37166DD2D82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275651" y="2434905"/>
                <a:ext cx="50436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2BF91D5-BB0A-4AC5-BD1F-1334DD33E635}"/>
                  </a:ext>
                </a:extLst>
              </p14:cNvPr>
              <p14:cNvContentPartPr/>
              <p14:nvPr/>
            </p14:nvContentPartPr>
            <p14:xfrm>
              <a:off x="10845531" y="2407905"/>
              <a:ext cx="159840" cy="4345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2BF91D5-BB0A-4AC5-BD1F-1334DD33E6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827891" y="2371905"/>
                <a:ext cx="19548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C990D48-423E-40CE-ADFA-419F9F163B2A}"/>
                  </a:ext>
                </a:extLst>
              </p14:cNvPr>
              <p14:cNvContentPartPr/>
              <p14:nvPr/>
            </p14:nvContentPartPr>
            <p14:xfrm>
              <a:off x="11006451" y="1929465"/>
              <a:ext cx="596160" cy="680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C990D48-423E-40CE-ADFA-419F9F163B2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988451" y="1893465"/>
                <a:ext cx="63180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0BFECF2-751B-44D8-AFB7-52BA8DF18258}"/>
                  </a:ext>
                </a:extLst>
              </p14:cNvPr>
              <p14:cNvContentPartPr/>
              <p14:nvPr/>
            </p14:nvContentPartPr>
            <p14:xfrm>
              <a:off x="7613811" y="3240585"/>
              <a:ext cx="311760" cy="806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0BFECF2-751B-44D8-AFB7-52BA8DF1825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95811" y="3204945"/>
                <a:ext cx="347400" cy="8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C9B7A3D-268B-4285-8915-4719315BCEFB}"/>
                  </a:ext>
                </a:extLst>
              </p14:cNvPr>
              <p14:cNvContentPartPr/>
              <p14:nvPr/>
            </p14:nvContentPartPr>
            <p14:xfrm>
              <a:off x="7550451" y="1690425"/>
              <a:ext cx="4626360" cy="26726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C9B7A3D-268B-4285-8915-4719315BCEF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32451" y="1654425"/>
                <a:ext cx="4662000" cy="27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C734E7F-61FE-4903-974D-5FD4888AFFFC}"/>
                  </a:ext>
                </a:extLst>
              </p14:cNvPr>
              <p14:cNvContentPartPr/>
              <p14:nvPr/>
            </p14:nvContentPartPr>
            <p14:xfrm>
              <a:off x="443331" y="3500865"/>
              <a:ext cx="363240" cy="5655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C734E7F-61FE-4903-974D-5FD4888AFF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25691" y="3465225"/>
                <a:ext cx="39888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2F45228-2215-4330-A759-8A6C80EE2549}"/>
                  </a:ext>
                </a:extLst>
              </p14:cNvPr>
              <p14:cNvContentPartPr/>
              <p14:nvPr/>
            </p14:nvContentPartPr>
            <p14:xfrm>
              <a:off x="744291" y="2727225"/>
              <a:ext cx="705960" cy="846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2F45228-2215-4330-A759-8A6C80EE254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6291" y="2691585"/>
                <a:ext cx="74160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3BD2B2E-1D3C-4C29-AD73-E4B90CC96447}"/>
                  </a:ext>
                </a:extLst>
              </p14:cNvPr>
              <p14:cNvContentPartPr/>
              <p14:nvPr/>
            </p14:nvContentPartPr>
            <p14:xfrm>
              <a:off x="941211" y="3772305"/>
              <a:ext cx="366840" cy="229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3BD2B2E-1D3C-4C29-AD73-E4B90CC9644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3571" y="3736665"/>
                <a:ext cx="4024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1DA8657-6231-49E6-BFC0-81CE5AF0B5B7}"/>
                  </a:ext>
                </a:extLst>
              </p14:cNvPr>
              <p14:cNvContentPartPr/>
              <p14:nvPr/>
            </p14:nvContentPartPr>
            <p14:xfrm>
              <a:off x="1011051" y="4040865"/>
              <a:ext cx="271080" cy="1616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1DA8657-6231-49E6-BFC0-81CE5AF0B5B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93411" y="4005225"/>
                <a:ext cx="306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C38A648-E838-4743-9615-27E28EDFE706}"/>
                  </a:ext>
                </a:extLst>
              </p14:cNvPr>
              <p14:cNvContentPartPr/>
              <p14:nvPr/>
            </p14:nvContentPartPr>
            <p14:xfrm>
              <a:off x="1601811" y="4019625"/>
              <a:ext cx="197640" cy="253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C38A648-E838-4743-9615-27E28EDFE70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84171" y="3983625"/>
                <a:ext cx="2332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C2E7C67-6188-4188-AB35-94D8DA69D5C9}"/>
                  </a:ext>
                </a:extLst>
              </p14:cNvPr>
              <p14:cNvContentPartPr/>
              <p14:nvPr/>
            </p14:nvContentPartPr>
            <p14:xfrm>
              <a:off x="1556811" y="3872385"/>
              <a:ext cx="512640" cy="551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C2E7C67-6188-4188-AB35-94D8DA69D5C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39171" y="3836745"/>
                <a:ext cx="54828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96FD87B-46BD-4AAB-8675-90EC988775D7}"/>
                  </a:ext>
                </a:extLst>
              </p14:cNvPr>
              <p14:cNvContentPartPr/>
              <p14:nvPr/>
            </p14:nvContentPartPr>
            <p14:xfrm>
              <a:off x="2307051" y="3135825"/>
              <a:ext cx="1185120" cy="1077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96FD87B-46BD-4AAB-8675-90EC988775D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289411" y="3100185"/>
                <a:ext cx="1220760" cy="11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73C4EEB-48F1-4096-B332-F71E174BDB13}"/>
                  </a:ext>
                </a:extLst>
              </p14:cNvPr>
              <p14:cNvContentPartPr/>
              <p14:nvPr/>
            </p14:nvContentPartPr>
            <p14:xfrm>
              <a:off x="2722491" y="3204585"/>
              <a:ext cx="192600" cy="57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73C4EEB-48F1-4096-B332-F71E174BDB1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704851" y="3168585"/>
                <a:ext cx="2282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C78E410-B60B-4D9B-AF27-976699ECB3CB}"/>
                  </a:ext>
                </a:extLst>
              </p14:cNvPr>
              <p14:cNvContentPartPr/>
              <p14:nvPr/>
            </p14:nvContentPartPr>
            <p14:xfrm>
              <a:off x="1665531" y="3726225"/>
              <a:ext cx="2053800" cy="6829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C78E410-B60B-4D9B-AF27-976699ECB3C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47891" y="3690225"/>
                <a:ext cx="208944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B32243E-712F-4DA4-9BE8-E3EAEB0600EE}"/>
                  </a:ext>
                </a:extLst>
              </p14:cNvPr>
              <p14:cNvContentPartPr/>
              <p14:nvPr/>
            </p14:nvContentPartPr>
            <p14:xfrm>
              <a:off x="1846611" y="3997305"/>
              <a:ext cx="1671120" cy="4392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B32243E-712F-4DA4-9BE8-E3EAEB0600E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28971" y="3961305"/>
                <a:ext cx="170676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BE12D84-0EF5-4EC4-BB51-60115C7C76B5}"/>
                  </a:ext>
                </a:extLst>
              </p14:cNvPr>
              <p14:cNvContentPartPr/>
              <p14:nvPr/>
            </p14:nvContentPartPr>
            <p14:xfrm>
              <a:off x="1638171" y="4770945"/>
              <a:ext cx="737280" cy="504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BE12D84-0EF5-4EC4-BB51-60115C7C76B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20531" y="4735305"/>
                <a:ext cx="7729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659EE96-04B8-4E7F-84F4-F4F6EB071ED7}"/>
                  </a:ext>
                </a:extLst>
              </p14:cNvPr>
              <p14:cNvContentPartPr/>
              <p14:nvPr/>
            </p14:nvContentPartPr>
            <p14:xfrm>
              <a:off x="2507211" y="4822065"/>
              <a:ext cx="428400" cy="2570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659EE96-04B8-4E7F-84F4-F4F6EB071ED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89571" y="4786065"/>
                <a:ext cx="46404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484730F-6519-423D-87A5-12FCDFBBA753}"/>
                  </a:ext>
                </a:extLst>
              </p14:cNvPr>
              <p14:cNvContentPartPr/>
              <p14:nvPr/>
            </p14:nvContentPartPr>
            <p14:xfrm>
              <a:off x="2597931" y="5148945"/>
              <a:ext cx="209520" cy="1108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484730F-6519-423D-87A5-12FCDFBBA75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580291" y="5112945"/>
                <a:ext cx="245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B57C821-8AB4-4A10-9AEA-A90B7ADACC35}"/>
                  </a:ext>
                </a:extLst>
              </p14:cNvPr>
              <p14:cNvContentPartPr/>
              <p14:nvPr/>
            </p14:nvContentPartPr>
            <p14:xfrm>
              <a:off x="3141171" y="4717665"/>
              <a:ext cx="327240" cy="442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B57C821-8AB4-4A10-9AEA-A90B7ADACC3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123171" y="4681665"/>
                <a:ext cx="36288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63831FA-BD1D-46A6-B54E-F80AB2A4C3DC}"/>
                  </a:ext>
                </a:extLst>
              </p14:cNvPr>
              <p14:cNvContentPartPr/>
              <p14:nvPr/>
            </p14:nvContentPartPr>
            <p14:xfrm>
              <a:off x="3545451" y="4341105"/>
              <a:ext cx="612720" cy="752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63831FA-BD1D-46A6-B54E-F80AB2A4C3D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27811" y="4305105"/>
                <a:ext cx="64836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C67BB48-6433-4C5D-9E32-7F3484FBC055}"/>
                  </a:ext>
                </a:extLst>
              </p14:cNvPr>
              <p14:cNvContentPartPr/>
              <p14:nvPr/>
            </p14:nvContentPartPr>
            <p14:xfrm>
              <a:off x="3793131" y="4517505"/>
              <a:ext cx="310680" cy="145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C67BB48-6433-4C5D-9E32-7F3484FBC05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5131" y="4481865"/>
                <a:ext cx="34632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4BD2CC8-14B2-4E44-8617-650A772841C3}"/>
                  </a:ext>
                </a:extLst>
              </p14:cNvPr>
              <p14:cNvContentPartPr/>
              <p14:nvPr/>
            </p14:nvContentPartPr>
            <p14:xfrm>
              <a:off x="4230531" y="4487985"/>
              <a:ext cx="483120" cy="300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4BD2CC8-14B2-4E44-8617-650A772841C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212531" y="4452345"/>
                <a:ext cx="51876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8BB3154-DDDD-4BA6-B0A6-489508BDC4B0}"/>
                  </a:ext>
                </a:extLst>
              </p14:cNvPr>
              <p14:cNvContentPartPr/>
              <p14:nvPr/>
            </p14:nvContentPartPr>
            <p14:xfrm>
              <a:off x="4843251" y="4534785"/>
              <a:ext cx="255240" cy="554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8BB3154-DDDD-4BA6-B0A6-489508BDC4B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825251" y="4498785"/>
                <a:ext cx="2908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193EE5E-5D56-463A-A98D-2CA0E9BD1CEF}"/>
                  </a:ext>
                </a:extLst>
              </p14:cNvPr>
              <p14:cNvContentPartPr/>
              <p14:nvPr/>
            </p14:nvContentPartPr>
            <p14:xfrm>
              <a:off x="4906611" y="4697505"/>
              <a:ext cx="401400" cy="464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193EE5E-5D56-463A-A98D-2CA0E9BD1CE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888971" y="4661865"/>
                <a:ext cx="4370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8CED51E-FDBF-4C22-AF4F-03CA85269A32}"/>
                  </a:ext>
                </a:extLst>
              </p14:cNvPr>
              <p14:cNvContentPartPr/>
              <p14:nvPr/>
            </p14:nvContentPartPr>
            <p14:xfrm>
              <a:off x="5470731" y="4261545"/>
              <a:ext cx="609840" cy="617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8CED51E-FDBF-4C22-AF4F-03CA85269A3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52731" y="4225905"/>
                <a:ext cx="64548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9D411DD-9424-4B9A-A59D-5393B259C4CC}"/>
                  </a:ext>
                </a:extLst>
              </p14:cNvPr>
              <p14:cNvContentPartPr/>
              <p14:nvPr/>
            </p14:nvContentPartPr>
            <p14:xfrm>
              <a:off x="6185331" y="4343625"/>
              <a:ext cx="244440" cy="267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9D411DD-9424-4B9A-A59D-5393B259C4C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167331" y="4307625"/>
                <a:ext cx="28008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42C5914-76F0-4909-A0AA-37B65EEB0FCC}"/>
                  </a:ext>
                </a:extLst>
              </p14:cNvPr>
              <p14:cNvContentPartPr/>
              <p14:nvPr/>
            </p14:nvContentPartPr>
            <p14:xfrm>
              <a:off x="6645051" y="4387905"/>
              <a:ext cx="375840" cy="588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42C5914-76F0-4909-A0AA-37B65EEB0FC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627051" y="4351905"/>
                <a:ext cx="41148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18DF044-B430-4B6B-BD3F-63123F531B23}"/>
                  </a:ext>
                </a:extLst>
              </p14:cNvPr>
              <p14:cNvContentPartPr/>
              <p14:nvPr/>
            </p14:nvContentPartPr>
            <p14:xfrm>
              <a:off x="7151931" y="4378545"/>
              <a:ext cx="759240" cy="4118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18DF044-B430-4B6B-BD3F-63123F531B2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133931" y="4342545"/>
                <a:ext cx="7948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30F7E3A-AC6A-4760-9354-88671D4FA379}"/>
                  </a:ext>
                </a:extLst>
              </p14:cNvPr>
              <p14:cNvContentPartPr/>
              <p14:nvPr/>
            </p14:nvContentPartPr>
            <p14:xfrm>
              <a:off x="8033931" y="4544865"/>
              <a:ext cx="152280" cy="1882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30F7E3A-AC6A-4760-9354-88671D4FA37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15931" y="4508865"/>
                <a:ext cx="1879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0E1043D-AA58-4757-9B30-816FA8AB40D1}"/>
                  </a:ext>
                </a:extLst>
              </p14:cNvPr>
              <p14:cNvContentPartPr/>
              <p14:nvPr/>
            </p14:nvContentPartPr>
            <p14:xfrm>
              <a:off x="8265411" y="4327425"/>
              <a:ext cx="835560" cy="3722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0E1043D-AA58-4757-9B30-816FA8AB40D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247411" y="4291785"/>
                <a:ext cx="8712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6652585-A0F3-4B0F-9344-F8825CD77E3B}"/>
                  </a:ext>
                </a:extLst>
              </p14:cNvPr>
              <p14:cNvContentPartPr/>
              <p14:nvPr/>
            </p14:nvContentPartPr>
            <p14:xfrm>
              <a:off x="9397251" y="4197105"/>
              <a:ext cx="320040" cy="3657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6652585-A0F3-4B0F-9344-F8825CD77E3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379251" y="4161465"/>
                <a:ext cx="355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4CA260B-7270-4BA2-9B7F-9EA132F5B04C}"/>
                  </a:ext>
                </a:extLst>
              </p14:cNvPr>
              <p14:cNvContentPartPr/>
              <p14:nvPr/>
            </p14:nvContentPartPr>
            <p14:xfrm>
              <a:off x="9478611" y="4112145"/>
              <a:ext cx="267120" cy="519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4CA260B-7270-4BA2-9B7F-9EA132F5B04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460611" y="4076505"/>
                <a:ext cx="30276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D05E5E9-9034-4752-8CD0-FBEEB5D07323}"/>
                  </a:ext>
                </a:extLst>
              </p14:cNvPr>
              <p14:cNvContentPartPr/>
              <p14:nvPr/>
            </p14:nvContentPartPr>
            <p14:xfrm>
              <a:off x="9810891" y="4057425"/>
              <a:ext cx="1001160" cy="4802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D05E5E9-9034-4752-8CD0-FBEEB5D0732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792891" y="4021785"/>
                <a:ext cx="103680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CF4E00E-791C-45AA-93E7-3392DB69F78A}"/>
                  </a:ext>
                </a:extLst>
              </p14:cNvPr>
              <p14:cNvContentPartPr/>
              <p14:nvPr/>
            </p14:nvContentPartPr>
            <p14:xfrm>
              <a:off x="10718811" y="3856185"/>
              <a:ext cx="146160" cy="1904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CF4E00E-791C-45AA-93E7-3392DB69F78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701171" y="3820545"/>
                <a:ext cx="1818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F041DE3-0666-4979-A1C5-45FAEB7114EE}"/>
                  </a:ext>
                </a:extLst>
              </p14:cNvPr>
              <p14:cNvContentPartPr/>
              <p14:nvPr/>
            </p14:nvContentPartPr>
            <p14:xfrm>
              <a:off x="10872891" y="3711465"/>
              <a:ext cx="379800" cy="315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F041DE3-0666-4979-A1C5-45FAEB7114E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855251" y="3675825"/>
                <a:ext cx="4154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4371D23-7951-4E72-A1DF-3164358E31BD}"/>
                  </a:ext>
                </a:extLst>
              </p14:cNvPr>
              <p14:cNvContentPartPr/>
              <p14:nvPr/>
            </p14:nvContentPartPr>
            <p14:xfrm>
              <a:off x="11203731" y="3793185"/>
              <a:ext cx="351000" cy="2300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4371D23-7951-4E72-A1DF-3164358E31B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185731" y="3757185"/>
                <a:ext cx="3866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4B2D285-9393-4E33-90EE-2DE4B1A34902}"/>
                  </a:ext>
                </a:extLst>
              </p14:cNvPr>
              <p14:cNvContentPartPr/>
              <p14:nvPr/>
            </p14:nvContentPartPr>
            <p14:xfrm>
              <a:off x="11515491" y="3558105"/>
              <a:ext cx="627480" cy="3726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4B2D285-9393-4E33-90EE-2DE4B1A3490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497851" y="3522105"/>
                <a:ext cx="6631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51064BF-192F-449E-8D01-C939EF88D8CA}"/>
                  </a:ext>
                </a:extLst>
              </p14:cNvPr>
              <p14:cNvContentPartPr/>
              <p14:nvPr/>
            </p14:nvContentPartPr>
            <p14:xfrm>
              <a:off x="6445971" y="569745"/>
              <a:ext cx="4254840" cy="1645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51064BF-192F-449E-8D01-C939EF88D8C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427971" y="534105"/>
                <a:ext cx="4290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14FFFC1-6247-4D9A-94AD-990C323A1708}"/>
                  </a:ext>
                </a:extLst>
              </p14:cNvPr>
              <p14:cNvContentPartPr/>
              <p14:nvPr/>
            </p14:nvContentPartPr>
            <p14:xfrm>
              <a:off x="298251" y="1021905"/>
              <a:ext cx="1395000" cy="824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14FFFC1-6247-4D9A-94AD-990C323A170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80611" y="986265"/>
                <a:ext cx="14306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4D94A69-EB1B-4F9A-8AF6-96A3F553F5DE}"/>
                  </a:ext>
                </a:extLst>
              </p14:cNvPr>
              <p14:cNvContentPartPr/>
              <p14:nvPr/>
            </p14:nvContentPartPr>
            <p14:xfrm>
              <a:off x="8020971" y="987705"/>
              <a:ext cx="1412280" cy="820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4D94A69-EB1B-4F9A-8AF6-96A3F553F5D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002971" y="952065"/>
                <a:ext cx="1447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584606D-66F6-40F6-A111-E10526768A06}"/>
                  </a:ext>
                </a:extLst>
              </p14:cNvPr>
              <p14:cNvContentPartPr/>
              <p14:nvPr/>
            </p14:nvContentPartPr>
            <p14:xfrm>
              <a:off x="1846611" y="5730345"/>
              <a:ext cx="181440" cy="6991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584606D-66F6-40F6-A111-E10526768A0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828971" y="5694705"/>
                <a:ext cx="21708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D60DA83-9432-41B0-9E04-2894E6819DD4}"/>
                  </a:ext>
                </a:extLst>
              </p14:cNvPr>
              <p14:cNvContentPartPr/>
              <p14:nvPr/>
            </p14:nvContentPartPr>
            <p14:xfrm>
              <a:off x="1828611" y="5711625"/>
              <a:ext cx="507600" cy="3560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D60DA83-9432-41B0-9E04-2894E6819DD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810611" y="5675985"/>
                <a:ext cx="5432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E88ADDD-3B43-4C36-8FE6-16C44F45029C}"/>
                  </a:ext>
                </a:extLst>
              </p14:cNvPr>
              <p14:cNvContentPartPr/>
              <p14:nvPr/>
            </p14:nvContentPartPr>
            <p14:xfrm>
              <a:off x="2623851" y="5621985"/>
              <a:ext cx="213120" cy="6314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E88ADDD-3B43-4C36-8FE6-16C44F45029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06211" y="5585985"/>
                <a:ext cx="24876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86EE442-696D-48AA-93B4-4D7534C6A8AB}"/>
                  </a:ext>
                </a:extLst>
              </p14:cNvPr>
              <p14:cNvContentPartPr/>
              <p14:nvPr/>
            </p14:nvContentPartPr>
            <p14:xfrm>
              <a:off x="2930211" y="5639985"/>
              <a:ext cx="374400" cy="4266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86EE442-696D-48AA-93B4-4D7534C6A8A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12211" y="5604345"/>
                <a:ext cx="4100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5F6D05A-1D9F-4EAA-ADEF-95B6114E369A}"/>
                  </a:ext>
                </a:extLst>
              </p14:cNvPr>
              <p14:cNvContentPartPr/>
              <p14:nvPr/>
            </p14:nvContentPartPr>
            <p14:xfrm>
              <a:off x="2996451" y="5658345"/>
              <a:ext cx="326880" cy="3920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5F6D05A-1D9F-4EAA-ADEF-95B6114E369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978451" y="5622345"/>
                <a:ext cx="36252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F02C684-E3A8-415C-8825-C6FF7B8FFBDF}"/>
                  </a:ext>
                </a:extLst>
              </p14:cNvPr>
              <p14:cNvContentPartPr/>
              <p14:nvPr/>
            </p14:nvContentPartPr>
            <p14:xfrm>
              <a:off x="3684411" y="5422905"/>
              <a:ext cx="344880" cy="6523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F02C684-E3A8-415C-8825-C6FF7B8FFBD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666771" y="5386905"/>
                <a:ext cx="38052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1A02F9D-FB21-418D-8C14-D292DD976378}"/>
                  </a:ext>
                </a:extLst>
              </p14:cNvPr>
              <p14:cNvContentPartPr/>
              <p14:nvPr/>
            </p14:nvContentPartPr>
            <p14:xfrm>
              <a:off x="4508451" y="5484825"/>
              <a:ext cx="545760" cy="831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1A02F9D-FB21-418D-8C14-D292DD97637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90451" y="5449185"/>
                <a:ext cx="5814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40E634F-F6B7-4F70-A1D2-08B20A423FCC}"/>
                  </a:ext>
                </a:extLst>
              </p14:cNvPr>
              <p14:cNvContentPartPr/>
              <p14:nvPr/>
            </p14:nvContentPartPr>
            <p14:xfrm>
              <a:off x="4526091" y="5731065"/>
              <a:ext cx="516960" cy="90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40E634F-F6B7-4F70-A1D2-08B20A423FC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508451" y="5695425"/>
                <a:ext cx="5526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FF3FCE5-A679-49FC-B772-CAC1D13FD35D}"/>
                  </a:ext>
                </a:extLst>
              </p14:cNvPr>
              <p14:cNvContentPartPr/>
              <p14:nvPr/>
            </p14:nvContentPartPr>
            <p14:xfrm>
              <a:off x="3484971" y="6264225"/>
              <a:ext cx="434520" cy="583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FF3FCE5-A679-49FC-B772-CAC1D13FD35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467331" y="6228225"/>
                <a:ext cx="47016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0C893DE-B01E-4C05-9072-AFECD7130D1C}"/>
                  </a:ext>
                </a:extLst>
              </p14:cNvPr>
              <p14:cNvContentPartPr/>
              <p14:nvPr/>
            </p14:nvContentPartPr>
            <p14:xfrm>
              <a:off x="3457971" y="6426025"/>
              <a:ext cx="255600" cy="1558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0C893DE-B01E-4C05-9072-AFECD7130D1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439971" y="6390385"/>
                <a:ext cx="2912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ACDE129-1236-48B7-928B-E2C96D740F45}"/>
                  </a:ext>
                </a:extLst>
              </p14:cNvPr>
              <p14:cNvContentPartPr/>
              <p14:nvPr/>
            </p14:nvContentPartPr>
            <p14:xfrm>
              <a:off x="4109931" y="6278065"/>
              <a:ext cx="499680" cy="1497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ACDE129-1236-48B7-928B-E2C96D740F4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091931" y="6242425"/>
                <a:ext cx="53532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9DB4835-55CB-4836-9A63-ADB76FDCFE18}"/>
                  </a:ext>
                </a:extLst>
              </p14:cNvPr>
              <p14:cNvContentPartPr/>
              <p14:nvPr/>
            </p14:nvContentPartPr>
            <p14:xfrm>
              <a:off x="4218651" y="6507025"/>
              <a:ext cx="520920" cy="2196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9DB4835-55CB-4836-9A63-ADB76FDCFE1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200651" y="6471385"/>
                <a:ext cx="5565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3E6AFF6-1ACA-41CC-A9C5-248E8ADA949A}"/>
                  </a:ext>
                </a:extLst>
              </p14:cNvPr>
              <p14:cNvContentPartPr/>
              <p14:nvPr/>
            </p14:nvContentPartPr>
            <p14:xfrm>
              <a:off x="4936491" y="6171865"/>
              <a:ext cx="495000" cy="5976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3E6AFF6-1ACA-41CC-A9C5-248E8ADA949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918851" y="6135865"/>
                <a:ext cx="53064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EC5354C-FF2A-4BE9-8326-916868629B59}"/>
                  </a:ext>
                </a:extLst>
              </p14:cNvPr>
              <p14:cNvContentPartPr/>
              <p14:nvPr/>
            </p14:nvContentPartPr>
            <p14:xfrm>
              <a:off x="5639931" y="6243145"/>
              <a:ext cx="802800" cy="3250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EC5354C-FF2A-4BE9-8326-916868629B5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622291" y="6207505"/>
                <a:ext cx="8384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FF57B11-070D-477A-BE60-73EA7BA95E9F}"/>
                  </a:ext>
                </a:extLst>
              </p14:cNvPr>
              <p14:cNvContentPartPr/>
              <p14:nvPr/>
            </p14:nvContentPartPr>
            <p14:xfrm>
              <a:off x="6463971" y="6228385"/>
              <a:ext cx="106200" cy="1209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FF57B11-070D-477A-BE60-73EA7BA95E9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446331" y="6192745"/>
                <a:ext cx="1418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3E75ACC-960F-4A03-A491-78BB7A417EF4}"/>
                  </a:ext>
                </a:extLst>
              </p14:cNvPr>
              <p14:cNvContentPartPr/>
              <p14:nvPr/>
            </p14:nvContentPartPr>
            <p14:xfrm>
              <a:off x="6339051" y="6048025"/>
              <a:ext cx="7560" cy="180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3E75ACC-960F-4A03-A491-78BB7A417EF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321051" y="6012385"/>
                <a:ext cx="432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CD9EBAE-DF0D-4773-B46F-0B04237EB1F1}"/>
                  </a:ext>
                </a:extLst>
              </p14:cNvPr>
              <p14:cNvContentPartPr/>
              <p14:nvPr/>
            </p14:nvContentPartPr>
            <p14:xfrm>
              <a:off x="6563691" y="6083665"/>
              <a:ext cx="457200" cy="270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CD9EBAE-DF0D-4773-B46F-0B04237EB1F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545691" y="6048025"/>
                <a:ext cx="4928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B6557B3-1A4E-44E7-BB58-8C7876F0F92E}"/>
                  </a:ext>
                </a:extLst>
              </p14:cNvPr>
              <p14:cNvContentPartPr/>
              <p14:nvPr/>
            </p14:nvContentPartPr>
            <p14:xfrm>
              <a:off x="7034211" y="6011305"/>
              <a:ext cx="172800" cy="1382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B6557B3-1A4E-44E7-BB58-8C7876F0F92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016211" y="5975305"/>
                <a:ext cx="2084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F73E8F9-556E-4C37-9657-4C5AB5CDA808}"/>
                  </a:ext>
                </a:extLst>
              </p14:cNvPr>
              <p14:cNvContentPartPr/>
              <p14:nvPr/>
            </p14:nvContentPartPr>
            <p14:xfrm>
              <a:off x="7234011" y="5884585"/>
              <a:ext cx="182160" cy="2541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F73E8F9-556E-4C37-9657-4C5AB5CDA80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216011" y="5848585"/>
                <a:ext cx="2178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5735E14-DB08-4B9E-8597-4EFC3C277C34}"/>
                  </a:ext>
                </a:extLst>
              </p14:cNvPr>
              <p14:cNvContentPartPr/>
              <p14:nvPr/>
            </p14:nvContentPartPr>
            <p14:xfrm>
              <a:off x="7369011" y="5549425"/>
              <a:ext cx="345240" cy="4906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5735E14-DB08-4B9E-8597-4EFC3C277C3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351371" y="5513785"/>
                <a:ext cx="38088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AB54929-26A1-4DAA-9AD0-3029FF112DAF}"/>
                  </a:ext>
                </a:extLst>
              </p14:cNvPr>
              <p14:cNvContentPartPr/>
              <p14:nvPr/>
            </p14:nvContentPartPr>
            <p14:xfrm>
              <a:off x="7394931" y="5775505"/>
              <a:ext cx="255600" cy="10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AB54929-26A1-4DAA-9AD0-3029FF112DA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376931" y="5739505"/>
                <a:ext cx="2912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86565E1-B02C-4616-BB09-9F1651D7AD01}"/>
                  </a:ext>
                </a:extLst>
              </p14:cNvPr>
              <p14:cNvContentPartPr/>
              <p14:nvPr/>
            </p14:nvContentPartPr>
            <p14:xfrm>
              <a:off x="7709571" y="5513065"/>
              <a:ext cx="709920" cy="5806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86565E1-B02C-4616-BB09-9F1651D7AD0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691571" y="5477065"/>
                <a:ext cx="74556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2A79C2B-78A3-4FEC-BD71-A69EB09C22B9}"/>
                  </a:ext>
                </a:extLst>
              </p14:cNvPr>
              <p14:cNvContentPartPr/>
              <p14:nvPr/>
            </p14:nvContentPartPr>
            <p14:xfrm>
              <a:off x="8600571" y="5442865"/>
              <a:ext cx="405360" cy="1609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2A79C2B-78A3-4FEC-BD71-A69EB09C22B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582571" y="5407225"/>
                <a:ext cx="4410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17B49C1-4364-44CE-8B11-095D51D44154}"/>
                  </a:ext>
                </a:extLst>
              </p14:cNvPr>
              <p14:cNvContentPartPr/>
              <p14:nvPr/>
            </p14:nvContentPartPr>
            <p14:xfrm>
              <a:off x="8681931" y="5706385"/>
              <a:ext cx="319320" cy="694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17B49C1-4364-44CE-8B11-095D51D4415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664291" y="5670745"/>
                <a:ext cx="3549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E419414-1D08-4EDF-A053-19B9786B678D}"/>
                  </a:ext>
                </a:extLst>
              </p14:cNvPr>
              <p14:cNvContentPartPr/>
              <p14:nvPr/>
            </p14:nvContentPartPr>
            <p14:xfrm>
              <a:off x="9152811" y="5051545"/>
              <a:ext cx="336960" cy="2818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E419414-1D08-4EDF-A053-19B9786B678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135171" y="5015545"/>
                <a:ext cx="37260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FB1B160-B7C8-4EF4-90DD-ACEAB24BFCA4}"/>
                  </a:ext>
                </a:extLst>
              </p14:cNvPr>
              <p14:cNvContentPartPr/>
              <p14:nvPr/>
            </p14:nvContentPartPr>
            <p14:xfrm>
              <a:off x="9216171" y="5329105"/>
              <a:ext cx="580320" cy="2476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FB1B160-B7C8-4EF4-90DD-ACEAB24BFCA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198171" y="5293465"/>
                <a:ext cx="61596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F8C52FC-5164-4E45-AD44-46775B9203F2}"/>
                  </a:ext>
                </a:extLst>
              </p14:cNvPr>
              <p14:cNvContentPartPr/>
              <p14:nvPr/>
            </p14:nvContentPartPr>
            <p14:xfrm>
              <a:off x="9289611" y="5612785"/>
              <a:ext cx="255240" cy="4658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F8C52FC-5164-4E45-AD44-46775B9203F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271971" y="5577145"/>
                <a:ext cx="2908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0930EA6-6658-4F5D-9895-CEF3B7E2805F}"/>
                  </a:ext>
                </a:extLst>
              </p14:cNvPr>
              <p14:cNvContentPartPr/>
              <p14:nvPr/>
            </p14:nvContentPartPr>
            <p14:xfrm>
              <a:off x="9685611" y="5667505"/>
              <a:ext cx="264240" cy="2102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0930EA6-6658-4F5D-9895-CEF3B7E2805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667971" y="5631865"/>
                <a:ext cx="2998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899FBFA-905C-4994-BA96-84DEA23620E3}"/>
                  </a:ext>
                </a:extLst>
              </p14:cNvPr>
              <p14:cNvContentPartPr/>
              <p14:nvPr/>
            </p14:nvContentPartPr>
            <p14:xfrm>
              <a:off x="10040211" y="4894585"/>
              <a:ext cx="243000" cy="1594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899FBFA-905C-4994-BA96-84DEA23620E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022211" y="4858585"/>
                <a:ext cx="2786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FBA0705F-8945-4661-B27E-47270C271C63}"/>
                  </a:ext>
                </a:extLst>
              </p14:cNvPr>
              <p14:cNvContentPartPr/>
              <p14:nvPr/>
            </p14:nvContentPartPr>
            <p14:xfrm>
              <a:off x="10112211" y="5103385"/>
              <a:ext cx="210240" cy="102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FBA0705F-8945-4661-B27E-47270C271C63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094571" y="5067745"/>
                <a:ext cx="2458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5308415-A9FA-4CA9-B833-8D055131E56D}"/>
                  </a:ext>
                </a:extLst>
              </p14:cNvPr>
              <p14:cNvContentPartPr/>
              <p14:nvPr/>
            </p14:nvContentPartPr>
            <p14:xfrm>
              <a:off x="10538091" y="4680385"/>
              <a:ext cx="54000" cy="1720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5308415-A9FA-4CA9-B833-8D055131E56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520091" y="4644745"/>
                <a:ext cx="896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24A5EB4-0D97-4E90-BA91-21BD041FF669}"/>
                  </a:ext>
                </a:extLst>
              </p14:cNvPr>
              <p14:cNvContentPartPr/>
              <p14:nvPr/>
            </p14:nvContentPartPr>
            <p14:xfrm>
              <a:off x="10528731" y="4781185"/>
              <a:ext cx="277200" cy="1526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24A5EB4-0D97-4E90-BA91-21BD041FF66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510731" y="4745545"/>
                <a:ext cx="3128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0D3FD8F-DFD0-415F-8144-ADCB34FFFCC4}"/>
                  </a:ext>
                </a:extLst>
              </p14:cNvPr>
              <p14:cNvContentPartPr/>
              <p14:nvPr/>
            </p14:nvContentPartPr>
            <p14:xfrm>
              <a:off x="10664451" y="4984585"/>
              <a:ext cx="157320" cy="3484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0D3FD8F-DFD0-415F-8144-ADCB34FFFCC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646811" y="4948585"/>
                <a:ext cx="1929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0CA04AC-A363-4ABB-A9B6-B6CC37205B5A}"/>
                  </a:ext>
                </a:extLst>
              </p14:cNvPr>
              <p14:cNvContentPartPr/>
              <p14:nvPr/>
            </p14:nvContentPartPr>
            <p14:xfrm>
              <a:off x="10943811" y="4958305"/>
              <a:ext cx="165240" cy="1641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0CA04AC-A363-4ABB-A9B6-B6CC37205B5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925811" y="4922665"/>
                <a:ext cx="2008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636E26A-77DF-4F64-A68B-31862A27E51C}"/>
                  </a:ext>
                </a:extLst>
              </p14:cNvPr>
              <p14:cNvContentPartPr/>
              <p14:nvPr/>
            </p14:nvContentPartPr>
            <p14:xfrm>
              <a:off x="11116251" y="4433425"/>
              <a:ext cx="115200" cy="3081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636E26A-77DF-4F64-A68B-31862A27E51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098251" y="4397785"/>
                <a:ext cx="1508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2BDE03B-8234-4E2E-A3D7-D0364E0E195C}"/>
                  </a:ext>
                </a:extLst>
              </p14:cNvPr>
              <p14:cNvContentPartPr/>
              <p14:nvPr/>
            </p14:nvContentPartPr>
            <p14:xfrm>
              <a:off x="11296611" y="4523065"/>
              <a:ext cx="431280" cy="2376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2BDE03B-8234-4E2E-A3D7-D0364E0E195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278611" y="4487065"/>
                <a:ext cx="4669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17E985F-BA78-4927-A8D3-01496830B4C0}"/>
                  </a:ext>
                </a:extLst>
              </p14:cNvPr>
              <p14:cNvContentPartPr/>
              <p14:nvPr/>
            </p14:nvContentPartPr>
            <p14:xfrm>
              <a:off x="11660571" y="4345585"/>
              <a:ext cx="259200" cy="3045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17E985F-BA78-4927-A8D3-01496830B4C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642931" y="4309585"/>
                <a:ext cx="29484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73B5D82-51B9-40E3-92BF-CB55B1993785}"/>
                  </a:ext>
                </a:extLst>
              </p14:cNvPr>
              <p14:cNvContentPartPr/>
              <p14:nvPr/>
            </p14:nvContentPartPr>
            <p14:xfrm>
              <a:off x="11907891" y="4361425"/>
              <a:ext cx="134640" cy="806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73B5D82-51B9-40E3-92BF-CB55B199378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889891" y="4325425"/>
                <a:ext cx="1702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7AF9205-6786-4ED7-8FFA-56EA8939A7E0}"/>
                  </a:ext>
                </a:extLst>
              </p14:cNvPr>
              <p14:cNvContentPartPr/>
              <p14:nvPr/>
            </p14:nvContentPartPr>
            <p14:xfrm>
              <a:off x="11850651" y="4192225"/>
              <a:ext cx="117720" cy="914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7AF9205-6786-4ED7-8FFA-56EA8939A7E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1832651" y="4156585"/>
                <a:ext cx="153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9597E5A-8FA2-4DA6-9EC4-B7F31FC92D58}"/>
                  </a:ext>
                </a:extLst>
              </p14:cNvPr>
              <p14:cNvContentPartPr/>
              <p14:nvPr/>
            </p14:nvContentPartPr>
            <p14:xfrm>
              <a:off x="11968371" y="4082785"/>
              <a:ext cx="137520" cy="1515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9597E5A-8FA2-4DA6-9EC4-B7F31FC92D5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1950371" y="4046785"/>
                <a:ext cx="1731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274DE6F-58C6-4A12-9A9B-163964E4C139}"/>
                  </a:ext>
                </a:extLst>
              </p14:cNvPr>
              <p14:cNvContentPartPr/>
              <p14:nvPr/>
            </p14:nvContentPartPr>
            <p14:xfrm>
              <a:off x="12049731" y="4001065"/>
              <a:ext cx="268200" cy="1832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274DE6F-58C6-4A12-9A9B-163964E4C13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2031731" y="3965065"/>
                <a:ext cx="3038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6FE4CA1-6469-4C76-A716-C90F851FAA22}"/>
                  </a:ext>
                </a:extLst>
              </p14:cNvPr>
              <p14:cNvContentPartPr/>
              <p14:nvPr/>
            </p14:nvContentPartPr>
            <p14:xfrm>
              <a:off x="3367611" y="5766145"/>
              <a:ext cx="209160" cy="367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6FE4CA1-6469-4C76-A716-C90F851FAA22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349971" y="5730505"/>
                <a:ext cx="2448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68A241B-3113-4C7A-B425-02FC1F24423A}"/>
                  </a:ext>
                </a:extLst>
              </p14:cNvPr>
              <p14:cNvContentPartPr/>
              <p14:nvPr/>
            </p14:nvContentPartPr>
            <p14:xfrm>
              <a:off x="3376611" y="5914825"/>
              <a:ext cx="276120" cy="698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68A241B-3113-4C7A-B425-02FC1F24423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358611" y="5878825"/>
                <a:ext cx="31176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7AC57ED-4B38-405E-8C34-7643FECC648D}"/>
                  </a:ext>
                </a:extLst>
              </p14:cNvPr>
              <p14:cNvContentPartPr/>
              <p14:nvPr/>
            </p14:nvContentPartPr>
            <p14:xfrm>
              <a:off x="3691971" y="5649145"/>
              <a:ext cx="165600" cy="1994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7AC57ED-4B38-405E-8C34-7643FECC648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673971" y="5613145"/>
                <a:ext cx="2012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931A49F-FE4C-4AD4-9222-40C9C4863BA0}"/>
                  </a:ext>
                </a:extLst>
              </p14:cNvPr>
              <p14:cNvContentPartPr/>
              <p14:nvPr/>
            </p14:nvContentPartPr>
            <p14:xfrm>
              <a:off x="5332131" y="5067745"/>
              <a:ext cx="489600" cy="6620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931A49F-FE4C-4AD4-9222-40C9C4863BA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314131" y="5031745"/>
                <a:ext cx="52524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5215BB5-2DF3-4BA3-82B7-8DE67301EACF}"/>
                  </a:ext>
                </a:extLst>
              </p14:cNvPr>
              <p14:cNvContentPartPr/>
              <p14:nvPr/>
            </p14:nvContentPartPr>
            <p14:xfrm>
              <a:off x="5766651" y="5956585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5215BB5-2DF3-4BA3-82B7-8DE67301EAC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48651" y="5920945"/>
                <a:ext cx="360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0332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B563CE-9997-4E00-A6FC-E00D9C5C655D}"/>
                  </a:ext>
                </a:extLst>
              </p14:cNvPr>
              <p14:cNvContentPartPr/>
              <p14:nvPr/>
            </p14:nvContentPartPr>
            <p14:xfrm>
              <a:off x="186291" y="616185"/>
              <a:ext cx="544680" cy="106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B563CE-9997-4E00-A6FC-E00D9C5C65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651" y="580545"/>
                <a:ext cx="580320" cy="11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803F2A-92FF-428F-B290-99B19C3A2F9C}"/>
                  </a:ext>
                </a:extLst>
              </p14:cNvPr>
              <p14:cNvContentPartPr/>
              <p14:nvPr/>
            </p14:nvContentPartPr>
            <p14:xfrm>
              <a:off x="693171" y="805545"/>
              <a:ext cx="356760" cy="825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803F2A-92FF-428F-B290-99B19C3A2F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5531" y="769545"/>
                <a:ext cx="392400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E7D145-F2FF-46E1-A7BA-C9EA75AE7C33}"/>
                  </a:ext>
                </a:extLst>
              </p14:cNvPr>
              <p14:cNvContentPartPr/>
              <p14:nvPr/>
            </p14:nvContentPartPr>
            <p14:xfrm>
              <a:off x="1022931" y="1112985"/>
              <a:ext cx="470880" cy="574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E7D145-F2FF-46E1-A7BA-C9EA75AE7C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931" y="1077345"/>
                <a:ext cx="50652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BA9DCC8-B225-420F-BEC2-C9C35A0790D7}"/>
                  </a:ext>
                </a:extLst>
              </p14:cNvPr>
              <p14:cNvContentPartPr/>
              <p14:nvPr/>
            </p14:nvContentPartPr>
            <p14:xfrm>
              <a:off x="1067931" y="1140345"/>
              <a:ext cx="336960" cy="430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BA9DCC8-B225-420F-BEC2-C9C35A0790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9931" y="1104705"/>
                <a:ext cx="37260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5A2AD8-2F83-4213-9E84-46EA09F132BC}"/>
                  </a:ext>
                </a:extLst>
              </p14:cNvPr>
              <p14:cNvContentPartPr/>
              <p14:nvPr/>
            </p14:nvContentPartPr>
            <p14:xfrm>
              <a:off x="1502451" y="1275705"/>
              <a:ext cx="327960" cy="46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5A2AD8-2F83-4213-9E84-46EA09F132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4451" y="1239705"/>
                <a:ext cx="36360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703913-D046-4A20-A67E-5B48ED162580}"/>
                  </a:ext>
                </a:extLst>
              </p14:cNvPr>
              <p14:cNvContentPartPr/>
              <p14:nvPr/>
            </p14:nvContentPartPr>
            <p14:xfrm>
              <a:off x="1638171" y="1528425"/>
              <a:ext cx="408240" cy="65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703913-D046-4A20-A67E-5B48ED1625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20531" y="1492785"/>
                <a:ext cx="4438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DF56782-6A28-4892-A690-4C1E0188C475}"/>
                  </a:ext>
                </a:extLst>
              </p14:cNvPr>
              <p14:cNvContentPartPr/>
              <p14:nvPr/>
            </p14:nvContentPartPr>
            <p14:xfrm>
              <a:off x="2134251" y="1180305"/>
              <a:ext cx="348480" cy="286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DF56782-6A28-4892-A690-4C1E0188C4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6251" y="1144665"/>
                <a:ext cx="38412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AE5E3C6-CAD8-4D8D-92E0-F4A8E05A9268}"/>
                  </a:ext>
                </a:extLst>
              </p14:cNvPr>
              <p14:cNvContentPartPr/>
              <p14:nvPr/>
            </p14:nvContentPartPr>
            <p14:xfrm>
              <a:off x="2326491" y="678465"/>
              <a:ext cx="473760" cy="807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AE5E3C6-CAD8-4D8D-92E0-F4A8E05A926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08491" y="642825"/>
                <a:ext cx="509400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E571D6-A97F-4D85-9306-F407A983D5C5}"/>
                  </a:ext>
                </a:extLst>
              </p14:cNvPr>
              <p14:cNvContentPartPr/>
              <p14:nvPr/>
            </p14:nvContentPartPr>
            <p14:xfrm>
              <a:off x="3122811" y="1076625"/>
              <a:ext cx="607680" cy="36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E571D6-A97F-4D85-9306-F407A983D5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05171" y="1040625"/>
                <a:ext cx="643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ED380BA-450E-4E2D-9391-842B6E441014}"/>
                  </a:ext>
                </a:extLst>
              </p14:cNvPr>
              <p14:cNvContentPartPr/>
              <p14:nvPr/>
            </p14:nvContentPartPr>
            <p14:xfrm>
              <a:off x="3195531" y="1258785"/>
              <a:ext cx="423360" cy="27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ED380BA-450E-4E2D-9391-842B6E4410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77531" y="1222785"/>
                <a:ext cx="4590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9BDDE7F-E0E7-41C9-B150-0549DFB0892E}"/>
                  </a:ext>
                </a:extLst>
              </p14:cNvPr>
              <p14:cNvContentPartPr/>
              <p14:nvPr/>
            </p14:nvContentPartPr>
            <p14:xfrm>
              <a:off x="4588731" y="769185"/>
              <a:ext cx="610200" cy="509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9BDDE7F-E0E7-41C9-B150-0549DFB089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70731" y="733185"/>
                <a:ext cx="64584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82FFC1F-ED8D-4685-95E2-A9AD499D21AA}"/>
                  </a:ext>
                </a:extLst>
              </p14:cNvPr>
              <p14:cNvContentPartPr/>
              <p14:nvPr/>
            </p14:nvContentPartPr>
            <p14:xfrm>
              <a:off x="4354371" y="508545"/>
              <a:ext cx="373320" cy="124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82FFC1F-ED8D-4685-95E2-A9AD499D21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36731" y="472905"/>
                <a:ext cx="4089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3FC8AC4-B34A-4825-9C0A-4E2A23A52BBF}"/>
                  </a:ext>
                </a:extLst>
              </p14:cNvPr>
              <p14:cNvContentPartPr/>
              <p14:nvPr/>
            </p14:nvContentPartPr>
            <p14:xfrm>
              <a:off x="4805451" y="237105"/>
              <a:ext cx="410040" cy="3690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3FC8AC4-B34A-4825-9C0A-4E2A23A52BB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87451" y="201465"/>
                <a:ext cx="4456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43DE643-733A-4750-A45A-B9EF696E2085}"/>
                  </a:ext>
                </a:extLst>
              </p14:cNvPr>
              <p14:cNvContentPartPr/>
              <p14:nvPr/>
            </p14:nvContentPartPr>
            <p14:xfrm>
              <a:off x="5313771" y="144225"/>
              <a:ext cx="176760" cy="225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43DE643-733A-4750-A45A-B9EF696E208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96131" y="108585"/>
                <a:ext cx="2124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CEEB3A-EC2F-47C7-9AFE-6D3A279CBE70}"/>
                  </a:ext>
                </a:extLst>
              </p14:cNvPr>
              <p14:cNvContentPartPr/>
              <p14:nvPr/>
            </p14:nvContentPartPr>
            <p14:xfrm>
              <a:off x="5241771" y="180585"/>
              <a:ext cx="147240" cy="81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CEEB3A-EC2F-47C7-9AFE-6D3A279CBE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23771" y="144945"/>
                <a:ext cx="18288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F79B61-21CB-4C5D-9BCA-4F58BAB00B3C}"/>
                  </a:ext>
                </a:extLst>
              </p14:cNvPr>
              <p14:cNvContentPartPr/>
              <p14:nvPr/>
            </p14:nvContentPartPr>
            <p14:xfrm>
              <a:off x="5763051" y="1065105"/>
              <a:ext cx="3960" cy="212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F79B61-21CB-4C5D-9BCA-4F58BAB00B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45411" y="1029465"/>
                <a:ext cx="3960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18BA2AD-91CF-4A21-9B1E-AEAC4AF8D0BF}"/>
                  </a:ext>
                </a:extLst>
              </p14:cNvPr>
              <p14:cNvContentPartPr/>
              <p14:nvPr/>
            </p14:nvContentPartPr>
            <p14:xfrm>
              <a:off x="5636691" y="977625"/>
              <a:ext cx="148320" cy="214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18BA2AD-91CF-4A21-9B1E-AEAC4AF8D0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19051" y="941625"/>
                <a:ext cx="1839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0C5E841-1F3B-4B9A-950E-DB5A29596824}"/>
                  </a:ext>
                </a:extLst>
              </p14:cNvPr>
              <p14:cNvContentPartPr/>
              <p14:nvPr/>
            </p14:nvContentPartPr>
            <p14:xfrm>
              <a:off x="5630931" y="959265"/>
              <a:ext cx="203400" cy="139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0C5E841-1F3B-4B9A-950E-DB5A295968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12931" y="923625"/>
                <a:ext cx="2390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0505947-08E3-49D7-8C8C-C74FCA88CD2D}"/>
                  </a:ext>
                </a:extLst>
              </p14:cNvPr>
              <p14:cNvContentPartPr/>
              <p14:nvPr/>
            </p14:nvContentPartPr>
            <p14:xfrm>
              <a:off x="5540571" y="1004625"/>
              <a:ext cx="311760" cy="145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0505947-08E3-49D7-8C8C-C74FCA88CD2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22571" y="968625"/>
                <a:ext cx="3474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A49DCEA-482C-41D1-BD46-069F43BE0E08}"/>
                  </a:ext>
                </a:extLst>
              </p14:cNvPr>
              <p14:cNvContentPartPr/>
              <p14:nvPr/>
            </p14:nvContentPartPr>
            <p14:xfrm>
              <a:off x="5800131" y="986625"/>
              <a:ext cx="40320" cy="67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A49DCEA-482C-41D1-BD46-069F43BE0E0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82491" y="950625"/>
                <a:ext cx="759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E3E80A2-743A-4516-AD05-CB2AC84A51E0}"/>
                  </a:ext>
                </a:extLst>
              </p14:cNvPr>
              <p14:cNvContentPartPr/>
              <p14:nvPr/>
            </p14:nvContentPartPr>
            <p14:xfrm>
              <a:off x="6342651" y="652905"/>
              <a:ext cx="408240" cy="344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E3E80A2-743A-4516-AD05-CB2AC84A51E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24651" y="616905"/>
                <a:ext cx="4438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287620F-BADB-4622-90DC-9724A4883665}"/>
                  </a:ext>
                </a:extLst>
              </p14:cNvPr>
              <p14:cNvContentPartPr/>
              <p14:nvPr/>
            </p14:nvContentPartPr>
            <p14:xfrm>
              <a:off x="6862131" y="591345"/>
              <a:ext cx="231840" cy="291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287620F-BADB-4622-90DC-9724A488366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44491" y="555345"/>
                <a:ext cx="2674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E8C8B5-67C8-4380-8402-DE132C3BECDD}"/>
                  </a:ext>
                </a:extLst>
              </p14:cNvPr>
              <p14:cNvContentPartPr/>
              <p14:nvPr/>
            </p14:nvContentPartPr>
            <p14:xfrm>
              <a:off x="6816771" y="625905"/>
              <a:ext cx="259920" cy="107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E8C8B5-67C8-4380-8402-DE132C3BECD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99131" y="590265"/>
                <a:ext cx="2955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0A28052-0C0F-4617-9D1C-EFC0C363FCCD}"/>
                  </a:ext>
                </a:extLst>
              </p14:cNvPr>
              <p14:cNvContentPartPr/>
              <p14:nvPr/>
            </p14:nvContentPartPr>
            <p14:xfrm>
              <a:off x="7034211" y="515745"/>
              <a:ext cx="310320" cy="354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0A28052-0C0F-4617-9D1C-EFC0C363FCC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16211" y="479745"/>
                <a:ext cx="3459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86DFD48-9905-4914-8634-5A03CEDA2B67}"/>
                  </a:ext>
                </a:extLst>
              </p14:cNvPr>
              <p14:cNvContentPartPr/>
              <p14:nvPr/>
            </p14:nvContentPartPr>
            <p14:xfrm>
              <a:off x="5981211" y="709065"/>
              <a:ext cx="120960" cy="440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86DFD48-9905-4914-8634-5A03CEDA2B6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63211" y="673425"/>
                <a:ext cx="1566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5235EF-FEEE-4AB8-B6E3-AF8A36CB1B20}"/>
                  </a:ext>
                </a:extLst>
              </p14:cNvPr>
              <p14:cNvContentPartPr/>
              <p14:nvPr/>
            </p14:nvContentPartPr>
            <p14:xfrm>
              <a:off x="7006851" y="4905"/>
              <a:ext cx="394920" cy="401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5235EF-FEEE-4AB8-B6E3-AF8A36CB1B2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89211" y="-31095"/>
                <a:ext cx="4305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32711A-6ABA-478C-B325-2584925D2107}"/>
                  </a:ext>
                </a:extLst>
              </p14:cNvPr>
              <p14:cNvContentPartPr/>
              <p14:nvPr/>
            </p14:nvContentPartPr>
            <p14:xfrm>
              <a:off x="4242771" y="1086184"/>
              <a:ext cx="3670200" cy="390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32711A-6ABA-478C-B325-2584925D210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25131" y="1050544"/>
                <a:ext cx="37058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339A339-9301-42B9-A178-6218EEDAA7C1}"/>
                  </a:ext>
                </a:extLst>
              </p14:cNvPr>
              <p14:cNvContentPartPr/>
              <p14:nvPr/>
            </p14:nvContentPartPr>
            <p14:xfrm>
              <a:off x="5250771" y="1578664"/>
              <a:ext cx="458640" cy="344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339A339-9301-42B9-A178-6218EEDAA7C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32771" y="1543024"/>
                <a:ext cx="4942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189A92D-F626-4117-B998-42AA84582784}"/>
                  </a:ext>
                </a:extLst>
              </p14:cNvPr>
              <p14:cNvContentPartPr/>
              <p14:nvPr/>
            </p14:nvContentPartPr>
            <p14:xfrm>
              <a:off x="5875371" y="1466344"/>
              <a:ext cx="41400" cy="287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189A92D-F626-4117-B998-42AA8458278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57371" y="1430704"/>
                <a:ext cx="770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C43DD06-A88D-4386-93B1-9549D88E8DE3}"/>
                  </a:ext>
                </a:extLst>
              </p14:cNvPr>
              <p14:cNvContentPartPr/>
              <p14:nvPr/>
            </p14:nvContentPartPr>
            <p14:xfrm>
              <a:off x="5929371" y="1891864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C43DD06-A88D-4386-93B1-9549D88E8DE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11731" y="185586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AF91358-DB2D-4C1E-80D4-09B712B1A54F}"/>
                  </a:ext>
                </a:extLst>
              </p14:cNvPr>
              <p14:cNvContentPartPr/>
              <p14:nvPr/>
            </p14:nvContentPartPr>
            <p14:xfrm>
              <a:off x="2688291" y="3596824"/>
              <a:ext cx="1044720" cy="1695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AF91358-DB2D-4C1E-80D4-09B712B1A54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70651" y="3560824"/>
                <a:ext cx="10803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EB99BF9-E49D-44C5-9F5D-68AC48275875}"/>
                  </a:ext>
                </a:extLst>
              </p14:cNvPr>
              <p14:cNvContentPartPr/>
              <p14:nvPr/>
            </p14:nvContentPartPr>
            <p14:xfrm>
              <a:off x="2869731" y="4030984"/>
              <a:ext cx="524520" cy="522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EB99BF9-E49D-44C5-9F5D-68AC4827587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52091" y="3994984"/>
                <a:ext cx="5601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CA9A7BD-63B2-48AD-833A-D746671EC568}"/>
                  </a:ext>
                </a:extLst>
              </p14:cNvPr>
              <p14:cNvContentPartPr/>
              <p14:nvPr/>
            </p14:nvContentPartPr>
            <p14:xfrm>
              <a:off x="4236651" y="3187504"/>
              <a:ext cx="518400" cy="6328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CA9A7BD-63B2-48AD-833A-D746671EC56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19011" y="3151504"/>
                <a:ext cx="55404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3AF1364-F1C7-4B1B-B220-7CE1B37A42E5}"/>
                  </a:ext>
                </a:extLst>
              </p14:cNvPr>
              <p14:cNvContentPartPr/>
              <p14:nvPr/>
            </p14:nvContentPartPr>
            <p14:xfrm>
              <a:off x="4969971" y="3503584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3AF1364-F1C7-4B1B-B220-7CE1B37A42E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52331" y="34675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1E910C-669C-487E-B5D8-57815BFDD39E}"/>
                  </a:ext>
                </a:extLst>
              </p14:cNvPr>
              <p14:cNvContentPartPr/>
              <p14:nvPr/>
            </p14:nvContentPartPr>
            <p14:xfrm>
              <a:off x="5132691" y="2858824"/>
              <a:ext cx="463680" cy="691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1E910C-669C-487E-B5D8-57815BFDD39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114691" y="2823184"/>
                <a:ext cx="49932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9711A8E-284A-49BE-ADCB-37C577C4AF4F}"/>
                  </a:ext>
                </a:extLst>
              </p14:cNvPr>
              <p14:cNvContentPartPr/>
              <p14:nvPr/>
            </p14:nvContentPartPr>
            <p14:xfrm>
              <a:off x="5766651" y="2987344"/>
              <a:ext cx="141120" cy="4798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9711A8E-284A-49BE-ADCB-37C577C4AF4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748651" y="2951704"/>
                <a:ext cx="17676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DE71F90-C5D1-4D90-AD65-C748DE12FEFC}"/>
                  </a:ext>
                </a:extLst>
              </p14:cNvPr>
              <p14:cNvContentPartPr/>
              <p14:nvPr/>
            </p14:nvContentPartPr>
            <p14:xfrm>
              <a:off x="6002451" y="2785024"/>
              <a:ext cx="467640" cy="579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DE71F90-C5D1-4D90-AD65-C748DE12FEF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984811" y="2749024"/>
                <a:ext cx="50328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23D4CC4-8A55-4573-8F4F-36497AD42A70}"/>
                  </a:ext>
                </a:extLst>
              </p14:cNvPr>
              <p14:cNvContentPartPr/>
              <p14:nvPr/>
            </p14:nvContentPartPr>
            <p14:xfrm>
              <a:off x="6336891" y="2552824"/>
              <a:ext cx="451800" cy="8978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23D4CC4-8A55-4573-8F4F-36497AD42A70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319251" y="2517184"/>
                <a:ext cx="487440" cy="9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272331B-6D9B-4C9A-ABF4-B77442E1C161}"/>
                  </a:ext>
                </a:extLst>
              </p14:cNvPr>
              <p14:cNvContentPartPr/>
              <p14:nvPr/>
            </p14:nvContentPartPr>
            <p14:xfrm>
              <a:off x="4064571" y="3023704"/>
              <a:ext cx="235800" cy="911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272331B-6D9B-4C9A-ABF4-B77442E1C16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046571" y="2987704"/>
                <a:ext cx="271440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634DFD7-2970-434E-8B2D-FE24EDE8A278}"/>
                  </a:ext>
                </a:extLst>
              </p14:cNvPr>
              <p14:cNvContentPartPr/>
              <p14:nvPr/>
            </p14:nvContentPartPr>
            <p14:xfrm>
              <a:off x="6219171" y="2294704"/>
              <a:ext cx="306360" cy="104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634DFD7-2970-434E-8B2D-FE24EDE8A27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201531" y="2259064"/>
                <a:ext cx="3420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CDE803B-62DE-45E7-8081-3D66C34A2FF6}"/>
                  </a:ext>
                </a:extLst>
              </p14:cNvPr>
              <p14:cNvContentPartPr/>
              <p14:nvPr/>
            </p14:nvContentPartPr>
            <p14:xfrm>
              <a:off x="6654051" y="1906624"/>
              <a:ext cx="402840" cy="417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CDE803B-62DE-45E7-8081-3D66C34A2FF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636051" y="1870624"/>
                <a:ext cx="43848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3BABB32-DAE2-4BFA-A781-BC848BEFCE93}"/>
                  </a:ext>
                </a:extLst>
              </p14:cNvPr>
              <p14:cNvContentPartPr/>
              <p14:nvPr/>
            </p14:nvContentPartPr>
            <p14:xfrm>
              <a:off x="6997131" y="1792144"/>
              <a:ext cx="226080" cy="257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3BABB32-DAE2-4BFA-A781-BC848BEFCE9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979491" y="1756504"/>
                <a:ext cx="2617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4EDA42-D798-4E8A-9900-6CE71F48596E}"/>
                  </a:ext>
                </a:extLst>
              </p14:cNvPr>
              <p14:cNvContentPartPr/>
              <p14:nvPr/>
            </p14:nvContentPartPr>
            <p14:xfrm>
              <a:off x="7367931" y="1737784"/>
              <a:ext cx="164520" cy="263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4EDA42-D798-4E8A-9900-6CE71F48596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7350291" y="1701784"/>
                <a:ext cx="2001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CED40BF-A2ED-4D51-9FCD-0A9ADA503618}"/>
                  </a:ext>
                </a:extLst>
              </p14:cNvPr>
              <p14:cNvContentPartPr/>
              <p14:nvPr/>
            </p14:nvContentPartPr>
            <p14:xfrm>
              <a:off x="7360011" y="1765144"/>
              <a:ext cx="212040" cy="2077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CED40BF-A2ED-4D51-9FCD-0A9ADA50361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342371" y="1729504"/>
                <a:ext cx="2476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01A3FE9-67BB-49F8-8430-69E025CECA61}"/>
                  </a:ext>
                </a:extLst>
              </p14:cNvPr>
              <p14:cNvContentPartPr/>
              <p14:nvPr/>
            </p14:nvContentPartPr>
            <p14:xfrm>
              <a:off x="7297011" y="1797184"/>
              <a:ext cx="215280" cy="76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01A3FE9-67BB-49F8-8430-69E025CECA6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79011" y="1761184"/>
                <a:ext cx="2509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193A3CD-6995-491E-A1CB-72F1EC21BFAB}"/>
                  </a:ext>
                </a:extLst>
              </p14:cNvPr>
              <p14:cNvContentPartPr/>
              <p14:nvPr/>
            </p14:nvContentPartPr>
            <p14:xfrm>
              <a:off x="7451811" y="1611064"/>
              <a:ext cx="81720" cy="263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193A3CD-6995-491E-A1CB-72F1EC21BFA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433811" y="1575424"/>
                <a:ext cx="1173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9295F71-5E75-43AC-8EA1-6A8CF3F2A597}"/>
                  </a:ext>
                </a:extLst>
              </p14:cNvPr>
              <p14:cNvContentPartPr/>
              <p14:nvPr/>
            </p14:nvContentPartPr>
            <p14:xfrm>
              <a:off x="7704171" y="1502704"/>
              <a:ext cx="153000" cy="185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9295F71-5E75-43AC-8EA1-6A8CF3F2A59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686171" y="1466704"/>
                <a:ext cx="1886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E99099-41C1-4C29-80FE-D567AE7120F2}"/>
                  </a:ext>
                </a:extLst>
              </p14:cNvPr>
              <p14:cNvContentPartPr/>
              <p14:nvPr/>
            </p14:nvContentPartPr>
            <p14:xfrm>
              <a:off x="7685811" y="1653904"/>
              <a:ext cx="385560" cy="1479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E99099-41C1-4C29-80FE-D567AE7120F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668171" y="1618264"/>
                <a:ext cx="4212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0212801-78BB-45BF-BBDC-82DB12733273}"/>
                  </a:ext>
                </a:extLst>
              </p14:cNvPr>
              <p14:cNvContentPartPr/>
              <p14:nvPr/>
            </p14:nvContentPartPr>
            <p14:xfrm>
              <a:off x="7903251" y="1893304"/>
              <a:ext cx="250560" cy="269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0212801-78BB-45BF-BBDC-82DB1273327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885251" y="1857304"/>
                <a:ext cx="2862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391013A-13CB-407D-A7CE-DED4C4F288DD}"/>
                  </a:ext>
                </a:extLst>
              </p14:cNvPr>
              <p14:cNvContentPartPr/>
              <p14:nvPr/>
            </p14:nvContentPartPr>
            <p14:xfrm>
              <a:off x="8358291" y="1765144"/>
              <a:ext cx="264240" cy="170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391013A-13CB-407D-A7CE-DED4C4F288D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340651" y="1729504"/>
                <a:ext cx="299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C80D235-3C95-4519-9FEC-BE6519CFA3EB}"/>
                  </a:ext>
                </a:extLst>
              </p14:cNvPr>
              <p14:cNvContentPartPr/>
              <p14:nvPr/>
            </p14:nvContentPartPr>
            <p14:xfrm>
              <a:off x="7268931" y="2643184"/>
              <a:ext cx="372240" cy="531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C80D235-3C95-4519-9FEC-BE6519CFA3E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250931" y="2607184"/>
                <a:ext cx="4078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F78B2E7-BAFE-4F51-8F08-72C175369CC9}"/>
                  </a:ext>
                </a:extLst>
              </p14:cNvPr>
              <p14:cNvContentPartPr/>
              <p14:nvPr/>
            </p14:nvContentPartPr>
            <p14:xfrm>
              <a:off x="7233291" y="2634184"/>
              <a:ext cx="466200" cy="3272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F78B2E7-BAFE-4F51-8F08-72C175369CC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215291" y="2598544"/>
                <a:ext cx="5018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0EA92CC-7C17-4C0F-AB08-641147169D2B}"/>
                  </a:ext>
                </a:extLst>
              </p14:cNvPr>
              <p14:cNvContentPartPr/>
              <p14:nvPr/>
            </p14:nvContentPartPr>
            <p14:xfrm>
              <a:off x="7197291" y="2828944"/>
              <a:ext cx="460080" cy="131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0EA92CC-7C17-4C0F-AB08-641147169D2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179291" y="2792944"/>
                <a:ext cx="4957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ECBCAD4-32E0-44EC-8FDB-55E108C00EFD}"/>
                  </a:ext>
                </a:extLst>
              </p14:cNvPr>
              <p14:cNvContentPartPr/>
              <p14:nvPr/>
            </p14:nvContentPartPr>
            <p14:xfrm>
              <a:off x="7514091" y="2598184"/>
              <a:ext cx="250200" cy="4255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ECBCAD4-32E0-44EC-8FDB-55E108C00EF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496451" y="2562184"/>
                <a:ext cx="28584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DAE9C6D-5292-43D7-9750-3D0AF5A5D900}"/>
                  </a:ext>
                </a:extLst>
              </p14:cNvPr>
              <p14:cNvContentPartPr/>
              <p14:nvPr/>
            </p14:nvContentPartPr>
            <p14:xfrm>
              <a:off x="8604891" y="2236024"/>
              <a:ext cx="556560" cy="656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DAE9C6D-5292-43D7-9750-3D0AF5A5D90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586891" y="2200024"/>
                <a:ext cx="592200" cy="7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737CE15-AC33-4D49-9E91-AF2721B8563E}"/>
                  </a:ext>
                </a:extLst>
              </p14:cNvPr>
              <p14:cNvContentPartPr/>
              <p14:nvPr/>
            </p14:nvContentPartPr>
            <p14:xfrm>
              <a:off x="8989731" y="2288944"/>
              <a:ext cx="417240" cy="452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737CE15-AC33-4D49-9E91-AF2721B8563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971731" y="2253304"/>
                <a:ext cx="45288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D6B406E-CA72-40C0-8E37-FA891A8871B7}"/>
                  </a:ext>
                </a:extLst>
              </p14:cNvPr>
              <p14:cNvContentPartPr/>
              <p14:nvPr/>
            </p14:nvContentPartPr>
            <p14:xfrm>
              <a:off x="9621891" y="2281024"/>
              <a:ext cx="312120" cy="2642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D6B406E-CA72-40C0-8E37-FA891A8871B7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604251" y="2245384"/>
                <a:ext cx="34776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F9E05F2-5F5F-4BDB-9A1B-5CD45B137D4B}"/>
                  </a:ext>
                </a:extLst>
              </p14:cNvPr>
              <p14:cNvContentPartPr/>
              <p14:nvPr/>
            </p14:nvContentPartPr>
            <p14:xfrm>
              <a:off x="10214811" y="2154664"/>
              <a:ext cx="214920" cy="393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F9E05F2-5F5F-4BDB-9A1B-5CD45B137D4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196811" y="2118664"/>
                <a:ext cx="2505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F6DA028-799A-48C8-B4DA-AEAC41C48199}"/>
                  </a:ext>
                </a:extLst>
              </p14:cNvPr>
              <p14:cNvContentPartPr/>
              <p14:nvPr/>
            </p14:nvContentPartPr>
            <p14:xfrm>
              <a:off x="10094211" y="2218024"/>
              <a:ext cx="439920" cy="265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F6DA028-799A-48C8-B4DA-AEAC41C4819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076211" y="2182024"/>
                <a:ext cx="4755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ED5B1F1-F6F8-4652-9257-7B8FEC328607}"/>
                  </a:ext>
                </a:extLst>
              </p14:cNvPr>
              <p14:cNvContentPartPr/>
              <p14:nvPr/>
            </p14:nvContentPartPr>
            <p14:xfrm>
              <a:off x="10121571" y="2213704"/>
              <a:ext cx="248760" cy="313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ED5B1F1-F6F8-4652-9257-7B8FEC32860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103571" y="2178064"/>
                <a:ext cx="28440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28FFE3B-016E-4453-88E8-1F2951027D4B}"/>
                  </a:ext>
                </a:extLst>
              </p14:cNvPr>
              <p14:cNvContentPartPr/>
              <p14:nvPr/>
            </p14:nvContentPartPr>
            <p14:xfrm>
              <a:off x="10184931" y="2063944"/>
              <a:ext cx="319680" cy="4791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28FFE3B-016E-4453-88E8-1F2951027D4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166931" y="2027944"/>
                <a:ext cx="3553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A662985-B66F-4516-BB12-85B4B450A600}"/>
                  </a:ext>
                </a:extLst>
              </p14:cNvPr>
              <p14:cNvContentPartPr/>
              <p14:nvPr/>
            </p14:nvContentPartPr>
            <p14:xfrm>
              <a:off x="10664451" y="1917424"/>
              <a:ext cx="181800" cy="2484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A662985-B66F-4516-BB12-85B4B450A60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646811" y="1881424"/>
                <a:ext cx="2174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B8177AA-7E5E-4465-8B99-2AFD51BCFCB7}"/>
                  </a:ext>
                </a:extLst>
              </p14:cNvPr>
              <p14:cNvContentPartPr/>
              <p14:nvPr/>
            </p14:nvContentPartPr>
            <p14:xfrm>
              <a:off x="10700811" y="2166904"/>
              <a:ext cx="390960" cy="1508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B8177AA-7E5E-4465-8B99-2AFD51BCFCB7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683171" y="2130904"/>
                <a:ext cx="4266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26D21C5-29EC-448D-B75B-6D889F49C1C0}"/>
                  </a:ext>
                </a:extLst>
              </p14:cNvPr>
              <p14:cNvContentPartPr/>
              <p14:nvPr/>
            </p14:nvContentPartPr>
            <p14:xfrm>
              <a:off x="10836531" y="2424664"/>
              <a:ext cx="316080" cy="379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26D21C5-29EC-448D-B75B-6D889F49C1C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818891" y="2389024"/>
                <a:ext cx="3517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1E44EB3-607D-45C9-890F-C943162E0EA8}"/>
                  </a:ext>
                </a:extLst>
              </p14:cNvPr>
              <p14:cNvContentPartPr/>
              <p14:nvPr/>
            </p14:nvContentPartPr>
            <p14:xfrm>
              <a:off x="11239371" y="2389024"/>
              <a:ext cx="295920" cy="2199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1E44EB3-607D-45C9-890F-C943162E0EA8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1221731" y="2353384"/>
                <a:ext cx="3315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FA0854A-3AE7-4F19-BF2B-25B38E5C51FD}"/>
                  </a:ext>
                </a:extLst>
              </p14:cNvPr>
              <p14:cNvContentPartPr/>
              <p14:nvPr/>
            </p14:nvContentPartPr>
            <p14:xfrm>
              <a:off x="11135331" y="1683784"/>
              <a:ext cx="668880" cy="8776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FA0854A-3AE7-4F19-BF2B-25B38E5C51F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1117691" y="1647784"/>
                <a:ext cx="70452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2EF3F5A-BEF2-4840-A2CB-4A2D0BB38E8C}"/>
                  </a:ext>
                </a:extLst>
              </p14:cNvPr>
              <p14:cNvContentPartPr/>
              <p14:nvPr/>
            </p14:nvContentPartPr>
            <p14:xfrm>
              <a:off x="11088891" y="1140184"/>
              <a:ext cx="320760" cy="472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2EF3F5A-BEF2-4840-A2CB-4A2D0BB38E8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1070891" y="1104544"/>
                <a:ext cx="35640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1C4BFAB-1485-4BA0-AA5B-8C04A9CC8FA5}"/>
                  </a:ext>
                </a:extLst>
              </p14:cNvPr>
              <p14:cNvContentPartPr/>
              <p14:nvPr/>
            </p14:nvContentPartPr>
            <p14:xfrm>
              <a:off x="4227651" y="2361304"/>
              <a:ext cx="7725240" cy="1902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1C4BFAB-1485-4BA0-AA5B-8C04A9CC8FA5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209651" y="2325304"/>
                <a:ext cx="7760880" cy="19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BA4B64E-494A-41F6-BCF2-39277DFD6659}"/>
                  </a:ext>
                </a:extLst>
              </p14:cNvPr>
              <p14:cNvContentPartPr/>
              <p14:nvPr/>
            </p14:nvContentPartPr>
            <p14:xfrm>
              <a:off x="7666371" y="3528064"/>
              <a:ext cx="446760" cy="4618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BA4B64E-494A-41F6-BCF2-39277DFD6659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648731" y="3492424"/>
                <a:ext cx="48240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2DB4AAA-1B73-42B6-A78A-A6D464C36112}"/>
                  </a:ext>
                </a:extLst>
              </p14:cNvPr>
              <p14:cNvContentPartPr/>
              <p14:nvPr/>
            </p14:nvContentPartPr>
            <p14:xfrm>
              <a:off x="8255331" y="3500704"/>
              <a:ext cx="173160" cy="3488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2DB4AAA-1B73-42B6-A78A-A6D464C36112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237691" y="3465064"/>
                <a:ext cx="2088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0271891-DD0C-4285-ADE4-5435D401CF9F}"/>
                  </a:ext>
                </a:extLst>
              </p14:cNvPr>
              <p14:cNvContentPartPr/>
              <p14:nvPr/>
            </p14:nvContentPartPr>
            <p14:xfrm>
              <a:off x="8546211" y="4082824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0271891-DD0C-4285-ADE4-5435D401CF9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28211" y="40468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454A502-63FC-4643-A7CE-DB530499E1B8}"/>
                  </a:ext>
                </a:extLst>
              </p14:cNvPr>
              <p14:cNvContentPartPr/>
              <p14:nvPr/>
            </p14:nvContentPartPr>
            <p14:xfrm>
              <a:off x="9069651" y="479584"/>
              <a:ext cx="300600" cy="516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454A502-63FC-4643-A7CE-DB530499E1B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052011" y="443584"/>
                <a:ext cx="3362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CE1BB4A-3813-4002-81EA-878B95C47E11}"/>
                  </a:ext>
                </a:extLst>
              </p14:cNvPr>
              <p14:cNvContentPartPr/>
              <p14:nvPr/>
            </p14:nvContentPartPr>
            <p14:xfrm>
              <a:off x="9523611" y="461584"/>
              <a:ext cx="151920" cy="3088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CE1BB4A-3813-4002-81EA-878B95C47E1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505971" y="425584"/>
                <a:ext cx="1875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AEE07E5-AAAD-4058-80C4-01251F63E817}"/>
                  </a:ext>
                </a:extLst>
              </p14:cNvPr>
              <p14:cNvContentPartPr/>
              <p14:nvPr/>
            </p14:nvContentPartPr>
            <p14:xfrm>
              <a:off x="9732051" y="968104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AEE07E5-AAAD-4058-80C4-01251F63E8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714411" y="93246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1E45BD2-457B-4785-8573-DDFD72B7E4CD}"/>
                  </a:ext>
                </a:extLst>
              </p14:cNvPr>
              <p14:cNvContentPartPr/>
              <p14:nvPr/>
            </p14:nvContentPartPr>
            <p14:xfrm>
              <a:off x="10012851" y="357184"/>
              <a:ext cx="462240" cy="2854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1E45BD2-457B-4785-8573-DDFD72B7E4C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9994851" y="321544"/>
                <a:ext cx="49788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020495F-FD91-49A9-B16C-57783527EC84}"/>
                  </a:ext>
                </a:extLst>
              </p14:cNvPr>
              <p14:cNvContentPartPr/>
              <p14:nvPr/>
            </p14:nvContentPartPr>
            <p14:xfrm>
              <a:off x="10057851" y="691624"/>
              <a:ext cx="398520" cy="1864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020495F-FD91-49A9-B16C-57783527EC84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040211" y="655984"/>
                <a:ext cx="4341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9D6830E-B263-48B0-AC34-E5792FC14D6F}"/>
                  </a:ext>
                </a:extLst>
              </p14:cNvPr>
              <p14:cNvContentPartPr/>
              <p14:nvPr/>
            </p14:nvContentPartPr>
            <p14:xfrm>
              <a:off x="10682811" y="316504"/>
              <a:ext cx="109800" cy="200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9D6830E-B263-48B0-AC34-E5792FC14D6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664811" y="280504"/>
                <a:ext cx="1454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51E70DB-B721-4EDA-A7C1-EBEDC4930508}"/>
                  </a:ext>
                </a:extLst>
              </p14:cNvPr>
              <p14:cNvContentPartPr/>
              <p14:nvPr/>
            </p14:nvContentPartPr>
            <p14:xfrm>
              <a:off x="8526771" y="72064"/>
              <a:ext cx="2467800" cy="14050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51E70DB-B721-4EDA-A7C1-EBEDC4930508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508771" y="36064"/>
                <a:ext cx="2503440" cy="14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55D8CD3-8695-4434-B9C0-B71BBDF928F8}"/>
                  </a:ext>
                </a:extLst>
              </p14:cNvPr>
              <p14:cNvContentPartPr/>
              <p14:nvPr/>
            </p14:nvContentPartPr>
            <p14:xfrm>
              <a:off x="3050811" y="5697784"/>
              <a:ext cx="825840" cy="4222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55D8CD3-8695-4434-B9C0-B71BBDF928F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3032811" y="5662144"/>
                <a:ext cx="86148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D4165EF-F741-401A-B6C6-A4323679D79B}"/>
                  </a:ext>
                </a:extLst>
              </p14:cNvPr>
              <p14:cNvContentPartPr/>
              <p14:nvPr/>
            </p14:nvContentPartPr>
            <p14:xfrm>
              <a:off x="3304251" y="6073984"/>
              <a:ext cx="456120" cy="1998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D4165EF-F741-401A-B6C6-A4323679D79B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286611" y="6038344"/>
                <a:ext cx="4917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CF910F4-DDF3-4EFC-B39E-3BE23D4144E4}"/>
                  </a:ext>
                </a:extLst>
              </p14:cNvPr>
              <p14:cNvContentPartPr/>
              <p14:nvPr/>
            </p14:nvContentPartPr>
            <p14:xfrm>
              <a:off x="8177571" y="1668664"/>
              <a:ext cx="468360" cy="7754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CF910F4-DDF3-4EFC-B39E-3BE23D4144E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159931" y="1632664"/>
                <a:ext cx="504000" cy="8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72BA028-0DB6-485C-A7DD-E5212A058CA2}"/>
                  </a:ext>
                </a:extLst>
              </p14:cNvPr>
              <p14:cNvContentPartPr/>
              <p14:nvPr/>
            </p14:nvContentPartPr>
            <p14:xfrm>
              <a:off x="7042131" y="1556704"/>
              <a:ext cx="182880" cy="7718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72BA028-0DB6-485C-A7DD-E5212A058CA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024131" y="1521064"/>
                <a:ext cx="21852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BAF799C-D1FC-44A7-8091-B216A0EBEAA4}"/>
                  </a:ext>
                </a:extLst>
              </p14:cNvPr>
              <p14:cNvContentPartPr/>
              <p14:nvPr/>
            </p14:nvContentPartPr>
            <p14:xfrm>
              <a:off x="4463091" y="5009824"/>
              <a:ext cx="630000" cy="4737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BAF799C-D1FC-44A7-8091-B216A0EBEAA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445091" y="4974184"/>
                <a:ext cx="66564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FC8C556-98F6-4B03-BF79-6960A3364DF6}"/>
                  </a:ext>
                </a:extLst>
              </p14:cNvPr>
              <p14:cNvContentPartPr/>
              <p14:nvPr/>
            </p14:nvContentPartPr>
            <p14:xfrm>
              <a:off x="5332131" y="5105944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FC8C556-98F6-4B03-BF79-6960A3364DF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14131" y="506994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4CD0E21-28F5-4E0D-B0EB-3C9866D3E727}"/>
                  </a:ext>
                </a:extLst>
              </p14:cNvPr>
              <p14:cNvContentPartPr/>
              <p14:nvPr/>
            </p14:nvContentPartPr>
            <p14:xfrm>
              <a:off x="5398731" y="4687624"/>
              <a:ext cx="440280" cy="4914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4CD0E21-28F5-4E0D-B0EB-3C9866D3E72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380731" y="4651984"/>
                <a:ext cx="47592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C51E3D3-6B1B-4194-8022-7CDE5C8F5B67}"/>
                  </a:ext>
                </a:extLst>
              </p14:cNvPr>
              <p14:cNvContentPartPr/>
              <p14:nvPr/>
            </p14:nvContentPartPr>
            <p14:xfrm>
              <a:off x="5848011" y="4616704"/>
              <a:ext cx="197640" cy="3114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C51E3D3-6B1B-4194-8022-7CDE5C8F5B6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830371" y="4581064"/>
                <a:ext cx="2332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D289A24-4E73-424A-B08E-F67F7650D882}"/>
                  </a:ext>
                </a:extLst>
              </p14:cNvPr>
              <p14:cNvContentPartPr/>
              <p14:nvPr/>
            </p14:nvContentPartPr>
            <p14:xfrm>
              <a:off x="6225651" y="4362544"/>
              <a:ext cx="380520" cy="7282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D289A24-4E73-424A-B08E-F67F7650D88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208011" y="4326904"/>
                <a:ext cx="41616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C03C659-0C38-45C8-8BAB-49DC13F32318}"/>
                  </a:ext>
                </a:extLst>
              </p14:cNvPr>
              <p14:cNvContentPartPr/>
              <p14:nvPr/>
            </p14:nvContentPartPr>
            <p14:xfrm>
              <a:off x="6563691" y="4327264"/>
              <a:ext cx="417240" cy="563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C03C659-0C38-45C8-8BAB-49DC13F3231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545691" y="4291624"/>
                <a:ext cx="45288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48C7CBD-622D-4EDD-B3FA-FF54E1897410}"/>
                  </a:ext>
                </a:extLst>
              </p14:cNvPr>
              <p14:cNvContentPartPr/>
              <p14:nvPr/>
            </p14:nvContentPartPr>
            <p14:xfrm>
              <a:off x="4290651" y="4942864"/>
              <a:ext cx="239760" cy="7232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48C7CBD-622D-4EDD-B3FA-FF54E189741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273011" y="4907224"/>
                <a:ext cx="275400" cy="7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AE5873C-ED2F-4086-A6E5-F12AD4A447A8}"/>
                  </a:ext>
                </a:extLst>
              </p14:cNvPr>
              <p14:cNvContentPartPr/>
              <p14:nvPr/>
            </p14:nvContentPartPr>
            <p14:xfrm>
              <a:off x="6246531" y="4099744"/>
              <a:ext cx="235800" cy="100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AE5873C-ED2F-4086-A6E5-F12AD4A447A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228891" y="4064104"/>
                <a:ext cx="27144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698DE77-8FE6-4A7D-979A-440C23A20E77}"/>
                  </a:ext>
                </a:extLst>
              </p14:cNvPr>
              <p14:cNvContentPartPr/>
              <p14:nvPr/>
            </p14:nvContentPartPr>
            <p14:xfrm>
              <a:off x="6617691" y="3910744"/>
              <a:ext cx="114480" cy="1908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698DE77-8FE6-4A7D-979A-440C23A20E7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599691" y="3874744"/>
                <a:ext cx="150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B4373B2-085C-42F0-AAD3-5342316ADCF7}"/>
                  </a:ext>
                </a:extLst>
              </p14:cNvPr>
              <p14:cNvContentPartPr/>
              <p14:nvPr/>
            </p14:nvContentPartPr>
            <p14:xfrm>
              <a:off x="7528491" y="4473784"/>
              <a:ext cx="160200" cy="4147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B4373B2-085C-42F0-AAD3-5342316ADCF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510851" y="4437784"/>
                <a:ext cx="19584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92DD84F-2022-46A0-B835-A63FABDADBDF}"/>
                  </a:ext>
                </a:extLst>
              </p14:cNvPr>
              <p14:cNvContentPartPr/>
              <p14:nvPr/>
            </p14:nvContentPartPr>
            <p14:xfrm>
              <a:off x="7369011" y="4417624"/>
              <a:ext cx="561960" cy="3571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92DD84F-2022-46A0-B835-A63FABDADBD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351371" y="4381984"/>
                <a:ext cx="59760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06EFED3-6A62-4524-AD7E-57A56F89DD5D}"/>
                  </a:ext>
                </a:extLst>
              </p14:cNvPr>
              <p14:cNvContentPartPr/>
              <p14:nvPr/>
            </p14:nvContentPartPr>
            <p14:xfrm>
              <a:off x="7450371" y="4599784"/>
              <a:ext cx="303120" cy="117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06EFED3-6A62-4524-AD7E-57A56F89DD5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432731" y="4563784"/>
                <a:ext cx="3387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22A7ABF-B4B8-4ED0-907F-3B14D444FE44}"/>
                  </a:ext>
                </a:extLst>
              </p14:cNvPr>
              <p14:cNvContentPartPr/>
              <p14:nvPr/>
            </p14:nvContentPartPr>
            <p14:xfrm>
              <a:off x="7486731" y="4318264"/>
              <a:ext cx="415080" cy="4136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22A7ABF-B4B8-4ED0-907F-3B14D444FE4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469091" y="4282264"/>
                <a:ext cx="45072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0DDB2B4-A30A-4705-87AD-47983233383D}"/>
                  </a:ext>
                </a:extLst>
              </p14:cNvPr>
              <p14:cNvContentPartPr/>
              <p14:nvPr/>
            </p14:nvContentPartPr>
            <p14:xfrm>
              <a:off x="8363691" y="4318264"/>
              <a:ext cx="335520" cy="359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0DDB2B4-A30A-4705-87AD-47983233383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345691" y="4282264"/>
                <a:ext cx="3711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22F15AA-2526-4B48-95E5-0576A3DBE32B}"/>
                  </a:ext>
                </a:extLst>
              </p14:cNvPr>
              <p14:cNvContentPartPr/>
              <p14:nvPr/>
            </p14:nvContentPartPr>
            <p14:xfrm>
              <a:off x="9156771" y="2193544"/>
              <a:ext cx="657000" cy="6120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22F15AA-2526-4B48-95E5-0576A3DBE32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138771" y="2157544"/>
                <a:ext cx="69264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460670F-1A25-45E6-B15D-306B20A2E9E8}"/>
                  </a:ext>
                </a:extLst>
              </p14:cNvPr>
              <p14:cNvContentPartPr/>
              <p14:nvPr/>
            </p14:nvContentPartPr>
            <p14:xfrm>
              <a:off x="10952451" y="2136304"/>
              <a:ext cx="500040" cy="5432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460670F-1A25-45E6-B15D-306B20A2E9E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934811" y="2100664"/>
                <a:ext cx="53568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E542DDE-FDE6-4C91-AC56-EEBA933A5D96}"/>
                  </a:ext>
                </a:extLst>
              </p14:cNvPr>
              <p14:cNvContentPartPr/>
              <p14:nvPr/>
            </p14:nvContentPartPr>
            <p14:xfrm>
              <a:off x="8818011" y="4160944"/>
              <a:ext cx="179640" cy="2620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E542DDE-FDE6-4C91-AC56-EEBA933A5D9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800011" y="4124944"/>
                <a:ext cx="2152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6E4C4A4-8BED-4DD0-905A-45B17B15177A}"/>
                  </a:ext>
                </a:extLst>
              </p14:cNvPr>
              <p14:cNvContentPartPr/>
              <p14:nvPr/>
            </p14:nvContentPartPr>
            <p14:xfrm>
              <a:off x="9197811" y="3997504"/>
              <a:ext cx="249120" cy="4276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6E4C4A4-8BED-4DD0-905A-45B17B15177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80171" y="3961504"/>
                <a:ext cx="28476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491A324-A545-4931-B3FD-BC3C7C801DE7}"/>
                  </a:ext>
                </a:extLst>
              </p14:cNvPr>
              <p14:cNvContentPartPr/>
              <p14:nvPr/>
            </p14:nvContentPartPr>
            <p14:xfrm>
              <a:off x="9197091" y="3590704"/>
              <a:ext cx="219600" cy="1584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491A324-A545-4931-B3FD-BC3C7C801DE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179451" y="3555064"/>
                <a:ext cx="2552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7D65C58-88BA-46AD-A943-A6584F78B210}"/>
                  </a:ext>
                </a:extLst>
              </p14:cNvPr>
              <p14:cNvContentPartPr/>
              <p14:nvPr/>
            </p14:nvContentPartPr>
            <p14:xfrm>
              <a:off x="4390731" y="4360024"/>
              <a:ext cx="5382000" cy="15156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7D65C58-88BA-46AD-A943-A6584F78B21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373091" y="4324384"/>
                <a:ext cx="5417640" cy="15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E6136AF-9E8C-4A77-99A7-7FBF44B34827}"/>
                  </a:ext>
                </a:extLst>
              </p14:cNvPr>
              <p14:cNvContentPartPr/>
              <p14:nvPr/>
            </p14:nvContentPartPr>
            <p14:xfrm>
              <a:off x="6908211" y="5470984"/>
              <a:ext cx="179640" cy="3049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E6136AF-9E8C-4A77-99A7-7FBF44B3482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890571" y="5435344"/>
                <a:ext cx="215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22A826C-FF74-4481-AADD-CFD63BFEC1D9}"/>
                  </a:ext>
                </a:extLst>
              </p14:cNvPr>
              <p14:cNvContentPartPr/>
              <p14:nvPr/>
            </p14:nvContentPartPr>
            <p14:xfrm>
              <a:off x="9822771" y="4024504"/>
              <a:ext cx="286920" cy="1040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22A826C-FF74-4481-AADD-CFD63BFEC1D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805131" y="3988504"/>
                <a:ext cx="3225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BDD8857-7AFF-471C-9558-E451585AF4EC}"/>
                  </a:ext>
                </a:extLst>
              </p14:cNvPr>
              <p14:cNvContentPartPr/>
              <p14:nvPr/>
            </p14:nvContentPartPr>
            <p14:xfrm>
              <a:off x="9931131" y="4230424"/>
              <a:ext cx="316440" cy="882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BDD8857-7AFF-471C-9558-E451585AF4E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913491" y="4194424"/>
                <a:ext cx="3520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E9E55D9-E7D3-4FF2-8E33-108CA9887BDC}"/>
                  </a:ext>
                </a:extLst>
              </p14:cNvPr>
              <p14:cNvContentPartPr/>
              <p14:nvPr/>
            </p14:nvContentPartPr>
            <p14:xfrm>
              <a:off x="10569771" y="3612664"/>
              <a:ext cx="393840" cy="3711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E9E55D9-E7D3-4FF2-8E33-108CA9887BD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552131" y="3576664"/>
                <a:ext cx="4294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4075FB5-4894-4407-AABD-5B0F74AD82C6}"/>
                  </a:ext>
                </a:extLst>
              </p14:cNvPr>
              <p14:cNvContentPartPr/>
              <p14:nvPr/>
            </p14:nvContentPartPr>
            <p14:xfrm>
              <a:off x="11071971" y="3702664"/>
              <a:ext cx="360" cy="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4075FB5-4894-4407-AABD-5B0F74AD82C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054331" y="366666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E240BAC-F56D-447D-B967-110F86141B08}"/>
                  </a:ext>
                </a:extLst>
              </p14:cNvPr>
              <p14:cNvContentPartPr/>
              <p14:nvPr/>
            </p14:nvContentPartPr>
            <p14:xfrm>
              <a:off x="11097891" y="3309544"/>
              <a:ext cx="360000" cy="306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E240BAC-F56D-447D-B967-110F86141B08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1079891" y="3273904"/>
                <a:ext cx="3956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54655F3-AB87-451B-84D1-4704F6083C6F}"/>
                  </a:ext>
                </a:extLst>
              </p14:cNvPr>
              <p14:cNvContentPartPr/>
              <p14:nvPr/>
            </p14:nvContentPartPr>
            <p14:xfrm>
              <a:off x="11488491" y="3268144"/>
              <a:ext cx="203760" cy="3697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54655F3-AB87-451B-84D1-4704F6083C6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11470851" y="3232144"/>
                <a:ext cx="23940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AD9CD6E-3CB1-4E15-B720-0BDC0B3B60A1}"/>
                  </a:ext>
                </a:extLst>
              </p14:cNvPr>
              <p14:cNvContentPartPr/>
              <p14:nvPr/>
            </p14:nvContentPartPr>
            <p14:xfrm>
              <a:off x="11621691" y="3047824"/>
              <a:ext cx="328320" cy="4496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AD9CD6E-3CB1-4E15-B720-0BDC0B3B60A1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1604051" y="3012184"/>
                <a:ext cx="36396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12DF892-9BBB-4551-8D0B-687C42E83036}"/>
                  </a:ext>
                </a:extLst>
              </p14:cNvPr>
              <p14:cNvContentPartPr/>
              <p14:nvPr/>
            </p14:nvContentPartPr>
            <p14:xfrm>
              <a:off x="11814291" y="2941984"/>
              <a:ext cx="434160" cy="6361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12DF892-9BBB-4551-8D0B-687C42E8303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1796651" y="2905984"/>
                <a:ext cx="46980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34B0112-1EBB-4677-BD2B-652C9636856A}"/>
                  </a:ext>
                </a:extLst>
              </p14:cNvPr>
              <p14:cNvContentPartPr/>
              <p14:nvPr/>
            </p14:nvContentPartPr>
            <p14:xfrm>
              <a:off x="10438371" y="3566584"/>
              <a:ext cx="137520" cy="5382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34B0112-1EBB-4677-BD2B-652C9636856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0420731" y="3530944"/>
                <a:ext cx="17316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1B8D7A1-EB71-4B21-B334-A784FE63CD40}"/>
                  </a:ext>
                </a:extLst>
              </p14:cNvPr>
              <p14:cNvContentPartPr/>
              <p14:nvPr/>
            </p14:nvContentPartPr>
            <p14:xfrm>
              <a:off x="11452131" y="2784664"/>
              <a:ext cx="209520" cy="759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1B8D7A1-EB71-4B21-B334-A784FE63CD40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1434491" y="2749024"/>
                <a:ext cx="2451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09AD825-2CA5-41DC-ADB1-99DC678EE44D}"/>
                  </a:ext>
                </a:extLst>
              </p14:cNvPr>
              <p14:cNvContentPartPr/>
              <p14:nvPr/>
            </p14:nvContentPartPr>
            <p14:xfrm>
              <a:off x="11832291" y="2697544"/>
              <a:ext cx="146880" cy="1735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09AD825-2CA5-41DC-ADB1-99DC678EE44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1814651" y="2661904"/>
                <a:ext cx="1825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043340A-D800-4330-8224-CE784AA25D5B}"/>
                  </a:ext>
                </a:extLst>
              </p14:cNvPr>
              <p14:cNvContentPartPr/>
              <p14:nvPr/>
            </p14:nvContentPartPr>
            <p14:xfrm>
              <a:off x="7278651" y="6207184"/>
              <a:ext cx="460800" cy="1666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043340A-D800-4330-8224-CE784AA25D5B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261011" y="6171184"/>
                <a:ext cx="4964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A901E8F-3ABE-48C8-848D-CD9DF1841F5E}"/>
                  </a:ext>
                </a:extLst>
              </p14:cNvPr>
              <p14:cNvContentPartPr/>
              <p14:nvPr/>
            </p14:nvContentPartPr>
            <p14:xfrm>
              <a:off x="7457931" y="6347584"/>
              <a:ext cx="346320" cy="1620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A901E8F-3ABE-48C8-848D-CD9DF1841F5E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7440291" y="6311944"/>
                <a:ext cx="3819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ACB746B-90DE-4FA0-BF7A-7237F0A2AF3A}"/>
                  </a:ext>
                </a:extLst>
              </p14:cNvPr>
              <p14:cNvContentPartPr/>
              <p14:nvPr/>
            </p14:nvContentPartPr>
            <p14:xfrm>
              <a:off x="8500851" y="5331304"/>
              <a:ext cx="198000" cy="2847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ACB746B-90DE-4FA0-BF7A-7237F0A2AF3A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8483211" y="5295304"/>
                <a:ext cx="23364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7BE196D-BA50-4DDE-9C46-06A1648B0857}"/>
                  </a:ext>
                </a:extLst>
              </p14:cNvPr>
              <p14:cNvContentPartPr/>
              <p14:nvPr/>
            </p14:nvContentPartPr>
            <p14:xfrm>
              <a:off x="8184051" y="5115664"/>
              <a:ext cx="1537560" cy="8146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7BE196D-BA50-4DDE-9C46-06A1648B0857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166411" y="5079664"/>
                <a:ext cx="1573200" cy="8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FBEF1DF-5118-45CB-85E2-6C2BE86A9A04}"/>
                  </a:ext>
                </a:extLst>
              </p14:cNvPr>
              <p14:cNvContentPartPr/>
              <p14:nvPr/>
            </p14:nvContentPartPr>
            <p14:xfrm>
              <a:off x="8797851" y="6009904"/>
              <a:ext cx="549720" cy="6040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FBEF1DF-5118-45CB-85E2-6C2BE86A9A04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780211" y="5974264"/>
                <a:ext cx="58536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43BA6D2-390E-4167-B865-911A8C98050D}"/>
                  </a:ext>
                </a:extLst>
              </p14:cNvPr>
              <p14:cNvContentPartPr/>
              <p14:nvPr/>
            </p14:nvContentPartPr>
            <p14:xfrm>
              <a:off x="9415251" y="6083344"/>
              <a:ext cx="3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43BA6D2-390E-4167-B865-911A8C98050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97611" y="604770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1F3E6DB-1DD3-44A2-9F69-E2D204548B02}"/>
                  </a:ext>
                </a:extLst>
              </p14:cNvPr>
              <p14:cNvContentPartPr/>
              <p14:nvPr/>
            </p14:nvContentPartPr>
            <p14:xfrm>
              <a:off x="9417771" y="5736304"/>
              <a:ext cx="521640" cy="506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1F3E6DB-1DD3-44A2-9F69-E2D204548B02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399771" y="5700304"/>
                <a:ext cx="55728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9A92FF3-C355-41DE-99E4-537F0CCC0A4A}"/>
                  </a:ext>
                </a:extLst>
              </p14:cNvPr>
              <p14:cNvContentPartPr/>
              <p14:nvPr/>
            </p14:nvContentPartPr>
            <p14:xfrm>
              <a:off x="9868131" y="5730544"/>
              <a:ext cx="239760" cy="3430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9A92FF3-C355-41DE-99E4-537F0CCC0A4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850131" y="5694904"/>
                <a:ext cx="27540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A3442E0-3D5D-4123-9C52-44BB6BC17D23}"/>
                  </a:ext>
                </a:extLst>
              </p14:cNvPr>
              <p14:cNvContentPartPr/>
              <p14:nvPr/>
            </p14:nvContentPartPr>
            <p14:xfrm>
              <a:off x="9958851" y="5440744"/>
              <a:ext cx="491040" cy="3985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A3442E0-3D5D-4123-9C52-44BB6BC17D2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941211" y="5405104"/>
                <a:ext cx="52668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9A859E3-98F5-451F-A76F-7B80DC3F929B}"/>
                  </a:ext>
                </a:extLst>
              </p14:cNvPr>
              <p14:cNvContentPartPr/>
              <p14:nvPr/>
            </p14:nvContentPartPr>
            <p14:xfrm>
              <a:off x="10067211" y="5277304"/>
              <a:ext cx="664200" cy="6386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9A859E3-98F5-451F-A76F-7B80DC3F929B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049211" y="5241304"/>
                <a:ext cx="69984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B55FE80-02B4-41B7-8726-4CBC7F7BA27A}"/>
                  </a:ext>
                </a:extLst>
              </p14:cNvPr>
              <p14:cNvContentPartPr/>
              <p14:nvPr/>
            </p14:nvContentPartPr>
            <p14:xfrm>
              <a:off x="8571771" y="6174064"/>
              <a:ext cx="63720" cy="4838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B55FE80-02B4-41B7-8726-4CBC7F7BA27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553771" y="6138424"/>
                <a:ext cx="9936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7C212ED-243F-43ED-87A8-C48B76810EBB}"/>
                  </a:ext>
                </a:extLst>
              </p14:cNvPr>
              <p14:cNvContentPartPr/>
              <p14:nvPr/>
            </p14:nvContentPartPr>
            <p14:xfrm>
              <a:off x="9561051" y="4671424"/>
              <a:ext cx="805320" cy="449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7C212ED-243F-43ED-87A8-C48B76810EB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543051" y="4635424"/>
                <a:ext cx="84096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7DFFA83-54F4-413C-9007-14F5622468BD}"/>
                  </a:ext>
                </a:extLst>
              </p14:cNvPr>
              <p14:cNvContentPartPr/>
              <p14:nvPr/>
            </p14:nvContentPartPr>
            <p14:xfrm>
              <a:off x="248571" y="3481984"/>
              <a:ext cx="470160" cy="6134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7DFFA83-54F4-413C-9007-14F5622468B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30571" y="3446344"/>
                <a:ext cx="50580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5F8895F-E076-491D-8493-492CB0A64FDD}"/>
                  </a:ext>
                </a:extLst>
              </p14:cNvPr>
              <p14:cNvContentPartPr/>
              <p14:nvPr/>
            </p14:nvContentPartPr>
            <p14:xfrm>
              <a:off x="443331" y="3177424"/>
              <a:ext cx="446400" cy="6465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5F8895F-E076-491D-8493-492CB0A64FD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425691" y="3141424"/>
                <a:ext cx="48204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6D02234-C0E0-4670-82DB-46381D4D3F36}"/>
                  </a:ext>
                </a:extLst>
              </p14:cNvPr>
              <p14:cNvContentPartPr/>
              <p14:nvPr/>
            </p14:nvContentPartPr>
            <p14:xfrm>
              <a:off x="72171" y="3693304"/>
              <a:ext cx="298440" cy="7099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6D02234-C0E0-4670-82DB-46381D4D3F36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4171" y="3657664"/>
                <a:ext cx="334080" cy="7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0138A3C-80F1-4793-B148-E06E604846FA}"/>
                  </a:ext>
                </a:extLst>
              </p14:cNvPr>
              <p14:cNvContentPartPr/>
              <p14:nvPr/>
            </p14:nvContentPartPr>
            <p14:xfrm>
              <a:off x="316251" y="2831464"/>
              <a:ext cx="176040" cy="2012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0138A3C-80F1-4793-B148-E06E604846F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98611" y="2795824"/>
                <a:ext cx="2116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DEDEE18-F93B-46E8-A2C0-4D8FD760E9BA}"/>
                  </a:ext>
                </a:extLst>
              </p14:cNvPr>
              <p14:cNvContentPartPr/>
              <p14:nvPr/>
            </p14:nvContentPartPr>
            <p14:xfrm>
              <a:off x="425331" y="2561824"/>
              <a:ext cx="569880" cy="3942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DEDEE18-F93B-46E8-A2C0-4D8FD760E9B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407331" y="2525824"/>
                <a:ext cx="60552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E31399D-98F3-496B-B903-872A6E7996C0}"/>
                  </a:ext>
                </a:extLst>
              </p14:cNvPr>
              <p14:cNvContentPartPr/>
              <p14:nvPr/>
            </p14:nvContentPartPr>
            <p14:xfrm>
              <a:off x="1125891" y="3150424"/>
              <a:ext cx="860760" cy="12344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E31399D-98F3-496B-B903-872A6E7996C0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08251" y="3114424"/>
                <a:ext cx="896400" cy="13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F88EB75-DD9D-41CB-9C6C-2A31793F62BB}"/>
                  </a:ext>
                </a:extLst>
              </p14:cNvPr>
              <p14:cNvContentPartPr/>
              <p14:nvPr/>
            </p14:nvContentPartPr>
            <p14:xfrm>
              <a:off x="10483731" y="4446064"/>
              <a:ext cx="200520" cy="1440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F88EB75-DD9D-41CB-9C6C-2A31793F62BB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465731" y="4410424"/>
                <a:ext cx="2361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CF1EDCF-ADF5-49A9-A263-29A9CCFF3EE5}"/>
                  </a:ext>
                </a:extLst>
              </p14:cNvPr>
              <p14:cNvContentPartPr/>
              <p14:nvPr/>
            </p14:nvContentPartPr>
            <p14:xfrm>
              <a:off x="10556091" y="4652344"/>
              <a:ext cx="182160" cy="1274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CF1EDCF-ADF5-49A9-A263-29A9CCFF3EE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538451" y="4616704"/>
                <a:ext cx="21780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660CB50F-7630-47FA-805F-7CE1E20A0E43}"/>
                  </a:ext>
                </a:extLst>
              </p14:cNvPr>
              <p14:cNvContentPartPr/>
              <p14:nvPr/>
            </p14:nvContentPartPr>
            <p14:xfrm>
              <a:off x="10907811" y="4241584"/>
              <a:ext cx="163800" cy="3150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660CB50F-7630-47FA-805F-7CE1E20A0E43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889811" y="4205944"/>
                <a:ext cx="19944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F8E9780-35FA-4512-9529-2CA29733EAE6}"/>
                  </a:ext>
                </a:extLst>
              </p14:cNvPr>
              <p14:cNvContentPartPr/>
              <p14:nvPr/>
            </p14:nvContentPartPr>
            <p14:xfrm>
              <a:off x="11208051" y="4327264"/>
              <a:ext cx="360" cy="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F8E9780-35FA-4512-9529-2CA29733EAE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190051" y="429162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A59C2DA-5AC8-409E-A59F-92B5D5CA776A}"/>
                  </a:ext>
                </a:extLst>
              </p14:cNvPr>
              <p14:cNvContentPartPr/>
              <p14:nvPr/>
            </p14:nvContentPartPr>
            <p14:xfrm>
              <a:off x="11280051" y="4108384"/>
              <a:ext cx="248040" cy="3052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A59C2DA-5AC8-409E-A59F-92B5D5CA776A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1262411" y="4072384"/>
                <a:ext cx="2836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7E2DB1C-C7C4-477B-A805-FEBB8A4EFC4B}"/>
                  </a:ext>
                </a:extLst>
              </p14:cNvPr>
              <p14:cNvContentPartPr/>
              <p14:nvPr/>
            </p14:nvContentPartPr>
            <p14:xfrm>
              <a:off x="11530971" y="3838384"/>
              <a:ext cx="207000" cy="3542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7E2DB1C-C7C4-477B-A805-FEBB8A4EFC4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1512971" y="3802744"/>
                <a:ext cx="24264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BD2F9E3-3F5F-4401-BB51-3EC1F31D1A01}"/>
                  </a:ext>
                </a:extLst>
              </p14:cNvPr>
              <p14:cNvContentPartPr/>
              <p14:nvPr/>
            </p14:nvContentPartPr>
            <p14:xfrm>
              <a:off x="11700531" y="3799864"/>
              <a:ext cx="410040" cy="3852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BD2F9E3-3F5F-4401-BB51-3EC1F31D1A01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1682891" y="3764224"/>
                <a:ext cx="44568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9825A53-40DB-4638-9F49-08F746E40716}"/>
                  </a:ext>
                </a:extLst>
              </p14:cNvPr>
              <p14:cNvContentPartPr/>
              <p14:nvPr/>
            </p14:nvContentPartPr>
            <p14:xfrm>
              <a:off x="12004371" y="4051864"/>
              <a:ext cx="150120" cy="1400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9825A53-40DB-4638-9F49-08F746E4071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1986731" y="4015864"/>
                <a:ext cx="1857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16DB41D-9C52-4DDC-A92D-15AEB93F7A27}"/>
                  </a:ext>
                </a:extLst>
              </p14:cNvPr>
              <p14:cNvContentPartPr/>
              <p14:nvPr/>
            </p14:nvContentPartPr>
            <p14:xfrm>
              <a:off x="11026971" y="4539304"/>
              <a:ext cx="1308600" cy="9608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16DB41D-9C52-4DDC-A92D-15AEB93F7A27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1008971" y="4503304"/>
                <a:ext cx="1344240" cy="10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517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B9BC5A-65E8-421F-B20E-19AFD967456A}"/>
                  </a:ext>
                </a:extLst>
              </p14:cNvPr>
              <p14:cNvContentPartPr/>
              <p14:nvPr/>
            </p14:nvContentPartPr>
            <p14:xfrm>
              <a:off x="406251" y="167265"/>
              <a:ext cx="763200" cy="643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B9BC5A-65E8-421F-B20E-19AFD96745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611" y="131625"/>
                <a:ext cx="79884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2491A9-0817-4EF9-B28B-4A41DB8237A4}"/>
                  </a:ext>
                </a:extLst>
              </p14:cNvPr>
              <p14:cNvContentPartPr/>
              <p14:nvPr/>
            </p14:nvContentPartPr>
            <p14:xfrm>
              <a:off x="742131" y="532305"/>
              <a:ext cx="488520" cy="461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2491A9-0817-4EF9-B28B-4A41DB8237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131" y="496305"/>
                <a:ext cx="5241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4A06233-6544-4E50-8218-97FAB01FC137}"/>
                  </a:ext>
                </a:extLst>
              </p14:cNvPr>
              <p14:cNvContentPartPr/>
              <p14:nvPr/>
            </p14:nvContentPartPr>
            <p14:xfrm>
              <a:off x="1357731" y="551025"/>
              <a:ext cx="5760" cy="19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4A06233-6544-4E50-8218-97FAB01FC1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9731" y="515385"/>
                <a:ext cx="414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AF6B57A-1893-4F7C-9862-A65666254C10}"/>
                  </a:ext>
                </a:extLst>
              </p14:cNvPr>
              <p14:cNvContentPartPr/>
              <p14:nvPr/>
            </p14:nvContentPartPr>
            <p14:xfrm>
              <a:off x="1421091" y="76918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AF6B57A-1893-4F7C-9862-A65666254C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3091" y="73354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A962F7-8ABD-485D-9B40-AB8C4F12A104}"/>
                  </a:ext>
                </a:extLst>
              </p14:cNvPr>
              <p14:cNvContentPartPr/>
              <p14:nvPr/>
            </p14:nvContentPartPr>
            <p14:xfrm>
              <a:off x="1371051" y="972585"/>
              <a:ext cx="266400" cy="8370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A962F7-8ABD-485D-9B40-AB8C4F12A1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53051" y="936945"/>
                <a:ext cx="30204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EA0BE0-9F82-4C25-B928-DF7BC5D988FB}"/>
                  </a:ext>
                </a:extLst>
              </p14:cNvPr>
              <p14:cNvContentPartPr/>
              <p14:nvPr/>
            </p14:nvContentPartPr>
            <p14:xfrm>
              <a:off x="2128491" y="696825"/>
              <a:ext cx="80280" cy="722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EA0BE0-9F82-4C25-B928-DF7BC5D988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10851" y="660825"/>
                <a:ext cx="115920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D70BD5E-8C85-4AE2-ABA7-F00BB222AAA8}"/>
                  </a:ext>
                </a:extLst>
              </p14:cNvPr>
              <p14:cNvContentPartPr/>
              <p14:nvPr/>
            </p14:nvContentPartPr>
            <p14:xfrm>
              <a:off x="2566971" y="769185"/>
              <a:ext cx="248760" cy="624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D70BD5E-8C85-4AE2-ABA7-F00BB222AA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48971" y="733545"/>
                <a:ext cx="28440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60C766-F893-4FEA-A788-801B45A7B97D}"/>
                  </a:ext>
                </a:extLst>
              </p14:cNvPr>
              <p14:cNvContentPartPr/>
              <p14:nvPr/>
            </p14:nvContentPartPr>
            <p14:xfrm>
              <a:off x="2498571" y="995265"/>
              <a:ext cx="277200" cy="270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60C766-F893-4FEA-A788-801B45A7B9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0571" y="959625"/>
                <a:ext cx="3128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9E2114B-A10B-48A8-965F-22A91B252485}"/>
                  </a:ext>
                </a:extLst>
              </p14:cNvPr>
              <p14:cNvContentPartPr/>
              <p14:nvPr/>
            </p14:nvContentPartPr>
            <p14:xfrm>
              <a:off x="2969451" y="645705"/>
              <a:ext cx="504000" cy="618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9E2114B-A10B-48A8-965F-22A91B2524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1451" y="609705"/>
                <a:ext cx="53964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B6899EB-A8EE-4438-B9E7-14AC1A57702A}"/>
                  </a:ext>
                </a:extLst>
              </p14:cNvPr>
              <p14:cNvContentPartPr/>
              <p14:nvPr/>
            </p14:nvContentPartPr>
            <p14:xfrm>
              <a:off x="2942091" y="1017225"/>
              <a:ext cx="281520" cy="87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B6899EB-A8EE-4438-B9E7-14AC1A5770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4091" y="981225"/>
                <a:ext cx="317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2547E1-8958-4EE8-BBA5-7256FF8373B2}"/>
                  </a:ext>
                </a:extLst>
              </p14:cNvPr>
              <p14:cNvContentPartPr/>
              <p14:nvPr/>
            </p14:nvContentPartPr>
            <p14:xfrm>
              <a:off x="2996451" y="1176345"/>
              <a:ext cx="190440" cy="54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2547E1-8958-4EE8-BBA5-7256FF8373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78451" y="1140705"/>
                <a:ext cx="2260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7D97F26-4F50-4DEB-9AC9-C2CF37C7FD81}"/>
                  </a:ext>
                </a:extLst>
              </p14:cNvPr>
              <p14:cNvContentPartPr/>
              <p14:nvPr/>
            </p14:nvContentPartPr>
            <p14:xfrm>
              <a:off x="3793131" y="848385"/>
              <a:ext cx="679320" cy="83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7D97F26-4F50-4DEB-9AC9-C2CF37C7FD8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5131" y="812745"/>
                <a:ext cx="7149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0953967-46A6-49D9-B57A-315E3CFAF805}"/>
                  </a:ext>
                </a:extLst>
              </p14:cNvPr>
              <p14:cNvContentPartPr/>
              <p14:nvPr/>
            </p14:nvContentPartPr>
            <p14:xfrm>
              <a:off x="3811131" y="1275345"/>
              <a:ext cx="849240" cy="100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0953967-46A6-49D9-B57A-315E3CFAF80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93131" y="1239345"/>
                <a:ext cx="8848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3B5AD33-CA2F-42A8-BF49-F5C604EAD369}"/>
                  </a:ext>
                </a:extLst>
              </p14:cNvPr>
              <p14:cNvContentPartPr/>
              <p14:nvPr/>
            </p14:nvContentPartPr>
            <p14:xfrm>
              <a:off x="5130891" y="618705"/>
              <a:ext cx="689040" cy="560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3B5AD33-CA2F-42A8-BF49-F5C604EAD3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12891" y="583065"/>
                <a:ext cx="7246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FD86936-C11A-45D4-914F-587545C384C2}"/>
                  </a:ext>
                </a:extLst>
              </p14:cNvPr>
              <p14:cNvContentPartPr/>
              <p14:nvPr/>
            </p14:nvContentPartPr>
            <p14:xfrm>
              <a:off x="4932171" y="406665"/>
              <a:ext cx="290880" cy="82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FD86936-C11A-45D4-914F-587545C384C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14171" y="370665"/>
                <a:ext cx="3265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A23F069-0E65-4AC4-BA5D-CD0DDBBAA909}"/>
                  </a:ext>
                </a:extLst>
              </p14:cNvPr>
              <p14:cNvContentPartPr/>
              <p14:nvPr/>
            </p14:nvContentPartPr>
            <p14:xfrm>
              <a:off x="5422851" y="171585"/>
              <a:ext cx="245520" cy="137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A23F069-0E65-4AC4-BA5D-CD0DDBBAA9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04851" y="135945"/>
                <a:ext cx="28116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82DE166-79E4-4349-B777-6F44223F90AC}"/>
                  </a:ext>
                </a:extLst>
              </p14:cNvPr>
              <p14:cNvContentPartPr/>
              <p14:nvPr/>
            </p14:nvContentPartPr>
            <p14:xfrm>
              <a:off x="5518611" y="243945"/>
              <a:ext cx="58680" cy="122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82DE166-79E4-4349-B777-6F44223F90A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00611" y="208305"/>
                <a:ext cx="943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029BB49-CF20-4FE8-89B4-0769452C5450}"/>
                  </a:ext>
                </a:extLst>
              </p14:cNvPr>
              <p14:cNvContentPartPr/>
              <p14:nvPr/>
            </p14:nvContentPartPr>
            <p14:xfrm>
              <a:off x="5775651" y="99225"/>
              <a:ext cx="149040" cy="287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029BB49-CF20-4FE8-89B4-0769452C54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58011" y="63225"/>
                <a:ext cx="1846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9963989-5D40-4184-9EA8-24BC96545289}"/>
                  </a:ext>
                </a:extLst>
              </p14:cNvPr>
              <p14:cNvContentPartPr/>
              <p14:nvPr/>
            </p14:nvContentPartPr>
            <p14:xfrm>
              <a:off x="5658291" y="104625"/>
              <a:ext cx="231120" cy="112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9963989-5D40-4184-9EA8-24BC9654528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40291" y="68625"/>
                <a:ext cx="26676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25C4CDA-18CA-4ACF-AFC3-8DC38E93C537}"/>
                  </a:ext>
                </a:extLst>
              </p14:cNvPr>
              <p14:cNvContentPartPr/>
              <p14:nvPr/>
            </p14:nvContentPartPr>
            <p14:xfrm>
              <a:off x="6038811" y="826065"/>
              <a:ext cx="250920" cy="203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25C4CDA-18CA-4ACF-AFC3-8DC38E93C53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20811" y="790065"/>
                <a:ext cx="28656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295582C-40BC-480A-B61C-319F4F046FC0}"/>
                  </a:ext>
                </a:extLst>
              </p14:cNvPr>
              <p14:cNvContentPartPr/>
              <p14:nvPr/>
            </p14:nvContentPartPr>
            <p14:xfrm>
              <a:off x="7283331" y="479385"/>
              <a:ext cx="401760" cy="389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295582C-40BC-480A-B61C-319F4F046FC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65331" y="443385"/>
                <a:ext cx="4374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1D10904-5642-4F9D-8066-DE30C18EA4B1}"/>
                  </a:ext>
                </a:extLst>
              </p14:cNvPr>
              <p14:cNvContentPartPr/>
              <p14:nvPr/>
            </p14:nvContentPartPr>
            <p14:xfrm>
              <a:off x="7867611" y="379665"/>
              <a:ext cx="117000" cy="490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1D10904-5642-4F9D-8066-DE30C18EA4B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49971" y="344025"/>
                <a:ext cx="15264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3479CB5-FA30-4C58-AE8D-EE24CE2C0C82}"/>
                  </a:ext>
                </a:extLst>
              </p14:cNvPr>
              <p14:cNvContentPartPr/>
              <p14:nvPr/>
            </p14:nvContentPartPr>
            <p14:xfrm>
              <a:off x="7785531" y="389025"/>
              <a:ext cx="340920" cy="537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3479CB5-FA30-4C58-AE8D-EE24CE2C0C8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67531" y="353385"/>
                <a:ext cx="37656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1A23CB3-F6B9-4D0D-A46D-0CE8F9645DA4}"/>
                  </a:ext>
                </a:extLst>
              </p14:cNvPr>
              <p14:cNvContentPartPr/>
              <p14:nvPr/>
            </p14:nvContentPartPr>
            <p14:xfrm>
              <a:off x="7755651" y="580545"/>
              <a:ext cx="185040" cy="98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1A23CB3-F6B9-4D0D-A46D-0CE8F9645D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38011" y="544545"/>
                <a:ext cx="220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2EAA7E2-E3BC-4C8B-A090-BFE5D039D0A8}"/>
                  </a:ext>
                </a:extLst>
              </p14:cNvPr>
              <p14:cNvContentPartPr/>
              <p14:nvPr/>
            </p14:nvContentPartPr>
            <p14:xfrm>
              <a:off x="8075331" y="407025"/>
              <a:ext cx="348120" cy="545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2EAA7E2-E3BC-4C8B-A090-BFE5D039D0A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57331" y="371385"/>
                <a:ext cx="38376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D04A8ED-D341-45AF-9D39-111AC9A5A3DC}"/>
                  </a:ext>
                </a:extLst>
              </p14:cNvPr>
              <p14:cNvContentPartPr/>
              <p14:nvPr/>
            </p14:nvContentPartPr>
            <p14:xfrm>
              <a:off x="6997131" y="570105"/>
              <a:ext cx="163800" cy="574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D04A8ED-D341-45AF-9D39-111AC9A5A3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79131" y="534105"/>
                <a:ext cx="19944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8FE1540-7F40-4D0C-BA7E-BF7EA17064B2}"/>
                  </a:ext>
                </a:extLst>
              </p14:cNvPr>
              <p14:cNvContentPartPr/>
              <p14:nvPr/>
            </p14:nvContentPartPr>
            <p14:xfrm>
              <a:off x="8292771" y="109665"/>
              <a:ext cx="555120" cy="499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8FE1540-7F40-4D0C-BA7E-BF7EA17064B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74771" y="73665"/>
                <a:ext cx="59076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19F363-85B9-45D2-BA81-C77C59D2FA46}"/>
                  </a:ext>
                </a:extLst>
              </p14:cNvPr>
              <p14:cNvContentPartPr/>
              <p14:nvPr/>
            </p14:nvContentPartPr>
            <p14:xfrm>
              <a:off x="5214411" y="766665"/>
              <a:ext cx="3679560" cy="727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19F363-85B9-45D2-BA81-C77C59D2FA4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96411" y="731025"/>
                <a:ext cx="371520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CDB4ADE-A752-4E5F-B305-0377BF680820}"/>
                  </a:ext>
                </a:extLst>
              </p14:cNvPr>
              <p14:cNvContentPartPr/>
              <p14:nvPr/>
            </p14:nvContentPartPr>
            <p14:xfrm>
              <a:off x="5984091" y="1298745"/>
              <a:ext cx="1027440" cy="829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CDB4ADE-A752-4E5F-B305-0377BF68082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66091" y="1262745"/>
                <a:ext cx="1063080" cy="90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C03C229-4C44-4B87-BCFB-8C97AFE6FBA2}"/>
                  </a:ext>
                </a:extLst>
              </p14:cNvPr>
              <p14:cNvContentPartPr/>
              <p14:nvPr/>
            </p14:nvContentPartPr>
            <p14:xfrm>
              <a:off x="7070211" y="1402785"/>
              <a:ext cx="170280" cy="3416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C03C229-4C44-4B87-BCFB-8C97AFE6FBA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052571" y="1367145"/>
                <a:ext cx="2059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A6D3373-F3A5-461A-BC66-BB0E18215BDE}"/>
                  </a:ext>
                </a:extLst>
              </p14:cNvPr>
              <p14:cNvContentPartPr/>
              <p14:nvPr/>
            </p14:nvContentPartPr>
            <p14:xfrm>
              <a:off x="7315011" y="1900665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A6D3373-F3A5-461A-BC66-BB0E18215BD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97011" y="18650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3124493-2ACD-4099-A010-54AE67D36E9C}"/>
                  </a:ext>
                </a:extLst>
              </p14:cNvPr>
              <p14:cNvContentPartPr/>
              <p14:nvPr/>
            </p14:nvContentPartPr>
            <p14:xfrm>
              <a:off x="7422291" y="1800945"/>
              <a:ext cx="1515960" cy="1140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3124493-2ACD-4099-A010-54AE67D36E9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404291" y="1764945"/>
                <a:ext cx="1551600" cy="12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102E64E-D6F1-473A-89BD-AE75B12F0120}"/>
                  </a:ext>
                </a:extLst>
              </p14:cNvPr>
              <p14:cNvContentPartPr/>
              <p14:nvPr/>
            </p14:nvContentPartPr>
            <p14:xfrm>
              <a:off x="2059731" y="3428865"/>
              <a:ext cx="419760" cy="1515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102E64E-D6F1-473A-89BD-AE75B12F012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42091" y="3393225"/>
                <a:ext cx="455400" cy="15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E16235A-EAD7-4DCE-83DC-E4D92F96018E}"/>
                  </a:ext>
                </a:extLst>
              </p14:cNvPr>
              <p14:cNvContentPartPr/>
              <p14:nvPr/>
            </p14:nvContentPartPr>
            <p14:xfrm>
              <a:off x="3187971" y="3331305"/>
              <a:ext cx="309240" cy="1450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E16235A-EAD7-4DCE-83DC-E4D92F96018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169971" y="3295665"/>
                <a:ext cx="344880" cy="15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5F697F3-35DA-45DC-B2BF-52B894D28EFD}"/>
                  </a:ext>
                </a:extLst>
              </p14:cNvPr>
              <p14:cNvContentPartPr/>
              <p14:nvPr/>
            </p14:nvContentPartPr>
            <p14:xfrm>
              <a:off x="3820851" y="3385665"/>
              <a:ext cx="361800" cy="1045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5F697F3-35DA-45DC-B2BF-52B894D28EF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803211" y="3349665"/>
                <a:ext cx="397440" cy="11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D48F2D4-1C02-4D70-8D25-C3A2631F8916}"/>
                  </a:ext>
                </a:extLst>
              </p14:cNvPr>
              <p14:cNvContentPartPr/>
              <p14:nvPr/>
            </p14:nvContentPartPr>
            <p14:xfrm>
              <a:off x="3621051" y="3639105"/>
              <a:ext cx="817200" cy="774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D48F2D4-1C02-4D70-8D25-C3A2631F891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03411" y="3603105"/>
                <a:ext cx="852840" cy="8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BF26E04-E578-4C57-B11B-E09A596A21C1}"/>
                  </a:ext>
                </a:extLst>
              </p14:cNvPr>
              <p14:cNvContentPartPr/>
              <p14:nvPr/>
            </p14:nvContentPartPr>
            <p14:xfrm>
              <a:off x="4408371" y="3558465"/>
              <a:ext cx="743760" cy="189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BF26E04-E578-4C57-B11B-E09A596A21C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390731" y="3522825"/>
                <a:ext cx="7794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6994606-9093-41F8-958B-FC92F57EA2D4}"/>
                  </a:ext>
                </a:extLst>
              </p14:cNvPr>
              <p14:cNvContentPartPr/>
              <p14:nvPr/>
            </p14:nvContentPartPr>
            <p14:xfrm>
              <a:off x="4608171" y="3922785"/>
              <a:ext cx="685440" cy="1062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6994606-9093-41F8-958B-FC92F57EA2D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590171" y="3886785"/>
                <a:ext cx="7210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AE9A52-40F3-404A-B4CF-59CFD24895FD}"/>
                  </a:ext>
                </a:extLst>
              </p14:cNvPr>
              <p14:cNvContentPartPr/>
              <p14:nvPr/>
            </p14:nvContentPartPr>
            <p14:xfrm>
              <a:off x="5830011" y="3186225"/>
              <a:ext cx="749880" cy="1871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AE9A52-40F3-404A-B4CF-59CFD24895F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812011" y="3150585"/>
                <a:ext cx="785520" cy="19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D6594C-B32C-4576-A996-14D696D1A9F1}"/>
                  </a:ext>
                </a:extLst>
              </p14:cNvPr>
              <p14:cNvContentPartPr/>
              <p14:nvPr/>
            </p14:nvContentPartPr>
            <p14:xfrm>
              <a:off x="6789771" y="3687705"/>
              <a:ext cx="932760" cy="277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D6594C-B32C-4576-A996-14D696D1A9F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771771" y="3652065"/>
                <a:ext cx="96840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949A455-9D8A-4021-A5C7-6DA0A35A5341}"/>
                  </a:ext>
                </a:extLst>
              </p14:cNvPr>
              <p14:cNvContentPartPr/>
              <p14:nvPr/>
            </p14:nvContentPartPr>
            <p14:xfrm>
              <a:off x="6961851" y="4059225"/>
              <a:ext cx="1023480" cy="2862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949A455-9D8A-4021-A5C7-6DA0A35A534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944211" y="4023585"/>
                <a:ext cx="10591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39FC2C3-EBCE-482E-8CD6-6EAAB2A4C8CC}"/>
                  </a:ext>
                </a:extLst>
              </p14:cNvPr>
              <p14:cNvContentPartPr/>
              <p14:nvPr/>
            </p14:nvContentPartPr>
            <p14:xfrm>
              <a:off x="8542611" y="3235185"/>
              <a:ext cx="1296360" cy="818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39FC2C3-EBCE-482E-8CD6-6EAAB2A4C8C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524971" y="3199185"/>
                <a:ext cx="133200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9D62FBA-8FA5-4619-AA19-4741C60BBA42}"/>
                  </a:ext>
                </a:extLst>
              </p14:cNvPr>
              <p14:cNvContentPartPr/>
              <p14:nvPr/>
            </p14:nvContentPartPr>
            <p14:xfrm>
              <a:off x="8523891" y="3122505"/>
              <a:ext cx="559800" cy="1648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9D62FBA-8FA5-4619-AA19-4741C60BBA4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505891" y="3086865"/>
                <a:ext cx="5954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E8CDEC-EBB0-4FE3-8F7B-7D1D8F796C9E}"/>
                  </a:ext>
                </a:extLst>
              </p14:cNvPr>
              <p14:cNvContentPartPr/>
              <p14:nvPr/>
            </p14:nvContentPartPr>
            <p14:xfrm>
              <a:off x="9152811" y="2662065"/>
              <a:ext cx="607320" cy="4982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E8CDEC-EBB0-4FE3-8F7B-7D1D8F796C9E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135171" y="2626425"/>
                <a:ext cx="64296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241D0BA-2CAA-4609-B7AE-47F15FE69DE8}"/>
                  </a:ext>
                </a:extLst>
              </p14:cNvPr>
              <p14:cNvContentPartPr/>
              <p14:nvPr/>
            </p14:nvContentPartPr>
            <p14:xfrm>
              <a:off x="10275291" y="2933145"/>
              <a:ext cx="259920" cy="947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241D0BA-2CAA-4609-B7AE-47F15FE69DE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257291" y="2897145"/>
                <a:ext cx="29556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A92CFC5-7746-44BE-B6C8-E910268086DB}"/>
                  </a:ext>
                </a:extLst>
              </p14:cNvPr>
              <p14:cNvContentPartPr/>
              <p14:nvPr/>
            </p14:nvContentPartPr>
            <p14:xfrm>
              <a:off x="10637451" y="2923785"/>
              <a:ext cx="570600" cy="617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A92CFC5-7746-44BE-B6C8-E910268086D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619811" y="2888145"/>
                <a:ext cx="60624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D3CF971-2381-4AB4-BD9E-B014DF3E304A}"/>
                  </a:ext>
                </a:extLst>
              </p14:cNvPr>
              <p14:cNvContentPartPr/>
              <p14:nvPr/>
            </p14:nvContentPartPr>
            <p14:xfrm>
              <a:off x="11108331" y="2625345"/>
              <a:ext cx="639360" cy="871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D3CF971-2381-4AB4-BD9E-B014DF3E304A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090691" y="2589345"/>
                <a:ext cx="675000" cy="9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5DFCFB9-58AC-48FB-A090-1A9DBDDE99FB}"/>
                  </a:ext>
                </a:extLst>
              </p14:cNvPr>
              <p14:cNvContentPartPr/>
              <p14:nvPr/>
            </p14:nvContentPartPr>
            <p14:xfrm>
              <a:off x="11053971" y="1939905"/>
              <a:ext cx="754200" cy="522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5DFCFB9-58AC-48FB-A090-1A9DBDDE99F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1036331" y="1903905"/>
                <a:ext cx="78984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4EA69A2-DB6A-4E6E-BB02-D4B4E7A82969}"/>
                  </a:ext>
                </a:extLst>
              </p14:cNvPr>
              <p14:cNvContentPartPr/>
              <p14:nvPr/>
            </p14:nvContentPartPr>
            <p14:xfrm>
              <a:off x="8609571" y="3348945"/>
              <a:ext cx="4307760" cy="1141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4EA69A2-DB6A-4E6E-BB02-D4B4E7A8296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8591571" y="3313305"/>
                <a:ext cx="434340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3D2AC5E-5F9E-40DD-85AB-1E34921DDACE}"/>
                  </a:ext>
                </a:extLst>
              </p14:cNvPr>
              <p14:cNvContentPartPr/>
              <p14:nvPr/>
            </p14:nvContentPartPr>
            <p14:xfrm>
              <a:off x="9306531" y="4226265"/>
              <a:ext cx="1364400" cy="11401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3D2AC5E-5F9E-40DD-85AB-1E34921DDAC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288531" y="4190625"/>
                <a:ext cx="1400040" cy="12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7A242A6-90AA-4905-A0DD-9B2F4672238C}"/>
                  </a:ext>
                </a:extLst>
              </p14:cNvPr>
              <p14:cNvContentPartPr/>
              <p14:nvPr/>
            </p14:nvContentPartPr>
            <p14:xfrm>
              <a:off x="10846251" y="4303305"/>
              <a:ext cx="283320" cy="3790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7A242A6-90AA-4905-A0DD-9B2F4672238C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828611" y="4267305"/>
                <a:ext cx="3189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26E06F2-1058-4240-8F81-906D60E08612}"/>
                  </a:ext>
                </a:extLst>
              </p14:cNvPr>
              <p14:cNvContentPartPr/>
              <p14:nvPr/>
            </p14:nvContentPartPr>
            <p14:xfrm>
              <a:off x="11180691" y="4870665"/>
              <a:ext cx="3960" cy="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26E06F2-1058-4240-8F81-906D60E0861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1162691" y="4834665"/>
                <a:ext cx="39600" cy="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2047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71DAB4-BC56-459D-AB9D-A897B86C661F}"/>
              </a:ext>
            </a:extLst>
          </p:cNvPr>
          <p:cNvSpPr txBox="1"/>
          <p:nvPr/>
        </p:nvSpPr>
        <p:spPr>
          <a:xfrm>
            <a:off x="398352" y="235390"/>
            <a:ext cx="113258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3 students came to attend the class today, find the probability for exactly 4 students to attend the class tomorrow?</a:t>
            </a:r>
            <a:endParaRPr lang="th-TH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8D0DC8-081D-429D-8DF1-836267035BDE}"/>
                  </a:ext>
                </a:extLst>
              </p14:cNvPr>
              <p14:cNvContentPartPr/>
              <p14:nvPr/>
            </p14:nvContentPartPr>
            <p14:xfrm>
              <a:off x="290691" y="1141065"/>
              <a:ext cx="373680" cy="650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8D0DC8-081D-429D-8DF1-836267035B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691" y="1105425"/>
                <a:ext cx="40932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7E78601-8F10-4E73-B1D8-B3CC1388C628}"/>
                  </a:ext>
                </a:extLst>
              </p14:cNvPr>
              <p14:cNvContentPartPr/>
              <p14:nvPr/>
            </p14:nvContentPartPr>
            <p14:xfrm>
              <a:off x="471051" y="1031985"/>
              <a:ext cx="682560" cy="678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7E78601-8F10-4E73-B1D8-B3CC1388C6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051" y="995985"/>
                <a:ext cx="71820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2BE13D4-08F4-4ACB-B08D-60DAB948871A}"/>
                  </a:ext>
                </a:extLst>
              </p14:cNvPr>
              <p14:cNvContentPartPr/>
              <p14:nvPr/>
            </p14:nvContentPartPr>
            <p14:xfrm>
              <a:off x="497331" y="1724985"/>
              <a:ext cx="648720" cy="348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2BE13D4-08F4-4ACB-B08D-60DAB94887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691" y="1689345"/>
                <a:ext cx="68436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81A6E79-6952-481C-A555-ECC52C59D537}"/>
                  </a:ext>
                </a:extLst>
              </p14:cNvPr>
              <p14:cNvContentPartPr/>
              <p14:nvPr/>
            </p14:nvContentPartPr>
            <p14:xfrm>
              <a:off x="425331" y="1985985"/>
              <a:ext cx="591480" cy="304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81A6E79-6952-481C-A555-ECC52C59D5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7331" y="1950345"/>
                <a:ext cx="6271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1EC2D6-39CC-41D7-B459-A8194D10F1D9}"/>
                  </a:ext>
                </a:extLst>
              </p14:cNvPr>
              <p14:cNvContentPartPr/>
              <p14:nvPr/>
            </p14:nvContentPartPr>
            <p14:xfrm>
              <a:off x="1357731" y="1882665"/>
              <a:ext cx="200160" cy="641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1EC2D6-39CC-41D7-B459-A8194D10F1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9731" y="1846665"/>
                <a:ext cx="23580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7774C70-951B-4DF2-92A1-6B779CAF9BBD}"/>
                  </a:ext>
                </a:extLst>
              </p14:cNvPr>
              <p14:cNvContentPartPr/>
              <p14:nvPr/>
            </p14:nvContentPartPr>
            <p14:xfrm>
              <a:off x="1330731" y="1746945"/>
              <a:ext cx="427320" cy="343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7774C70-951B-4DF2-92A1-6B779CAF9B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12731" y="1711305"/>
                <a:ext cx="4629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D8D4C6-9A21-461C-910A-3699E5708123}"/>
                  </a:ext>
                </a:extLst>
              </p14:cNvPr>
              <p14:cNvContentPartPr/>
              <p14:nvPr/>
            </p14:nvContentPartPr>
            <p14:xfrm>
              <a:off x="2099691" y="1683585"/>
              <a:ext cx="237600" cy="7826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D8D4C6-9A21-461C-910A-3699E57081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82051" y="1647585"/>
                <a:ext cx="27324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9B8ECF3-330D-47E9-BFC4-AE0271424689}"/>
                  </a:ext>
                </a:extLst>
              </p14:cNvPr>
              <p14:cNvContentPartPr/>
              <p14:nvPr/>
            </p14:nvContentPartPr>
            <p14:xfrm>
              <a:off x="2526291" y="1855665"/>
              <a:ext cx="361440" cy="486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9B8ECF3-330D-47E9-BFC4-AE02714246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8651" y="1819665"/>
                <a:ext cx="3970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2B38D2-EA69-480E-95CB-D857E17D9505}"/>
                  </a:ext>
                </a:extLst>
              </p14:cNvPr>
              <p14:cNvContentPartPr/>
              <p14:nvPr/>
            </p14:nvContentPartPr>
            <p14:xfrm>
              <a:off x="2471211" y="1946385"/>
              <a:ext cx="392400" cy="344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2B38D2-EA69-480E-95CB-D857E17D95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3211" y="1910385"/>
                <a:ext cx="4280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44C644A-54D8-4A92-B9FC-8D7C6AF5F3C9}"/>
                  </a:ext>
                </a:extLst>
              </p14:cNvPr>
              <p14:cNvContentPartPr/>
              <p14:nvPr/>
            </p14:nvContentPartPr>
            <p14:xfrm>
              <a:off x="3168531" y="1880865"/>
              <a:ext cx="492840" cy="128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44C644A-54D8-4A92-B9FC-8D7C6AF5F3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0531" y="1845225"/>
                <a:ext cx="528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2E1B0F5-E977-4CE5-99D2-71FD910BF194}"/>
                  </a:ext>
                </a:extLst>
              </p14:cNvPr>
              <p14:cNvContentPartPr/>
              <p14:nvPr/>
            </p14:nvContentPartPr>
            <p14:xfrm>
              <a:off x="3331251" y="2117025"/>
              <a:ext cx="384480" cy="82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2E1B0F5-E977-4CE5-99D2-71FD910BF1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13611" y="2081025"/>
                <a:ext cx="4201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65A15B-7DA0-4DCA-AB56-6BC4F658AA38}"/>
                  </a:ext>
                </a:extLst>
              </p14:cNvPr>
              <p14:cNvContentPartPr/>
              <p14:nvPr/>
            </p14:nvContentPartPr>
            <p14:xfrm>
              <a:off x="3910491" y="1502505"/>
              <a:ext cx="360360" cy="873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65A15B-7DA0-4DCA-AB56-6BC4F658AA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92851" y="1466505"/>
                <a:ext cx="39600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45ADB48-6F2A-4C91-8D44-7FBA5F93D170}"/>
                  </a:ext>
                </a:extLst>
              </p14:cNvPr>
              <p14:cNvContentPartPr/>
              <p14:nvPr/>
            </p14:nvContentPartPr>
            <p14:xfrm>
              <a:off x="4255011" y="1185705"/>
              <a:ext cx="544320" cy="1173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45ADB48-6F2A-4C91-8D44-7FBA5F93D1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37011" y="1149705"/>
                <a:ext cx="579960" cy="12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392C4F-841A-41C4-9E6B-23E872D007CA}"/>
                  </a:ext>
                </a:extLst>
              </p14:cNvPr>
              <p14:cNvContentPartPr/>
              <p14:nvPr/>
            </p14:nvContentPartPr>
            <p14:xfrm>
              <a:off x="4834251" y="1869705"/>
              <a:ext cx="333720" cy="85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392C4F-841A-41C4-9E6B-23E872D007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16251" y="1833705"/>
                <a:ext cx="3693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62FA3AB-6B5E-4F47-A288-5C9740A34156}"/>
                  </a:ext>
                </a:extLst>
              </p14:cNvPr>
              <p14:cNvContentPartPr/>
              <p14:nvPr/>
            </p14:nvContentPartPr>
            <p14:xfrm>
              <a:off x="4924971" y="2058345"/>
              <a:ext cx="230760" cy="24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62FA3AB-6B5E-4F47-A288-5C9740A3415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06971" y="2022345"/>
                <a:ext cx="26640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C2C2CB7-D5A6-4D14-B51D-B1F1E16AEEE3}"/>
                  </a:ext>
                </a:extLst>
              </p14:cNvPr>
              <p14:cNvContentPartPr/>
              <p14:nvPr/>
            </p14:nvContentPartPr>
            <p14:xfrm>
              <a:off x="5449851" y="1638225"/>
              <a:ext cx="271440" cy="597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C2C2CB7-D5A6-4D14-B51D-B1F1E16AEE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31851" y="1602585"/>
                <a:ext cx="30708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3F3500C-9C15-4F3B-A77E-2D63E2DD88EB}"/>
                  </a:ext>
                </a:extLst>
              </p14:cNvPr>
              <p14:cNvContentPartPr/>
              <p14:nvPr/>
            </p14:nvContentPartPr>
            <p14:xfrm>
              <a:off x="5603931" y="2480265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3F3500C-9C15-4F3B-A77E-2D63E2DD88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85931" y="244462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3CBA206-F313-4816-8B4B-85BAC6F8A835}"/>
                  </a:ext>
                </a:extLst>
              </p14:cNvPr>
              <p14:cNvContentPartPr/>
              <p14:nvPr/>
            </p14:nvContentPartPr>
            <p14:xfrm>
              <a:off x="8908011" y="1791945"/>
              <a:ext cx="705960" cy="22428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3CBA206-F313-4816-8B4B-85BAC6F8A83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90371" y="1756305"/>
                <a:ext cx="741600" cy="23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971C00-6E92-4FD8-ACB6-887A4C89E6DC}"/>
                  </a:ext>
                </a:extLst>
              </p14:cNvPr>
              <p14:cNvContentPartPr/>
              <p14:nvPr/>
            </p14:nvContentPartPr>
            <p14:xfrm>
              <a:off x="9220851" y="1794105"/>
              <a:ext cx="277920" cy="715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971C00-6E92-4FD8-ACB6-887A4C89E6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203211" y="1758465"/>
                <a:ext cx="31356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8281233-DF64-4EE2-94E8-6F26A13E18C0}"/>
                  </a:ext>
                </a:extLst>
              </p14:cNvPr>
              <p14:cNvContentPartPr/>
              <p14:nvPr/>
            </p14:nvContentPartPr>
            <p14:xfrm>
              <a:off x="9789291" y="1593225"/>
              <a:ext cx="185400" cy="707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8281233-DF64-4EE2-94E8-6F26A13E18C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71291" y="1557225"/>
                <a:ext cx="22104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29108A2-D456-450C-A4CC-C58ACA30766C}"/>
                  </a:ext>
                </a:extLst>
              </p14:cNvPr>
              <p14:cNvContentPartPr/>
              <p14:nvPr/>
            </p14:nvContentPartPr>
            <p14:xfrm>
              <a:off x="9998811" y="1728945"/>
              <a:ext cx="204840" cy="4550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29108A2-D456-450C-A4CC-C58ACA30766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980811" y="1693305"/>
                <a:ext cx="2404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E3EB07E-8F6F-4BEE-AA87-2F209E99F6F3}"/>
                  </a:ext>
                </a:extLst>
              </p14:cNvPr>
              <p14:cNvContentPartPr/>
              <p14:nvPr/>
            </p14:nvContentPartPr>
            <p14:xfrm>
              <a:off x="9967491" y="1764945"/>
              <a:ext cx="262800" cy="257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E3EB07E-8F6F-4BEE-AA87-2F209E99F6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949851" y="1728945"/>
                <a:ext cx="2984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F00F43-7DF0-4968-84C0-F50F09D3FA4B}"/>
                  </a:ext>
                </a:extLst>
              </p14:cNvPr>
              <p14:cNvContentPartPr/>
              <p14:nvPr/>
            </p14:nvContentPartPr>
            <p14:xfrm>
              <a:off x="10366011" y="1731105"/>
              <a:ext cx="424800" cy="1159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F00F43-7DF0-4968-84C0-F50F09D3FA4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48011" y="1695465"/>
                <a:ext cx="4604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59FA980-3CBF-4847-900A-E542FF122901}"/>
                  </a:ext>
                </a:extLst>
              </p14:cNvPr>
              <p14:cNvContentPartPr/>
              <p14:nvPr/>
            </p14:nvContentPartPr>
            <p14:xfrm>
              <a:off x="10528731" y="1897425"/>
              <a:ext cx="452880" cy="121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59FA980-3CBF-4847-900A-E542FF12290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10731" y="1861785"/>
                <a:ext cx="4885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594461F-01C4-4574-B915-AC78BBDEB0AB}"/>
                  </a:ext>
                </a:extLst>
              </p14:cNvPr>
              <p14:cNvContentPartPr/>
              <p14:nvPr/>
            </p14:nvContentPartPr>
            <p14:xfrm>
              <a:off x="10981611" y="1547505"/>
              <a:ext cx="362880" cy="448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594461F-01C4-4574-B915-AC78BBDEB0A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963611" y="1511865"/>
                <a:ext cx="3985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FA11E1F-5577-4B99-B4D5-E7A20335B8A1}"/>
                  </a:ext>
                </a:extLst>
              </p14:cNvPr>
              <p14:cNvContentPartPr/>
              <p14:nvPr/>
            </p14:nvContentPartPr>
            <p14:xfrm>
              <a:off x="11117331" y="1203705"/>
              <a:ext cx="436320" cy="833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FA11E1F-5577-4B99-B4D5-E7A20335B8A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099331" y="1168065"/>
                <a:ext cx="47196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1DF37C-206E-49E4-8764-5D7A87CEDDD5}"/>
                  </a:ext>
                </a:extLst>
              </p14:cNvPr>
              <p14:cNvContentPartPr/>
              <p14:nvPr/>
            </p14:nvContentPartPr>
            <p14:xfrm>
              <a:off x="9958491" y="2906865"/>
              <a:ext cx="540720" cy="189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1DF37C-206E-49E4-8764-5D7A87CEDDD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940491" y="2871225"/>
                <a:ext cx="5763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E2F90E5-98FE-4946-AF03-6BBA20913F48}"/>
                  </a:ext>
                </a:extLst>
              </p14:cNvPr>
              <p14:cNvContentPartPr/>
              <p14:nvPr/>
            </p14:nvContentPartPr>
            <p14:xfrm>
              <a:off x="9985851" y="3115665"/>
              <a:ext cx="607320" cy="2430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E2F90E5-98FE-4946-AF03-6BBA20913F4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67851" y="3080025"/>
                <a:ext cx="6429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F4366C3-610D-465E-B9CF-EF800495B0FE}"/>
                  </a:ext>
                </a:extLst>
              </p14:cNvPr>
              <p14:cNvContentPartPr/>
              <p14:nvPr/>
            </p14:nvContentPartPr>
            <p14:xfrm>
              <a:off x="10754091" y="2714985"/>
              <a:ext cx="452160" cy="381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F4366C3-610D-465E-B9CF-EF800495B0F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736091" y="2679345"/>
                <a:ext cx="4878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CFBBF7B-98CE-415D-B00E-82B2BE0A97D7}"/>
                  </a:ext>
                </a:extLst>
              </p14:cNvPr>
              <p14:cNvContentPartPr/>
              <p14:nvPr/>
            </p14:nvContentPartPr>
            <p14:xfrm>
              <a:off x="10501731" y="2489985"/>
              <a:ext cx="306720" cy="126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CFBBF7B-98CE-415D-B00E-82B2BE0A97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483731" y="2453985"/>
                <a:ext cx="34236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7522A2F-89D3-4625-BF0B-26AD5DBB89D0}"/>
                  </a:ext>
                </a:extLst>
              </p14:cNvPr>
              <p14:cNvContentPartPr/>
              <p14:nvPr/>
            </p14:nvContentPartPr>
            <p14:xfrm>
              <a:off x="10809531" y="2217465"/>
              <a:ext cx="316440" cy="234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7522A2F-89D3-4625-BF0B-26AD5DBB89D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791891" y="2181825"/>
                <a:ext cx="3520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600EEC5-C9FB-4BA5-A098-5230C27289FC}"/>
                  </a:ext>
                </a:extLst>
              </p14:cNvPr>
              <p14:cNvContentPartPr/>
              <p14:nvPr/>
            </p14:nvContentPartPr>
            <p14:xfrm>
              <a:off x="11406411" y="2317185"/>
              <a:ext cx="204120" cy="526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600EEC5-C9FB-4BA5-A098-5230C27289F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388411" y="2281545"/>
                <a:ext cx="23976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0309FDD-17FC-4671-A0F3-2490E78E330F}"/>
                  </a:ext>
                </a:extLst>
              </p14:cNvPr>
              <p14:cNvContentPartPr/>
              <p14:nvPr/>
            </p14:nvContentPartPr>
            <p14:xfrm>
              <a:off x="11602611" y="2299185"/>
              <a:ext cx="238320" cy="321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0309FDD-17FC-4671-A0F3-2490E78E330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584611" y="2263185"/>
                <a:ext cx="2739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BF4D99-4A46-468D-B93A-2D0FA078D54E}"/>
                  </a:ext>
                </a:extLst>
              </p14:cNvPr>
              <p14:cNvContentPartPr/>
              <p14:nvPr/>
            </p14:nvContentPartPr>
            <p14:xfrm>
              <a:off x="11796291" y="2145465"/>
              <a:ext cx="273960" cy="317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BF4D99-4A46-468D-B93A-2D0FA078D54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778291" y="2109465"/>
                <a:ext cx="3096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25E26DB-8E75-4C09-A5CD-473075439273}"/>
                  </a:ext>
                </a:extLst>
              </p14:cNvPr>
              <p14:cNvContentPartPr/>
              <p14:nvPr/>
            </p14:nvContentPartPr>
            <p14:xfrm>
              <a:off x="11696571" y="1750545"/>
              <a:ext cx="243360" cy="277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25E26DB-8E75-4C09-A5CD-47307543927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678931" y="1714905"/>
                <a:ext cx="2790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A800EE0-1ADD-4169-A013-FDB2E672C45F}"/>
                  </a:ext>
                </a:extLst>
              </p14:cNvPr>
              <p14:cNvContentPartPr/>
              <p14:nvPr/>
            </p14:nvContentPartPr>
            <p14:xfrm>
              <a:off x="10782171" y="2737305"/>
              <a:ext cx="1324440" cy="6940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A800EE0-1ADD-4169-A013-FDB2E672C45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764531" y="2701305"/>
                <a:ext cx="136008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4E8F292-795B-46E3-AE6D-F4E48B47A3A6}"/>
                  </a:ext>
                </a:extLst>
              </p14:cNvPr>
              <p14:cNvContentPartPr/>
              <p14:nvPr/>
            </p14:nvContentPartPr>
            <p14:xfrm>
              <a:off x="11062971" y="3386745"/>
              <a:ext cx="486720" cy="352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4E8F292-795B-46E3-AE6D-F4E48B47A3A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44971" y="3350745"/>
                <a:ext cx="5223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EF2DDC6-3D5A-43D9-9B8A-16BAF87F3083}"/>
                  </a:ext>
                </a:extLst>
              </p14:cNvPr>
              <p14:cNvContentPartPr/>
              <p14:nvPr/>
            </p14:nvContentPartPr>
            <p14:xfrm>
              <a:off x="11606211" y="3186225"/>
              <a:ext cx="106200" cy="3027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EF2DDC6-3D5A-43D9-9B8A-16BAF87F308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588571" y="3150585"/>
                <a:ext cx="1418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7728406-6B09-4FF3-A6F5-FAB103624B09}"/>
                  </a:ext>
                </a:extLst>
              </p14:cNvPr>
              <p14:cNvContentPartPr/>
              <p14:nvPr/>
            </p14:nvContentPartPr>
            <p14:xfrm>
              <a:off x="11750931" y="3675465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7728406-6B09-4FF3-A6F5-FAB103624B0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733291" y="36394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1A1F5B9-FA8C-478A-ABD2-B83A049385EC}"/>
                  </a:ext>
                </a:extLst>
              </p14:cNvPr>
              <p14:cNvContentPartPr/>
              <p14:nvPr/>
            </p14:nvContentPartPr>
            <p14:xfrm>
              <a:off x="1837251" y="3056625"/>
              <a:ext cx="528480" cy="628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1A1F5B9-FA8C-478A-ABD2-B83A049385E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819611" y="3020985"/>
                <a:ext cx="56412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FBB6B8F-023A-43D7-B1D6-247329888FB6}"/>
                  </a:ext>
                </a:extLst>
              </p14:cNvPr>
              <p14:cNvContentPartPr/>
              <p14:nvPr/>
            </p14:nvContentPartPr>
            <p14:xfrm>
              <a:off x="2290131" y="3022425"/>
              <a:ext cx="896400" cy="390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FBB6B8F-023A-43D7-B1D6-247329888FB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272131" y="2986425"/>
                <a:ext cx="93204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9E22B4F-8354-4D73-9B40-BF52F0E48F36}"/>
                  </a:ext>
                </a:extLst>
              </p14:cNvPr>
              <p14:cNvContentPartPr/>
              <p14:nvPr/>
            </p14:nvContentPartPr>
            <p14:xfrm>
              <a:off x="2684691" y="3359025"/>
              <a:ext cx="472320" cy="2271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9E22B4F-8354-4D73-9B40-BF52F0E48F3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666691" y="3323385"/>
                <a:ext cx="5079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8E2E857-97DA-457A-9450-942251B47BDF}"/>
                  </a:ext>
                </a:extLst>
              </p14:cNvPr>
              <p14:cNvContentPartPr/>
              <p14:nvPr/>
            </p14:nvContentPartPr>
            <p14:xfrm>
              <a:off x="3430971" y="2758905"/>
              <a:ext cx="780120" cy="9946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8E2E857-97DA-457A-9450-942251B47BD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412971" y="2722905"/>
                <a:ext cx="815760" cy="10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D99AD00-D2B2-494D-B7E5-58D73DC781C7}"/>
                  </a:ext>
                </a:extLst>
              </p14:cNvPr>
              <p14:cNvContentPartPr/>
              <p14:nvPr/>
            </p14:nvContentPartPr>
            <p14:xfrm>
              <a:off x="1200051" y="3937905"/>
              <a:ext cx="478800" cy="9320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D99AD00-D2B2-494D-B7E5-58D73DC781C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182411" y="3902265"/>
                <a:ext cx="51444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5499FE9-7BD0-4A08-B149-E4E1B16E260C}"/>
                  </a:ext>
                </a:extLst>
              </p14:cNvPr>
              <p14:cNvContentPartPr/>
              <p14:nvPr/>
            </p14:nvContentPartPr>
            <p14:xfrm>
              <a:off x="1363851" y="4149945"/>
              <a:ext cx="799200" cy="7599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5499FE9-7BD0-4A08-B149-E4E1B16E260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346211" y="4114305"/>
                <a:ext cx="834840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1E009A8-5D0D-4CB1-BACA-5F85A8336C75}"/>
                  </a:ext>
                </a:extLst>
              </p14:cNvPr>
              <p14:cNvContentPartPr/>
              <p14:nvPr/>
            </p14:nvContentPartPr>
            <p14:xfrm>
              <a:off x="1395531" y="4598865"/>
              <a:ext cx="849600" cy="4932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1E009A8-5D0D-4CB1-BACA-5F85A8336C7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377891" y="4562865"/>
                <a:ext cx="88524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28CE609-1BB1-4EC3-841C-36EF7FE3B285}"/>
                  </a:ext>
                </a:extLst>
              </p14:cNvPr>
              <p14:cNvContentPartPr/>
              <p14:nvPr/>
            </p14:nvContentPartPr>
            <p14:xfrm>
              <a:off x="1273491" y="4689225"/>
              <a:ext cx="1325160" cy="6692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28CE609-1BB1-4EC3-841C-36EF7FE3B28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255491" y="4653225"/>
                <a:ext cx="1360800" cy="7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E19B6CB-64C2-43A6-9A2A-FBA75C956663}"/>
                  </a:ext>
                </a:extLst>
              </p14:cNvPr>
              <p14:cNvContentPartPr/>
              <p14:nvPr/>
            </p14:nvContentPartPr>
            <p14:xfrm>
              <a:off x="2788011" y="4505625"/>
              <a:ext cx="445680" cy="10281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E19B6CB-64C2-43A6-9A2A-FBA75C95666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770011" y="4469985"/>
                <a:ext cx="481320" cy="10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77567D5-5C68-49DA-A4BC-6B1C21BFE70E}"/>
                  </a:ext>
                </a:extLst>
              </p14:cNvPr>
              <p14:cNvContentPartPr/>
              <p14:nvPr/>
            </p14:nvContentPartPr>
            <p14:xfrm>
              <a:off x="3592251" y="4589505"/>
              <a:ext cx="143640" cy="801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77567D5-5C68-49DA-A4BC-6B1C21BFE70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574611" y="4553865"/>
                <a:ext cx="179280" cy="8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7A91BDB-3530-4D66-8841-2DB33FEAED49}"/>
                  </a:ext>
                </a:extLst>
              </p14:cNvPr>
              <p14:cNvContentPartPr/>
              <p14:nvPr/>
            </p14:nvContentPartPr>
            <p14:xfrm>
              <a:off x="3931731" y="4580865"/>
              <a:ext cx="242280" cy="6292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7A91BDB-3530-4D66-8841-2DB33FEAED4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3913731" y="4544865"/>
                <a:ext cx="27792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F5533FB-1D2D-4618-B78A-230A59361413}"/>
                  </a:ext>
                </a:extLst>
              </p14:cNvPr>
              <p14:cNvContentPartPr/>
              <p14:nvPr/>
            </p14:nvContentPartPr>
            <p14:xfrm>
              <a:off x="3938211" y="4707225"/>
              <a:ext cx="274680" cy="416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F5533FB-1D2D-4618-B78A-230A5936141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920211" y="4671585"/>
                <a:ext cx="31032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FE9FA00-F0E4-45E0-BFCB-D4C4B0490415}"/>
                  </a:ext>
                </a:extLst>
              </p14:cNvPr>
              <p14:cNvContentPartPr/>
              <p14:nvPr/>
            </p14:nvContentPartPr>
            <p14:xfrm>
              <a:off x="4417731" y="4444065"/>
              <a:ext cx="180720" cy="2005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FE9FA00-F0E4-45E0-BFCB-D4C4B0490415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400091" y="4408065"/>
                <a:ext cx="2163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34FA638-17A3-4D50-BC22-32AC1AD04FE6}"/>
                  </a:ext>
                </a:extLst>
              </p14:cNvPr>
              <p14:cNvContentPartPr/>
              <p14:nvPr/>
            </p14:nvContentPartPr>
            <p14:xfrm>
              <a:off x="4454091" y="4682025"/>
              <a:ext cx="149040" cy="824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34FA638-17A3-4D50-BC22-32AC1AD04FE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436091" y="4646025"/>
                <a:ext cx="1846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9E4AE98-1A59-436E-8AE7-108AD540A9E7}"/>
                  </a:ext>
                </a:extLst>
              </p14:cNvPr>
              <p14:cNvContentPartPr/>
              <p14:nvPr/>
            </p14:nvContentPartPr>
            <p14:xfrm>
              <a:off x="4770891" y="4254705"/>
              <a:ext cx="243000" cy="5446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9E4AE98-1A59-436E-8AE7-108AD540A9E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752891" y="4218705"/>
                <a:ext cx="27864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C915DA3-41EA-44A3-969D-09AFF6994E3E}"/>
                  </a:ext>
                </a:extLst>
              </p14:cNvPr>
              <p14:cNvContentPartPr/>
              <p14:nvPr/>
            </p14:nvContentPartPr>
            <p14:xfrm>
              <a:off x="4996971" y="4164345"/>
              <a:ext cx="321120" cy="5659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C915DA3-41EA-44A3-969D-09AFF6994E3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979331" y="4128345"/>
                <a:ext cx="35676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E6BEC79-1617-4E6D-944B-3E5B69BA32FF}"/>
                  </a:ext>
                </a:extLst>
              </p14:cNvPr>
              <p14:cNvContentPartPr/>
              <p14:nvPr/>
            </p14:nvContentPartPr>
            <p14:xfrm>
              <a:off x="5494851" y="4258665"/>
              <a:ext cx="240840" cy="1504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E6BEC79-1617-4E6D-944B-3E5B69BA32F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477211" y="4222665"/>
                <a:ext cx="2764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B10B3C9-9031-4FC7-A6C8-84BCFA50DC10}"/>
                  </a:ext>
                </a:extLst>
              </p14:cNvPr>
              <p14:cNvContentPartPr/>
              <p14:nvPr/>
            </p14:nvContentPartPr>
            <p14:xfrm>
              <a:off x="5558571" y="4522185"/>
              <a:ext cx="307800" cy="590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B10B3C9-9031-4FC7-A6C8-84BCFA50DC1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540931" y="4486185"/>
                <a:ext cx="3434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48D92D9-683F-48A8-86FE-7BDF853E6356}"/>
                  </a:ext>
                </a:extLst>
              </p14:cNvPr>
              <p14:cNvContentPartPr/>
              <p14:nvPr/>
            </p14:nvContentPartPr>
            <p14:xfrm>
              <a:off x="6388731" y="3981105"/>
              <a:ext cx="593280" cy="437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48D92D9-683F-48A8-86FE-7BDF853E635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371091" y="3945465"/>
                <a:ext cx="62892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ACABEC7-D13F-4CDA-940D-EDBD7CDD88FD}"/>
                  </a:ext>
                </a:extLst>
              </p14:cNvPr>
              <p14:cNvContentPartPr/>
              <p14:nvPr/>
            </p14:nvContentPartPr>
            <p14:xfrm>
              <a:off x="6029451" y="3793545"/>
              <a:ext cx="261720" cy="144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ACABEC7-D13F-4CDA-940D-EDBD7CDD88F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011451" y="3757545"/>
                <a:ext cx="2973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3560CAD-90A0-4FB6-BABE-D322E28CF3DE}"/>
                  </a:ext>
                </a:extLst>
              </p14:cNvPr>
              <p14:cNvContentPartPr/>
              <p14:nvPr/>
            </p14:nvContentPartPr>
            <p14:xfrm>
              <a:off x="6291531" y="3145905"/>
              <a:ext cx="677880" cy="647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3560CAD-90A0-4FB6-BABE-D322E28CF3D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273891" y="3110265"/>
                <a:ext cx="71352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FB2BCCA-D064-4D09-885F-D53ABAD96DB4}"/>
                  </a:ext>
                </a:extLst>
              </p14:cNvPr>
              <p14:cNvContentPartPr/>
              <p14:nvPr/>
            </p14:nvContentPartPr>
            <p14:xfrm>
              <a:off x="7413651" y="3756825"/>
              <a:ext cx="258480" cy="5598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FB2BCCA-D064-4D09-885F-D53ABAD96DB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396011" y="3720825"/>
                <a:ext cx="29412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82C60B3-65D6-404D-9250-E9B6B5FC1DB2}"/>
                  </a:ext>
                </a:extLst>
              </p14:cNvPr>
              <p14:cNvContentPartPr/>
              <p14:nvPr/>
            </p14:nvContentPartPr>
            <p14:xfrm>
              <a:off x="7677171" y="3845385"/>
              <a:ext cx="282960" cy="3906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82C60B3-65D6-404D-9250-E9B6B5FC1DB2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659171" y="3809745"/>
                <a:ext cx="31860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2D76428-4DA7-4482-84F2-AFC48E7AD965}"/>
                  </a:ext>
                </a:extLst>
              </p14:cNvPr>
              <p14:cNvContentPartPr/>
              <p14:nvPr/>
            </p14:nvContentPartPr>
            <p14:xfrm>
              <a:off x="7849251" y="3638025"/>
              <a:ext cx="301680" cy="3171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2D76428-4DA7-4482-84F2-AFC48E7AD965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831251" y="3602385"/>
                <a:ext cx="3373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8237D5C-AA6F-4563-AB6A-CDA991AB3728}"/>
                  </a:ext>
                </a:extLst>
              </p14:cNvPr>
              <p14:cNvContentPartPr/>
              <p14:nvPr/>
            </p14:nvContentPartPr>
            <p14:xfrm>
              <a:off x="7649811" y="3029985"/>
              <a:ext cx="316800" cy="275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8237D5C-AA6F-4563-AB6A-CDA991AB372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632171" y="2993985"/>
                <a:ext cx="3524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F35DA59-59F1-4CCA-A20A-E6F0534A79A8}"/>
                  </a:ext>
                </a:extLst>
              </p14:cNvPr>
              <p14:cNvContentPartPr/>
              <p14:nvPr/>
            </p14:nvContentPartPr>
            <p14:xfrm>
              <a:off x="6490971" y="4279545"/>
              <a:ext cx="1922400" cy="505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F35DA59-59F1-4CCA-A20A-E6F0534A79A8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6473331" y="4243545"/>
                <a:ext cx="195804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07CFDF3-EF6B-4B08-8DA9-BCE40093B63F}"/>
                  </a:ext>
                </a:extLst>
              </p14:cNvPr>
              <p14:cNvContentPartPr/>
              <p14:nvPr/>
            </p14:nvContentPartPr>
            <p14:xfrm>
              <a:off x="7142931" y="4897665"/>
              <a:ext cx="379080" cy="3315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07CFDF3-EF6B-4B08-8DA9-BCE40093B63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124931" y="4861665"/>
                <a:ext cx="4147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F9AEBD3-5F62-42CE-9072-1A4C6084909B}"/>
                  </a:ext>
                </a:extLst>
              </p14:cNvPr>
              <p14:cNvContentPartPr/>
              <p14:nvPr/>
            </p14:nvContentPartPr>
            <p14:xfrm>
              <a:off x="7595451" y="4806945"/>
              <a:ext cx="158400" cy="2448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F9AEBD3-5F62-42CE-9072-1A4C6084909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577811" y="4770945"/>
                <a:ext cx="194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0DBCF53-5610-429C-A1A6-C889EA0D2124}"/>
                  </a:ext>
                </a:extLst>
              </p14:cNvPr>
              <p14:cNvContentPartPr/>
              <p14:nvPr/>
            </p14:nvContentPartPr>
            <p14:xfrm>
              <a:off x="7966971" y="5341185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0DBCF53-5610-429C-A1A6-C889EA0D212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48971" y="53051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092AE5A-43C6-427A-8D72-F637C0200A4D}"/>
                  </a:ext>
                </a:extLst>
              </p14:cNvPr>
              <p14:cNvContentPartPr/>
              <p14:nvPr/>
            </p14:nvContentPartPr>
            <p14:xfrm>
              <a:off x="5196051" y="5809185"/>
              <a:ext cx="786240" cy="3290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092AE5A-43C6-427A-8D72-F637C0200A4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178411" y="5773185"/>
                <a:ext cx="8218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9AAE6D0-EE1A-4993-AFFB-8E63ECD9A306}"/>
                  </a:ext>
                </a:extLst>
              </p14:cNvPr>
              <p14:cNvContentPartPr/>
              <p14:nvPr/>
            </p14:nvContentPartPr>
            <p14:xfrm>
              <a:off x="5368491" y="6267825"/>
              <a:ext cx="461880" cy="1962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9AAE6D0-EE1A-4993-AFFB-8E63ECD9A30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350491" y="6231825"/>
                <a:ext cx="4975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0F1797C-D283-4CB3-90F6-9EE53C319E9B}"/>
                  </a:ext>
                </a:extLst>
              </p14:cNvPr>
              <p14:cNvContentPartPr/>
              <p14:nvPr/>
            </p14:nvContentPartPr>
            <p14:xfrm>
              <a:off x="6281451" y="5603985"/>
              <a:ext cx="65160" cy="6339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0F1797C-D283-4CB3-90F6-9EE53C319E9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263451" y="5567985"/>
                <a:ext cx="10080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A305F65-9B9F-4EE1-B4DB-83709533C6FD}"/>
                  </a:ext>
                </a:extLst>
              </p14:cNvPr>
              <p14:cNvContentPartPr/>
              <p14:nvPr/>
            </p14:nvContentPartPr>
            <p14:xfrm>
              <a:off x="6467211" y="5785065"/>
              <a:ext cx="295200" cy="410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A305F65-9B9F-4EE1-B4DB-83709533C6F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449211" y="5749425"/>
                <a:ext cx="33084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EB9065F-46C9-48E1-882A-CE792279A960}"/>
                  </a:ext>
                </a:extLst>
              </p14:cNvPr>
              <p14:cNvContentPartPr/>
              <p14:nvPr/>
            </p14:nvContentPartPr>
            <p14:xfrm>
              <a:off x="6889491" y="5902425"/>
              <a:ext cx="360" cy="9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EB9065F-46C9-48E1-882A-CE792279A96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871491" y="5866425"/>
                <a:ext cx="36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A780154-EDFC-47C9-AAB9-A40DB816B57D}"/>
                  </a:ext>
                </a:extLst>
              </p14:cNvPr>
              <p14:cNvContentPartPr/>
              <p14:nvPr/>
            </p14:nvContentPartPr>
            <p14:xfrm>
              <a:off x="6961491" y="5583465"/>
              <a:ext cx="331200" cy="461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A780154-EDFC-47C9-AAB9-A40DB816B57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943851" y="5547465"/>
                <a:ext cx="3668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9B11119-9FFA-4988-97F2-3E4359E0F75E}"/>
                  </a:ext>
                </a:extLst>
              </p14:cNvPr>
              <p14:cNvContentPartPr/>
              <p14:nvPr/>
            </p14:nvContentPartPr>
            <p14:xfrm>
              <a:off x="7378371" y="5666985"/>
              <a:ext cx="110880" cy="2275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9B11119-9FFA-4988-97F2-3E4359E0F75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360371" y="5631345"/>
                <a:ext cx="1465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9AC63A4-CC8F-4A2A-8CDB-23EC6FD15665}"/>
                  </a:ext>
                </a:extLst>
              </p14:cNvPr>
              <p14:cNvContentPartPr/>
              <p14:nvPr/>
            </p14:nvContentPartPr>
            <p14:xfrm>
              <a:off x="7614171" y="5448105"/>
              <a:ext cx="349920" cy="4014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9AC63A4-CC8F-4A2A-8CDB-23EC6FD1566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596171" y="5412105"/>
                <a:ext cx="3855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CB52C09-091F-417E-AE1E-06F9D1BACDCE}"/>
                  </a:ext>
                </a:extLst>
              </p14:cNvPr>
              <p14:cNvContentPartPr/>
              <p14:nvPr/>
            </p14:nvContentPartPr>
            <p14:xfrm>
              <a:off x="7939611" y="5314185"/>
              <a:ext cx="201600" cy="3236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CB52C09-091F-417E-AE1E-06F9D1BACDC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921611" y="5278185"/>
                <a:ext cx="2372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25382D6-E1C4-41BB-8B63-59324A8A5390}"/>
                  </a:ext>
                </a:extLst>
              </p14:cNvPr>
              <p14:cNvContentPartPr/>
              <p14:nvPr/>
            </p14:nvContentPartPr>
            <p14:xfrm>
              <a:off x="7975611" y="5117985"/>
              <a:ext cx="108720" cy="78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25382D6-E1C4-41BB-8B63-59324A8A539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957971" y="5082345"/>
                <a:ext cx="1443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A9AACE0-98A0-4177-A86E-E315DA192424}"/>
                  </a:ext>
                </a:extLst>
              </p14:cNvPr>
              <p14:cNvContentPartPr/>
              <p14:nvPr/>
            </p14:nvContentPartPr>
            <p14:xfrm>
              <a:off x="8147691" y="4861665"/>
              <a:ext cx="226080" cy="370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A9AACE0-98A0-4177-A86E-E315DA19242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30051" y="4826025"/>
                <a:ext cx="26172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88850CF-9F87-45E8-903C-06738F6055D1}"/>
                  </a:ext>
                </a:extLst>
              </p14:cNvPr>
              <p14:cNvContentPartPr/>
              <p14:nvPr/>
            </p14:nvContentPartPr>
            <p14:xfrm>
              <a:off x="8671491" y="4852305"/>
              <a:ext cx="137520" cy="7686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88850CF-9F87-45E8-903C-06738F6055D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653491" y="4816665"/>
                <a:ext cx="173160" cy="8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E0617D1-A0AE-4187-8C02-C870BA7286E9}"/>
                  </a:ext>
                </a:extLst>
              </p14:cNvPr>
              <p14:cNvContentPartPr/>
              <p14:nvPr/>
            </p14:nvContentPartPr>
            <p14:xfrm>
              <a:off x="6898491" y="2031345"/>
              <a:ext cx="381240" cy="490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E0617D1-A0AE-4187-8C02-C870BA7286E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880851" y="1995345"/>
                <a:ext cx="41688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455678D-84CC-44F7-8F3E-62D4169248D7}"/>
                  </a:ext>
                </a:extLst>
              </p14:cNvPr>
              <p14:cNvContentPartPr/>
              <p14:nvPr/>
            </p14:nvContentPartPr>
            <p14:xfrm>
              <a:off x="7562691" y="1556865"/>
              <a:ext cx="150840" cy="5886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455678D-84CC-44F7-8F3E-62D4169248D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45051" y="1521225"/>
                <a:ext cx="18648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033DC8B-BBC1-4178-982B-832D9955319E}"/>
                  </a:ext>
                </a:extLst>
              </p14:cNvPr>
              <p14:cNvContentPartPr/>
              <p14:nvPr/>
            </p14:nvContentPartPr>
            <p14:xfrm>
              <a:off x="7369011" y="1892745"/>
              <a:ext cx="317520" cy="153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033DC8B-BBC1-4178-982B-832D9955319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351371" y="1856745"/>
                <a:ext cx="35316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CA7E517-A1A3-4729-AD36-5E58619BAC84}"/>
                  </a:ext>
                </a:extLst>
              </p14:cNvPr>
              <p14:cNvContentPartPr/>
              <p14:nvPr/>
            </p14:nvContentPartPr>
            <p14:xfrm>
              <a:off x="7685811" y="1358865"/>
              <a:ext cx="361440" cy="4849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CA7E517-A1A3-4729-AD36-5E58619BAC8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668171" y="1322865"/>
                <a:ext cx="3970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C7B1CA5-5869-4B28-9C7D-B98EE75C4CFB}"/>
                  </a:ext>
                </a:extLst>
              </p14:cNvPr>
              <p14:cNvContentPartPr/>
              <p14:nvPr/>
            </p14:nvContentPartPr>
            <p14:xfrm>
              <a:off x="8353251" y="1194705"/>
              <a:ext cx="30240" cy="3657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C7B1CA5-5869-4B28-9C7D-B98EE75C4CF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335611" y="1159065"/>
                <a:ext cx="658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555EFA9-1230-44D6-9764-E9E6F57F23D7}"/>
                  </a:ext>
                </a:extLst>
              </p14:cNvPr>
              <p14:cNvContentPartPr/>
              <p14:nvPr/>
            </p14:nvContentPartPr>
            <p14:xfrm>
              <a:off x="8229411" y="1314225"/>
              <a:ext cx="382680" cy="1634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555EFA9-1230-44D6-9764-E9E6F57F23D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11411" y="1278585"/>
                <a:ext cx="4183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AB120C0-435A-437F-9AEE-67EA77B48B26}"/>
                  </a:ext>
                </a:extLst>
              </p14:cNvPr>
              <p14:cNvContentPartPr/>
              <p14:nvPr/>
            </p14:nvContentPartPr>
            <p14:xfrm>
              <a:off x="8607411" y="1101825"/>
              <a:ext cx="186120" cy="3088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AB120C0-435A-437F-9AEE-67EA77B48B2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589411" y="1065825"/>
                <a:ext cx="2217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4E1A598-0DE4-410C-A07F-A7A937D73A89}"/>
                  </a:ext>
                </a:extLst>
              </p14:cNvPr>
              <p14:cNvContentPartPr/>
              <p14:nvPr/>
            </p14:nvContentPartPr>
            <p14:xfrm>
              <a:off x="9068211" y="950265"/>
              <a:ext cx="103320" cy="2419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4E1A598-0DE4-410C-A07F-A7A937D73A8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050211" y="914265"/>
                <a:ext cx="1389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B3F0F44-21AC-4926-8AB9-57346F61A3C2}"/>
                  </a:ext>
                </a:extLst>
              </p14:cNvPr>
              <p14:cNvContentPartPr/>
              <p14:nvPr/>
            </p14:nvContentPartPr>
            <p14:xfrm>
              <a:off x="8964171" y="1052145"/>
              <a:ext cx="418320" cy="1393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B3F0F44-21AC-4926-8AB9-57346F61A3C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946171" y="1016145"/>
                <a:ext cx="453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A495002-67C2-44F2-9746-738FE2CBD384}"/>
                  </a:ext>
                </a:extLst>
              </p14:cNvPr>
              <p14:cNvContentPartPr/>
              <p14:nvPr/>
            </p14:nvContentPartPr>
            <p14:xfrm>
              <a:off x="9315531" y="823545"/>
              <a:ext cx="447480" cy="5079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A495002-67C2-44F2-9746-738FE2CBD38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297891" y="787905"/>
                <a:ext cx="48312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FEE2CF-FA33-4B77-9333-A8E06082657D}"/>
                  </a:ext>
                </a:extLst>
              </p14:cNvPr>
              <p14:cNvContentPartPr/>
              <p14:nvPr/>
            </p14:nvContentPartPr>
            <p14:xfrm>
              <a:off x="7115931" y="1202985"/>
              <a:ext cx="2725200" cy="14677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FEE2CF-FA33-4B77-9333-A8E06082657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097931" y="1166985"/>
                <a:ext cx="2760840" cy="15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6506551-6CF1-449A-82AB-67700B0D0A53}"/>
                  </a:ext>
                </a:extLst>
              </p14:cNvPr>
              <p14:cNvContentPartPr/>
              <p14:nvPr/>
            </p14:nvContentPartPr>
            <p14:xfrm>
              <a:off x="10499931" y="724185"/>
              <a:ext cx="186120" cy="3546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6506551-6CF1-449A-82AB-67700B0D0A5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482291" y="688185"/>
                <a:ext cx="2217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D1D2D0C-01C7-48A8-AF08-7E56A0564267}"/>
                  </a:ext>
                </a:extLst>
              </p14:cNvPr>
              <p14:cNvContentPartPr/>
              <p14:nvPr/>
            </p14:nvContentPartPr>
            <p14:xfrm>
              <a:off x="10900971" y="642465"/>
              <a:ext cx="262800" cy="366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D1D2D0C-01C7-48A8-AF08-7E56A0564267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882971" y="606825"/>
                <a:ext cx="29844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1C3F6AD-DBE0-4956-8427-509A471D5B84}"/>
                  </a:ext>
                </a:extLst>
              </p14:cNvPr>
              <p14:cNvContentPartPr/>
              <p14:nvPr/>
            </p14:nvContentPartPr>
            <p14:xfrm>
              <a:off x="8942211" y="4888305"/>
              <a:ext cx="579960" cy="801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1C3F6AD-DBE0-4956-8427-509A471D5B84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24211" y="4852665"/>
                <a:ext cx="615600" cy="87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4CFA3DD-7690-4790-8D88-592554CCA537}"/>
                  </a:ext>
                </a:extLst>
              </p14:cNvPr>
              <p14:cNvContentPartPr/>
              <p14:nvPr/>
            </p14:nvContentPartPr>
            <p14:xfrm>
              <a:off x="9514971" y="4861305"/>
              <a:ext cx="196200" cy="401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4CFA3DD-7690-4790-8D88-592554CCA53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496971" y="4825305"/>
                <a:ext cx="23184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CBC539C-CED0-4B1D-8A93-BB3ACAC4C7FF}"/>
                  </a:ext>
                </a:extLst>
              </p14:cNvPr>
              <p14:cNvContentPartPr/>
              <p14:nvPr/>
            </p14:nvContentPartPr>
            <p14:xfrm>
              <a:off x="9569331" y="4526145"/>
              <a:ext cx="485280" cy="7336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CBC539C-CED0-4B1D-8A93-BB3ACAC4C7F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551331" y="4490505"/>
                <a:ext cx="52092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4827A40-9DE9-47F9-A916-67BFDCA47EFD}"/>
                  </a:ext>
                </a:extLst>
              </p14:cNvPr>
              <p14:cNvContentPartPr/>
              <p14:nvPr/>
            </p14:nvContentPartPr>
            <p14:xfrm>
              <a:off x="6409611" y="5559345"/>
              <a:ext cx="3830760" cy="8866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4827A40-9DE9-47F9-A916-67BFDCA47EF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391611" y="5523345"/>
                <a:ext cx="3866400" cy="9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99551FC-A13D-4B05-B8AF-A60C96A27B64}"/>
                  </a:ext>
                </a:extLst>
              </p14:cNvPr>
              <p14:cNvContentPartPr/>
              <p14:nvPr/>
            </p14:nvContentPartPr>
            <p14:xfrm>
              <a:off x="7178571" y="6372585"/>
              <a:ext cx="344520" cy="3992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99551FC-A13D-4B05-B8AF-A60C96A27B6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160571" y="6336585"/>
                <a:ext cx="3801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B82250E-6A51-4F35-BA7D-DD018790C0D3}"/>
                  </a:ext>
                </a:extLst>
              </p14:cNvPr>
              <p14:cNvContentPartPr/>
              <p14:nvPr/>
            </p14:nvContentPartPr>
            <p14:xfrm>
              <a:off x="7797051" y="6373305"/>
              <a:ext cx="178920" cy="3366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B82250E-6A51-4F35-BA7D-DD018790C0D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779411" y="6337665"/>
                <a:ext cx="2145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D6BF998-E632-4DAF-97A1-06010D5C62A7}"/>
                  </a:ext>
                </a:extLst>
              </p14:cNvPr>
              <p14:cNvContentPartPr/>
              <p14:nvPr/>
            </p14:nvContentPartPr>
            <p14:xfrm>
              <a:off x="7740171" y="6418665"/>
              <a:ext cx="215640" cy="1688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D6BF998-E632-4DAF-97A1-06010D5C62A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722531" y="6382665"/>
                <a:ext cx="2512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C1BF069-B8CB-4DE3-816C-8864905841F0}"/>
                  </a:ext>
                </a:extLst>
              </p14:cNvPr>
              <p14:cNvContentPartPr/>
              <p14:nvPr/>
            </p14:nvContentPartPr>
            <p14:xfrm>
              <a:off x="8075331" y="6208065"/>
              <a:ext cx="310680" cy="448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C1BF069-B8CB-4DE3-816C-8864905841F0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057331" y="6172425"/>
                <a:ext cx="3463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BC5459F-1B15-4D4D-A1F2-121A89D2FC78}"/>
                  </a:ext>
                </a:extLst>
              </p14:cNvPr>
              <p14:cNvContentPartPr/>
              <p14:nvPr/>
            </p14:nvContentPartPr>
            <p14:xfrm>
              <a:off x="8523891" y="6264585"/>
              <a:ext cx="113400" cy="2545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BC5459F-1B15-4D4D-A1F2-121A89D2FC7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505891" y="6228585"/>
                <a:ext cx="1490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D26DD64-40CB-48FE-8DA1-8319C8581DAB}"/>
                  </a:ext>
                </a:extLst>
              </p14:cNvPr>
              <p14:cNvContentPartPr/>
              <p14:nvPr/>
            </p14:nvContentPartPr>
            <p14:xfrm>
              <a:off x="8428491" y="6300945"/>
              <a:ext cx="415800" cy="2876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D26DD64-40CB-48FE-8DA1-8319C8581DA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410491" y="6264945"/>
                <a:ext cx="4514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6DAC9B9-C64C-4236-BD22-86D6C6262EBF}"/>
                  </a:ext>
                </a:extLst>
              </p14:cNvPr>
              <p14:cNvContentPartPr/>
              <p14:nvPr/>
            </p14:nvContentPartPr>
            <p14:xfrm>
              <a:off x="8781651" y="6169545"/>
              <a:ext cx="388080" cy="2422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6DAC9B9-C64C-4236-BD22-86D6C6262EB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763651" y="6133545"/>
                <a:ext cx="4237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E5C9864-DA47-494A-8A3F-A1DCE1AAC501}"/>
                  </a:ext>
                </a:extLst>
              </p14:cNvPr>
              <p14:cNvContentPartPr/>
              <p14:nvPr/>
            </p14:nvContentPartPr>
            <p14:xfrm>
              <a:off x="9311931" y="6083505"/>
              <a:ext cx="112320" cy="1890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E5C9864-DA47-494A-8A3F-A1DCE1AAC501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294291" y="6047865"/>
                <a:ext cx="1479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87339B3-EB87-414E-A1D5-C7310B3701DA}"/>
                  </a:ext>
                </a:extLst>
              </p14:cNvPr>
              <p14:cNvContentPartPr/>
              <p14:nvPr/>
            </p14:nvContentPartPr>
            <p14:xfrm>
              <a:off x="9261171" y="6020145"/>
              <a:ext cx="191160" cy="3261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87339B3-EB87-414E-A1D5-C7310B3701D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243531" y="5984505"/>
                <a:ext cx="22680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E8822C0-F29A-4728-84B6-F7DCA125841D}"/>
                  </a:ext>
                </a:extLst>
              </p14:cNvPr>
              <p14:cNvContentPartPr/>
              <p14:nvPr/>
            </p14:nvContentPartPr>
            <p14:xfrm>
              <a:off x="9478611" y="6074505"/>
              <a:ext cx="88200" cy="1591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E8822C0-F29A-4728-84B6-F7DCA125841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60611" y="6038865"/>
                <a:ext cx="1238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E6B12A1-712C-4D8C-861F-FB3499A2DAE9}"/>
                  </a:ext>
                </a:extLst>
              </p14:cNvPr>
              <p14:cNvContentPartPr/>
              <p14:nvPr/>
            </p14:nvContentPartPr>
            <p14:xfrm>
              <a:off x="10411011" y="5170185"/>
              <a:ext cx="223920" cy="1710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E6B12A1-712C-4D8C-861F-FB3499A2DAE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0393371" y="5134545"/>
                <a:ext cx="2595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B94B3E6-C3AE-4B52-A2FB-4440E8E89292}"/>
                  </a:ext>
                </a:extLst>
              </p14:cNvPr>
              <p14:cNvContentPartPr/>
              <p14:nvPr/>
            </p14:nvContentPartPr>
            <p14:xfrm>
              <a:off x="10411011" y="5438025"/>
              <a:ext cx="252360" cy="936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B94B3E6-C3AE-4B52-A2FB-4440E8E8929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393371" y="5402385"/>
                <a:ext cx="2880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EF1139A-790E-44A8-BE73-7375483BCDE1}"/>
                  </a:ext>
                </a:extLst>
              </p14:cNvPr>
              <p14:cNvContentPartPr/>
              <p14:nvPr/>
            </p14:nvContentPartPr>
            <p14:xfrm>
              <a:off x="10909251" y="4674465"/>
              <a:ext cx="906840" cy="4860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EF1139A-790E-44A8-BE73-7375483BCDE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891251" y="4638465"/>
                <a:ext cx="94248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5EE3C07-7183-405E-B25B-8D71196B8182}"/>
                  </a:ext>
                </a:extLst>
              </p14:cNvPr>
              <p14:cNvContentPartPr/>
              <p14:nvPr/>
            </p14:nvContentPartPr>
            <p14:xfrm>
              <a:off x="11316411" y="5078385"/>
              <a:ext cx="363240" cy="2962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5EE3C07-7183-405E-B25B-8D71196B818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298771" y="5042745"/>
                <a:ext cx="39888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7A9B6DD-630F-4FC4-9737-54548292939F}"/>
                  </a:ext>
                </a:extLst>
              </p14:cNvPr>
              <p14:cNvContentPartPr/>
              <p14:nvPr/>
            </p14:nvContentPartPr>
            <p14:xfrm>
              <a:off x="11687571" y="4879305"/>
              <a:ext cx="253080" cy="3362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7A9B6DD-630F-4FC4-9737-54548292939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669931" y="4843665"/>
                <a:ext cx="28872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17EA139-E2DD-4BDB-AC78-9077912F4333}"/>
                  </a:ext>
                </a:extLst>
              </p14:cNvPr>
              <p14:cNvContentPartPr/>
              <p14:nvPr/>
            </p14:nvContentPartPr>
            <p14:xfrm>
              <a:off x="11327571" y="4116825"/>
              <a:ext cx="451800" cy="4179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17EA139-E2DD-4BDB-AC78-9077912F4333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309571" y="4080825"/>
                <a:ext cx="4874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0E15B07-C7A8-411A-AD5F-A7617C574EF9}"/>
                  </a:ext>
                </a:extLst>
              </p14:cNvPr>
              <p14:cNvContentPartPr/>
              <p14:nvPr/>
            </p14:nvContentPartPr>
            <p14:xfrm>
              <a:off x="11705931" y="4118985"/>
              <a:ext cx="140400" cy="1767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0E15B07-C7A8-411A-AD5F-A7617C574EF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1687931" y="4083345"/>
                <a:ext cx="1760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81D5787-C39D-486C-B153-8550E19BFDEB}"/>
                  </a:ext>
                </a:extLst>
              </p14:cNvPr>
              <p14:cNvContentPartPr/>
              <p14:nvPr/>
            </p14:nvContentPartPr>
            <p14:xfrm>
              <a:off x="11741931" y="3910905"/>
              <a:ext cx="207720" cy="387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81D5787-C39D-486C-B153-8550E19BFDEB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1724291" y="3874905"/>
                <a:ext cx="24336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78D8DC8-B33D-41E4-B16D-8004F5364905}"/>
                  </a:ext>
                </a:extLst>
              </p14:cNvPr>
              <p14:cNvContentPartPr/>
              <p14:nvPr/>
            </p14:nvContentPartPr>
            <p14:xfrm>
              <a:off x="11171691" y="4245705"/>
              <a:ext cx="26640" cy="3909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78D8DC8-B33D-41E4-B16D-8004F536490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153691" y="4210065"/>
                <a:ext cx="622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447DAE4-1BB6-4EA9-91CC-8842B6226663}"/>
                  </a:ext>
                </a:extLst>
              </p14:cNvPr>
              <p14:cNvContentPartPr/>
              <p14:nvPr/>
            </p14:nvContentPartPr>
            <p14:xfrm>
              <a:off x="10420371" y="4704705"/>
              <a:ext cx="254160" cy="2602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447DAE4-1BB6-4EA9-91CC-8842B622666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402371" y="4669065"/>
                <a:ext cx="2898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A911F54-5644-479A-A3B0-24660EF661D2}"/>
                  </a:ext>
                </a:extLst>
              </p14:cNvPr>
              <p14:cNvContentPartPr/>
              <p14:nvPr/>
            </p14:nvContentPartPr>
            <p14:xfrm>
              <a:off x="10655811" y="4721985"/>
              <a:ext cx="360" cy="39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A911F54-5644-479A-A3B0-24660EF661D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37811" y="468598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3CF8151-C5FF-48F8-8699-6C28B01739E2}"/>
                  </a:ext>
                </a:extLst>
              </p14:cNvPr>
              <p14:cNvContentPartPr/>
              <p14:nvPr/>
            </p14:nvContentPartPr>
            <p14:xfrm>
              <a:off x="10619451" y="4448745"/>
              <a:ext cx="223920" cy="2952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3CF8151-C5FF-48F8-8699-6C28B01739E2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10601451" y="4412745"/>
                <a:ext cx="2595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75E553F-F794-4C47-AFEF-F32FBF850A35}"/>
                  </a:ext>
                </a:extLst>
              </p14:cNvPr>
              <p14:cNvContentPartPr/>
              <p14:nvPr/>
            </p14:nvContentPartPr>
            <p14:xfrm>
              <a:off x="10854891" y="4444785"/>
              <a:ext cx="81000" cy="2199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75E553F-F794-4C47-AFEF-F32FBF850A35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10836891" y="4409145"/>
                <a:ext cx="1166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4D1E7B0-9E26-4810-BD4E-6C4A67BA0662}"/>
                  </a:ext>
                </a:extLst>
              </p14:cNvPr>
              <p14:cNvContentPartPr/>
              <p14:nvPr/>
            </p14:nvContentPartPr>
            <p14:xfrm>
              <a:off x="10801971" y="4238145"/>
              <a:ext cx="217800" cy="3373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4D1E7B0-9E26-4810-BD4E-6C4A67BA066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0783971" y="4202505"/>
                <a:ext cx="25344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2B39581-691C-4859-81E8-09DD6EC8FD77}"/>
                  </a:ext>
                </a:extLst>
              </p14:cNvPr>
              <p14:cNvContentPartPr/>
              <p14:nvPr/>
            </p14:nvContentPartPr>
            <p14:xfrm>
              <a:off x="10836531" y="4091985"/>
              <a:ext cx="336600" cy="5162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2B39581-691C-4859-81E8-09DD6EC8FD7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10818891" y="4055985"/>
                <a:ext cx="37224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1647254-AF7C-4202-BF5E-E5E250E072E4}"/>
                  </a:ext>
                </a:extLst>
              </p14:cNvPr>
              <p14:cNvContentPartPr/>
              <p14:nvPr/>
            </p14:nvContentPartPr>
            <p14:xfrm>
              <a:off x="10302291" y="4589505"/>
              <a:ext cx="90000" cy="4633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1647254-AF7C-4202-BF5E-E5E250E072E4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0284651" y="4553865"/>
                <a:ext cx="12564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8928E42-A55C-481C-A9A3-82D30ADD2798}"/>
                  </a:ext>
                </a:extLst>
              </p14:cNvPr>
              <p14:cNvContentPartPr/>
              <p14:nvPr/>
            </p14:nvContentPartPr>
            <p14:xfrm>
              <a:off x="10384011" y="3919545"/>
              <a:ext cx="198000" cy="1814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8928E42-A55C-481C-A9A3-82D30ADD2798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0366011" y="3883905"/>
                <a:ext cx="2336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91BF084-D008-4157-89A7-20CA76F1512A}"/>
                  </a:ext>
                </a:extLst>
              </p14:cNvPr>
              <p14:cNvContentPartPr/>
              <p14:nvPr/>
            </p14:nvContentPartPr>
            <p14:xfrm>
              <a:off x="10664451" y="3696705"/>
              <a:ext cx="410400" cy="2754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91BF084-D008-4157-89A7-20CA76F1512A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646811" y="3661065"/>
                <a:ext cx="4460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2123DDB-0F12-4D04-AE5B-FACAE17F0469}"/>
                  </a:ext>
                </a:extLst>
              </p14:cNvPr>
              <p14:cNvContentPartPr/>
              <p14:nvPr/>
            </p14:nvContentPartPr>
            <p14:xfrm>
              <a:off x="11271051" y="4334265"/>
              <a:ext cx="27720" cy="216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2123DDB-0F12-4D04-AE5B-FACAE17F046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1253051" y="4298625"/>
                <a:ext cx="633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648E361-CF5D-4B75-93AA-10AF6D87B74A}"/>
                  </a:ext>
                </a:extLst>
              </p14:cNvPr>
              <p14:cNvContentPartPr/>
              <p14:nvPr/>
            </p14:nvContentPartPr>
            <p14:xfrm>
              <a:off x="11098971" y="4327065"/>
              <a:ext cx="249840" cy="1411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648E361-CF5D-4B75-93AA-10AF6D87B74A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1081331" y="4291425"/>
                <a:ext cx="2854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90053A7-1CC3-4A56-8406-EBDEDC1DECF1}"/>
                  </a:ext>
                </a:extLst>
              </p14:cNvPr>
              <p14:cNvContentPartPr/>
              <p14:nvPr/>
            </p14:nvContentPartPr>
            <p14:xfrm>
              <a:off x="11163051" y="4236705"/>
              <a:ext cx="27360" cy="2923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90053A7-1CC3-4A56-8406-EBDEDC1DECF1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1145051" y="4201065"/>
                <a:ext cx="630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DFE0A93-E649-43CF-99EB-F00C9B7C6DD6}"/>
                  </a:ext>
                </a:extLst>
              </p14:cNvPr>
              <p14:cNvContentPartPr/>
              <p14:nvPr/>
            </p14:nvContentPartPr>
            <p14:xfrm>
              <a:off x="2643651" y="5725305"/>
              <a:ext cx="3557880" cy="9673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DFE0A93-E649-43CF-99EB-F00C9B7C6DD6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2625651" y="5689305"/>
                <a:ext cx="3593520" cy="10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9408697-91CC-4EE9-B017-3A3E359C5342}"/>
                  </a:ext>
                </a:extLst>
              </p14:cNvPr>
              <p14:cNvContentPartPr/>
              <p14:nvPr/>
            </p14:nvContentPartPr>
            <p14:xfrm>
              <a:off x="198891" y="6058665"/>
              <a:ext cx="490680" cy="2970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9408697-91CC-4EE9-B017-3A3E359C5342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80891" y="6022665"/>
                <a:ext cx="5263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C14656D-5EAB-44CA-9C97-AF5CFF54AD73}"/>
                  </a:ext>
                </a:extLst>
              </p14:cNvPr>
              <p14:cNvContentPartPr/>
              <p14:nvPr/>
            </p14:nvContentPartPr>
            <p14:xfrm>
              <a:off x="307611" y="6303105"/>
              <a:ext cx="502920" cy="2066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C14656D-5EAB-44CA-9C97-AF5CFF54AD73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289611" y="6267465"/>
                <a:ext cx="5385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3ADA24D-04C5-4316-BE79-3A0B0976B84D}"/>
                  </a:ext>
                </a:extLst>
              </p14:cNvPr>
              <p14:cNvContentPartPr/>
              <p14:nvPr/>
            </p14:nvContentPartPr>
            <p14:xfrm>
              <a:off x="913491" y="5832585"/>
              <a:ext cx="365760" cy="3254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3ADA24D-04C5-4316-BE79-3A0B0976B84D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95851" y="5796945"/>
                <a:ext cx="4014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6976F03-53AF-4799-BDA1-A34B5E2DB0A2}"/>
                  </a:ext>
                </a:extLst>
              </p14:cNvPr>
              <p14:cNvContentPartPr/>
              <p14:nvPr/>
            </p14:nvContentPartPr>
            <p14:xfrm>
              <a:off x="1363131" y="5911425"/>
              <a:ext cx="39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6976F03-53AF-4799-BDA1-A34B5E2DB0A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45131" y="587578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BD06836-7472-4AB7-AA10-CF949890E216}"/>
                  </a:ext>
                </a:extLst>
              </p14:cNvPr>
              <p14:cNvContentPartPr/>
              <p14:nvPr/>
            </p14:nvContentPartPr>
            <p14:xfrm>
              <a:off x="1421091" y="5549265"/>
              <a:ext cx="198000" cy="3960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BD06836-7472-4AB7-AA10-CF949890E21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403091" y="5513625"/>
                <a:ext cx="23364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D3C654E-BE51-48DB-9573-DC5B6B1E163A}"/>
                  </a:ext>
                </a:extLst>
              </p14:cNvPr>
              <p14:cNvContentPartPr/>
              <p14:nvPr/>
            </p14:nvContentPartPr>
            <p14:xfrm>
              <a:off x="1591011" y="5413545"/>
              <a:ext cx="294120" cy="2916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D3C654E-BE51-48DB-9573-DC5B6B1E163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573011" y="5377905"/>
                <a:ext cx="3297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AE41843-9AAE-4D4F-AAF8-A3CDF6F953A2}"/>
                  </a:ext>
                </a:extLst>
              </p14:cNvPr>
              <p14:cNvContentPartPr/>
              <p14:nvPr/>
            </p14:nvContentPartPr>
            <p14:xfrm>
              <a:off x="1826091" y="5259105"/>
              <a:ext cx="396360" cy="4892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AE41843-9AAE-4D4F-AAF8-A3CDF6F953A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1808451" y="5223465"/>
                <a:ext cx="43200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871C9E7-28E9-450F-9672-030328A3EAB0}"/>
                  </a:ext>
                </a:extLst>
              </p14:cNvPr>
              <p14:cNvContentPartPr/>
              <p14:nvPr/>
            </p14:nvContentPartPr>
            <p14:xfrm>
              <a:off x="1520091" y="5750865"/>
              <a:ext cx="1176840" cy="1050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871C9E7-28E9-450F-9672-030328A3EAB0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502451" y="5714865"/>
                <a:ext cx="1212480" cy="11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8089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5A5CD0-0B94-4D2B-AF68-906E2CAFB7FC}"/>
              </a:ext>
            </a:extLst>
          </p:cNvPr>
          <p:cNvSpPr txBox="1"/>
          <p:nvPr/>
        </p:nvSpPr>
        <p:spPr>
          <a:xfrm>
            <a:off x="2348808" y="362084"/>
            <a:ext cx="6097508" cy="99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914400" lvl="0" algn="ctr">
              <a:lnSpc>
                <a:spcPct val="150000"/>
              </a:lnSpc>
              <a:spcAft>
                <a:spcPts val="0"/>
              </a:spcAft>
            </a:pPr>
            <a:r>
              <a:rPr lang="en-US" sz="4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Traffic flows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915C072-09DA-4E13-AD1A-AAF0C3A5B4BE}"/>
              </a:ext>
            </a:extLst>
          </p:cNvPr>
          <p:cNvGrpSpPr/>
          <p:nvPr/>
        </p:nvGrpSpPr>
        <p:grpSpPr>
          <a:xfrm>
            <a:off x="514611" y="696825"/>
            <a:ext cx="11701080" cy="6042960"/>
            <a:chOff x="514611" y="696825"/>
            <a:chExt cx="11701080" cy="604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BB54221-7DF8-4181-B94F-55413725055F}"/>
                    </a:ext>
                  </a:extLst>
                </p14:cNvPr>
                <p14:cNvContentPartPr/>
                <p14:nvPr/>
              </p14:nvContentPartPr>
              <p14:xfrm>
                <a:off x="723771" y="2628945"/>
                <a:ext cx="185760" cy="245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BB54221-7DF8-4181-B94F-55413725055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5771" y="2611305"/>
                  <a:ext cx="221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73A0EE-2B90-46F5-84B3-C5BEBD07932A}"/>
                    </a:ext>
                  </a:extLst>
                </p14:cNvPr>
                <p14:cNvContentPartPr/>
                <p14:nvPr/>
              </p14:nvContentPartPr>
              <p14:xfrm>
                <a:off x="561051" y="2529225"/>
                <a:ext cx="555120" cy="505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73A0EE-2B90-46F5-84B3-C5BEBD0793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3051" y="2511585"/>
                  <a:ext cx="59076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E859948-50C0-49BE-B225-A4443F0E6CC6}"/>
                    </a:ext>
                  </a:extLst>
                </p14:cNvPr>
                <p14:cNvContentPartPr/>
                <p14:nvPr/>
              </p14:nvContentPartPr>
              <p14:xfrm>
                <a:off x="1158651" y="2534625"/>
                <a:ext cx="102240" cy="136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E859948-50C0-49BE-B225-A4443F0E6CC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0651" y="2516625"/>
                  <a:ext cx="137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2AF687-5DF9-4873-A961-185B4657FDD2}"/>
                    </a:ext>
                  </a:extLst>
                </p14:cNvPr>
                <p14:cNvContentPartPr/>
                <p14:nvPr/>
              </p14:nvContentPartPr>
              <p14:xfrm>
                <a:off x="1124811" y="2163105"/>
                <a:ext cx="533520" cy="70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2AF687-5DF9-4873-A961-185B4657FD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7171" y="2145465"/>
                  <a:ext cx="56916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C11903F-ADC5-40CF-9C17-EF05013BCB96}"/>
                    </a:ext>
                  </a:extLst>
                </p14:cNvPr>
                <p14:cNvContentPartPr/>
                <p14:nvPr/>
              </p14:nvContentPartPr>
              <p14:xfrm>
                <a:off x="1574811" y="2487825"/>
                <a:ext cx="119160" cy="228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C11903F-ADC5-40CF-9C17-EF05013BCB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57171" y="2470185"/>
                  <a:ext cx="154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00715E-372C-4320-B107-E8ADD0603B65}"/>
                    </a:ext>
                  </a:extLst>
                </p14:cNvPr>
                <p14:cNvContentPartPr/>
                <p14:nvPr/>
              </p14:nvContentPartPr>
              <p14:xfrm>
                <a:off x="1789371" y="2036745"/>
                <a:ext cx="149400" cy="717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00715E-372C-4320-B107-E8ADD0603B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71371" y="2018745"/>
                  <a:ext cx="18504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DAC65F-CE02-455B-B5F5-A36B2AB1CE7E}"/>
                    </a:ext>
                  </a:extLst>
                </p14:cNvPr>
                <p14:cNvContentPartPr/>
                <p14:nvPr/>
              </p14:nvContentPartPr>
              <p14:xfrm>
                <a:off x="1765251" y="2485305"/>
                <a:ext cx="201600" cy="194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DAC65F-CE02-455B-B5F5-A36B2AB1CE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47251" y="2467305"/>
                  <a:ext cx="237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B7A2C3-A617-40F9-86A4-5CB1843D49E5}"/>
                    </a:ext>
                  </a:extLst>
                </p14:cNvPr>
                <p14:cNvContentPartPr/>
                <p14:nvPr/>
              </p14:nvContentPartPr>
              <p14:xfrm>
                <a:off x="2044251" y="2061585"/>
                <a:ext cx="525960" cy="44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B7A2C3-A617-40F9-86A4-5CB1843D49E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26611" y="2043945"/>
                  <a:ext cx="56160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36D3AD-8346-4684-8A0A-5149EF362BC1}"/>
                    </a:ext>
                  </a:extLst>
                </p14:cNvPr>
                <p14:cNvContentPartPr/>
                <p14:nvPr/>
              </p14:nvContentPartPr>
              <p14:xfrm>
                <a:off x="2670291" y="1829745"/>
                <a:ext cx="989640" cy="578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36D3AD-8346-4684-8A0A-5149EF362B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52291" y="1811745"/>
                  <a:ext cx="102528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29A183-2B72-4E2A-AB86-2D92A985F142}"/>
                    </a:ext>
                  </a:extLst>
                </p14:cNvPr>
                <p14:cNvContentPartPr/>
                <p14:nvPr/>
              </p14:nvContentPartPr>
              <p14:xfrm>
                <a:off x="3344931" y="1999665"/>
                <a:ext cx="249120" cy="15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29A183-2B72-4E2A-AB86-2D92A985F1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27291" y="1982025"/>
                  <a:ext cx="2847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831BB1-13FD-4B27-BE1C-8B0B77B86C9A}"/>
                    </a:ext>
                  </a:extLst>
                </p14:cNvPr>
                <p14:cNvContentPartPr/>
                <p14:nvPr/>
              </p14:nvContentPartPr>
              <p14:xfrm>
                <a:off x="4263651" y="1861425"/>
                <a:ext cx="595080" cy="674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831BB1-13FD-4B27-BE1C-8B0B77B86C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46011" y="1843425"/>
                  <a:ext cx="630720" cy="70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EEDB203-C72C-4E20-A3B6-E0B59429C908}"/>
                    </a:ext>
                  </a:extLst>
                </p14:cNvPr>
                <p14:cNvContentPartPr/>
                <p14:nvPr/>
              </p14:nvContentPartPr>
              <p14:xfrm>
                <a:off x="4897611" y="2054745"/>
                <a:ext cx="152280" cy="369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EEDB203-C72C-4E20-A3B6-E0B59429C90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79611" y="2037105"/>
                  <a:ext cx="18792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03AA83-6F2F-4D20-9CDD-B50322E53B5C}"/>
                    </a:ext>
                  </a:extLst>
                </p14:cNvPr>
                <p14:cNvContentPartPr/>
                <p14:nvPr/>
              </p14:nvContentPartPr>
              <p14:xfrm>
                <a:off x="4797891" y="1826505"/>
                <a:ext cx="11160" cy="381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03AA83-6F2F-4D20-9CDD-B50322E53B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80251" y="1808865"/>
                  <a:ext cx="468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9C4137-8488-4530-96E6-9F5A756B907A}"/>
                    </a:ext>
                  </a:extLst>
                </p14:cNvPr>
                <p14:cNvContentPartPr/>
                <p14:nvPr/>
              </p14:nvContentPartPr>
              <p14:xfrm>
                <a:off x="4960971" y="1864665"/>
                <a:ext cx="370080" cy="410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9C4137-8488-4530-96E6-9F5A756B907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42971" y="1846665"/>
                  <a:ext cx="4057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A904DD-1FCC-4E1B-853B-EC594972F7CD}"/>
                    </a:ext>
                  </a:extLst>
                </p14:cNvPr>
                <p14:cNvContentPartPr/>
                <p14:nvPr/>
              </p14:nvContentPartPr>
              <p14:xfrm>
                <a:off x="5015331" y="2090025"/>
                <a:ext cx="276480" cy="37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A904DD-1FCC-4E1B-853B-EC594972F7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97331" y="2072385"/>
                  <a:ext cx="312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7212A0-0F9E-4682-B40E-9E42CCCA7975}"/>
                    </a:ext>
                  </a:extLst>
                </p14:cNvPr>
                <p14:cNvContentPartPr/>
                <p14:nvPr/>
              </p14:nvContentPartPr>
              <p14:xfrm>
                <a:off x="5377491" y="1992105"/>
                <a:ext cx="447480" cy="2289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7212A0-0F9E-4682-B40E-9E42CCCA79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59851" y="1974465"/>
                  <a:ext cx="483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172FBF-9E01-438A-8A6B-74CE38F4E094}"/>
                    </a:ext>
                  </a:extLst>
                </p14:cNvPr>
                <p14:cNvContentPartPr/>
                <p14:nvPr/>
              </p14:nvContentPartPr>
              <p14:xfrm>
                <a:off x="5800131" y="1614105"/>
                <a:ext cx="1033560" cy="822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172FBF-9E01-438A-8A6B-74CE38F4E0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82491" y="1596105"/>
                  <a:ext cx="1069200" cy="85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39F498B-FC3E-4668-8904-6BF05981B432}"/>
                    </a:ext>
                  </a:extLst>
                </p14:cNvPr>
                <p14:cNvContentPartPr/>
                <p14:nvPr/>
              </p14:nvContentPartPr>
              <p14:xfrm>
                <a:off x="6400251" y="1897785"/>
                <a:ext cx="37440" cy="21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39F498B-FC3E-4668-8904-6BF05981B4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82611" y="1880145"/>
                  <a:ext cx="730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7C0F030-3D1F-4B5D-88D7-5F81E8313FF4}"/>
                    </a:ext>
                  </a:extLst>
                </p14:cNvPr>
                <p14:cNvContentPartPr/>
                <p14:nvPr/>
              </p14:nvContentPartPr>
              <p14:xfrm>
                <a:off x="6708411" y="1792305"/>
                <a:ext cx="181440" cy="133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7C0F030-3D1F-4B5D-88D7-5F81E8313F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90411" y="1774665"/>
                  <a:ext cx="2170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481FB9A-7136-4380-8240-3C19FE64C461}"/>
                    </a:ext>
                  </a:extLst>
                </p14:cNvPr>
                <p14:cNvContentPartPr/>
                <p14:nvPr/>
              </p14:nvContentPartPr>
              <p14:xfrm>
                <a:off x="6708771" y="1095705"/>
                <a:ext cx="1351800" cy="805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481FB9A-7136-4380-8240-3C19FE64C46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90771" y="1077705"/>
                  <a:ext cx="138744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4E7458-BC54-4B45-B4E4-F2A6811EF366}"/>
                    </a:ext>
                  </a:extLst>
                </p14:cNvPr>
                <p14:cNvContentPartPr/>
                <p14:nvPr/>
              </p14:nvContentPartPr>
              <p14:xfrm>
                <a:off x="10567251" y="3229065"/>
                <a:ext cx="1162080" cy="1307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4E7458-BC54-4B45-B4E4-F2A6811EF3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49611" y="3211065"/>
                  <a:ext cx="1197720" cy="13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45B49F-8B3D-46D7-9B7C-EFEBD165C491}"/>
                    </a:ext>
                  </a:extLst>
                </p14:cNvPr>
                <p14:cNvContentPartPr/>
                <p14:nvPr/>
              </p14:nvContentPartPr>
              <p14:xfrm>
                <a:off x="10872891" y="3910905"/>
                <a:ext cx="307800" cy="381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45B49F-8B3D-46D7-9B7C-EFEBD165C4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855251" y="3892905"/>
                  <a:ext cx="3434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6F25916-7EAB-4536-A4FD-A9E398D85D1B}"/>
                    </a:ext>
                  </a:extLst>
                </p14:cNvPr>
                <p14:cNvContentPartPr/>
                <p14:nvPr/>
              </p14:nvContentPartPr>
              <p14:xfrm>
                <a:off x="10619451" y="3711105"/>
                <a:ext cx="630720" cy="553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6F25916-7EAB-4536-A4FD-A9E398D85D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601451" y="3693105"/>
                  <a:ext cx="66636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32C493-57CC-4263-AFAD-1762241ACFD2}"/>
                    </a:ext>
                  </a:extLst>
                </p14:cNvPr>
                <p14:cNvContentPartPr/>
                <p14:nvPr/>
              </p14:nvContentPartPr>
              <p14:xfrm>
                <a:off x="11214531" y="3297465"/>
                <a:ext cx="529200" cy="671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32C493-57CC-4263-AFAD-1762241ACF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96891" y="3279825"/>
                  <a:ext cx="56484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0C06F1-D4E0-4CBE-8A32-99D6855AB8A0}"/>
                    </a:ext>
                  </a:extLst>
                </p14:cNvPr>
                <p14:cNvContentPartPr/>
                <p14:nvPr/>
              </p14:nvContentPartPr>
              <p14:xfrm>
                <a:off x="11551851" y="2942145"/>
                <a:ext cx="268920" cy="344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0C06F1-D4E0-4CBE-8A32-99D6855AB8A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33851" y="2924145"/>
                  <a:ext cx="30456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9972A12-28FA-49D8-8E3C-C740F73B29F3}"/>
                    </a:ext>
                  </a:extLst>
                </p14:cNvPr>
                <p14:cNvContentPartPr/>
                <p14:nvPr/>
              </p14:nvContentPartPr>
              <p14:xfrm>
                <a:off x="11352771" y="3015225"/>
                <a:ext cx="340920" cy="352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9972A12-28FA-49D8-8E3C-C740F73B29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334771" y="2997225"/>
                  <a:ext cx="37656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5C693F7-67C9-47C6-9E27-94F3D4AF267F}"/>
                    </a:ext>
                  </a:extLst>
                </p14:cNvPr>
                <p14:cNvContentPartPr/>
                <p14:nvPr/>
              </p14:nvContentPartPr>
              <p14:xfrm>
                <a:off x="11741931" y="2960145"/>
                <a:ext cx="189000" cy="312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C693F7-67C9-47C6-9E27-94F3D4AF267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724291" y="2942505"/>
                  <a:ext cx="224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69E436A-08B7-4810-BADF-CB1BA25A88EB}"/>
                    </a:ext>
                  </a:extLst>
                </p14:cNvPr>
                <p14:cNvContentPartPr/>
                <p14:nvPr/>
              </p14:nvContentPartPr>
              <p14:xfrm>
                <a:off x="11660571" y="2791665"/>
                <a:ext cx="360" cy="51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69E436A-08B7-4810-BADF-CB1BA25A88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642931" y="2773665"/>
                  <a:ext cx="360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BD92A89-0EB6-4320-9C4C-9FBC845F162B}"/>
                    </a:ext>
                  </a:extLst>
                </p14:cNvPr>
                <p14:cNvContentPartPr/>
                <p14:nvPr/>
              </p14:nvContentPartPr>
              <p14:xfrm>
                <a:off x="11379771" y="3962385"/>
                <a:ext cx="266760" cy="266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BD92A89-0EB6-4320-9C4C-9FBC845F162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61771" y="3944745"/>
                  <a:ext cx="3024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3A2767B-8723-4E06-A4D0-90EBF87D94A2}"/>
                    </a:ext>
                  </a:extLst>
                </p14:cNvPr>
                <p14:cNvContentPartPr/>
                <p14:nvPr/>
              </p14:nvContentPartPr>
              <p14:xfrm>
                <a:off x="11596851" y="2888145"/>
                <a:ext cx="439560" cy="1008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3A2767B-8723-4E06-A4D0-90EBF87D94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579211" y="2870505"/>
                  <a:ext cx="475200" cy="10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495A5B-6C67-421A-8627-2A4FC33ED4B0}"/>
                    </a:ext>
                  </a:extLst>
                </p14:cNvPr>
                <p14:cNvContentPartPr/>
                <p14:nvPr/>
              </p14:nvContentPartPr>
              <p14:xfrm>
                <a:off x="11750931" y="3209265"/>
                <a:ext cx="205200" cy="104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495A5B-6C67-421A-8627-2A4FC33ED4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733291" y="3191265"/>
                  <a:ext cx="2408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94CD908-2DA8-40D7-B14A-20F8BAFD5B81}"/>
                    </a:ext>
                  </a:extLst>
                </p14:cNvPr>
                <p14:cNvContentPartPr/>
                <p14:nvPr/>
              </p14:nvContentPartPr>
              <p14:xfrm>
                <a:off x="11941371" y="3054465"/>
                <a:ext cx="91080" cy="86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94CD908-2DA8-40D7-B14A-20F8BAFD5B8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923371" y="3036465"/>
                  <a:ext cx="126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18253A0-CCE9-4756-9D24-531EEEE94535}"/>
                    </a:ext>
                  </a:extLst>
                </p14:cNvPr>
                <p14:cNvContentPartPr/>
                <p14:nvPr/>
              </p14:nvContentPartPr>
              <p14:xfrm>
                <a:off x="11923011" y="2725785"/>
                <a:ext cx="292680" cy="247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18253A0-CCE9-4756-9D24-531EEEE945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905371" y="2708145"/>
                  <a:ext cx="328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411B2B-9364-4727-AC73-9D39B04529ED}"/>
                    </a:ext>
                  </a:extLst>
                </p14:cNvPr>
                <p14:cNvContentPartPr/>
                <p14:nvPr/>
              </p14:nvContentPartPr>
              <p14:xfrm>
                <a:off x="11847051" y="2869425"/>
                <a:ext cx="39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411B2B-9364-4727-AC73-9D39B04529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829051" y="285178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68C5266-29E7-47F3-A885-AB87DE38AB0A}"/>
                    </a:ext>
                  </a:extLst>
                </p14:cNvPr>
                <p14:cNvContentPartPr/>
                <p14:nvPr/>
              </p14:nvContentPartPr>
              <p14:xfrm>
                <a:off x="2836971" y="3647385"/>
                <a:ext cx="1483560" cy="1293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68C5266-29E7-47F3-A885-AB87DE38AB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19331" y="3629385"/>
                  <a:ext cx="1519200" cy="13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3352D8-7CA6-4BEF-9FF2-F580DA853F1F}"/>
                    </a:ext>
                  </a:extLst>
                </p14:cNvPr>
                <p14:cNvContentPartPr/>
                <p14:nvPr/>
              </p14:nvContentPartPr>
              <p14:xfrm>
                <a:off x="3152691" y="4334985"/>
                <a:ext cx="216360" cy="371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3352D8-7CA6-4BEF-9FF2-F580DA853F1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35051" y="4317345"/>
                  <a:ext cx="252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3000594-0EF4-4562-BFC6-231B815D1AE4}"/>
                    </a:ext>
                  </a:extLst>
                </p14:cNvPr>
                <p14:cNvContentPartPr/>
                <p14:nvPr/>
              </p14:nvContentPartPr>
              <p14:xfrm>
                <a:off x="3519891" y="4164345"/>
                <a:ext cx="313200" cy="486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3000594-0EF4-4562-BFC6-231B815D1A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01891" y="4146345"/>
                  <a:ext cx="3488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7E3F2A-6156-48C3-87AC-E39BE184E707}"/>
                    </a:ext>
                  </a:extLst>
                </p14:cNvPr>
                <p14:cNvContentPartPr/>
                <p14:nvPr/>
              </p14:nvContentPartPr>
              <p14:xfrm>
                <a:off x="3720771" y="3951945"/>
                <a:ext cx="531000" cy="329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7E3F2A-6156-48C3-87AC-E39BE184E7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02771" y="3934305"/>
                  <a:ext cx="5666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3D10BA-4600-4B25-94EF-25D8AC1E5A2F}"/>
                    </a:ext>
                  </a:extLst>
                </p14:cNvPr>
                <p14:cNvContentPartPr/>
                <p14:nvPr/>
              </p14:nvContentPartPr>
              <p14:xfrm>
                <a:off x="4249611" y="3919905"/>
                <a:ext cx="335160" cy="228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3D10BA-4600-4B25-94EF-25D8AC1E5A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31611" y="3902265"/>
                  <a:ext cx="3708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808A83-1DBD-4B3F-B128-38659C1F80E8}"/>
                    </a:ext>
                  </a:extLst>
                </p14:cNvPr>
                <p14:cNvContentPartPr/>
                <p14:nvPr/>
              </p14:nvContentPartPr>
              <p14:xfrm>
                <a:off x="4568931" y="3877425"/>
                <a:ext cx="453600" cy="215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808A83-1DBD-4B3F-B128-38659C1F80E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51291" y="3859785"/>
                  <a:ext cx="489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1FE4CED-9687-4A4D-8A0C-FDB4FCFB0CF0}"/>
                    </a:ext>
                  </a:extLst>
                </p14:cNvPr>
                <p14:cNvContentPartPr/>
                <p14:nvPr/>
              </p14:nvContentPartPr>
              <p14:xfrm>
                <a:off x="3258891" y="3720465"/>
                <a:ext cx="253800" cy="253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1FE4CED-9687-4A4D-8A0C-FDB4FCFB0CF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40891" y="3702825"/>
                  <a:ext cx="2894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2D67C7-D9F3-4B6F-9097-AA8C6397DE94}"/>
                    </a:ext>
                  </a:extLst>
                </p14:cNvPr>
                <p14:cNvContentPartPr/>
                <p14:nvPr/>
              </p14:nvContentPartPr>
              <p14:xfrm>
                <a:off x="4109931" y="2637225"/>
                <a:ext cx="6487200" cy="1156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2D67C7-D9F3-4B6F-9097-AA8C6397DE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91931" y="2619225"/>
                  <a:ext cx="652284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47C876-6C31-40B8-B0D3-DAB5B72127B3}"/>
                    </a:ext>
                  </a:extLst>
                </p14:cNvPr>
                <p14:cNvContentPartPr/>
                <p14:nvPr/>
              </p14:nvContentPartPr>
              <p14:xfrm>
                <a:off x="4305051" y="4153545"/>
                <a:ext cx="6314400" cy="1531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47C876-6C31-40B8-B0D3-DAB5B72127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87411" y="4135545"/>
                  <a:ext cx="6350040" cy="15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9354708-2DE1-4957-8164-5365BB1636BF}"/>
                    </a:ext>
                  </a:extLst>
                </p14:cNvPr>
                <p14:cNvContentPartPr/>
                <p14:nvPr/>
              </p14:nvContentPartPr>
              <p14:xfrm>
                <a:off x="10302651" y="3503025"/>
                <a:ext cx="546480" cy="590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9354708-2DE1-4957-8164-5365BB1636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84651" y="3485385"/>
                  <a:ext cx="5821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876847-E9C2-4871-A5D3-A4A743FE6689}"/>
                    </a:ext>
                  </a:extLst>
                </p14:cNvPr>
                <p14:cNvContentPartPr/>
                <p14:nvPr/>
              </p14:nvContentPartPr>
              <p14:xfrm>
                <a:off x="8708931" y="1964385"/>
                <a:ext cx="1200240" cy="960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876847-E9C2-4871-A5D3-A4A743FE66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91291" y="1946385"/>
                  <a:ext cx="1235880" cy="9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A4E355-7BC4-42A6-957B-C7BD59AF5A16}"/>
                    </a:ext>
                  </a:extLst>
                </p14:cNvPr>
                <p14:cNvContentPartPr/>
                <p14:nvPr/>
              </p14:nvContentPartPr>
              <p14:xfrm>
                <a:off x="9752931" y="1602225"/>
                <a:ext cx="444960" cy="363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A4E355-7BC4-42A6-957B-C7BD59AF5A1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35291" y="1584225"/>
                  <a:ext cx="4806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33565C-2336-447B-BC96-8232F13388E0}"/>
                    </a:ext>
                  </a:extLst>
                </p14:cNvPr>
                <p14:cNvContentPartPr/>
                <p14:nvPr/>
              </p14:nvContentPartPr>
              <p14:xfrm>
                <a:off x="10261611" y="1184985"/>
                <a:ext cx="882720" cy="611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33565C-2336-447B-BC96-8232F13388E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43971" y="1166985"/>
                  <a:ext cx="91836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9D6D41-1BE3-4EE3-9710-E8D9BDDBC2C6}"/>
                    </a:ext>
                  </a:extLst>
                </p14:cNvPr>
                <p14:cNvContentPartPr/>
                <p14:nvPr/>
              </p14:nvContentPartPr>
              <p14:xfrm>
                <a:off x="10891251" y="696825"/>
                <a:ext cx="823320" cy="463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9D6D41-1BE3-4EE3-9710-E8D9BDDBC2C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873251" y="678825"/>
                  <a:ext cx="8589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4CBDAA-F1D1-4DDB-A262-A227D448AD82}"/>
                    </a:ext>
                  </a:extLst>
                </p14:cNvPr>
                <p14:cNvContentPartPr/>
                <p14:nvPr/>
              </p14:nvContentPartPr>
              <p14:xfrm>
                <a:off x="11017251" y="805545"/>
                <a:ext cx="172800" cy="92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4CBDAA-F1D1-4DDB-A262-A227D448AD8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99611" y="787545"/>
                  <a:ext cx="208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2CAB93-FAB3-42A5-9CE3-F4CFF79817E7}"/>
                    </a:ext>
                  </a:extLst>
                </p14:cNvPr>
                <p14:cNvContentPartPr/>
                <p14:nvPr/>
              </p14:nvContentPartPr>
              <p14:xfrm>
                <a:off x="5866371" y="2742705"/>
                <a:ext cx="425880" cy="673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2CAB93-FAB3-42A5-9CE3-F4CFF79817E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48371" y="2725065"/>
                  <a:ext cx="46152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C7A125-79C3-417E-AF36-E719434DE1F1}"/>
                    </a:ext>
                  </a:extLst>
                </p14:cNvPr>
                <p14:cNvContentPartPr/>
                <p14:nvPr/>
              </p14:nvContentPartPr>
              <p14:xfrm>
                <a:off x="5794011" y="3781665"/>
                <a:ext cx="298080" cy="123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C7A125-79C3-417E-AF36-E719434DE1F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76011" y="3763665"/>
                  <a:ext cx="333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0DBDB75-9628-4052-B146-5EB7DA026585}"/>
                    </a:ext>
                  </a:extLst>
                </p14:cNvPr>
                <p14:cNvContentPartPr/>
                <p14:nvPr/>
              </p14:nvContentPartPr>
              <p14:xfrm>
                <a:off x="6146811" y="2856105"/>
                <a:ext cx="1298520" cy="10425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0DBDB75-9628-4052-B146-5EB7DA02658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28811" y="2838105"/>
                  <a:ext cx="133416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720086A-9316-454E-8B84-EB1CD479E760}"/>
                    </a:ext>
                  </a:extLst>
                </p14:cNvPr>
                <p14:cNvContentPartPr/>
                <p14:nvPr/>
              </p14:nvContentPartPr>
              <p14:xfrm>
                <a:off x="7010091" y="2950785"/>
                <a:ext cx="386640" cy="1944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720086A-9316-454E-8B84-EB1CD479E7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92451" y="2933145"/>
                  <a:ext cx="422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C62D3E2-433C-43F3-A434-AFC065DD3D5B}"/>
                    </a:ext>
                  </a:extLst>
                </p14:cNvPr>
                <p14:cNvContentPartPr/>
                <p14:nvPr/>
              </p14:nvContentPartPr>
              <p14:xfrm>
                <a:off x="5993091" y="3657105"/>
                <a:ext cx="98640" cy="162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C62D3E2-433C-43F3-A434-AFC065DD3D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75451" y="3639465"/>
                  <a:ext cx="134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6C4D0A2-3273-4788-8AC0-A5C3C0ADDCB0}"/>
                    </a:ext>
                  </a:extLst>
                </p14:cNvPr>
                <p14:cNvContentPartPr/>
                <p14:nvPr/>
              </p14:nvContentPartPr>
              <p14:xfrm>
                <a:off x="7210611" y="3388185"/>
                <a:ext cx="534960" cy="3798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6C4D0A2-3273-4788-8AC0-A5C3C0ADDCB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192971" y="3370185"/>
                  <a:ext cx="5706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AAB1AB8-729B-4481-89A9-99D2A85490CB}"/>
                    </a:ext>
                  </a:extLst>
                </p14:cNvPr>
                <p14:cNvContentPartPr/>
                <p14:nvPr/>
              </p14:nvContentPartPr>
              <p14:xfrm>
                <a:off x="6340491" y="4225185"/>
                <a:ext cx="677880" cy="4532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AAB1AB8-729B-4481-89A9-99D2A85490C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22851" y="4207185"/>
                  <a:ext cx="7135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F70F723-8C8C-4BCF-8D90-10C8FE347AC9}"/>
                    </a:ext>
                  </a:extLst>
                </p14:cNvPr>
                <p14:cNvContentPartPr/>
                <p14:nvPr/>
              </p14:nvContentPartPr>
              <p14:xfrm>
                <a:off x="7213851" y="3883545"/>
                <a:ext cx="199800" cy="497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F70F723-8C8C-4BCF-8D90-10C8FE347A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195851" y="3865905"/>
                  <a:ext cx="2354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D85ABE-7EB7-4591-AA91-4F655E3316BC}"/>
                    </a:ext>
                  </a:extLst>
                </p14:cNvPr>
                <p14:cNvContentPartPr/>
                <p14:nvPr/>
              </p14:nvContentPartPr>
              <p14:xfrm>
                <a:off x="7199811" y="3910905"/>
                <a:ext cx="106560" cy="326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D85ABE-7EB7-4591-AA91-4F655E3316B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81811" y="3892905"/>
                  <a:ext cx="1422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9F6D15-FBBE-4025-A2CD-2C3A4C5917D8}"/>
                    </a:ext>
                  </a:extLst>
                </p14:cNvPr>
                <p14:cNvContentPartPr/>
                <p14:nvPr/>
              </p14:nvContentPartPr>
              <p14:xfrm>
                <a:off x="7532451" y="3774825"/>
                <a:ext cx="304560" cy="2296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9F6D15-FBBE-4025-A2CD-2C3A4C5917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514451" y="3757185"/>
                  <a:ext cx="340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496F48-979A-423D-80F1-4D09EA5AAC3B}"/>
                    </a:ext>
                  </a:extLst>
                </p14:cNvPr>
                <p14:cNvContentPartPr/>
                <p14:nvPr/>
              </p14:nvContentPartPr>
              <p14:xfrm>
                <a:off x="7545771" y="3874545"/>
                <a:ext cx="68040" cy="18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496F48-979A-423D-80F1-4D09EA5AAC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528131" y="3856545"/>
                  <a:ext cx="103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315263E-3839-4176-B995-61F10A82A8D8}"/>
                    </a:ext>
                  </a:extLst>
                </p14:cNvPr>
                <p14:cNvContentPartPr/>
                <p14:nvPr/>
              </p14:nvContentPartPr>
              <p14:xfrm>
                <a:off x="7839891" y="3702825"/>
                <a:ext cx="363600" cy="384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315263E-3839-4176-B995-61F10A82A8D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822251" y="3684825"/>
                  <a:ext cx="3992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08E05A2-95CD-432D-B2B1-22F7484D86F8}"/>
                    </a:ext>
                  </a:extLst>
                </p14:cNvPr>
                <p14:cNvContentPartPr/>
                <p14:nvPr/>
              </p14:nvContentPartPr>
              <p14:xfrm>
                <a:off x="3200211" y="5621985"/>
                <a:ext cx="409320" cy="851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08E05A2-95CD-432D-B2B1-22F7484D86F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82211" y="5603985"/>
                  <a:ext cx="444960" cy="88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4CD18B-4352-4909-9175-90346D46E348}"/>
                    </a:ext>
                  </a:extLst>
                </p14:cNvPr>
                <p14:cNvContentPartPr/>
                <p14:nvPr/>
              </p14:nvContentPartPr>
              <p14:xfrm>
                <a:off x="3864051" y="6019065"/>
                <a:ext cx="293760" cy="227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4CD18B-4352-4909-9175-90346D46E3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46411" y="6001425"/>
                  <a:ext cx="3294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8AC6EE-9D4A-4FE3-A780-8F209DF2813B}"/>
                    </a:ext>
                  </a:extLst>
                </p14:cNvPr>
                <p14:cNvContentPartPr/>
                <p14:nvPr/>
              </p14:nvContentPartPr>
              <p14:xfrm>
                <a:off x="4379571" y="5621265"/>
                <a:ext cx="962640" cy="784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8AC6EE-9D4A-4FE3-A780-8F209DF2813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61931" y="5603265"/>
                  <a:ext cx="998280" cy="82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E5B18AE-5645-42DE-9C42-26D4C4C90D1A}"/>
                    </a:ext>
                  </a:extLst>
                </p14:cNvPr>
                <p14:cNvContentPartPr/>
                <p14:nvPr/>
              </p14:nvContentPartPr>
              <p14:xfrm>
                <a:off x="5630571" y="6047145"/>
                <a:ext cx="217800" cy="309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E5B18AE-5645-42DE-9C42-26D4C4C90D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612931" y="6029505"/>
                  <a:ext cx="253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0634307-EA95-447C-BD95-905855FAE055}"/>
                    </a:ext>
                  </a:extLst>
                </p14:cNvPr>
                <p14:cNvContentPartPr/>
                <p14:nvPr/>
              </p14:nvContentPartPr>
              <p14:xfrm>
                <a:off x="5974011" y="5927265"/>
                <a:ext cx="221400" cy="296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0634307-EA95-447C-BD95-905855FAE0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56011" y="5909625"/>
                  <a:ext cx="257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DBF6976-534C-482E-8F30-B4C860F3A9D5}"/>
                    </a:ext>
                  </a:extLst>
                </p14:cNvPr>
                <p14:cNvContentPartPr/>
                <p14:nvPr/>
              </p14:nvContentPartPr>
              <p14:xfrm>
                <a:off x="6581331" y="5872905"/>
                <a:ext cx="1660680" cy="866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DBF6976-534C-482E-8F30-B4C860F3A9D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63691" y="5854905"/>
                  <a:ext cx="169632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A5B912-DDCE-494B-A5CE-1D9FE57E75B2}"/>
                    </a:ext>
                  </a:extLst>
                </p14:cNvPr>
                <p14:cNvContentPartPr/>
                <p14:nvPr/>
              </p14:nvContentPartPr>
              <p14:xfrm>
                <a:off x="8491851" y="5664465"/>
                <a:ext cx="425520" cy="496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A5B912-DDCE-494B-A5CE-1D9FE57E75B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73851" y="5646825"/>
                  <a:ext cx="4611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9D17418-3D7A-44DB-B63D-2D85192782DD}"/>
                    </a:ext>
                  </a:extLst>
                </p14:cNvPr>
                <p14:cNvContentPartPr/>
                <p14:nvPr/>
              </p14:nvContentPartPr>
              <p14:xfrm>
                <a:off x="9107451" y="5947785"/>
                <a:ext cx="72000" cy="84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9D17418-3D7A-44DB-B63D-2D85192782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89451" y="5929785"/>
                  <a:ext cx="107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748E464-0658-4D4D-BB34-38606B2DD7A8}"/>
                    </a:ext>
                  </a:extLst>
                </p14:cNvPr>
                <p14:cNvContentPartPr/>
                <p14:nvPr/>
              </p14:nvContentPartPr>
              <p14:xfrm>
                <a:off x="8926011" y="5663025"/>
                <a:ext cx="10080" cy="140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748E464-0658-4D4D-BB34-38606B2DD7A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908011" y="5645385"/>
                  <a:ext cx="45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6419B7-BC5F-41AC-86DB-5568D1DDEDD6}"/>
                    </a:ext>
                  </a:extLst>
                </p14:cNvPr>
                <p14:cNvContentPartPr/>
                <p14:nvPr/>
              </p14:nvContentPartPr>
              <p14:xfrm>
                <a:off x="9342891" y="5684985"/>
                <a:ext cx="343080" cy="3751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6419B7-BC5F-41AC-86DB-5568D1DDED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324891" y="5667345"/>
                  <a:ext cx="37872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8F1DC8B-B09A-4C2D-B5EB-2F9D070F6434}"/>
                    </a:ext>
                  </a:extLst>
                </p14:cNvPr>
                <p14:cNvContentPartPr/>
                <p14:nvPr/>
              </p14:nvContentPartPr>
              <p14:xfrm>
                <a:off x="9714051" y="5060385"/>
                <a:ext cx="345600" cy="727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8F1DC8B-B09A-4C2D-B5EB-2F9D070F643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96051" y="5042745"/>
                  <a:ext cx="38124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222894C-72FF-450A-94BA-072F417096CD}"/>
                    </a:ext>
                  </a:extLst>
                </p14:cNvPr>
                <p14:cNvContentPartPr/>
                <p14:nvPr/>
              </p14:nvContentPartPr>
              <p14:xfrm>
                <a:off x="9880731" y="5078745"/>
                <a:ext cx="418320" cy="5353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222894C-72FF-450A-94BA-072F417096C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63091" y="5060745"/>
                  <a:ext cx="4539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98418AF-95F6-409A-8F90-190B58B48484}"/>
                    </a:ext>
                  </a:extLst>
                </p14:cNvPr>
                <p14:cNvContentPartPr/>
                <p14:nvPr/>
              </p14:nvContentPartPr>
              <p14:xfrm>
                <a:off x="696771" y="2905785"/>
                <a:ext cx="57960" cy="957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98418AF-95F6-409A-8F90-190B58B484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9131" y="2887785"/>
                  <a:ext cx="93600" cy="9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28F65D-9240-4420-BD81-E0404482A865}"/>
                    </a:ext>
                  </a:extLst>
                </p14:cNvPr>
                <p14:cNvContentPartPr/>
                <p14:nvPr/>
              </p14:nvContentPartPr>
              <p14:xfrm>
                <a:off x="742131" y="2851425"/>
                <a:ext cx="687240" cy="719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28F65D-9240-4420-BD81-E0404482A86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24131" y="2833425"/>
                  <a:ext cx="72288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35204F1-1C68-4421-BF57-0F9875A585D8}"/>
                    </a:ext>
                  </a:extLst>
                </p14:cNvPr>
                <p14:cNvContentPartPr/>
                <p14:nvPr/>
              </p14:nvContentPartPr>
              <p14:xfrm>
                <a:off x="514611" y="3617505"/>
                <a:ext cx="398520" cy="659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35204F1-1C68-4421-BF57-0F9875A585D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6971" y="3599865"/>
                  <a:ext cx="434160" cy="69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30731FB-8E9D-4F6B-99E4-14B6A1211FBE}"/>
                    </a:ext>
                  </a:extLst>
                </p14:cNvPr>
                <p14:cNvContentPartPr/>
                <p14:nvPr/>
              </p14:nvContentPartPr>
              <p14:xfrm>
                <a:off x="878571" y="3284145"/>
                <a:ext cx="814680" cy="475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30731FB-8E9D-4F6B-99E4-14B6A1211FB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0571" y="3266145"/>
                  <a:ext cx="850320" cy="51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4104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D64682-9454-4664-839A-34CF0D8AE80B}"/>
              </a:ext>
            </a:extLst>
          </p:cNvPr>
          <p:cNvSpPr txBox="1"/>
          <p:nvPr/>
        </p:nvSpPr>
        <p:spPr>
          <a:xfrm>
            <a:off x="733332" y="2954210"/>
            <a:ext cx="111810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/>
              <a:t>http://psych.fullerton.edu/mbirnbaum/calculators/Markov_Calculator.htm</a:t>
            </a:r>
          </a:p>
        </p:txBody>
      </p:sp>
    </p:spTree>
    <p:extLst>
      <p:ext uri="{BB962C8B-B14F-4D97-AF65-F5344CB8AC3E}">
        <p14:creationId xmlns:p14="http://schemas.microsoft.com/office/powerpoint/2010/main" val="617302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BF69D6-4CFD-4AD9-9617-5A945934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46" y="490867"/>
            <a:ext cx="6952826" cy="23700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4B8301-F5D0-4381-9E24-3698EFAE8659}"/>
                  </a:ext>
                </a:extLst>
              </p14:cNvPr>
              <p14:cNvContentPartPr/>
              <p14:nvPr/>
            </p14:nvContentPartPr>
            <p14:xfrm>
              <a:off x="714771" y="2829465"/>
              <a:ext cx="684360" cy="1335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4B8301-F5D0-4381-9E24-3698EFAE86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771" y="2793825"/>
                <a:ext cx="720000" cy="14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BAC643A-6CDC-481F-8CE3-601A6A3D2B06}"/>
                  </a:ext>
                </a:extLst>
              </p14:cNvPr>
              <p14:cNvContentPartPr/>
              <p14:nvPr/>
            </p14:nvContentPartPr>
            <p14:xfrm>
              <a:off x="1309851" y="2112705"/>
              <a:ext cx="950040" cy="1515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BAC643A-6CDC-481F-8CE3-601A6A3D2B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211" y="2076705"/>
                <a:ext cx="985680" cy="15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E6310AA-FC7B-427F-81F1-2B07C09AAD94}"/>
                  </a:ext>
                </a:extLst>
              </p14:cNvPr>
              <p14:cNvContentPartPr/>
              <p14:nvPr/>
            </p14:nvContentPartPr>
            <p14:xfrm>
              <a:off x="1240011" y="3344985"/>
              <a:ext cx="866520" cy="720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E6310AA-FC7B-427F-81F1-2B07C09AAD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2011" y="3309345"/>
                <a:ext cx="90216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A742A5-DCEA-4145-8555-C7B725550B0A}"/>
                  </a:ext>
                </a:extLst>
              </p14:cNvPr>
              <p14:cNvContentPartPr/>
              <p14:nvPr/>
            </p14:nvContentPartPr>
            <p14:xfrm>
              <a:off x="1421091" y="3637305"/>
              <a:ext cx="772920" cy="563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A742A5-DCEA-4145-8555-C7B725550B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3091" y="3601665"/>
                <a:ext cx="8085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AA9A78-77BC-45CC-9FEE-B2978B930588}"/>
                  </a:ext>
                </a:extLst>
              </p14:cNvPr>
              <p14:cNvContentPartPr/>
              <p14:nvPr/>
            </p14:nvContentPartPr>
            <p14:xfrm>
              <a:off x="3729771" y="877545"/>
              <a:ext cx="2182320" cy="64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AA9A78-77BC-45CC-9FEE-B2978B93058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11771" y="841545"/>
                <a:ext cx="22179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A6CD6C6-BEE8-4FBD-B0F5-40269D519DCA}"/>
                  </a:ext>
                </a:extLst>
              </p14:cNvPr>
              <p14:cNvContentPartPr/>
              <p14:nvPr/>
            </p14:nvContentPartPr>
            <p14:xfrm>
              <a:off x="2968371" y="3920265"/>
              <a:ext cx="654840" cy="653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A6CD6C6-BEE8-4FBD-B0F5-40269D519DC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50371" y="3884625"/>
                <a:ext cx="69048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2BF5808-6798-4728-9A2E-9E3D10D580A5}"/>
                  </a:ext>
                </a:extLst>
              </p14:cNvPr>
              <p14:cNvContentPartPr/>
              <p14:nvPr/>
            </p14:nvContentPartPr>
            <p14:xfrm>
              <a:off x="2779011" y="3806505"/>
              <a:ext cx="479880" cy="177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2BF5808-6798-4728-9A2E-9E3D10D580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61371" y="3770505"/>
                <a:ext cx="5155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B49A7CF-A0D2-4D27-A6E8-DAE4874A2F46}"/>
                  </a:ext>
                </a:extLst>
              </p14:cNvPr>
              <p14:cNvContentPartPr/>
              <p14:nvPr/>
            </p14:nvContentPartPr>
            <p14:xfrm>
              <a:off x="3874491" y="3855825"/>
              <a:ext cx="268200" cy="64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B49A7CF-A0D2-4D27-A6E8-DAE4874A2F4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56491" y="3819825"/>
                <a:ext cx="3038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C9DC59-61B9-4FFD-8C99-30EBE8E9FD12}"/>
                  </a:ext>
                </a:extLst>
              </p14:cNvPr>
              <p14:cNvContentPartPr/>
              <p14:nvPr/>
            </p14:nvContentPartPr>
            <p14:xfrm>
              <a:off x="3838491" y="4117905"/>
              <a:ext cx="491040" cy="119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BC9DC59-61B9-4FFD-8C99-30EBE8E9FD1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20491" y="4081905"/>
                <a:ext cx="5266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FE0F0FB-B7E5-469B-8D6E-C3DD42BFD70F}"/>
                  </a:ext>
                </a:extLst>
              </p14:cNvPr>
              <p14:cNvContentPartPr/>
              <p14:nvPr/>
            </p14:nvContentPartPr>
            <p14:xfrm>
              <a:off x="4961691" y="3648105"/>
              <a:ext cx="667440" cy="534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FE0F0FB-B7E5-469B-8D6E-C3DD42BFD70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44051" y="3612465"/>
                <a:ext cx="70308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A43424-7DCB-464B-BC82-50C7DFF792AB}"/>
                  </a:ext>
                </a:extLst>
              </p14:cNvPr>
              <p14:cNvContentPartPr/>
              <p14:nvPr/>
            </p14:nvContentPartPr>
            <p14:xfrm>
              <a:off x="4761531" y="3492945"/>
              <a:ext cx="492480" cy="182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A43424-7DCB-464B-BC82-50C7DFF792A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43891" y="3457305"/>
                <a:ext cx="5281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8222D86-01F1-4985-8AC7-9339964749BF}"/>
                  </a:ext>
                </a:extLst>
              </p14:cNvPr>
              <p14:cNvContentPartPr/>
              <p14:nvPr/>
            </p14:nvContentPartPr>
            <p14:xfrm>
              <a:off x="5685291" y="3228705"/>
              <a:ext cx="670320" cy="1035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8222D86-01F1-4985-8AC7-9339964749B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67291" y="3193065"/>
                <a:ext cx="705960" cy="11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C366E1-7ADD-4644-9852-5606226C1E6C}"/>
                  </a:ext>
                </a:extLst>
              </p14:cNvPr>
              <p14:cNvContentPartPr/>
              <p14:nvPr/>
            </p14:nvContentPartPr>
            <p14:xfrm>
              <a:off x="1827891" y="5170905"/>
              <a:ext cx="258120" cy="480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C366E1-7ADD-4644-9852-5606226C1E6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09891" y="5135265"/>
                <a:ext cx="2937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4E9CFB-7106-4387-98C9-61AC5B8BDBF8}"/>
                  </a:ext>
                </a:extLst>
              </p14:cNvPr>
              <p14:cNvContentPartPr/>
              <p14:nvPr/>
            </p14:nvContentPartPr>
            <p14:xfrm>
              <a:off x="1683891" y="4889025"/>
              <a:ext cx="482040" cy="407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4E9CFB-7106-4387-98C9-61AC5B8BDBF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65891" y="4853385"/>
                <a:ext cx="51768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E3793ED-CCBE-4D12-8684-07FB83090F5F}"/>
                  </a:ext>
                </a:extLst>
              </p14:cNvPr>
              <p14:cNvContentPartPr/>
              <p14:nvPr/>
            </p14:nvContentPartPr>
            <p14:xfrm>
              <a:off x="2226771" y="5223825"/>
              <a:ext cx="69840" cy="255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E3793ED-CCBE-4D12-8684-07FB83090F5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09131" y="5187825"/>
                <a:ext cx="105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BD3C08B-B457-4737-AB7D-026BF1A1BAC6}"/>
                  </a:ext>
                </a:extLst>
              </p14:cNvPr>
              <p14:cNvContentPartPr/>
              <p14:nvPr/>
            </p14:nvContentPartPr>
            <p14:xfrm>
              <a:off x="3485331" y="4983705"/>
              <a:ext cx="432720" cy="387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BD3C08B-B457-4737-AB7D-026BF1A1BAC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67691" y="4948065"/>
                <a:ext cx="4683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8440AC5-6F9C-45DF-BF94-31843F8CD250}"/>
                  </a:ext>
                </a:extLst>
              </p14:cNvPr>
              <p14:cNvContentPartPr/>
              <p14:nvPr/>
            </p14:nvContentPartPr>
            <p14:xfrm>
              <a:off x="3358251" y="4923585"/>
              <a:ext cx="247680" cy="173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8440AC5-6F9C-45DF-BF94-31843F8CD25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40611" y="4887945"/>
                <a:ext cx="283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8D2FAC9-2505-4ACA-9A12-A8887400DB97}"/>
                  </a:ext>
                </a:extLst>
              </p14:cNvPr>
              <p14:cNvContentPartPr/>
              <p14:nvPr/>
            </p14:nvContentPartPr>
            <p14:xfrm>
              <a:off x="4073931" y="5141385"/>
              <a:ext cx="376200" cy="337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8D2FAC9-2505-4ACA-9A12-A8887400DB9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55931" y="5105745"/>
                <a:ext cx="41184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FA91D4-50D9-4352-AE3B-4384B4AC8E2D}"/>
                  </a:ext>
                </a:extLst>
              </p14:cNvPr>
              <p14:cNvContentPartPr/>
              <p14:nvPr/>
            </p14:nvContentPartPr>
            <p14:xfrm>
              <a:off x="5195691" y="4765545"/>
              <a:ext cx="360720" cy="434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FA91D4-50D9-4352-AE3B-4384B4AC8E2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177691" y="4729545"/>
                <a:ext cx="3963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755ABDD-80E8-48DB-88F6-BC4287F8A25B}"/>
                  </a:ext>
                </a:extLst>
              </p14:cNvPr>
              <p14:cNvContentPartPr/>
              <p14:nvPr/>
            </p14:nvContentPartPr>
            <p14:xfrm>
              <a:off x="5087691" y="4567545"/>
              <a:ext cx="260640" cy="312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755ABDD-80E8-48DB-88F6-BC4287F8A25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70051" y="4531545"/>
                <a:ext cx="29628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603952D-27E1-4F0B-A4E8-B7F196C3483E}"/>
                  </a:ext>
                </a:extLst>
              </p14:cNvPr>
              <p14:cNvContentPartPr/>
              <p14:nvPr/>
            </p14:nvContentPartPr>
            <p14:xfrm>
              <a:off x="5748651" y="5072625"/>
              <a:ext cx="529560" cy="610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603952D-27E1-4F0B-A4E8-B7F196C3483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30651" y="5036625"/>
                <a:ext cx="56520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A61557E-369E-4EEC-8BB2-88622DF01DAD}"/>
                  </a:ext>
                </a:extLst>
              </p14:cNvPr>
              <p14:cNvContentPartPr/>
              <p14:nvPr/>
            </p14:nvContentPartPr>
            <p14:xfrm>
              <a:off x="7658811" y="4655745"/>
              <a:ext cx="276480" cy="187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A61557E-369E-4EEC-8BB2-88622DF01DA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41171" y="4620105"/>
                <a:ext cx="3121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83103CD-AE5B-45E1-9911-3B69389ED767}"/>
                  </a:ext>
                </a:extLst>
              </p14:cNvPr>
              <p14:cNvContentPartPr/>
              <p14:nvPr/>
            </p14:nvContentPartPr>
            <p14:xfrm>
              <a:off x="7758531" y="4953465"/>
              <a:ext cx="243360" cy="986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83103CD-AE5B-45E1-9911-3B69389ED76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740531" y="4917465"/>
                <a:ext cx="2790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B4D2DEA-92BE-45D8-B2C9-7AC11BC203B0}"/>
                  </a:ext>
                </a:extLst>
              </p14:cNvPr>
              <p14:cNvContentPartPr/>
              <p14:nvPr/>
            </p14:nvContentPartPr>
            <p14:xfrm>
              <a:off x="6844131" y="3901905"/>
              <a:ext cx="1047600" cy="1880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B4D2DEA-92BE-45D8-B2C9-7AC11BC203B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826491" y="3866265"/>
                <a:ext cx="1083240" cy="19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0215D47-4A30-4256-A7AD-98B770439DA3}"/>
                  </a:ext>
                </a:extLst>
              </p14:cNvPr>
              <p14:cNvContentPartPr/>
              <p14:nvPr/>
            </p14:nvContentPartPr>
            <p14:xfrm>
              <a:off x="1057131" y="4761585"/>
              <a:ext cx="633600" cy="21081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0215D47-4A30-4256-A7AD-98B770439DA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39491" y="4725945"/>
                <a:ext cx="669240" cy="21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6E1655B-2333-4701-A978-C8B46FDCDC25}"/>
                  </a:ext>
                </a:extLst>
              </p14:cNvPr>
              <p14:cNvContentPartPr/>
              <p14:nvPr/>
            </p14:nvContentPartPr>
            <p14:xfrm>
              <a:off x="7954371" y="4091785"/>
              <a:ext cx="407880" cy="1197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6E1655B-2333-4701-A978-C8B46FDCDC2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936371" y="4056145"/>
                <a:ext cx="443520" cy="12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52F71AF-EE19-44D1-A0DB-ACC65C0120C2}"/>
                  </a:ext>
                </a:extLst>
              </p14:cNvPr>
              <p14:cNvContentPartPr/>
              <p14:nvPr/>
            </p14:nvContentPartPr>
            <p14:xfrm>
              <a:off x="8334531" y="4507585"/>
              <a:ext cx="330840" cy="5310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52F71AF-EE19-44D1-A0DB-ACC65C0120C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316891" y="4471945"/>
                <a:ext cx="36648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F396F7C-34C4-419B-985D-A2C170F0BCD6}"/>
                  </a:ext>
                </a:extLst>
              </p14:cNvPr>
              <p14:cNvContentPartPr/>
              <p14:nvPr/>
            </p14:nvContentPartPr>
            <p14:xfrm>
              <a:off x="8229411" y="4300585"/>
              <a:ext cx="258840" cy="2534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F396F7C-34C4-419B-985D-A2C170F0BCD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211411" y="4264585"/>
                <a:ext cx="2944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53B9ECF-7674-42ED-A484-F2EC67DBEB27}"/>
                  </a:ext>
                </a:extLst>
              </p14:cNvPr>
              <p14:cNvContentPartPr/>
              <p14:nvPr/>
            </p14:nvContentPartPr>
            <p14:xfrm>
              <a:off x="8836011" y="4599025"/>
              <a:ext cx="95760" cy="119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53B9ECF-7674-42ED-A484-F2EC67DBEB2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818011" y="4563025"/>
                <a:ext cx="1314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1810633-332B-45DC-828F-B5F9234780DB}"/>
                  </a:ext>
                </a:extLst>
              </p14:cNvPr>
              <p14:cNvContentPartPr/>
              <p14:nvPr/>
            </p14:nvContentPartPr>
            <p14:xfrm>
              <a:off x="9324531" y="4118785"/>
              <a:ext cx="277200" cy="383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1810633-332B-45DC-828F-B5F9234780D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306891" y="4083145"/>
                <a:ext cx="3128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D0C89F9-B8BB-414A-B469-5C5C2EAE3879}"/>
                  </a:ext>
                </a:extLst>
              </p14:cNvPr>
              <p14:cNvContentPartPr/>
              <p14:nvPr/>
            </p14:nvContentPartPr>
            <p14:xfrm>
              <a:off x="9198171" y="4007905"/>
              <a:ext cx="117360" cy="93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D0C89F9-B8BB-414A-B469-5C5C2EAE387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180171" y="3971905"/>
                <a:ext cx="1530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FE42D2C-696C-481A-8450-A2B055928BB2}"/>
                  </a:ext>
                </a:extLst>
              </p14:cNvPr>
              <p14:cNvContentPartPr/>
              <p14:nvPr/>
            </p14:nvContentPartPr>
            <p14:xfrm>
              <a:off x="9795411" y="4219945"/>
              <a:ext cx="231120" cy="2001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FE42D2C-696C-481A-8450-A2B055928BB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777771" y="4183945"/>
                <a:ext cx="26676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C4BFC2C-31EA-4537-9A74-3F953704D13D}"/>
                  </a:ext>
                </a:extLst>
              </p14:cNvPr>
              <p14:cNvContentPartPr/>
              <p14:nvPr/>
            </p14:nvContentPartPr>
            <p14:xfrm>
              <a:off x="9958491" y="3353425"/>
              <a:ext cx="265320" cy="284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C4BFC2C-31EA-4537-9A74-3F953704D13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940491" y="3317785"/>
                <a:ext cx="3009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0B404C1-C632-4FAF-8ACB-81EE666FCF30}"/>
                  </a:ext>
                </a:extLst>
              </p14:cNvPr>
              <p14:cNvContentPartPr/>
              <p14:nvPr/>
            </p14:nvContentPartPr>
            <p14:xfrm>
              <a:off x="9813411" y="3264865"/>
              <a:ext cx="133560" cy="121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0B404C1-C632-4FAF-8ACB-81EE666FCF3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795771" y="3228865"/>
                <a:ext cx="1692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16A57C6-4853-4142-A8C1-BF03B6BD6AD7}"/>
                  </a:ext>
                </a:extLst>
              </p14:cNvPr>
              <p14:cNvContentPartPr/>
              <p14:nvPr/>
            </p14:nvContentPartPr>
            <p14:xfrm>
              <a:off x="10302651" y="3473305"/>
              <a:ext cx="344160" cy="227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16A57C6-4853-4142-A8C1-BF03B6BD6AD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284651" y="3437665"/>
                <a:ext cx="3798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B508B97-71AA-4FC3-8EF1-D98E09C6AEAE}"/>
                  </a:ext>
                </a:extLst>
              </p14:cNvPr>
              <p14:cNvContentPartPr/>
              <p14:nvPr/>
            </p14:nvContentPartPr>
            <p14:xfrm>
              <a:off x="10546731" y="2181625"/>
              <a:ext cx="1298520" cy="1543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B508B97-71AA-4FC3-8EF1-D98E09C6AEA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529091" y="2145985"/>
                <a:ext cx="1334160" cy="16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08D4B7A-9C9D-4277-84FB-886B62A39F97}"/>
                  </a:ext>
                </a:extLst>
              </p14:cNvPr>
              <p14:cNvContentPartPr/>
              <p14:nvPr/>
            </p14:nvContentPartPr>
            <p14:xfrm>
              <a:off x="8082531" y="5495065"/>
              <a:ext cx="752040" cy="1503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08D4B7A-9C9D-4277-84FB-886B62A39F9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064891" y="5459425"/>
                <a:ext cx="787680" cy="15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40AA9A6-4BFF-4D91-A9EF-963C28D2158B}"/>
                  </a:ext>
                </a:extLst>
              </p14:cNvPr>
              <p14:cNvContentPartPr/>
              <p14:nvPr/>
            </p14:nvContentPartPr>
            <p14:xfrm>
              <a:off x="10465371" y="4571305"/>
              <a:ext cx="1303200" cy="1819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40AA9A6-4BFF-4D91-A9EF-963C28D2158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447731" y="4535305"/>
                <a:ext cx="1338840" cy="18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5935577-2D48-4B85-9583-3A762156D0B8}"/>
                  </a:ext>
                </a:extLst>
              </p14:cNvPr>
              <p14:cNvContentPartPr/>
              <p14:nvPr/>
            </p14:nvContentPartPr>
            <p14:xfrm>
              <a:off x="8293131" y="5546185"/>
              <a:ext cx="166680" cy="2469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5935577-2D48-4B85-9583-3A762156D0B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275131" y="5510545"/>
                <a:ext cx="2023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0D7575B-6E4A-46C4-8E72-48F44CD23008}"/>
                  </a:ext>
                </a:extLst>
              </p14:cNvPr>
              <p14:cNvContentPartPr/>
              <p14:nvPr/>
            </p14:nvContentPartPr>
            <p14:xfrm>
              <a:off x="8555211" y="5458705"/>
              <a:ext cx="65160" cy="383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0D7575B-6E4A-46C4-8E72-48F44CD2300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537211" y="5423065"/>
                <a:ext cx="10080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4E82F27-7D25-41A5-8D8A-E76A771DDB49}"/>
                  </a:ext>
                </a:extLst>
              </p14:cNvPr>
              <p14:cNvContentPartPr/>
              <p14:nvPr/>
            </p14:nvContentPartPr>
            <p14:xfrm>
              <a:off x="8728731" y="5612785"/>
              <a:ext cx="519120" cy="259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4E82F27-7D25-41A5-8D8A-E76A771DDB4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710731" y="5577145"/>
                <a:ext cx="5547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0281BCF-9D1A-4DAA-8E4A-D39102F2B327}"/>
                  </a:ext>
                </a:extLst>
              </p14:cNvPr>
              <p14:cNvContentPartPr/>
              <p14:nvPr/>
            </p14:nvContentPartPr>
            <p14:xfrm>
              <a:off x="8790291" y="5528905"/>
              <a:ext cx="50400" cy="662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0281BCF-9D1A-4DAA-8E4A-D39102F2B32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772651" y="5493265"/>
                <a:ext cx="860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6551133-1B77-45F5-8DFB-E147AE4C6815}"/>
                  </a:ext>
                </a:extLst>
              </p14:cNvPr>
              <p14:cNvContentPartPr/>
              <p14:nvPr/>
            </p14:nvContentPartPr>
            <p14:xfrm>
              <a:off x="9315531" y="5033185"/>
              <a:ext cx="290520" cy="2696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6551133-1B77-45F5-8DFB-E147AE4C6815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297891" y="4997545"/>
                <a:ext cx="326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F21EDB6-A352-47C2-85FF-B379AFB52EB1}"/>
                  </a:ext>
                </a:extLst>
              </p14:cNvPr>
              <p14:cNvContentPartPr/>
              <p14:nvPr/>
            </p14:nvContentPartPr>
            <p14:xfrm>
              <a:off x="9649971" y="5006185"/>
              <a:ext cx="16560" cy="500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F21EDB6-A352-47C2-85FF-B379AFB52EB1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631971" y="4970185"/>
                <a:ext cx="5220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9675775-913D-435D-99BC-A450B41FCBEF}"/>
                  </a:ext>
                </a:extLst>
              </p14:cNvPr>
              <p14:cNvContentPartPr/>
              <p14:nvPr/>
            </p14:nvContentPartPr>
            <p14:xfrm>
              <a:off x="9801891" y="5223625"/>
              <a:ext cx="258120" cy="342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9675775-913D-435D-99BC-A450B41FCBE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783891" y="5187625"/>
                <a:ext cx="2937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0BA3867-F44A-4A08-BB31-3EE03F390B26}"/>
                  </a:ext>
                </a:extLst>
              </p14:cNvPr>
              <p14:cNvContentPartPr/>
              <p14:nvPr/>
            </p14:nvContentPartPr>
            <p14:xfrm>
              <a:off x="10130571" y="4807105"/>
              <a:ext cx="143640" cy="1731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0BA3867-F44A-4A08-BB31-3EE03F390B2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112571" y="4771105"/>
                <a:ext cx="1792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A96AC41-0E4F-448F-AAA6-8D13AD3979A1}"/>
                  </a:ext>
                </a:extLst>
              </p14:cNvPr>
              <p14:cNvContentPartPr/>
              <p14:nvPr/>
            </p14:nvContentPartPr>
            <p14:xfrm>
              <a:off x="10293291" y="4752745"/>
              <a:ext cx="37080" cy="3456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A96AC41-0E4F-448F-AAA6-8D13AD3979A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275651" y="4716745"/>
                <a:ext cx="727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0ADF827-A30B-4C2D-B189-C016AC1125F7}"/>
                  </a:ext>
                </a:extLst>
              </p14:cNvPr>
              <p14:cNvContentPartPr/>
              <p14:nvPr/>
            </p14:nvContentPartPr>
            <p14:xfrm>
              <a:off x="10483371" y="4924825"/>
              <a:ext cx="263520" cy="2235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0ADF827-A30B-4C2D-B189-C016AC1125F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465371" y="4888825"/>
                <a:ext cx="29916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2981D21-99C8-46AA-BB25-05AF44AF51AE}"/>
                  </a:ext>
                </a:extLst>
              </p14:cNvPr>
              <p14:cNvContentPartPr/>
              <p14:nvPr/>
            </p14:nvContentPartPr>
            <p14:xfrm>
              <a:off x="8546211" y="6083665"/>
              <a:ext cx="173160" cy="193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2981D21-99C8-46AA-BB25-05AF44AF51AE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8528211" y="6048025"/>
                <a:ext cx="208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FF1C714-8CAE-40BA-9AAF-44ECD0937DD1}"/>
                  </a:ext>
                </a:extLst>
              </p14:cNvPr>
              <p14:cNvContentPartPr/>
              <p14:nvPr/>
            </p14:nvContentPartPr>
            <p14:xfrm>
              <a:off x="8826651" y="6083665"/>
              <a:ext cx="14040" cy="536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FF1C714-8CAE-40BA-9AAF-44ECD0937DD1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8809011" y="6048025"/>
                <a:ext cx="4968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D383F49-0F27-472B-BDC5-85AE13B248B2}"/>
                  </a:ext>
                </a:extLst>
              </p14:cNvPr>
              <p14:cNvContentPartPr/>
              <p14:nvPr/>
            </p14:nvContentPartPr>
            <p14:xfrm>
              <a:off x="8953731" y="6364105"/>
              <a:ext cx="93600" cy="874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D383F49-0F27-472B-BDC5-85AE13B248B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935731" y="6328465"/>
                <a:ext cx="1292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B7109A7-38E4-44FB-8219-F144C9DCBE6B}"/>
                  </a:ext>
                </a:extLst>
              </p14:cNvPr>
              <p14:cNvContentPartPr/>
              <p14:nvPr/>
            </p14:nvContentPartPr>
            <p14:xfrm>
              <a:off x="9053451" y="6211105"/>
              <a:ext cx="165240" cy="204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B7109A7-38E4-44FB-8219-F144C9DCBE6B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035451" y="6175105"/>
                <a:ext cx="2008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4210FA5-562C-4535-8BDD-92193B6EE579}"/>
                  </a:ext>
                </a:extLst>
              </p14:cNvPr>
              <p14:cNvContentPartPr/>
              <p14:nvPr/>
            </p14:nvContentPartPr>
            <p14:xfrm>
              <a:off x="9687051" y="5866585"/>
              <a:ext cx="366480" cy="2797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4210FA5-562C-4535-8BDD-92193B6EE579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669051" y="5830585"/>
                <a:ext cx="40212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F8AF36D-DFDA-4CC3-B56D-DABE0AFB8231}"/>
                  </a:ext>
                </a:extLst>
              </p14:cNvPr>
              <p14:cNvContentPartPr/>
              <p14:nvPr/>
            </p14:nvContentPartPr>
            <p14:xfrm>
              <a:off x="10057851" y="5784865"/>
              <a:ext cx="74160" cy="2995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F8AF36D-DFDA-4CC3-B56D-DABE0AFB8231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10040211" y="5749225"/>
                <a:ext cx="1098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439A006-3116-44F9-8953-9B4EA77C29CA}"/>
                  </a:ext>
                </a:extLst>
              </p14:cNvPr>
              <p14:cNvContentPartPr/>
              <p14:nvPr/>
            </p14:nvContentPartPr>
            <p14:xfrm>
              <a:off x="10245411" y="5775865"/>
              <a:ext cx="232200" cy="2797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439A006-3116-44F9-8953-9B4EA77C29C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0227771" y="5739865"/>
                <a:ext cx="26784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8E4EFBD-402B-4051-BF38-1F8F40E95E8D}"/>
                  </a:ext>
                </a:extLst>
              </p14:cNvPr>
              <p14:cNvContentPartPr/>
              <p14:nvPr/>
            </p14:nvContentPartPr>
            <p14:xfrm>
              <a:off x="10438371" y="5313985"/>
              <a:ext cx="98640" cy="108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8E4EFBD-402B-4051-BF38-1F8F40E95E8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420731" y="5278345"/>
                <a:ext cx="1342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DEF7AEB-4C47-417A-969A-372367B750CA}"/>
                  </a:ext>
                </a:extLst>
              </p14:cNvPr>
              <p14:cNvContentPartPr/>
              <p14:nvPr/>
            </p14:nvContentPartPr>
            <p14:xfrm>
              <a:off x="10610091" y="5313985"/>
              <a:ext cx="360" cy="3564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DEF7AEB-4C47-417A-969A-372367B750C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0592451" y="5278345"/>
                <a:ext cx="360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0915EEE-748C-42BD-9D11-F45CAB2E6945}"/>
                  </a:ext>
                </a:extLst>
              </p14:cNvPr>
              <p14:cNvContentPartPr/>
              <p14:nvPr/>
            </p14:nvContentPartPr>
            <p14:xfrm>
              <a:off x="10709811" y="5413705"/>
              <a:ext cx="44640" cy="820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0915EEE-748C-42BD-9D11-F45CAB2E694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691811" y="5378065"/>
                <a:ext cx="802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1DD26E5-18F0-4998-A4A6-DECEF8304791}"/>
                  </a:ext>
                </a:extLst>
              </p14:cNvPr>
              <p14:cNvContentPartPr/>
              <p14:nvPr/>
            </p14:nvContentPartPr>
            <p14:xfrm>
              <a:off x="10828611" y="5192305"/>
              <a:ext cx="235440" cy="2912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1DD26E5-18F0-4998-A4A6-DECEF830479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810611" y="5156305"/>
                <a:ext cx="2710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D5B59E8-DE84-44B8-86E4-2ED356F42F6D}"/>
                  </a:ext>
                </a:extLst>
              </p14:cNvPr>
              <p14:cNvContentPartPr/>
              <p14:nvPr/>
            </p14:nvContentPartPr>
            <p14:xfrm>
              <a:off x="9161811" y="6662905"/>
              <a:ext cx="125280" cy="1940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D5B59E8-DE84-44B8-86E4-2ED356F42F6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143811" y="6627265"/>
                <a:ext cx="1609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595F713-D2E6-411E-8D07-ABC6EC8906DC}"/>
                  </a:ext>
                </a:extLst>
              </p14:cNvPr>
              <p14:cNvContentPartPr/>
              <p14:nvPr/>
            </p14:nvContentPartPr>
            <p14:xfrm>
              <a:off x="9451611" y="6599545"/>
              <a:ext cx="9720" cy="3265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595F713-D2E6-411E-8D07-ABC6EC8906DC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433611" y="6563905"/>
                <a:ext cx="453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F21EF17-BC76-4A19-9BBE-653C4657C14F}"/>
                  </a:ext>
                </a:extLst>
              </p14:cNvPr>
              <p14:cNvContentPartPr/>
              <p14:nvPr/>
            </p14:nvContentPartPr>
            <p14:xfrm>
              <a:off x="9569331" y="6662905"/>
              <a:ext cx="129600" cy="1857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F21EF17-BC76-4A19-9BBE-653C4657C14F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551331" y="6627265"/>
                <a:ext cx="16524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FDFFCC3-201F-4408-B10A-06A42F94F294}"/>
                  </a:ext>
                </a:extLst>
              </p14:cNvPr>
              <p14:cNvContentPartPr/>
              <p14:nvPr/>
            </p14:nvContentPartPr>
            <p14:xfrm>
              <a:off x="9757611" y="6559585"/>
              <a:ext cx="166320" cy="1872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FDFFCC3-201F-4408-B10A-06A42F94F29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739971" y="6523945"/>
                <a:ext cx="2019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36C7E4C-8EFF-4A1C-8603-FD41A497F76D}"/>
                  </a:ext>
                </a:extLst>
              </p14:cNvPr>
              <p14:cNvContentPartPr/>
              <p14:nvPr/>
            </p14:nvContentPartPr>
            <p14:xfrm>
              <a:off x="10184931" y="6364825"/>
              <a:ext cx="153000" cy="171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36C7E4C-8EFF-4A1C-8603-FD41A497F76D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0166931" y="6328825"/>
                <a:ext cx="1886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614D749-037E-419F-B7C4-308BE8F10C9D}"/>
                  </a:ext>
                </a:extLst>
              </p14:cNvPr>
              <p14:cNvContentPartPr/>
              <p14:nvPr/>
            </p14:nvContentPartPr>
            <p14:xfrm>
              <a:off x="10365651" y="6137665"/>
              <a:ext cx="11520" cy="3394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614D749-037E-419F-B7C4-308BE8F10C9D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347651" y="6102025"/>
                <a:ext cx="471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1A3DB57-119D-47E4-9083-BD5D8F51A8C3}"/>
                  </a:ext>
                </a:extLst>
              </p14:cNvPr>
              <p14:cNvContentPartPr/>
              <p14:nvPr/>
            </p14:nvContentPartPr>
            <p14:xfrm>
              <a:off x="10465731" y="6255385"/>
              <a:ext cx="178920" cy="4078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1A3DB57-119D-47E4-9083-BD5D8F51A8C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448091" y="6219745"/>
                <a:ext cx="2145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ABC7EA9-8F1A-40E7-95F6-1594A7387103}"/>
                  </a:ext>
                </a:extLst>
              </p14:cNvPr>
              <p14:cNvContentPartPr/>
              <p14:nvPr/>
            </p14:nvContentPartPr>
            <p14:xfrm>
              <a:off x="10510731" y="6213985"/>
              <a:ext cx="24840" cy="61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ABC7EA9-8F1A-40E7-95F6-1594A7387103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492731" y="6177985"/>
                <a:ext cx="6048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0160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A0CF3C-9D69-47FA-9BE9-082EB4790D31}"/>
                  </a:ext>
                </a:extLst>
              </p14:cNvPr>
              <p14:cNvContentPartPr/>
              <p14:nvPr/>
            </p14:nvContentPartPr>
            <p14:xfrm>
              <a:off x="541611" y="529785"/>
              <a:ext cx="346320" cy="39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A0CF3C-9D69-47FA-9BE9-082EB4790D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611" y="493785"/>
                <a:ext cx="3819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03A897-61A8-49F3-A97E-1122E5EF5450}"/>
                  </a:ext>
                </a:extLst>
              </p14:cNvPr>
              <p14:cNvContentPartPr/>
              <p14:nvPr/>
            </p14:nvContentPartPr>
            <p14:xfrm>
              <a:off x="470331" y="454185"/>
              <a:ext cx="309600" cy="8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03A897-61A8-49F3-A97E-1122E5EF54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691" y="418185"/>
                <a:ext cx="345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4922FD-74F5-423E-A097-BF4A60C660AE}"/>
                  </a:ext>
                </a:extLst>
              </p14:cNvPr>
              <p14:cNvContentPartPr/>
              <p14:nvPr/>
            </p14:nvContentPartPr>
            <p14:xfrm>
              <a:off x="1070451" y="796185"/>
              <a:ext cx="38160" cy="14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4922FD-74F5-423E-A097-BF4A60C660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2451" y="760545"/>
                <a:ext cx="738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0828E1-BFC8-4280-B307-39D57056953F}"/>
                  </a:ext>
                </a:extLst>
              </p14:cNvPr>
              <p14:cNvContentPartPr/>
              <p14:nvPr/>
            </p14:nvContentPartPr>
            <p14:xfrm>
              <a:off x="2048211" y="525465"/>
              <a:ext cx="267120" cy="22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0828E1-BFC8-4280-B307-39D5705695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0571" y="489825"/>
                <a:ext cx="302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42C549-CADF-43B0-8A14-7A964A42548F}"/>
                  </a:ext>
                </a:extLst>
              </p14:cNvPr>
              <p14:cNvContentPartPr/>
              <p14:nvPr/>
            </p14:nvContentPartPr>
            <p14:xfrm>
              <a:off x="1991331" y="468945"/>
              <a:ext cx="163440" cy="65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42C549-CADF-43B0-8A14-7A964A4254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3691" y="433305"/>
                <a:ext cx="1990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285397-3D9A-4404-B74B-CE0E1B200499}"/>
                  </a:ext>
                </a:extLst>
              </p14:cNvPr>
              <p14:cNvContentPartPr/>
              <p14:nvPr/>
            </p14:nvContentPartPr>
            <p14:xfrm>
              <a:off x="2498571" y="729585"/>
              <a:ext cx="252720" cy="182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285397-3D9A-4404-B74B-CE0E1B2004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0571" y="693585"/>
                <a:ext cx="2883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4C29C8-FE99-49F2-A280-8C1C7FFAB479}"/>
                  </a:ext>
                </a:extLst>
              </p14:cNvPr>
              <p14:cNvContentPartPr/>
              <p14:nvPr/>
            </p14:nvContentPartPr>
            <p14:xfrm>
              <a:off x="3448971" y="532665"/>
              <a:ext cx="374040" cy="315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4C29C8-FE99-49F2-A280-8C1C7FFAB4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1331" y="496665"/>
                <a:ext cx="4096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92DE1E-E287-40D5-8114-4EF6ED78F972}"/>
                  </a:ext>
                </a:extLst>
              </p14:cNvPr>
              <p14:cNvContentPartPr/>
              <p14:nvPr/>
            </p14:nvContentPartPr>
            <p14:xfrm>
              <a:off x="3295251" y="393705"/>
              <a:ext cx="498240" cy="7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92DE1E-E287-40D5-8114-4EF6ED78F9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7251" y="357705"/>
                <a:ext cx="5338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2B87FF-7DD0-41B5-B2A1-7E27E84E28C5}"/>
                  </a:ext>
                </a:extLst>
              </p14:cNvPr>
              <p14:cNvContentPartPr/>
              <p14:nvPr/>
            </p14:nvContentPartPr>
            <p14:xfrm>
              <a:off x="3919851" y="768465"/>
              <a:ext cx="426960" cy="436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2B87FF-7DD0-41B5-B2A1-7E27E84E28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2211" y="732465"/>
                <a:ext cx="4626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0E89CD-7C03-4038-9929-7B04AB3A444D}"/>
                  </a:ext>
                </a:extLst>
              </p14:cNvPr>
              <p14:cNvContentPartPr/>
              <p14:nvPr/>
            </p14:nvContentPartPr>
            <p14:xfrm>
              <a:off x="4896531" y="486585"/>
              <a:ext cx="256680" cy="345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0E89CD-7C03-4038-9929-7B04AB3A44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78531" y="450585"/>
                <a:ext cx="2923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35DD12-BD14-4ABA-86DD-292EE5E59F29}"/>
                  </a:ext>
                </a:extLst>
              </p14:cNvPr>
              <p14:cNvContentPartPr/>
              <p14:nvPr/>
            </p14:nvContentPartPr>
            <p14:xfrm>
              <a:off x="4761531" y="355185"/>
              <a:ext cx="261720" cy="106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35DD12-BD14-4ABA-86DD-292EE5E59F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43891" y="319185"/>
                <a:ext cx="297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14FEA0-CA49-47A6-8E80-C688C4F5AE2D}"/>
                  </a:ext>
                </a:extLst>
              </p14:cNvPr>
              <p14:cNvContentPartPr/>
              <p14:nvPr/>
            </p14:nvContentPartPr>
            <p14:xfrm>
              <a:off x="5178051" y="615105"/>
              <a:ext cx="255240" cy="479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14FEA0-CA49-47A6-8E80-C688C4F5AE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60411" y="579465"/>
                <a:ext cx="2908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D4C767-AEAA-4EBD-AD03-A4F8FCE89318}"/>
                  </a:ext>
                </a:extLst>
              </p14:cNvPr>
              <p14:cNvContentPartPr/>
              <p14:nvPr/>
            </p14:nvContentPartPr>
            <p14:xfrm>
              <a:off x="5223771" y="267345"/>
              <a:ext cx="318240" cy="1161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D4C767-AEAA-4EBD-AD03-A4F8FCE893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05771" y="231345"/>
                <a:ext cx="353880" cy="12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D29EAB8-B5BD-4E45-BA66-B3041296BB68}"/>
                  </a:ext>
                </a:extLst>
              </p14:cNvPr>
              <p14:cNvContentPartPr/>
              <p14:nvPr/>
            </p14:nvContentPartPr>
            <p14:xfrm>
              <a:off x="162531" y="354105"/>
              <a:ext cx="326160" cy="1347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D29EAB8-B5BD-4E45-BA66-B3041296BB6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891" y="318465"/>
                <a:ext cx="361800" cy="14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054380-FC3F-4001-A2AC-E5A0812A1DA7}"/>
                  </a:ext>
                </a:extLst>
              </p14:cNvPr>
              <p14:cNvContentPartPr/>
              <p14:nvPr/>
            </p14:nvContentPartPr>
            <p14:xfrm>
              <a:off x="5694291" y="749385"/>
              <a:ext cx="446760" cy="128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054380-FC3F-4001-A2AC-E5A0812A1D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76651" y="713745"/>
                <a:ext cx="4824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19328D-06C8-4E52-9315-C80517D0CA61}"/>
                  </a:ext>
                </a:extLst>
              </p14:cNvPr>
              <p14:cNvContentPartPr/>
              <p14:nvPr/>
            </p14:nvContentPartPr>
            <p14:xfrm>
              <a:off x="5821011" y="938385"/>
              <a:ext cx="441000" cy="39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19328D-06C8-4E52-9315-C80517D0CA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03371" y="902385"/>
                <a:ext cx="4766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96848E7-9E91-41A0-809E-C5D8CDC61CB8}"/>
                  </a:ext>
                </a:extLst>
              </p14:cNvPr>
              <p14:cNvContentPartPr/>
              <p14:nvPr/>
            </p14:nvContentPartPr>
            <p14:xfrm>
              <a:off x="6278931" y="209025"/>
              <a:ext cx="529920" cy="109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96848E7-9E91-41A0-809E-C5D8CDC61C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61291" y="173025"/>
                <a:ext cx="56556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CAAFE9F-DA8B-432C-AE04-67C79529CE9E}"/>
                  </a:ext>
                </a:extLst>
              </p14:cNvPr>
              <p14:cNvContentPartPr/>
              <p14:nvPr/>
            </p14:nvContentPartPr>
            <p14:xfrm>
              <a:off x="6566211" y="479385"/>
              <a:ext cx="316800" cy="450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CAAFE9F-DA8B-432C-AE04-67C79529CE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8211" y="443385"/>
                <a:ext cx="3524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25439B-E918-4413-9907-A4F28DE614B4}"/>
                  </a:ext>
                </a:extLst>
              </p14:cNvPr>
              <p14:cNvContentPartPr/>
              <p14:nvPr/>
            </p14:nvContentPartPr>
            <p14:xfrm>
              <a:off x="6563691" y="380745"/>
              <a:ext cx="339120" cy="126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25439B-E918-4413-9907-A4F28DE614B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45691" y="345105"/>
                <a:ext cx="3747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431A458-85D0-4472-AEEB-FF6EA7E15B33}"/>
                  </a:ext>
                </a:extLst>
              </p14:cNvPr>
              <p14:cNvContentPartPr/>
              <p14:nvPr/>
            </p14:nvContentPartPr>
            <p14:xfrm>
              <a:off x="6970851" y="633465"/>
              <a:ext cx="111600" cy="290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431A458-85D0-4472-AEEB-FF6EA7E15B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52851" y="597465"/>
                <a:ext cx="1472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0E6C3BA-4928-4EF9-97B1-B89C88407BF0}"/>
                  </a:ext>
                </a:extLst>
              </p14:cNvPr>
              <p14:cNvContentPartPr/>
              <p14:nvPr/>
            </p14:nvContentPartPr>
            <p14:xfrm>
              <a:off x="7558731" y="455625"/>
              <a:ext cx="344520" cy="262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0E6C3BA-4928-4EF9-97B1-B89C88407B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41091" y="419625"/>
                <a:ext cx="3801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9001D1-C43B-4D11-BCF8-19C3E35AA831}"/>
                  </a:ext>
                </a:extLst>
              </p14:cNvPr>
              <p14:cNvContentPartPr/>
              <p14:nvPr/>
            </p14:nvContentPartPr>
            <p14:xfrm>
              <a:off x="7541091" y="390825"/>
              <a:ext cx="210960" cy="43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9001D1-C43B-4D11-BCF8-19C3E35AA8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23451" y="354825"/>
                <a:ext cx="246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4CF66F6-1C37-41FD-8FB0-432D93D35E19}"/>
                  </a:ext>
                </a:extLst>
              </p14:cNvPr>
              <p14:cNvContentPartPr/>
              <p14:nvPr/>
            </p14:nvContentPartPr>
            <p14:xfrm>
              <a:off x="8038971" y="669465"/>
              <a:ext cx="239760" cy="176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4CF66F6-1C37-41FD-8FB0-432D93D35E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21331" y="633465"/>
                <a:ext cx="275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9E6C7D7-B2BF-4E98-8363-40F008EDFC58}"/>
                  </a:ext>
                </a:extLst>
              </p14:cNvPr>
              <p14:cNvContentPartPr/>
              <p14:nvPr/>
            </p14:nvContentPartPr>
            <p14:xfrm>
              <a:off x="8609211" y="392625"/>
              <a:ext cx="351000" cy="476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9E6C7D7-B2BF-4E98-8363-40F008EDFC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91571" y="356985"/>
                <a:ext cx="3866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F94C9D-222F-4DF1-83FA-63FF8D9E186E}"/>
                  </a:ext>
                </a:extLst>
              </p14:cNvPr>
              <p14:cNvContentPartPr/>
              <p14:nvPr/>
            </p14:nvContentPartPr>
            <p14:xfrm>
              <a:off x="8527851" y="303345"/>
              <a:ext cx="289080" cy="49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F94C9D-222F-4DF1-83FA-63FF8D9E18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10211" y="267705"/>
                <a:ext cx="324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650112-6217-4EE9-A360-2F6C7A6E1680}"/>
                  </a:ext>
                </a:extLst>
              </p14:cNvPr>
              <p14:cNvContentPartPr/>
              <p14:nvPr/>
            </p14:nvContentPartPr>
            <p14:xfrm>
              <a:off x="9053091" y="745065"/>
              <a:ext cx="227160" cy="314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650112-6217-4EE9-A360-2F6C7A6E168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35451" y="709425"/>
                <a:ext cx="2628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60F43BC-F355-478D-BF04-02DE3778F467}"/>
                  </a:ext>
                </a:extLst>
              </p14:cNvPr>
              <p14:cNvContentPartPr/>
              <p14:nvPr/>
            </p14:nvContentPartPr>
            <p14:xfrm>
              <a:off x="9804771" y="452745"/>
              <a:ext cx="362160" cy="271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60F43BC-F355-478D-BF04-02DE3778F46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786771" y="417105"/>
                <a:ext cx="3978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B9BE7C5-9D08-4DEA-BB2F-F8C558180A57}"/>
                  </a:ext>
                </a:extLst>
              </p14:cNvPr>
              <p14:cNvContentPartPr/>
              <p14:nvPr/>
            </p14:nvContentPartPr>
            <p14:xfrm>
              <a:off x="9768411" y="365265"/>
              <a:ext cx="221760" cy="60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B9BE7C5-9D08-4DEA-BB2F-F8C558180A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50411" y="329625"/>
                <a:ext cx="257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D243E3D-2BEA-4536-9F86-5EB82E4C525A}"/>
                  </a:ext>
                </a:extLst>
              </p14:cNvPr>
              <p14:cNvContentPartPr/>
              <p14:nvPr/>
            </p14:nvContentPartPr>
            <p14:xfrm>
              <a:off x="10293291" y="515745"/>
              <a:ext cx="254520" cy="428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D243E3D-2BEA-4536-9F86-5EB82E4C525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75651" y="479745"/>
                <a:ext cx="2901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F0A1628-A888-4DEC-A7E3-D42D8864CD3D}"/>
                  </a:ext>
                </a:extLst>
              </p14:cNvPr>
              <p14:cNvContentPartPr/>
              <p14:nvPr/>
            </p14:nvContentPartPr>
            <p14:xfrm>
              <a:off x="10175571" y="99585"/>
              <a:ext cx="824760" cy="12387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F0A1628-A888-4DEC-A7E3-D42D8864CD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57931" y="63945"/>
                <a:ext cx="860400" cy="13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858E8EC-18F8-447E-9B12-BFC4C5A588C2}"/>
                  </a:ext>
                </a:extLst>
              </p14:cNvPr>
              <p14:cNvContentPartPr/>
              <p14:nvPr/>
            </p14:nvContentPartPr>
            <p14:xfrm>
              <a:off x="5248971" y="2318265"/>
              <a:ext cx="525240" cy="409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858E8EC-18F8-447E-9B12-BFC4C5A588C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30971" y="2282265"/>
                <a:ext cx="5608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061F697-C365-4782-B45A-DA2A0F7DC062}"/>
                  </a:ext>
                </a:extLst>
              </p14:cNvPr>
              <p14:cNvContentPartPr/>
              <p14:nvPr/>
            </p14:nvContentPartPr>
            <p14:xfrm>
              <a:off x="5970051" y="1719945"/>
              <a:ext cx="1032480" cy="2634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061F697-C365-4782-B45A-DA2A0F7DC06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52411" y="1683945"/>
                <a:ext cx="1068120" cy="27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743715-6BDA-4CCB-B3C8-5A266E5727C2}"/>
                  </a:ext>
                </a:extLst>
              </p14:cNvPr>
              <p14:cNvContentPartPr/>
              <p14:nvPr/>
            </p14:nvContentPartPr>
            <p14:xfrm>
              <a:off x="6470091" y="2009745"/>
              <a:ext cx="184680" cy="399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743715-6BDA-4CCB-B3C8-5A266E5727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52451" y="1973745"/>
                <a:ext cx="2203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F50A562-DFC1-4705-B33F-8E0AEA4CA758}"/>
                  </a:ext>
                </a:extLst>
              </p14:cNvPr>
              <p14:cNvContentPartPr/>
              <p14:nvPr/>
            </p14:nvContentPartPr>
            <p14:xfrm>
              <a:off x="7523091" y="1884825"/>
              <a:ext cx="93960" cy="245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F50A562-DFC1-4705-B33F-8E0AEA4CA75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05091" y="1849185"/>
                <a:ext cx="1296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5E378D-2771-4F31-B50B-9A9B7005673A}"/>
                  </a:ext>
                </a:extLst>
              </p14:cNvPr>
              <p14:cNvContentPartPr/>
              <p14:nvPr/>
            </p14:nvContentPartPr>
            <p14:xfrm>
              <a:off x="8772291" y="1719945"/>
              <a:ext cx="285840" cy="334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5E378D-2771-4F31-B50B-9A9B7005673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54291" y="1683945"/>
                <a:ext cx="3214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A5297AE-2DA2-4594-AF31-A965766E1214}"/>
                  </a:ext>
                </a:extLst>
              </p14:cNvPr>
              <p14:cNvContentPartPr/>
              <p14:nvPr/>
            </p14:nvContentPartPr>
            <p14:xfrm>
              <a:off x="10255851" y="1574865"/>
              <a:ext cx="222120" cy="355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A5297AE-2DA2-4594-AF31-A965766E121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238211" y="1539225"/>
                <a:ext cx="2577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E47368-429F-4C4F-98EB-2F1FD4831E3F}"/>
                  </a:ext>
                </a:extLst>
              </p14:cNvPr>
              <p14:cNvContentPartPr/>
              <p14:nvPr/>
            </p14:nvContentPartPr>
            <p14:xfrm>
              <a:off x="6436611" y="2643345"/>
              <a:ext cx="135000" cy="234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E47368-429F-4C4F-98EB-2F1FD4831E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18971" y="2607345"/>
                <a:ext cx="1706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DBD7064-77AF-4AC5-B1DB-37E18D29ACBA}"/>
                  </a:ext>
                </a:extLst>
              </p14:cNvPr>
              <p14:cNvContentPartPr/>
              <p14:nvPr/>
            </p14:nvContentPartPr>
            <p14:xfrm>
              <a:off x="6740091" y="2679705"/>
              <a:ext cx="77040" cy="402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DBD7064-77AF-4AC5-B1DB-37E18D29ACB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22091" y="2643705"/>
                <a:ext cx="1126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FFDA3FB-BB2D-47A6-B187-C81164DC478D}"/>
                  </a:ext>
                </a:extLst>
              </p14:cNvPr>
              <p14:cNvContentPartPr/>
              <p14:nvPr/>
            </p14:nvContentPartPr>
            <p14:xfrm>
              <a:off x="7115931" y="2762145"/>
              <a:ext cx="189720" cy="267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FFDA3FB-BB2D-47A6-B187-C81164DC478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97931" y="2726145"/>
                <a:ext cx="2253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365B6F-E36F-46BF-83C2-6554FE10A227}"/>
                  </a:ext>
                </a:extLst>
              </p14:cNvPr>
              <p14:cNvContentPartPr/>
              <p14:nvPr/>
            </p14:nvContentPartPr>
            <p14:xfrm>
              <a:off x="7857531" y="2541825"/>
              <a:ext cx="244800" cy="1951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365B6F-E36F-46BF-83C2-6554FE10A22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39891" y="2506185"/>
                <a:ext cx="2804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8B173DF-7E29-4A0B-91A2-85AA5E7F34B9}"/>
                  </a:ext>
                </a:extLst>
              </p14:cNvPr>
              <p14:cNvContentPartPr/>
              <p14:nvPr/>
            </p14:nvContentPartPr>
            <p14:xfrm>
              <a:off x="8998731" y="2353545"/>
              <a:ext cx="31680" cy="187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8B173DF-7E29-4A0B-91A2-85AA5E7F34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81091" y="2317545"/>
                <a:ext cx="673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7FADCC-3301-4BFA-BA25-9FD9F9FEDAA2}"/>
                  </a:ext>
                </a:extLst>
              </p14:cNvPr>
              <p14:cNvContentPartPr/>
              <p14:nvPr/>
            </p14:nvContentPartPr>
            <p14:xfrm>
              <a:off x="9090531" y="2326545"/>
              <a:ext cx="288720" cy="577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7FADCC-3301-4BFA-BA25-9FD9F9FEDAA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72891" y="2290545"/>
                <a:ext cx="32436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265FF48-0B45-4A9A-8872-2329683C5AC9}"/>
                  </a:ext>
                </a:extLst>
              </p14:cNvPr>
              <p14:cNvContentPartPr/>
              <p14:nvPr/>
            </p14:nvContentPartPr>
            <p14:xfrm>
              <a:off x="9550971" y="2570265"/>
              <a:ext cx="358920" cy="202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265FF48-0B45-4A9A-8872-2329683C5AC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33331" y="2534265"/>
                <a:ext cx="3945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E56C477-1185-4466-9118-6EA93F42A17A}"/>
                  </a:ext>
                </a:extLst>
              </p14:cNvPr>
              <p14:cNvContentPartPr/>
              <p14:nvPr/>
            </p14:nvContentPartPr>
            <p14:xfrm>
              <a:off x="10611891" y="2136105"/>
              <a:ext cx="297720" cy="309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E56C477-1185-4466-9118-6EA93F42A17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594251" y="2100465"/>
                <a:ext cx="3333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1E00587-A80B-40C4-8F4D-3F606C8F2C1C}"/>
                  </a:ext>
                </a:extLst>
              </p14:cNvPr>
              <p14:cNvContentPartPr/>
              <p14:nvPr/>
            </p14:nvContentPartPr>
            <p14:xfrm>
              <a:off x="6688611" y="3358305"/>
              <a:ext cx="305640" cy="359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1E00587-A80B-40C4-8F4D-3F606C8F2C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70971" y="3322665"/>
                <a:ext cx="34128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9B80FB4-48CF-40CD-A09E-62A736EF6831}"/>
                  </a:ext>
                </a:extLst>
              </p14:cNvPr>
              <p14:cNvContentPartPr/>
              <p14:nvPr/>
            </p14:nvContentPartPr>
            <p14:xfrm>
              <a:off x="8235171" y="3068505"/>
              <a:ext cx="64440" cy="253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9B80FB4-48CF-40CD-A09E-62A736EF683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17531" y="3032865"/>
                <a:ext cx="1000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2634644-25B0-46D1-B5C3-E8C4082B40B3}"/>
                  </a:ext>
                </a:extLst>
              </p14:cNvPr>
              <p14:cNvContentPartPr/>
              <p14:nvPr/>
            </p14:nvContentPartPr>
            <p14:xfrm>
              <a:off x="8337051" y="3231945"/>
              <a:ext cx="109800" cy="373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2634644-25B0-46D1-B5C3-E8C4082B40B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19411" y="3195945"/>
                <a:ext cx="1454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B405FED-485C-45F0-95B1-A9330D9097F9}"/>
                  </a:ext>
                </a:extLst>
              </p14:cNvPr>
              <p14:cNvContentPartPr/>
              <p14:nvPr/>
            </p14:nvContentPartPr>
            <p14:xfrm>
              <a:off x="8446491" y="3519225"/>
              <a:ext cx="264600" cy="1522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B405FED-485C-45F0-95B1-A9330D9097F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28851" y="3483585"/>
                <a:ext cx="3002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2A1E9B-6B3E-4225-A392-E4BA19BB75F4}"/>
                  </a:ext>
                </a:extLst>
              </p14:cNvPr>
              <p14:cNvContentPartPr/>
              <p14:nvPr/>
            </p14:nvContentPartPr>
            <p14:xfrm>
              <a:off x="9670131" y="3164265"/>
              <a:ext cx="189000" cy="2599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2A1E9B-6B3E-4225-A392-E4BA19BB75F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52131" y="3128265"/>
                <a:ext cx="224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28E33A9-4D78-495F-9FB8-A0FA81683292}"/>
                  </a:ext>
                </a:extLst>
              </p14:cNvPr>
              <p14:cNvContentPartPr/>
              <p14:nvPr/>
            </p14:nvContentPartPr>
            <p14:xfrm>
              <a:off x="11023371" y="2788065"/>
              <a:ext cx="204480" cy="465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28E33A9-4D78-495F-9FB8-A0FA8168329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005371" y="2752065"/>
                <a:ext cx="24012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685836-EF5C-4802-807A-044C4FF0CCA2}"/>
                  </a:ext>
                </a:extLst>
              </p14:cNvPr>
              <p14:cNvContentPartPr/>
              <p14:nvPr/>
            </p14:nvContentPartPr>
            <p14:xfrm>
              <a:off x="11173491" y="2950785"/>
              <a:ext cx="125280" cy="493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685836-EF5C-4802-807A-044C4FF0CCA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155491" y="2915145"/>
                <a:ext cx="16092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C3FC0FE-0DE5-415F-8353-422AAC80B790}"/>
                  </a:ext>
                </a:extLst>
              </p14:cNvPr>
              <p14:cNvContentPartPr/>
              <p14:nvPr/>
            </p14:nvContentPartPr>
            <p14:xfrm>
              <a:off x="11334411" y="3207105"/>
              <a:ext cx="494640" cy="216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C3FC0FE-0DE5-415F-8353-422AAC80B7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316771" y="3171105"/>
                <a:ext cx="5302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B6E9F14-B76B-4607-8F74-6E737F7862C7}"/>
                  </a:ext>
                </a:extLst>
              </p14:cNvPr>
              <p14:cNvContentPartPr/>
              <p14:nvPr/>
            </p14:nvContentPartPr>
            <p14:xfrm>
              <a:off x="7332651" y="4100985"/>
              <a:ext cx="336600" cy="329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B6E9F14-B76B-4607-8F74-6E737F7862C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315011" y="4064985"/>
                <a:ext cx="3722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DE8CB6F-55B6-4394-A1C2-295B79025FF8}"/>
                  </a:ext>
                </a:extLst>
              </p14:cNvPr>
              <p14:cNvContentPartPr/>
              <p14:nvPr/>
            </p14:nvContentPartPr>
            <p14:xfrm>
              <a:off x="8770851" y="3919905"/>
              <a:ext cx="265320" cy="2466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DE8CB6F-55B6-4394-A1C2-295B79025FF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753211" y="3884265"/>
                <a:ext cx="3009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E5FC482-DE8D-4966-A571-87DC7D8DE44A}"/>
                  </a:ext>
                </a:extLst>
              </p14:cNvPr>
              <p14:cNvContentPartPr/>
              <p14:nvPr/>
            </p14:nvContentPartPr>
            <p14:xfrm>
              <a:off x="9858771" y="3820185"/>
              <a:ext cx="172440" cy="226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E5FC482-DE8D-4966-A571-87DC7D8DE44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40771" y="3784185"/>
                <a:ext cx="208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FADACDE-D22D-4890-AD56-07B739323245}"/>
                  </a:ext>
                </a:extLst>
              </p14:cNvPr>
              <p14:cNvContentPartPr/>
              <p14:nvPr/>
            </p14:nvContentPartPr>
            <p14:xfrm>
              <a:off x="11171691" y="3630465"/>
              <a:ext cx="181800" cy="223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FADACDE-D22D-4890-AD56-07B73932324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54051" y="3594465"/>
                <a:ext cx="2174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2627316-75FC-4E3E-A920-9A3732382F6C}"/>
                  </a:ext>
                </a:extLst>
              </p14:cNvPr>
              <p14:cNvContentPartPr/>
              <p14:nvPr/>
            </p14:nvContentPartPr>
            <p14:xfrm>
              <a:off x="11098971" y="1521225"/>
              <a:ext cx="1015200" cy="2185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2627316-75FC-4E3E-A920-9A3732382F6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081331" y="1485585"/>
                <a:ext cx="1050840" cy="22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AAE5FAE-26F0-46F4-8BFA-690E57B2AFAB}"/>
                  </a:ext>
                </a:extLst>
              </p14:cNvPr>
              <p14:cNvContentPartPr/>
              <p14:nvPr/>
            </p14:nvContentPartPr>
            <p14:xfrm>
              <a:off x="6663051" y="923265"/>
              <a:ext cx="3727440" cy="123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AAE5FAE-26F0-46F4-8BFA-690E57B2AFA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45411" y="887265"/>
                <a:ext cx="37630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09A53A7-FD01-4693-8E6E-107A315BC44F}"/>
                  </a:ext>
                </a:extLst>
              </p14:cNvPr>
              <p14:cNvContentPartPr/>
              <p14:nvPr/>
            </p14:nvContentPartPr>
            <p14:xfrm>
              <a:off x="9550971" y="5956785"/>
              <a:ext cx="63720" cy="1810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09A53A7-FD01-4693-8E6E-107A315BC44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533331" y="5921145"/>
                <a:ext cx="993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981763-E04E-4511-B088-D9E82B01FD60}"/>
                  </a:ext>
                </a:extLst>
              </p14:cNvPr>
              <p14:cNvContentPartPr/>
              <p14:nvPr/>
            </p14:nvContentPartPr>
            <p14:xfrm>
              <a:off x="7322211" y="1445985"/>
              <a:ext cx="1814760" cy="2999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981763-E04E-4511-B088-D9E82B01FD6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304571" y="1410345"/>
                <a:ext cx="1850400" cy="30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E6D24A7-52A7-4CFB-9361-85F985B7BB5A}"/>
                  </a:ext>
                </a:extLst>
              </p14:cNvPr>
              <p14:cNvContentPartPr/>
              <p14:nvPr/>
            </p14:nvContentPartPr>
            <p14:xfrm>
              <a:off x="396891" y="4530825"/>
              <a:ext cx="531720" cy="536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E6D24A7-52A7-4CFB-9361-85F985B7BB5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8891" y="4495185"/>
                <a:ext cx="56736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E8D37C3-7146-4991-AB86-4DAECC4640C2}"/>
                  </a:ext>
                </a:extLst>
              </p14:cNvPr>
              <p14:cNvContentPartPr/>
              <p14:nvPr/>
            </p14:nvContentPartPr>
            <p14:xfrm>
              <a:off x="406971" y="4362705"/>
              <a:ext cx="384120" cy="182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E8D37C3-7146-4991-AB86-4DAECC4640C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89331" y="4327065"/>
                <a:ext cx="4197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14416DC-AE61-4AF7-9EA4-CB46972AA5C1}"/>
                  </a:ext>
                </a:extLst>
              </p14:cNvPr>
              <p14:cNvContentPartPr/>
              <p14:nvPr/>
            </p14:nvContentPartPr>
            <p14:xfrm>
              <a:off x="1040931" y="4898025"/>
              <a:ext cx="432720" cy="4248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14416DC-AE61-4AF7-9EA4-CB46972AA5C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22931" y="4862385"/>
                <a:ext cx="46836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B9A7161-934B-4E41-A931-6929A70C6F2C}"/>
                  </a:ext>
                </a:extLst>
              </p14:cNvPr>
              <p14:cNvContentPartPr/>
              <p14:nvPr/>
            </p14:nvContentPartPr>
            <p14:xfrm>
              <a:off x="1900971" y="4788585"/>
              <a:ext cx="505440" cy="187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B9A7161-934B-4E41-A931-6929A70C6F2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83331" y="4752585"/>
                <a:ext cx="5410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C765461-9764-4853-9411-0D0E95FCF1AD}"/>
                  </a:ext>
                </a:extLst>
              </p14:cNvPr>
              <p14:cNvContentPartPr/>
              <p14:nvPr/>
            </p14:nvContentPartPr>
            <p14:xfrm>
              <a:off x="1946331" y="5039505"/>
              <a:ext cx="423360" cy="129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C765461-9764-4853-9411-0D0E95FCF1A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928331" y="5003865"/>
                <a:ext cx="459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67C25B2-D019-4C2B-8F4B-65D3D20A57B1}"/>
                  </a:ext>
                </a:extLst>
              </p14:cNvPr>
              <p14:cNvContentPartPr/>
              <p14:nvPr/>
            </p14:nvContentPartPr>
            <p14:xfrm>
              <a:off x="2960451" y="4508145"/>
              <a:ext cx="441000" cy="6278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67C25B2-D019-4C2B-8F4B-65D3D20A57B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42451" y="4472505"/>
                <a:ext cx="47664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8828D4F-3F7B-414E-8B67-474939760045}"/>
                  </a:ext>
                </a:extLst>
              </p14:cNvPr>
              <p14:cNvContentPartPr/>
              <p14:nvPr/>
            </p14:nvContentPartPr>
            <p14:xfrm>
              <a:off x="2869731" y="4282065"/>
              <a:ext cx="477000" cy="2628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8828D4F-3F7B-414E-8B67-47493976004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852091" y="4246065"/>
                <a:ext cx="512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B702245-9A42-4192-A614-9AAD8A461AB1}"/>
                  </a:ext>
                </a:extLst>
              </p14:cNvPr>
              <p14:cNvContentPartPr/>
              <p14:nvPr/>
            </p14:nvContentPartPr>
            <p14:xfrm>
              <a:off x="3585051" y="4797945"/>
              <a:ext cx="68040" cy="1940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B702245-9A42-4192-A614-9AAD8A461AB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67051" y="4762305"/>
                <a:ext cx="1036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9B44B3D-5EB2-4825-8FAC-BA944932D98B}"/>
                  </a:ext>
                </a:extLst>
              </p14:cNvPr>
              <p14:cNvContentPartPr/>
              <p14:nvPr/>
            </p14:nvContentPartPr>
            <p14:xfrm>
              <a:off x="4064571" y="4562865"/>
              <a:ext cx="335520" cy="727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9B44B3D-5EB2-4825-8FAC-BA944932D98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046931" y="4527225"/>
                <a:ext cx="3711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B09A973-A53F-415E-AC8F-3EA9E5F93497}"/>
                  </a:ext>
                </a:extLst>
              </p14:cNvPr>
              <p14:cNvContentPartPr/>
              <p14:nvPr/>
            </p14:nvContentPartPr>
            <p14:xfrm>
              <a:off x="4273011" y="4517505"/>
              <a:ext cx="24840" cy="1760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B09A973-A53F-415E-AC8F-3EA9E5F9349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255371" y="4481505"/>
                <a:ext cx="604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5E1D601-B05B-4CCF-BCE3-01DDD84D8340}"/>
                  </a:ext>
                </a:extLst>
              </p14:cNvPr>
              <p14:cNvContentPartPr/>
              <p14:nvPr/>
            </p14:nvContentPartPr>
            <p14:xfrm>
              <a:off x="4751091" y="4372425"/>
              <a:ext cx="204480" cy="4842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5E1D601-B05B-4CCF-BCE3-01DDD84D834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733091" y="4336425"/>
                <a:ext cx="24012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C2C4499-2F31-43CE-86FF-ED39FD7FE0F4}"/>
                  </a:ext>
                </a:extLst>
              </p14:cNvPr>
              <p14:cNvContentPartPr/>
              <p14:nvPr/>
            </p14:nvContentPartPr>
            <p14:xfrm>
              <a:off x="5350131" y="4472865"/>
              <a:ext cx="327960" cy="900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C2C4499-2F31-43CE-86FF-ED39FD7FE0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32491" y="4437225"/>
                <a:ext cx="36360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E3D6A0B-F8EF-4E36-B0F0-F05D42378B27}"/>
                  </a:ext>
                </a:extLst>
              </p14:cNvPr>
              <p14:cNvContentPartPr/>
              <p14:nvPr/>
            </p14:nvContentPartPr>
            <p14:xfrm>
              <a:off x="5440851" y="4354425"/>
              <a:ext cx="216720" cy="3373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E3D6A0B-F8EF-4E36-B0F0-F05D42378B2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23211" y="4318785"/>
                <a:ext cx="2523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E9C5382-E143-44C3-BA11-5A24F37E76FE}"/>
                  </a:ext>
                </a:extLst>
              </p14:cNvPr>
              <p14:cNvContentPartPr/>
              <p14:nvPr/>
            </p14:nvContentPartPr>
            <p14:xfrm>
              <a:off x="5866371" y="4254705"/>
              <a:ext cx="105120" cy="2185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E9C5382-E143-44C3-BA11-5A24F37E76F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848371" y="4218705"/>
                <a:ext cx="1407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DB95452-1F29-470D-982D-1DCE917201A3}"/>
                  </a:ext>
                </a:extLst>
              </p14:cNvPr>
              <p14:cNvContentPartPr/>
              <p14:nvPr/>
            </p14:nvContentPartPr>
            <p14:xfrm>
              <a:off x="5911731" y="4691025"/>
              <a:ext cx="217080" cy="1436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DB95452-1F29-470D-982D-1DCE917201A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93731" y="4655385"/>
                <a:ext cx="2527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F457B51-8AEE-405A-B1FF-AAA7A32A96CE}"/>
                  </a:ext>
                </a:extLst>
              </p14:cNvPr>
              <p14:cNvContentPartPr/>
              <p14:nvPr/>
            </p14:nvContentPartPr>
            <p14:xfrm>
              <a:off x="5914971" y="5050305"/>
              <a:ext cx="291960" cy="3171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F457B51-8AEE-405A-B1FF-AAA7A32A96C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897331" y="5014305"/>
                <a:ext cx="3276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3449A46-5ABA-432A-984C-6EDC7EE602AF}"/>
                  </a:ext>
                </a:extLst>
              </p14:cNvPr>
              <p14:cNvContentPartPr/>
              <p14:nvPr/>
            </p14:nvContentPartPr>
            <p14:xfrm>
              <a:off x="6598611" y="4697865"/>
              <a:ext cx="335520" cy="3492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3449A46-5ABA-432A-984C-6EDC7EE602A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80971" y="4661865"/>
                <a:ext cx="3711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5A844DF-06C5-4C07-90BC-C864F4C3F35B}"/>
                  </a:ext>
                </a:extLst>
              </p14:cNvPr>
              <p14:cNvContentPartPr/>
              <p14:nvPr/>
            </p14:nvContentPartPr>
            <p14:xfrm>
              <a:off x="6382251" y="4485465"/>
              <a:ext cx="370800" cy="1681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5A844DF-06C5-4C07-90BC-C864F4C3F35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364251" y="4449825"/>
                <a:ext cx="4064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68FAB16-B447-42F2-820E-65C49FD2232E}"/>
                  </a:ext>
                </a:extLst>
              </p14:cNvPr>
              <p14:cNvContentPartPr/>
              <p14:nvPr/>
            </p14:nvContentPartPr>
            <p14:xfrm>
              <a:off x="6943851" y="4872105"/>
              <a:ext cx="389160" cy="3862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68FAB16-B447-42F2-820E-65C49FD2232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25851" y="4836105"/>
                <a:ext cx="4248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93B1541-55CF-4918-8AC4-3EAE058C9913}"/>
                  </a:ext>
                </a:extLst>
              </p14:cNvPr>
              <p14:cNvContentPartPr/>
              <p14:nvPr/>
            </p14:nvContentPartPr>
            <p14:xfrm>
              <a:off x="7731531" y="4871385"/>
              <a:ext cx="465120" cy="171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93B1541-55CF-4918-8AC4-3EAE058C991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713531" y="4835385"/>
                <a:ext cx="5007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A59797F-FA84-492D-AEDB-066038616793}"/>
                  </a:ext>
                </a:extLst>
              </p14:cNvPr>
              <p14:cNvContentPartPr/>
              <p14:nvPr/>
            </p14:nvContentPartPr>
            <p14:xfrm>
              <a:off x="7849251" y="4743585"/>
              <a:ext cx="192600" cy="3592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A59797F-FA84-492D-AEDB-06603861679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831251" y="4707945"/>
                <a:ext cx="2282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963A934-AE05-48CC-A8B7-924CA35C2232}"/>
                  </a:ext>
                </a:extLst>
              </p14:cNvPr>
              <p14:cNvContentPartPr/>
              <p14:nvPr/>
            </p14:nvContentPartPr>
            <p14:xfrm>
              <a:off x="8518491" y="4580865"/>
              <a:ext cx="221400" cy="3855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963A934-AE05-48CC-A8B7-924CA35C223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00491" y="4544865"/>
                <a:ext cx="2570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4F14E15-BCA4-4642-832F-671576A3D90D}"/>
                  </a:ext>
                </a:extLst>
              </p14:cNvPr>
              <p14:cNvContentPartPr/>
              <p14:nvPr/>
            </p14:nvContentPartPr>
            <p14:xfrm>
              <a:off x="1307691" y="5941305"/>
              <a:ext cx="447480" cy="3830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4F14E15-BCA4-4642-832F-671576A3D90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290051" y="5905665"/>
                <a:ext cx="483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0FC99F3-5EA9-4723-B4C1-F7DC60367822}"/>
                  </a:ext>
                </a:extLst>
              </p14:cNvPr>
              <p14:cNvContentPartPr/>
              <p14:nvPr/>
            </p14:nvContentPartPr>
            <p14:xfrm>
              <a:off x="1231011" y="5830425"/>
              <a:ext cx="262080" cy="1357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0FC99F3-5EA9-4723-B4C1-F7DC6036782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213371" y="5794425"/>
                <a:ext cx="2977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9120808-183F-4DBE-B848-F3C6BDE92ED3}"/>
                  </a:ext>
                </a:extLst>
              </p14:cNvPr>
              <p14:cNvContentPartPr/>
              <p14:nvPr/>
            </p14:nvContentPartPr>
            <p14:xfrm>
              <a:off x="1964331" y="6236865"/>
              <a:ext cx="493560" cy="2689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9120808-183F-4DBE-B848-F3C6BDE92ED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946691" y="6200865"/>
                <a:ext cx="5292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5C74EC7-1749-42FC-9F7C-2F3F08142C0A}"/>
                  </a:ext>
                </a:extLst>
              </p14:cNvPr>
              <p14:cNvContentPartPr/>
              <p14:nvPr/>
            </p14:nvContentPartPr>
            <p14:xfrm>
              <a:off x="2634291" y="6183945"/>
              <a:ext cx="488520" cy="356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5C74EC7-1749-42FC-9F7C-2F3F08142C0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616651" y="6148305"/>
                <a:ext cx="5241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F2442FA-D90F-4C04-8C22-B66224C5217D}"/>
                  </a:ext>
                </a:extLst>
              </p14:cNvPr>
              <p14:cNvContentPartPr/>
              <p14:nvPr/>
            </p14:nvContentPartPr>
            <p14:xfrm>
              <a:off x="2670291" y="6384825"/>
              <a:ext cx="433440" cy="702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F2442FA-D90F-4C04-8C22-B66224C5217D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652291" y="6349185"/>
                <a:ext cx="46908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02077B0-BF86-4D4D-A401-F4958F62716B}"/>
                  </a:ext>
                </a:extLst>
              </p14:cNvPr>
              <p14:cNvContentPartPr/>
              <p14:nvPr/>
            </p14:nvContentPartPr>
            <p14:xfrm>
              <a:off x="3631851" y="6047145"/>
              <a:ext cx="278640" cy="3988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02077B0-BF86-4D4D-A401-F4958F62716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613851" y="6011505"/>
                <a:ext cx="31428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C52378C-A29B-42E3-B41B-90CD12985114}"/>
                  </a:ext>
                </a:extLst>
              </p14:cNvPr>
              <p14:cNvContentPartPr/>
              <p14:nvPr/>
            </p14:nvContentPartPr>
            <p14:xfrm>
              <a:off x="3457971" y="5976225"/>
              <a:ext cx="335880" cy="442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C52378C-A29B-42E3-B41B-90CD1298511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439971" y="5940585"/>
                <a:ext cx="37152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E01AED8-2CE2-4543-B195-E3F5DA94EB86}"/>
                  </a:ext>
                </a:extLst>
              </p14:cNvPr>
              <p14:cNvContentPartPr/>
              <p14:nvPr/>
            </p14:nvContentPartPr>
            <p14:xfrm>
              <a:off x="4082931" y="6300945"/>
              <a:ext cx="45360" cy="2098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E01AED8-2CE2-4543-B195-E3F5DA94EB8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064931" y="6264945"/>
                <a:ext cx="8100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6C2681B-FD19-4E00-A175-9A63736EFE84}"/>
                  </a:ext>
                </a:extLst>
              </p14:cNvPr>
              <p14:cNvContentPartPr/>
              <p14:nvPr/>
            </p14:nvContentPartPr>
            <p14:xfrm>
              <a:off x="4300011" y="6240465"/>
              <a:ext cx="634320" cy="1148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6C2681B-FD19-4E00-A175-9A63736EFE8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282371" y="6204825"/>
                <a:ext cx="6699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5EE7213-0DE1-42A1-8B8B-A67053067B41}"/>
                  </a:ext>
                </a:extLst>
              </p14:cNvPr>
              <p14:cNvContentPartPr/>
              <p14:nvPr/>
            </p14:nvContentPartPr>
            <p14:xfrm>
              <a:off x="4544451" y="6128865"/>
              <a:ext cx="110520" cy="2905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5EE7213-0DE1-42A1-8B8B-A67053067B4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526451" y="6092865"/>
                <a:ext cx="14616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B5390F2-CE12-4D5F-8B3D-51E96A1AF7B2}"/>
                  </a:ext>
                </a:extLst>
              </p14:cNvPr>
              <p14:cNvContentPartPr/>
              <p14:nvPr/>
            </p14:nvContentPartPr>
            <p14:xfrm>
              <a:off x="5323131" y="5648985"/>
              <a:ext cx="81000" cy="3308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B5390F2-CE12-4D5F-8B3D-51E96A1AF7B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305491" y="5613345"/>
                <a:ext cx="1166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F07C994-18F9-4BE9-B0B3-5D812B16E5AD}"/>
                  </a:ext>
                </a:extLst>
              </p14:cNvPr>
              <p14:cNvContentPartPr/>
              <p14:nvPr/>
            </p14:nvContentPartPr>
            <p14:xfrm>
              <a:off x="5133051" y="6064785"/>
              <a:ext cx="482400" cy="1004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F07C994-18F9-4BE9-B0B3-5D812B16E5A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115051" y="6029145"/>
                <a:ext cx="5180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427635B-C71E-4C90-9A25-71AB804F0272}"/>
                  </a:ext>
                </a:extLst>
              </p14:cNvPr>
              <p14:cNvContentPartPr/>
              <p14:nvPr/>
            </p14:nvContentPartPr>
            <p14:xfrm>
              <a:off x="5096691" y="6371145"/>
              <a:ext cx="336600" cy="2462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427635B-C71E-4C90-9A25-71AB804F027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078691" y="6335505"/>
                <a:ext cx="3722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8F806FA-4335-4E0D-9DF9-CF8DB49B83B5}"/>
                  </a:ext>
                </a:extLst>
              </p14:cNvPr>
              <p14:cNvContentPartPr/>
              <p14:nvPr/>
            </p14:nvContentPartPr>
            <p14:xfrm>
              <a:off x="5875011" y="5849505"/>
              <a:ext cx="235800" cy="3031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8F806FA-4335-4E0D-9DF9-CF8DB49B83B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57371" y="5813865"/>
                <a:ext cx="2714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33223C1-5CD3-4806-BDCF-A24CA636EE34}"/>
                  </a:ext>
                </a:extLst>
              </p14:cNvPr>
              <p14:cNvContentPartPr/>
              <p14:nvPr/>
            </p14:nvContentPartPr>
            <p14:xfrm>
              <a:off x="5766651" y="5753745"/>
              <a:ext cx="230040" cy="860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33223C1-5CD3-4806-BDCF-A24CA636EE3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748651" y="5717745"/>
                <a:ext cx="2656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67E4C6A-23CD-44E9-86CA-13BEEF35F7C2}"/>
                  </a:ext>
                </a:extLst>
              </p14:cNvPr>
              <p14:cNvContentPartPr/>
              <p14:nvPr/>
            </p14:nvContentPartPr>
            <p14:xfrm>
              <a:off x="6129171" y="6011505"/>
              <a:ext cx="235080" cy="4168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67E4C6A-23CD-44E9-86CA-13BEEF35F7C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111171" y="5975505"/>
                <a:ext cx="2707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F8F81F9-B5D1-4617-A77E-7A4F1A627832}"/>
                  </a:ext>
                </a:extLst>
              </p14:cNvPr>
              <p14:cNvContentPartPr/>
              <p14:nvPr/>
            </p14:nvContentPartPr>
            <p14:xfrm>
              <a:off x="769131" y="5685345"/>
              <a:ext cx="73440" cy="688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F8F81F9-B5D1-4617-A77E-7A4F1A627832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51131" y="5649345"/>
                <a:ext cx="10908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E61850B-99CF-4DCA-B448-0DD5D2A2CB5A}"/>
                  </a:ext>
                </a:extLst>
              </p14:cNvPr>
              <p14:cNvContentPartPr/>
              <p14:nvPr/>
            </p14:nvContentPartPr>
            <p14:xfrm>
              <a:off x="823491" y="5295105"/>
              <a:ext cx="5774760" cy="13698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E61850B-99CF-4DCA-B448-0DD5D2A2CB5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05851" y="5259105"/>
                <a:ext cx="5810400" cy="14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194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6B32E0-2DE6-4857-97DC-628A6B641096}"/>
                  </a:ext>
                </a:extLst>
              </p14:cNvPr>
              <p14:cNvContentPartPr/>
              <p14:nvPr/>
            </p14:nvContentPartPr>
            <p14:xfrm>
              <a:off x="496611" y="325665"/>
              <a:ext cx="282960" cy="464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6B32E0-2DE6-4857-97DC-628A6B64109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971" y="290025"/>
                <a:ext cx="31860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1B3824D-9330-4400-8330-8B2FB5CCF25C}"/>
                  </a:ext>
                </a:extLst>
              </p14:cNvPr>
              <p14:cNvContentPartPr/>
              <p14:nvPr/>
            </p14:nvContentPartPr>
            <p14:xfrm>
              <a:off x="379971" y="234585"/>
              <a:ext cx="239760" cy="136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1B3824D-9330-4400-8330-8B2FB5CCF2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331" y="198945"/>
                <a:ext cx="27540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7589F9-EA9F-4D0C-A904-DDC7E371DD47}"/>
                  </a:ext>
                </a:extLst>
              </p14:cNvPr>
              <p14:cNvContentPartPr/>
              <p14:nvPr/>
            </p14:nvContentPartPr>
            <p14:xfrm>
              <a:off x="877851" y="570105"/>
              <a:ext cx="47880" cy="258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7589F9-EA9F-4D0C-A904-DDC7E371DD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211" y="534105"/>
                <a:ext cx="8352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AA0D0D-AF8A-43BC-B76A-443C4C0F6103}"/>
                  </a:ext>
                </a:extLst>
              </p14:cNvPr>
              <p14:cNvContentPartPr/>
              <p14:nvPr/>
            </p14:nvContentPartPr>
            <p14:xfrm>
              <a:off x="1529091" y="351945"/>
              <a:ext cx="214920" cy="367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AA0D0D-AF8A-43BC-B76A-443C4C0F61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1451" y="315945"/>
                <a:ext cx="2505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1EB4BC-9F00-4BB3-866B-14D432C86B30}"/>
                  </a:ext>
                </a:extLst>
              </p14:cNvPr>
              <p14:cNvContentPartPr/>
              <p14:nvPr/>
            </p14:nvContentPartPr>
            <p14:xfrm>
              <a:off x="1412091" y="238545"/>
              <a:ext cx="197640" cy="114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1EB4BC-9F00-4BB3-866B-14D432C86B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4091" y="202545"/>
                <a:ext cx="2332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9AC493-FBCF-4DDA-B9C7-2D5D9E77BFEC}"/>
                  </a:ext>
                </a:extLst>
              </p14:cNvPr>
              <p14:cNvContentPartPr/>
              <p14:nvPr/>
            </p14:nvContentPartPr>
            <p14:xfrm>
              <a:off x="1909971" y="725625"/>
              <a:ext cx="245160" cy="190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9AC493-FBCF-4DDA-B9C7-2D5D9E77BF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91971" y="689625"/>
                <a:ext cx="2808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47B0D16-3D18-4CF9-BD44-4A4392728F7A}"/>
                  </a:ext>
                </a:extLst>
              </p14:cNvPr>
              <p14:cNvContentPartPr/>
              <p14:nvPr/>
            </p14:nvContentPartPr>
            <p14:xfrm>
              <a:off x="2739771" y="262305"/>
              <a:ext cx="394200" cy="459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47B0D16-3D18-4CF9-BD44-4A4392728F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21771" y="226665"/>
                <a:ext cx="42984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C4478A-DED4-44B8-A61F-D466D5695E19}"/>
                  </a:ext>
                </a:extLst>
              </p14:cNvPr>
              <p14:cNvContentPartPr/>
              <p14:nvPr/>
            </p14:nvContentPartPr>
            <p14:xfrm>
              <a:off x="2706651" y="149265"/>
              <a:ext cx="288720" cy="158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C4478A-DED4-44B8-A61F-D466D5695E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88651" y="113265"/>
                <a:ext cx="324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8123CC4-DDE9-4FEE-9811-E4137670D8C9}"/>
                  </a:ext>
                </a:extLst>
              </p14:cNvPr>
              <p14:cNvContentPartPr/>
              <p14:nvPr/>
            </p14:nvContentPartPr>
            <p14:xfrm>
              <a:off x="3245571" y="506025"/>
              <a:ext cx="203040" cy="395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8123CC4-DDE9-4FEE-9811-E4137670D8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7931" y="470025"/>
                <a:ext cx="2386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EFE4160-4737-4DC1-ADFA-E18719381FFE}"/>
                  </a:ext>
                </a:extLst>
              </p14:cNvPr>
              <p14:cNvContentPartPr/>
              <p14:nvPr/>
            </p14:nvContentPartPr>
            <p14:xfrm>
              <a:off x="177651" y="162225"/>
              <a:ext cx="305280" cy="1162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EFE4160-4737-4DC1-ADFA-E18719381F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651" y="126585"/>
                <a:ext cx="340920" cy="12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EE74172-D217-4442-AC2B-03B2E9328E67}"/>
                  </a:ext>
                </a:extLst>
              </p14:cNvPr>
              <p14:cNvContentPartPr/>
              <p14:nvPr/>
            </p14:nvContentPartPr>
            <p14:xfrm>
              <a:off x="3286251" y="88425"/>
              <a:ext cx="509040" cy="947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EE74172-D217-4442-AC2B-03B2E9328E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68251" y="52425"/>
                <a:ext cx="54468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B81684A-4F3D-4B68-A6AC-8DD0D7E6C385}"/>
                  </a:ext>
                </a:extLst>
              </p14:cNvPr>
              <p14:cNvContentPartPr/>
              <p14:nvPr/>
            </p14:nvContentPartPr>
            <p14:xfrm>
              <a:off x="4363371" y="533745"/>
              <a:ext cx="293040" cy="9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B81684A-4F3D-4B68-A6AC-8DD0D7E6C38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45371" y="498105"/>
                <a:ext cx="3286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1752A7-A6AD-4249-887F-D6377253EDD9}"/>
                  </a:ext>
                </a:extLst>
              </p14:cNvPr>
              <p14:cNvContentPartPr/>
              <p14:nvPr/>
            </p14:nvContentPartPr>
            <p14:xfrm>
              <a:off x="4417731" y="714825"/>
              <a:ext cx="268920" cy="13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1752A7-A6AD-4249-887F-D6377253EDD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00091" y="678825"/>
                <a:ext cx="3045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14A997A-FFC6-4877-807D-1700A2734C8C}"/>
                  </a:ext>
                </a:extLst>
              </p14:cNvPr>
              <p14:cNvContentPartPr/>
              <p14:nvPr/>
            </p14:nvContentPartPr>
            <p14:xfrm>
              <a:off x="4940811" y="88425"/>
              <a:ext cx="393120" cy="1001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14A997A-FFC6-4877-807D-1700A2734C8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22811" y="52785"/>
                <a:ext cx="428760" cy="10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26DED3-A974-47FB-8958-9EFAFF178B22}"/>
                  </a:ext>
                </a:extLst>
              </p14:cNvPr>
              <p14:cNvContentPartPr/>
              <p14:nvPr/>
            </p14:nvContentPartPr>
            <p14:xfrm>
              <a:off x="5223771" y="329985"/>
              <a:ext cx="308520" cy="37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26DED3-A974-47FB-8958-9EFAFF178B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05771" y="294345"/>
                <a:ext cx="3441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C853FE-9E50-4CDB-B925-146275CC525A}"/>
                  </a:ext>
                </a:extLst>
              </p14:cNvPr>
              <p14:cNvContentPartPr/>
              <p14:nvPr/>
            </p14:nvContentPartPr>
            <p14:xfrm>
              <a:off x="5087691" y="227025"/>
              <a:ext cx="335520" cy="144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C853FE-9E50-4CDB-B925-146275CC52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70051" y="191385"/>
                <a:ext cx="37116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00947C3-B19B-4EC9-BFCB-5F876E63A8A4}"/>
                  </a:ext>
                </a:extLst>
              </p14:cNvPr>
              <p14:cNvContentPartPr/>
              <p14:nvPr/>
            </p14:nvContentPartPr>
            <p14:xfrm>
              <a:off x="5694291" y="497385"/>
              <a:ext cx="25560" cy="100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00947C3-B19B-4EC9-BFCB-5F876E63A8A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76651" y="461745"/>
                <a:ext cx="612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12895C0-7EE4-4C37-9EDC-ABF859ADA2E4}"/>
                  </a:ext>
                </a:extLst>
              </p14:cNvPr>
              <p14:cNvContentPartPr/>
              <p14:nvPr/>
            </p14:nvContentPartPr>
            <p14:xfrm>
              <a:off x="6317451" y="308745"/>
              <a:ext cx="163440" cy="323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12895C0-7EE4-4C37-9EDC-ABF859ADA2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99811" y="272745"/>
                <a:ext cx="19908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CD8B014-B545-45F7-85A8-668C0E698006}"/>
                  </a:ext>
                </a:extLst>
              </p14:cNvPr>
              <p14:cNvContentPartPr/>
              <p14:nvPr/>
            </p14:nvContentPartPr>
            <p14:xfrm>
              <a:off x="6129171" y="199305"/>
              <a:ext cx="236160" cy="99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CD8B014-B545-45F7-85A8-668C0E69800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11171" y="163305"/>
                <a:ext cx="2718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13AE42C-F729-44E5-8B4A-088E3B192116}"/>
                  </a:ext>
                </a:extLst>
              </p14:cNvPr>
              <p14:cNvContentPartPr/>
              <p14:nvPr/>
            </p14:nvContentPartPr>
            <p14:xfrm>
              <a:off x="6581331" y="660105"/>
              <a:ext cx="199440" cy="237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13AE42C-F729-44E5-8B4A-088E3B1921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63331" y="624105"/>
                <a:ext cx="2350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CA0554C-1073-4C5A-85A1-DC3345C88B4A}"/>
                  </a:ext>
                </a:extLst>
              </p14:cNvPr>
              <p14:cNvContentPartPr/>
              <p14:nvPr/>
            </p14:nvContentPartPr>
            <p14:xfrm>
              <a:off x="7215291" y="227025"/>
              <a:ext cx="200520" cy="349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CA0554C-1073-4C5A-85A1-DC3345C88B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97291" y="191025"/>
                <a:ext cx="2361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C7E6103-FBB3-48CC-A928-D511A22548C3}"/>
                  </a:ext>
                </a:extLst>
              </p14:cNvPr>
              <p14:cNvContentPartPr/>
              <p14:nvPr/>
            </p14:nvContentPartPr>
            <p14:xfrm>
              <a:off x="7133571" y="92745"/>
              <a:ext cx="139320" cy="52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C7E6103-FBB3-48CC-A928-D511A22548C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15931" y="56745"/>
                <a:ext cx="1749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FF7057A-2DB4-47A1-A539-A94616FB3F04}"/>
                  </a:ext>
                </a:extLst>
              </p14:cNvPr>
              <p14:cNvContentPartPr/>
              <p14:nvPr/>
            </p14:nvContentPartPr>
            <p14:xfrm>
              <a:off x="7405371" y="541665"/>
              <a:ext cx="190800" cy="259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FF7057A-2DB4-47A1-A539-A94616FB3F0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87371" y="506025"/>
                <a:ext cx="2264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CFB734-22C6-4C9A-8F39-D5DCBF53A10E}"/>
                  </a:ext>
                </a:extLst>
              </p14:cNvPr>
              <p14:cNvContentPartPr/>
              <p14:nvPr/>
            </p14:nvContentPartPr>
            <p14:xfrm>
              <a:off x="7613811" y="53505"/>
              <a:ext cx="227520" cy="945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CFB734-22C6-4C9A-8F39-D5DCBF53A10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95811" y="17505"/>
                <a:ext cx="26316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2171E9C-D166-47D1-A51A-17797DAE8FB9}"/>
                  </a:ext>
                </a:extLst>
              </p14:cNvPr>
              <p14:cNvContentPartPr/>
              <p14:nvPr/>
            </p14:nvContentPartPr>
            <p14:xfrm>
              <a:off x="8022051" y="19918"/>
              <a:ext cx="288720" cy="1966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2171E9C-D166-47D1-A51A-17797DAE8FB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04051" y="-16082"/>
                <a:ext cx="324360" cy="20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0D9DF3B-3CFF-40B1-8C46-3BAFAA4AFCF3}"/>
                  </a:ext>
                </a:extLst>
              </p14:cNvPr>
              <p14:cNvContentPartPr/>
              <p14:nvPr/>
            </p14:nvContentPartPr>
            <p14:xfrm>
              <a:off x="8202411" y="199144"/>
              <a:ext cx="46440" cy="268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0D9DF3B-3CFF-40B1-8C46-3BAFAA4AFCF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84411" y="163144"/>
                <a:ext cx="820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30F9992-861C-44CC-B015-A6D621BF58C5}"/>
                  </a:ext>
                </a:extLst>
              </p14:cNvPr>
              <p14:cNvContentPartPr/>
              <p14:nvPr/>
            </p14:nvContentPartPr>
            <p14:xfrm>
              <a:off x="8315811" y="207784"/>
              <a:ext cx="140040" cy="3762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30F9992-861C-44CC-B015-A6D621BF58C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98171" y="172144"/>
                <a:ext cx="1756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1F230C4-626C-4B64-9E32-A04DAA578F35}"/>
                  </a:ext>
                </a:extLst>
              </p14:cNvPr>
              <p14:cNvContentPartPr/>
              <p14:nvPr/>
            </p14:nvContentPartPr>
            <p14:xfrm>
              <a:off x="8307531" y="388144"/>
              <a:ext cx="321480" cy="46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1F230C4-626C-4B64-9E32-A04DAA578F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89891" y="352504"/>
                <a:ext cx="35712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0A20E6F-E2E8-4540-ADFA-78EA8D6F683A}"/>
                  </a:ext>
                </a:extLst>
              </p14:cNvPr>
              <p14:cNvContentPartPr/>
              <p14:nvPr/>
            </p14:nvContentPartPr>
            <p14:xfrm>
              <a:off x="8291691" y="1095184"/>
              <a:ext cx="16200" cy="3186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0A20E6F-E2E8-4540-ADFA-78EA8D6F683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274051" y="1059184"/>
                <a:ext cx="518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0B318A5-36C9-47C8-B2EA-67B6C3A65DE5}"/>
                  </a:ext>
                </a:extLst>
              </p14:cNvPr>
              <p14:cNvContentPartPr/>
              <p14:nvPr/>
            </p14:nvContentPartPr>
            <p14:xfrm>
              <a:off x="8409051" y="1068184"/>
              <a:ext cx="164520" cy="6922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0B318A5-36C9-47C8-B2EA-67B6C3A65DE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91051" y="1032184"/>
                <a:ext cx="20016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4ECEBF9-B4A7-4142-B66C-88344F98409A}"/>
                  </a:ext>
                </a:extLst>
              </p14:cNvPr>
              <p14:cNvContentPartPr/>
              <p14:nvPr/>
            </p14:nvContentPartPr>
            <p14:xfrm>
              <a:off x="8681931" y="1303264"/>
              <a:ext cx="141840" cy="338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4ECEBF9-B4A7-4142-B66C-88344F98409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64291" y="1267264"/>
                <a:ext cx="1774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19C07BC-0B19-4052-9D77-B72F12EE7AFE}"/>
                  </a:ext>
                </a:extLst>
              </p14:cNvPr>
              <p14:cNvContentPartPr/>
              <p14:nvPr/>
            </p14:nvContentPartPr>
            <p14:xfrm>
              <a:off x="8845011" y="1293184"/>
              <a:ext cx="200880" cy="272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19C07BC-0B19-4052-9D77-B72F12EE7AF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27011" y="1257184"/>
                <a:ext cx="2365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10E3673-302B-4323-99AA-DDF961077982}"/>
                  </a:ext>
                </a:extLst>
              </p14:cNvPr>
              <p14:cNvContentPartPr/>
              <p14:nvPr/>
            </p14:nvContentPartPr>
            <p14:xfrm>
              <a:off x="8292771" y="1927864"/>
              <a:ext cx="228240" cy="794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10E3673-302B-4323-99AA-DDF96107798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74771" y="1892224"/>
                <a:ext cx="26388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57AE9B0-F6C2-4B43-A57E-FC9B6719CDB1}"/>
                  </a:ext>
                </a:extLst>
              </p14:cNvPr>
              <p14:cNvContentPartPr/>
              <p14:nvPr/>
            </p14:nvContentPartPr>
            <p14:xfrm>
              <a:off x="8527851" y="2054584"/>
              <a:ext cx="72000" cy="173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57AE9B0-F6C2-4B43-A57E-FC9B6719CDB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510211" y="2018944"/>
                <a:ext cx="1076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40CE53A-6703-4EE2-9710-ABDF1BBC36DA}"/>
                  </a:ext>
                </a:extLst>
              </p14:cNvPr>
              <p14:cNvContentPartPr/>
              <p14:nvPr/>
            </p14:nvContentPartPr>
            <p14:xfrm>
              <a:off x="8668971" y="2045584"/>
              <a:ext cx="40680" cy="327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40CE53A-6703-4EE2-9710-ABDF1BBC36D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50971" y="2009944"/>
                <a:ext cx="763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DE9C0C2-ACCE-48B6-A3DD-20086860813F}"/>
                  </a:ext>
                </a:extLst>
              </p14:cNvPr>
              <p14:cNvContentPartPr/>
              <p14:nvPr/>
            </p14:nvContentPartPr>
            <p14:xfrm>
              <a:off x="8808651" y="2108944"/>
              <a:ext cx="54720" cy="2084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DE9C0C2-ACCE-48B6-A3DD-20086860813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790651" y="2073304"/>
                <a:ext cx="9036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15628D2-F01E-4CD9-AEC2-BB9D58AC3F88}"/>
                  </a:ext>
                </a:extLst>
              </p14:cNvPr>
              <p14:cNvContentPartPr/>
              <p14:nvPr/>
            </p14:nvContentPartPr>
            <p14:xfrm>
              <a:off x="8917371" y="2090944"/>
              <a:ext cx="270360" cy="246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15628D2-F01E-4CD9-AEC2-BB9D58AC3F8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899731" y="2054944"/>
                <a:ext cx="3060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6859B57-CBF8-4E66-B1A2-E945376B950E}"/>
                  </a:ext>
                </a:extLst>
              </p14:cNvPr>
              <p14:cNvContentPartPr/>
              <p14:nvPr/>
            </p14:nvContentPartPr>
            <p14:xfrm>
              <a:off x="9505971" y="42544"/>
              <a:ext cx="316440" cy="395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6859B57-CBF8-4E66-B1A2-E945376B950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87971" y="6904"/>
                <a:ext cx="35208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6D2B6AD-9120-471D-BD6D-245AB8DC0B89}"/>
                  </a:ext>
                </a:extLst>
              </p14:cNvPr>
              <p14:cNvContentPartPr/>
              <p14:nvPr/>
            </p14:nvContentPartPr>
            <p14:xfrm>
              <a:off x="9959571" y="54064"/>
              <a:ext cx="35280" cy="2966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6D2B6AD-9120-471D-BD6D-245AB8DC0B8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41931" y="18064"/>
                <a:ext cx="709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844EA6E-32B4-4325-A9D9-DDAD1AC0F6E7}"/>
                  </a:ext>
                </a:extLst>
              </p14:cNvPr>
              <p14:cNvContentPartPr/>
              <p14:nvPr/>
            </p14:nvContentPartPr>
            <p14:xfrm>
              <a:off x="10106091" y="144424"/>
              <a:ext cx="243360" cy="349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844EA6E-32B4-4325-A9D9-DDAD1AC0F6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088091" y="108784"/>
                <a:ext cx="2790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F849BDD-1353-49C9-933C-2C1C249E3553}"/>
                  </a:ext>
                </a:extLst>
              </p14:cNvPr>
              <p14:cNvContentPartPr/>
              <p14:nvPr/>
            </p14:nvContentPartPr>
            <p14:xfrm>
              <a:off x="9550611" y="859744"/>
              <a:ext cx="290520" cy="416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F849BDD-1353-49C9-933C-2C1C249E355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532971" y="823744"/>
                <a:ext cx="32616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174CFDB-A0E1-426B-93A1-5A8058C04EE2}"/>
                  </a:ext>
                </a:extLst>
              </p14:cNvPr>
              <p14:cNvContentPartPr/>
              <p14:nvPr/>
            </p14:nvContentPartPr>
            <p14:xfrm>
              <a:off x="9940491" y="904744"/>
              <a:ext cx="71640" cy="447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174CFDB-A0E1-426B-93A1-5A8058C04EE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922851" y="869104"/>
                <a:ext cx="10728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93B42EA-21DA-4B98-AA03-1BC228E9E913}"/>
                  </a:ext>
                </a:extLst>
              </p14:cNvPr>
              <p14:cNvContentPartPr/>
              <p14:nvPr/>
            </p14:nvContentPartPr>
            <p14:xfrm>
              <a:off x="10110771" y="1029664"/>
              <a:ext cx="211680" cy="345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93B42EA-21DA-4B98-AA03-1BC228E9E91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092771" y="993664"/>
                <a:ext cx="2473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95CDF6D-CF84-4150-8666-29B27CA93C36}"/>
                  </a:ext>
                </a:extLst>
              </p14:cNvPr>
              <p14:cNvContentPartPr/>
              <p14:nvPr/>
            </p14:nvContentPartPr>
            <p14:xfrm>
              <a:off x="9623331" y="1944424"/>
              <a:ext cx="283320" cy="4104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95CDF6D-CF84-4150-8666-29B27CA93C3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05331" y="1908784"/>
                <a:ext cx="3189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F9D113F-5408-4E4E-B9B1-9695516AE9E5}"/>
                  </a:ext>
                </a:extLst>
              </p14:cNvPr>
              <p14:cNvContentPartPr/>
              <p14:nvPr/>
            </p14:nvContentPartPr>
            <p14:xfrm>
              <a:off x="9996651" y="1846504"/>
              <a:ext cx="70920" cy="434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F9D113F-5408-4E4E-B9B1-9695516AE9E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978651" y="1810864"/>
                <a:ext cx="1065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F4D62FC-2E51-4B79-9528-AF705F1C1167}"/>
                  </a:ext>
                </a:extLst>
              </p14:cNvPr>
              <p14:cNvContentPartPr/>
              <p14:nvPr/>
            </p14:nvContentPartPr>
            <p14:xfrm>
              <a:off x="10129851" y="1909864"/>
              <a:ext cx="246240" cy="417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F4D62FC-2E51-4B79-9528-AF705F1C116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111851" y="1874224"/>
                <a:ext cx="2818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A667AC2-CE44-4C99-B7EC-FC6FB9876993}"/>
                  </a:ext>
                </a:extLst>
              </p14:cNvPr>
              <p14:cNvContentPartPr/>
              <p14:nvPr/>
            </p14:nvContentPartPr>
            <p14:xfrm>
              <a:off x="10963251" y="108424"/>
              <a:ext cx="73440" cy="217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A667AC2-CE44-4C99-B7EC-FC6FB987699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945611" y="72424"/>
                <a:ext cx="1090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997FC55-E76F-4CE9-B694-AC159D30E302}"/>
                  </a:ext>
                </a:extLst>
              </p14:cNvPr>
              <p14:cNvContentPartPr/>
              <p14:nvPr/>
            </p14:nvContentPartPr>
            <p14:xfrm>
              <a:off x="11053251" y="153424"/>
              <a:ext cx="163800" cy="3632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997FC55-E76F-4CE9-B694-AC159D30E30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035611" y="117784"/>
                <a:ext cx="1994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F5CA848-8B94-4E00-A618-EE9AA842A658}"/>
                  </a:ext>
                </a:extLst>
              </p14:cNvPr>
              <p14:cNvContentPartPr/>
              <p14:nvPr/>
            </p14:nvContentPartPr>
            <p14:xfrm>
              <a:off x="11072691" y="334504"/>
              <a:ext cx="473760" cy="5349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F5CA848-8B94-4E00-A618-EE9AA842A65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055051" y="298504"/>
                <a:ext cx="5094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C7E6A48-AF7C-4607-B9BA-EA5287C7A620}"/>
                  </a:ext>
                </a:extLst>
              </p14:cNvPr>
              <p14:cNvContentPartPr/>
              <p14:nvPr/>
            </p14:nvContentPartPr>
            <p14:xfrm>
              <a:off x="10836531" y="1252504"/>
              <a:ext cx="95400" cy="1152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C7E6A48-AF7C-4607-B9BA-EA5287C7A62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818891" y="1216864"/>
                <a:ext cx="1310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124D17A-CE74-494C-BEFC-7629FABB8B3B}"/>
                  </a:ext>
                </a:extLst>
              </p14:cNvPr>
              <p14:cNvContentPartPr/>
              <p14:nvPr/>
            </p14:nvContentPartPr>
            <p14:xfrm>
              <a:off x="11062971" y="1221904"/>
              <a:ext cx="3960" cy="412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124D17A-CE74-494C-BEFC-7629FABB8B3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044971" y="1185904"/>
                <a:ext cx="396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D7F9E25-CF25-460D-9E2A-5DEDD0A15CC4}"/>
                  </a:ext>
                </a:extLst>
              </p14:cNvPr>
              <p14:cNvContentPartPr/>
              <p14:nvPr/>
            </p14:nvContentPartPr>
            <p14:xfrm>
              <a:off x="11189691" y="1339624"/>
              <a:ext cx="90000" cy="2278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D7F9E25-CF25-460D-9E2A-5DEDD0A15CC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172051" y="1303624"/>
                <a:ext cx="1256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2769708-7E76-42E8-9FD1-9D2BA7D6862D}"/>
                  </a:ext>
                </a:extLst>
              </p14:cNvPr>
              <p14:cNvContentPartPr/>
              <p14:nvPr/>
            </p14:nvContentPartPr>
            <p14:xfrm>
              <a:off x="11232531" y="1265104"/>
              <a:ext cx="256680" cy="264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2769708-7E76-42E8-9FD1-9D2BA7D6862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214531" y="1229464"/>
                <a:ext cx="2923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5CC645B-6A45-4601-87DF-BE26981BEE26}"/>
                  </a:ext>
                </a:extLst>
              </p14:cNvPr>
              <p14:cNvContentPartPr/>
              <p14:nvPr/>
            </p14:nvContentPartPr>
            <p14:xfrm>
              <a:off x="10986291" y="1922824"/>
              <a:ext cx="160200" cy="392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5CC645B-6A45-4601-87DF-BE26981BEE2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968291" y="1887184"/>
                <a:ext cx="19584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E8C9FD3-F6A8-451C-872E-C6C67BDFA491}"/>
                  </a:ext>
                </a:extLst>
              </p14:cNvPr>
              <p14:cNvContentPartPr/>
              <p14:nvPr/>
            </p14:nvContentPartPr>
            <p14:xfrm>
              <a:off x="11189331" y="1964224"/>
              <a:ext cx="154800" cy="477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E8C9FD3-F6A8-451C-872E-C6C67BDFA49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71691" y="1928584"/>
                <a:ext cx="19044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58B0F30-9A0C-4D07-A68B-5B9F4193D084}"/>
                  </a:ext>
                </a:extLst>
              </p14:cNvPr>
              <p14:cNvContentPartPr/>
              <p14:nvPr/>
            </p14:nvContentPartPr>
            <p14:xfrm>
              <a:off x="11425131" y="2218024"/>
              <a:ext cx="55440" cy="1998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58B0F30-9A0C-4D07-A68B-5B9F4193D08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407491" y="2182024"/>
                <a:ext cx="91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3D1AB15-6B82-4211-9CF8-1B77170AE3F0}"/>
                  </a:ext>
                </a:extLst>
              </p14:cNvPr>
              <p14:cNvContentPartPr/>
              <p14:nvPr/>
            </p14:nvContentPartPr>
            <p14:xfrm>
              <a:off x="11542131" y="2125504"/>
              <a:ext cx="138960" cy="1670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3D1AB15-6B82-4211-9CF8-1B77170AE3F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524131" y="2089504"/>
                <a:ext cx="1746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B59750F-2A8E-4529-803A-24ADB4CB2B37}"/>
                  </a:ext>
                </a:extLst>
              </p14:cNvPr>
              <p14:cNvContentPartPr/>
              <p14:nvPr/>
            </p14:nvContentPartPr>
            <p14:xfrm>
              <a:off x="11569851" y="37144"/>
              <a:ext cx="691560" cy="2268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B59750F-2A8E-4529-803A-24ADB4CB2B3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552211" y="1144"/>
                <a:ext cx="727200" cy="23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4C60C2C-74B2-4191-82FE-C0FFD30DBD01}"/>
                  </a:ext>
                </a:extLst>
              </p14:cNvPr>
              <p14:cNvContentPartPr/>
              <p14:nvPr/>
            </p14:nvContentPartPr>
            <p14:xfrm>
              <a:off x="105651" y="3826144"/>
              <a:ext cx="390240" cy="4806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4C60C2C-74B2-4191-82FE-C0FFD30DBD0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8011" y="3790144"/>
                <a:ext cx="42588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2889E1A-FC0B-445E-8E79-78907832B28A}"/>
                  </a:ext>
                </a:extLst>
              </p14:cNvPr>
              <p14:cNvContentPartPr/>
              <p14:nvPr/>
            </p14:nvContentPartPr>
            <p14:xfrm>
              <a:off x="-50949" y="3723904"/>
              <a:ext cx="322560" cy="1292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2889E1A-FC0B-445E-8E79-78907832B28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-68949" y="3687904"/>
                <a:ext cx="3582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06F3760-AF48-4437-81DE-6E678BDD5666}"/>
                  </a:ext>
                </a:extLst>
              </p14:cNvPr>
              <p14:cNvContentPartPr/>
              <p14:nvPr/>
            </p14:nvContentPartPr>
            <p14:xfrm>
              <a:off x="570051" y="3946744"/>
              <a:ext cx="157680" cy="1951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06F3760-AF48-4437-81DE-6E678BDD566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52051" y="3911104"/>
                <a:ext cx="1933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03AA8B1-F92F-4AE2-BC8E-F7E8AE0EDEA4}"/>
                  </a:ext>
                </a:extLst>
              </p14:cNvPr>
              <p14:cNvContentPartPr/>
              <p14:nvPr/>
            </p14:nvContentPartPr>
            <p14:xfrm>
              <a:off x="877851" y="3741544"/>
              <a:ext cx="484920" cy="142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03AA8B1-F92F-4AE2-BC8E-F7E8AE0EDEA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0211" y="3705544"/>
                <a:ext cx="5205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850CAD2-6EC6-4394-8F85-2C8C0E686087}"/>
                  </a:ext>
                </a:extLst>
              </p14:cNvPr>
              <p14:cNvContentPartPr/>
              <p14:nvPr/>
            </p14:nvContentPartPr>
            <p14:xfrm>
              <a:off x="959211" y="4052224"/>
              <a:ext cx="503280" cy="76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850CAD2-6EC6-4394-8F85-2C8C0E68608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41571" y="4016224"/>
                <a:ext cx="53892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1A77592-FCD5-4E7A-867F-D99773107A9E}"/>
                  </a:ext>
                </a:extLst>
              </p14:cNvPr>
              <p14:cNvContentPartPr/>
              <p14:nvPr/>
            </p14:nvContentPartPr>
            <p14:xfrm>
              <a:off x="2056491" y="3383704"/>
              <a:ext cx="88560" cy="1836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1A77592-FCD5-4E7A-867F-D99773107A9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38851" y="3347704"/>
                <a:ext cx="1242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AC75882-DFE6-47DB-A3CE-FFD2A290E9C7}"/>
                  </a:ext>
                </a:extLst>
              </p14:cNvPr>
              <p14:cNvContentPartPr/>
              <p14:nvPr/>
            </p14:nvContentPartPr>
            <p14:xfrm>
              <a:off x="2045691" y="3692944"/>
              <a:ext cx="343080" cy="64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AC75882-DFE6-47DB-A3CE-FFD2A290E9C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028051" y="3657304"/>
                <a:ext cx="3787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44182AA-DC9E-4573-8173-C36034A81F8C}"/>
                  </a:ext>
                </a:extLst>
              </p14:cNvPr>
              <p14:cNvContentPartPr/>
              <p14:nvPr/>
            </p14:nvContentPartPr>
            <p14:xfrm>
              <a:off x="2051091" y="3838384"/>
              <a:ext cx="320400" cy="4651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44182AA-DC9E-4573-8173-C36034A81F8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033091" y="3802744"/>
                <a:ext cx="35604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C53AAD7-DF12-45F4-B8EC-7F723781EDBE}"/>
                  </a:ext>
                </a:extLst>
              </p14:cNvPr>
              <p14:cNvContentPartPr/>
              <p14:nvPr/>
            </p14:nvContentPartPr>
            <p14:xfrm>
              <a:off x="2497851" y="3418984"/>
              <a:ext cx="176040" cy="272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C53AAD7-DF12-45F4-B8EC-7F723781EDB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479851" y="3383344"/>
                <a:ext cx="2116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0F8DC66-FB88-4000-B193-3BA731A21B3C}"/>
                  </a:ext>
                </a:extLst>
              </p14:cNvPr>
              <p14:cNvContentPartPr/>
              <p14:nvPr/>
            </p14:nvContentPartPr>
            <p14:xfrm>
              <a:off x="2344491" y="3300184"/>
              <a:ext cx="216000" cy="131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0F8DC66-FB88-4000-B193-3BA731A21B3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26851" y="3264184"/>
                <a:ext cx="2516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9572A5F-114C-4E8C-A6BE-C9DFB4D19B50}"/>
                  </a:ext>
                </a:extLst>
              </p14:cNvPr>
              <p14:cNvContentPartPr/>
              <p14:nvPr/>
            </p14:nvContentPartPr>
            <p14:xfrm>
              <a:off x="2851731" y="3575584"/>
              <a:ext cx="47160" cy="1249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9572A5F-114C-4E8C-A6BE-C9DFB4D19B5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833731" y="3539944"/>
                <a:ext cx="828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36ADBE3-4F82-4598-9A88-943CE53D8292}"/>
                  </a:ext>
                </a:extLst>
              </p14:cNvPr>
              <p14:cNvContentPartPr/>
              <p14:nvPr/>
            </p14:nvContentPartPr>
            <p14:xfrm>
              <a:off x="3159171" y="3447424"/>
              <a:ext cx="322560" cy="745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36ADBE3-4F82-4598-9A88-943CE53D829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141531" y="3411784"/>
                <a:ext cx="358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F18E5B2-D9A4-413E-B471-97F26046D538}"/>
                  </a:ext>
                </a:extLst>
              </p14:cNvPr>
              <p14:cNvContentPartPr/>
              <p14:nvPr/>
            </p14:nvContentPartPr>
            <p14:xfrm>
              <a:off x="3240531" y="3331144"/>
              <a:ext cx="163440" cy="2538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F18E5B2-D9A4-413E-B471-97F26046D53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22891" y="3295504"/>
                <a:ext cx="1990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CC5A8D3-34FA-42E7-AAD1-45190F419C86}"/>
                  </a:ext>
                </a:extLst>
              </p14:cNvPr>
              <p14:cNvContentPartPr/>
              <p14:nvPr/>
            </p14:nvContentPartPr>
            <p14:xfrm>
              <a:off x="3784131" y="3014344"/>
              <a:ext cx="99720" cy="137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CC5A8D3-34FA-42E7-AAD1-45190F419C8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766131" y="2978704"/>
                <a:ext cx="1353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C1B2A4B-6DDD-4CC1-B3F0-DB99CA534E36}"/>
                  </a:ext>
                </a:extLst>
              </p14:cNvPr>
              <p14:cNvContentPartPr/>
              <p14:nvPr/>
            </p14:nvContentPartPr>
            <p14:xfrm>
              <a:off x="3729771" y="3331144"/>
              <a:ext cx="400320" cy="730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C1B2A4B-6DDD-4CC1-B3F0-DB99CA534E3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711771" y="3295144"/>
                <a:ext cx="43596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AA8EBC6-4E89-4288-8C04-842399769E2C}"/>
                  </a:ext>
                </a:extLst>
              </p14:cNvPr>
              <p14:cNvContentPartPr/>
              <p14:nvPr/>
            </p14:nvContentPartPr>
            <p14:xfrm>
              <a:off x="3874491" y="3548584"/>
              <a:ext cx="82800" cy="2736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AA8EBC6-4E89-4288-8C04-842399769E2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56491" y="3512584"/>
                <a:ext cx="118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2B259BE-2D0F-48B7-B327-69EE05E33DA6}"/>
                  </a:ext>
                </a:extLst>
              </p14:cNvPr>
              <p14:cNvContentPartPr/>
              <p14:nvPr/>
            </p14:nvContentPartPr>
            <p14:xfrm>
              <a:off x="4082211" y="3547864"/>
              <a:ext cx="225000" cy="1936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2B259BE-2D0F-48B7-B327-69EE05E33DA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64571" y="3512224"/>
                <a:ext cx="2606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8EA1B7B-B124-4FB6-B1B6-451618D1E98E}"/>
                  </a:ext>
                </a:extLst>
              </p14:cNvPr>
              <p14:cNvContentPartPr/>
              <p14:nvPr/>
            </p14:nvContentPartPr>
            <p14:xfrm>
              <a:off x="4362291" y="3051064"/>
              <a:ext cx="230760" cy="3142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8EA1B7B-B124-4FB6-B1B6-451618D1E98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344291" y="3015064"/>
                <a:ext cx="2664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61218FE-76B9-4063-8A39-98616CE83DEE}"/>
                  </a:ext>
                </a:extLst>
              </p14:cNvPr>
              <p14:cNvContentPartPr/>
              <p14:nvPr/>
            </p14:nvContentPartPr>
            <p14:xfrm>
              <a:off x="4118931" y="2877904"/>
              <a:ext cx="438120" cy="1551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61218FE-76B9-4063-8A39-98616CE83DE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101291" y="2841904"/>
                <a:ext cx="473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85F9105-0D6D-4595-AA8A-63A2A8290F91}"/>
                  </a:ext>
                </a:extLst>
              </p14:cNvPr>
              <p14:cNvContentPartPr/>
              <p14:nvPr/>
            </p14:nvContentPartPr>
            <p14:xfrm>
              <a:off x="4608171" y="3407104"/>
              <a:ext cx="216720" cy="2649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85F9105-0D6D-4595-AA8A-63A2A8290F9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590171" y="3371464"/>
                <a:ext cx="2523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BBDED62-B275-4ED6-A7D1-1E120A6036D7}"/>
                  </a:ext>
                </a:extLst>
              </p14:cNvPr>
              <p14:cNvContentPartPr/>
              <p14:nvPr/>
            </p14:nvContentPartPr>
            <p14:xfrm>
              <a:off x="5015331" y="3242584"/>
              <a:ext cx="390240" cy="1072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BBDED62-B275-4ED6-A7D1-1E120A6036D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997331" y="3206944"/>
                <a:ext cx="4258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06FB502-D5D4-4464-9EDC-D14C405AEC2E}"/>
                  </a:ext>
                </a:extLst>
              </p14:cNvPr>
              <p14:cNvContentPartPr/>
              <p14:nvPr/>
            </p14:nvContentPartPr>
            <p14:xfrm>
              <a:off x="5196051" y="3105064"/>
              <a:ext cx="82440" cy="3157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06FB502-D5D4-4464-9EDC-D14C405AEC2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178411" y="3069424"/>
                <a:ext cx="1180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0D7EDA5-03A7-42FC-AAD3-3D0BC18B6758}"/>
                  </a:ext>
                </a:extLst>
              </p14:cNvPr>
              <p14:cNvContentPartPr/>
              <p14:nvPr/>
            </p14:nvContentPartPr>
            <p14:xfrm>
              <a:off x="5576571" y="2878624"/>
              <a:ext cx="81360" cy="2109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0D7EDA5-03A7-42FC-AAD3-3D0BC18B675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558931" y="2842624"/>
                <a:ext cx="1170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60517C7-CC36-4A1A-9C2F-265C1CDBAD6E}"/>
                  </a:ext>
                </a:extLst>
              </p14:cNvPr>
              <p14:cNvContentPartPr/>
              <p14:nvPr/>
            </p14:nvContentPartPr>
            <p14:xfrm>
              <a:off x="5522211" y="3230704"/>
              <a:ext cx="447120" cy="741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60517C7-CC36-4A1A-9C2F-265C1CDBAD6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504571" y="3194704"/>
                <a:ext cx="4827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6411265-3750-42AF-AC49-487CD21F63D1}"/>
                  </a:ext>
                </a:extLst>
              </p14:cNvPr>
              <p14:cNvContentPartPr/>
              <p14:nvPr/>
            </p14:nvContentPartPr>
            <p14:xfrm>
              <a:off x="5830011" y="3458224"/>
              <a:ext cx="55800" cy="2541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6411265-3750-42AF-AC49-487CD21F63D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12011" y="3422584"/>
                <a:ext cx="914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AB2E1CB-9699-46D2-BA48-00D3B928702A}"/>
                  </a:ext>
                </a:extLst>
              </p14:cNvPr>
              <p14:cNvContentPartPr/>
              <p14:nvPr/>
            </p14:nvContentPartPr>
            <p14:xfrm>
              <a:off x="5930091" y="3385864"/>
              <a:ext cx="235080" cy="3636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AB2E1CB-9699-46D2-BA48-00D3B928702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912451" y="3349864"/>
                <a:ext cx="27072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62032F7-1880-45A6-AFB9-7469B91B2089}"/>
                  </a:ext>
                </a:extLst>
              </p14:cNvPr>
              <p14:cNvContentPartPr/>
              <p14:nvPr/>
            </p14:nvContentPartPr>
            <p14:xfrm>
              <a:off x="6174891" y="2772424"/>
              <a:ext cx="199440" cy="2815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62032F7-1880-45A6-AFB9-7469B91B208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156891" y="2736784"/>
                <a:ext cx="2350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F430458-5D4B-4471-AFC5-79DEB034F01A}"/>
                  </a:ext>
                </a:extLst>
              </p14:cNvPr>
              <p14:cNvContentPartPr/>
              <p14:nvPr/>
            </p14:nvContentPartPr>
            <p14:xfrm>
              <a:off x="5938731" y="2684944"/>
              <a:ext cx="261720" cy="1036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F430458-5D4B-4471-AFC5-79DEB034F01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921091" y="2649304"/>
                <a:ext cx="297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2F46A6E-C78D-4CC3-91FE-7E7DCB54F7EE}"/>
                  </a:ext>
                </a:extLst>
              </p14:cNvPr>
              <p14:cNvContentPartPr/>
              <p14:nvPr/>
            </p14:nvContentPartPr>
            <p14:xfrm>
              <a:off x="6499971" y="3230704"/>
              <a:ext cx="235440" cy="3441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2F46A6E-C78D-4CC3-91FE-7E7DCB54F7E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81971" y="3194704"/>
                <a:ext cx="2710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36328BE-492D-4C25-99CA-BF46A64BCEFF}"/>
                  </a:ext>
                </a:extLst>
              </p14:cNvPr>
              <p14:cNvContentPartPr/>
              <p14:nvPr/>
            </p14:nvContentPartPr>
            <p14:xfrm>
              <a:off x="7297011" y="3060064"/>
              <a:ext cx="1208880" cy="666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36328BE-492D-4C25-99CA-BF46A64BCEF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79011" y="3024424"/>
                <a:ext cx="124452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466CF63-B750-4D68-83E8-F064886C63CF}"/>
                  </a:ext>
                </a:extLst>
              </p14:cNvPr>
              <p14:cNvContentPartPr/>
              <p14:nvPr/>
            </p14:nvContentPartPr>
            <p14:xfrm>
              <a:off x="8582571" y="3150424"/>
              <a:ext cx="160920" cy="2991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466CF63-B750-4D68-83E8-F064886C63C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564571" y="3114424"/>
                <a:ext cx="196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00E3854-FE05-4E94-B2F9-71565B15C5D2}"/>
                  </a:ext>
                </a:extLst>
              </p14:cNvPr>
              <p14:cNvContentPartPr/>
              <p14:nvPr/>
            </p14:nvContentPartPr>
            <p14:xfrm>
              <a:off x="8572851" y="2977264"/>
              <a:ext cx="473400" cy="5630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00E3854-FE05-4E94-B2F9-71565B15C5D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555211" y="2941264"/>
                <a:ext cx="50904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E83019A-A262-45DE-AFB0-F72FF937A4E6}"/>
                  </a:ext>
                </a:extLst>
              </p14:cNvPr>
              <p14:cNvContentPartPr/>
              <p14:nvPr/>
            </p14:nvContentPartPr>
            <p14:xfrm>
              <a:off x="413811" y="5109544"/>
              <a:ext cx="507240" cy="525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E83019A-A262-45DE-AFB0-F72FF937A4E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5811" y="5073904"/>
                <a:ext cx="54288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D858418-5452-4256-8BDE-EA3B5A050771}"/>
                  </a:ext>
                </a:extLst>
              </p14:cNvPr>
              <p14:cNvContentPartPr/>
              <p14:nvPr/>
            </p14:nvContentPartPr>
            <p14:xfrm>
              <a:off x="262251" y="4947184"/>
              <a:ext cx="444240" cy="2134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D858418-5452-4256-8BDE-EA3B5A05077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44611" y="4911544"/>
                <a:ext cx="4798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C0E48FC-2485-4C85-ACCF-3B22E7EC6D83}"/>
                  </a:ext>
                </a:extLst>
              </p14:cNvPr>
              <p14:cNvContentPartPr/>
              <p14:nvPr/>
            </p14:nvContentPartPr>
            <p14:xfrm>
              <a:off x="1031931" y="5369824"/>
              <a:ext cx="473400" cy="3942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C0E48FC-2485-4C85-ACCF-3B22E7EC6D8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13931" y="5334184"/>
                <a:ext cx="5090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7AFC7A0-61C1-4191-BFFF-EBEBB4C7FC23}"/>
                  </a:ext>
                </a:extLst>
              </p14:cNvPr>
              <p14:cNvContentPartPr/>
              <p14:nvPr/>
            </p14:nvContentPartPr>
            <p14:xfrm>
              <a:off x="1710891" y="5096224"/>
              <a:ext cx="364680" cy="1004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7AFC7A0-61C1-4191-BFFF-EBEBB4C7FC2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692891" y="5060584"/>
                <a:ext cx="40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F972526-9B3E-499F-AAB7-12C4AC50933E}"/>
                  </a:ext>
                </a:extLst>
              </p14:cNvPr>
              <p14:cNvContentPartPr/>
              <p14:nvPr/>
            </p14:nvContentPartPr>
            <p14:xfrm>
              <a:off x="1774251" y="5331664"/>
              <a:ext cx="269640" cy="730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F972526-9B3E-499F-AAB7-12C4AC50933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756251" y="5296024"/>
                <a:ext cx="3052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402EB9F-A06B-42AE-B26D-ADE4184572F2}"/>
                  </a:ext>
                </a:extLst>
              </p14:cNvPr>
              <p14:cNvContentPartPr/>
              <p14:nvPr/>
            </p14:nvContentPartPr>
            <p14:xfrm>
              <a:off x="2462211" y="4407184"/>
              <a:ext cx="547560" cy="5832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402EB9F-A06B-42AE-B26D-ADE4184572F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444571" y="4371544"/>
                <a:ext cx="58320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7533D16-8644-4399-806C-D269F3234C53}"/>
                  </a:ext>
                </a:extLst>
              </p14:cNvPr>
              <p14:cNvContentPartPr/>
              <p14:nvPr/>
            </p14:nvContentPartPr>
            <p14:xfrm>
              <a:off x="2570571" y="5086864"/>
              <a:ext cx="354600" cy="644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7533D16-8644-4399-806C-D269F3234C5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552931" y="5051224"/>
                <a:ext cx="39024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DA8D13F-5580-4810-9BA6-D29B36E94099}"/>
                  </a:ext>
                </a:extLst>
              </p14:cNvPr>
              <p14:cNvContentPartPr/>
              <p14:nvPr/>
            </p14:nvContentPartPr>
            <p14:xfrm>
              <a:off x="2705931" y="5141944"/>
              <a:ext cx="317880" cy="3358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DA8D13F-5580-4810-9BA6-D29B36E9409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687931" y="5106304"/>
                <a:ext cx="3535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A75A271-DB48-4CFC-B899-1CC11585A065}"/>
                  </a:ext>
                </a:extLst>
              </p14:cNvPr>
              <p14:cNvContentPartPr/>
              <p14:nvPr/>
            </p14:nvContentPartPr>
            <p14:xfrm>
              <a:off x="3157371" y="4840984"/>
              <a:ext cx="271440" cy="2757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A75A271-DB48-4CFC-B899-1CC11585A06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139371" y="4805344"/>
                <a:ext cx="3070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753EBE3-B4A3-49E5-B62C-4F70BA5D221C}"/>
                  </a:ext>
                </a:extLst>
              </p14:cNvPr>
              <p14:cNvContentPartPr/>
              <p14:nvPr/>
            </p14:nvContentPartPr>
            <p14:xfrm>
              <a:off x="3041451" y="4743784"/>
              <a:ext cx="255600" cy="1357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753EBE3-B4A3-49E5-B62C-4F70BA5D221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023811" y="4708144"/>
                <a:ext cx="2912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1BEA8E5-7516-4433-B8C6-1FD27D8163C6}"/>
                  </a:ext>
                </a:extLst>
              </p14:cNvPr>
              <p14:cNvContentPartPr/>
              <p14:nvPr/>
            </p14:nvContentPartPr>
            <p14:xfrm>
              <a:off x="3430971" y="4933864"/>
              <a:ext cx="108000" cy="135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1BEA8E5-7516-4433-B8C6-1FD27D8163C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412971" y="4897864"/>
                <a:ext cx="1436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FC1D709-A08D-4DD4-A0F0-A91B39A8050C}"/>
                  </a:ext>
                </a:extLst>
              </p14:cNvPr>
              <p14:cNvContentPartPr/>
              <p14:nvPr/>
            </p14:nvContentPartPr>
            <p14:xfrm>
              <a:off x="3639411" y="4874824"/>
              <a:ext cx="336960" cy="1137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FC1D709-A08D-4DD4-A0F0-A91B39A8050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621411" y="4839184"/>
                <a:ext cx="3726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60F7863-9B8B-4768-A840-A8DD78A5E473}"/>
                  </a:ext>
                </a:extLst>
              </p14:cNvPr>
              <p14:cNvContentPartPr/>
              <p14:nvPr/>
            </p14:nvContentPartPr>
            <p14:xfrm>
              <a:off x="3756771" y="4816144"/>
              <a:ext cx="162360" cy="2588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60F7863-9B8B-4768-A840-A8DD78A5E47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738771" y="4780144"/>
                <a:ext cx="1980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1FF00BB-3A00-48A2-A3C1-1608EF6FE1E6}"/>
                  </a:ext>
                </a:extLst>
              </p14:cNvPr>
              <p14:cNvContentPartPr/>
              <p14:nvPr/>
            </p14:nvContentPartPr>
            <p14:xfrm>
              <a:off x="4109931" y="4417624"/>
              <a:ext cx="215640" cy="2491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1FF00BB-3A00-48A2-A3C1-1608EF6FE1E6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091931" y="4381984"/>
                <a:ext cx="2512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AC65E4C-8B91-4CD1-84AF-1C32AFE7E3CA}"/>
                  </a:ext>
                </a:extLst>
              </p14:cNvPr>
              <p14:cNvContentPartPr/>
              <p14:nvPr/>
            </p14:nvContentPartPr>
            <p14:xfrm>
              <a:off x="4263651" y="4753504"/>
              <a:ext cx="337680" cy="62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AC65E4C-8B91-4CD1-84AF-1C32AFE7E3C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246011" y="4717864"/>
                <a:ext cx="3733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F2F60BB-7ADD-48F4-9C4D-22AE4AAAE41D}"/>
                  </a:ext>
                </a:extLst>
              </p14:cNvPr>
              <p14:cNvContentPartPr/>
              <p14:nvPr/>
            </p14:nvContentPartPr>
            <p14:xfrm>
              <a:off x="4397931" y="4897504"/>
              <a:ext cx="344880" cy="3628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F2F60BB-7ADD-48F4-9C4D-22AE4AAAE41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4379931" y="4861504"/>
                <a:ext cx="3805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45373B5-81C3-4632-B250-E66F9C3C07E5}"/>
                  </a:ext>
                </a:extLst>
              </p14:cNvPr>
              <p14:cNvContentPartPr/>
              <p14:nvPr/>
            </p14:nvContentPartPr>
            <p14:xfrm>
              <a:off x="4751811" y="4509424"/>
              <a:ext cx="258840" cy="2563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45373B5-81C3-4632-B250-E66F9C3C07E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4733811" y="4473784"/>
                <a:ext cx="2944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D0552E9-8784-458D-9960-D1A75D530E82}"/>
                  </a:ext>
                </a:extLst>
              </p14:cNvPr>
              <p14:cNvContentPartPr/>
              <p14:nvPr/>
            </p14:nvContentPartPr>
            <p14:xfrm>
              <a:off x="4608171" y="4388104"/>
              <a:ext cx="307080" cy="1386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D0552E9-8784-458D-9960-D1A75D530E8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90171" y="4352464"/>
                <a:ext cx="342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E0DB596-BB49-44F4-BF36-E55F0D8A7DCB}"/>
                  </a:ext>
                </a:extLst>
              </p14:cNvPr>
              <p14:cNvContentPartPr/>
              <p14:nvPr/>
            </p14:nvContentPartPr>
            <p14:xfrm>
              <a:off x="5078691" y="4677544"/>
              <a:ext cx="423360" cy="1908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E0DB596-BB49-44F4-BF36-E55F0D8A7DC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060691" y="4641544"/>
                <a:ext cx="459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56E726E-0A0E-4852-A3A3-2F6637229D4E}"/>
                  </a:ext>
                </a:extLst>
              </p14:cNvPr>
              <p14:cNvContentPartPr/>
              <p14:nvPr/>
            </p14:nvContentPartPr>
            <p14:xfrm>
              <a:off x="5558571" y="4616344"/>
              <a:ext cx="290880" cy="1004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56E726E-0A0E-4852-A3A3-2F6637229D4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540931" y="4580344"/>
                <a:ext cx="3265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322C3B8-EDCC-4234-BE59-74C08F690C1E}"/>
                  </a:ext>
                </a:extLst>
              </p14:cNvPr>
              <p14:cNvContentPartPr/>
              <p14:nvPr/>
            </p14:nvContentPartPr>
            <p14:xfrm>
              <a:off x="5567571" y="4471984"/>
              <a:ext cx="222840" cy="3132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322C3B8-EDCC-4234-BE59-74C08F690C1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549571" y="4436344"/>
                <a:ext cx="2584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111AAFF-B100-4BB6-AD4A-DA9896519F58}"/>
                  </a:ext>
                </a:extLst>
              </p14:cNvPr>
              <p14:cNvContentPartPr/>
              <p14:nvPr/>
            </p14:nvContentPartPr>
            <p14:xfrm>
              <a:off x="6038451" y="4127104"/>
              <a:ext cx="443880" cy="398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111AAFF-B100-4BB6-AD4A-DA9896519F5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020451" y="4091464"/>
                <a:ext cx="47952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AE06431-0D58-4913-8D2E-0101729C30CB}"/>
                  </a:ext>
                </a:extLst>
              </p14:cNvPr>
              <p14:cNvContentPartPr/>
              <p14:nvPr/>
            </p14:nvContentPartPr>
            <p14:xfrm>
              <a:off x="6210531" y="4565584"/>
              <a:ext cx="691560" cy="1602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AE06431-0D58-4913-8D2E-0101729C30CB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192531" y="4529944"/>
                <a:ext cx="727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0C5C902-48D8-46AB-85EC-FE325F47D525}"/>
                  </a:ext>
                </a:extLst>
              </p14:cNvPr>
              <p14:cNvContentPartPr/>
              <p14:nvPr/>
            </p14:nvContentPartPr>
            <p14:xfrm>
              <a:off x="6525171" y="4807144"/>
              <a:ext cx="274320" cy="5072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0C5C902-48D8-46AB-85EC-FE325F47D52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507531" y="4771144"/>
                <a:ext cx="30996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4FC2438-4EFA-43D9-A8F0-8219E0B3A04E}"/>
                  </a:ext>
                </a:extLst>
              </p14:cNvPr>
              <p14:cNvContentPartPr/>
              <p14:nvPr/>
            </p14:nvContentPartPr>
            <p14:xfrm>
              <a:off x="7061211" y="4218544"/>
              <a:ext cx="241200" cy="3992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4FC2438-4EFA-43D9-A8F0-8219E0B3A04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043571" y="4182904"/>
                <a:ext cx="2768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46200E8-5515-4841-A25F-921F05BB5A5B}"/>
                  </a:ext>
                </a:extLst>
              </p14:cNvPr>
              <p14:cNvContentPartPr/>
              <p14:nvPr/>
            </p14:nvContentPartPr>
            <p14:xfrm>
              <a:off x="6889491" y="4100824"/>
              <a:ext cx="208080" cy="820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46200E8-5515-4841-A25F-921F05BB5A5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871491" y="4064824"/>
                <a:ext cx="2437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A6E4D76-92D6-412B-A1E7-8CD5485C8DBE}"/>
                  </a:ext>
                </a:extLst>
              </p14:cNvPr>
              <p14:cNvContentPartPr/>
              <p14:nvPr/>
            </p14:nvContentPartPr>
            <p14:xfrm>
              <a:off x="7396371" y="4372264"/>
              <a:ext cx="488160" cy="4399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A6E4D76-92D6-412B-A1E7-8CD5485C8DB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378731" y="4336264"/>
                <a:ext cx="5238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A162C0B-1B5B-4B16-AB01-7D624076FC19}"/>
                  </a:ext>
                </a:extLst>
              </p14:cNvPr>
              <p14:cNvContentPartPr/>
              <p14:nvPr/>
            </p14:nvContentPartPr>
            <p14:xfrm>
              <a:off x="8048331" y="4117744"/>
              <a:ext cx="1014840" cy="4093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A162C0B-1B5B-4B16-AB01-7D624076FC1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030331" y="4081744"/>
                <a:ext cx="10504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D964B16-8473-4034-8641-278BB263D961}"/>
                  </a:ext>
                </a:extLst>
              </p14:cNvPr>
              <p14:cNvContentPartPr/>
              <p14:nvPr/>
            </p14:nvContentPartPr>
            <p14:xfrm>
              <a:off x="9370251" y="3838744"/>
              <a:ext cx="746280" cy="3794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D964B16-8473-4034-8641-278BB263D96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352251" y="3802744"/>
                <a:ext cx="7819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C35E46D-CDE7-4B47-B1E9-BB98025EED46}"/>
                  </a:ext>
                </a:extLst>
              </p14:cNvPr>
              <p14:cNvContentPartPr/>
              <p14:nvPr/>
            </p14:nvContentPartPr>
            <p14:xfrm>
              <a:off x="9027171" y="3427984"/>
              <a:ext cx="1609200" cy="9630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C35E46D-CDE7-4B47-B1E9-BB98025EED4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009171" y="3392344"/>
                <a:ext cx="164484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2C17DDD-75FE-45EA-B8E2-2D1B98F882FD}"/>
                  </a:ext>
                </a:extLst>
              </p14:cNvPr>
              <p14:cNvContentPartPr/>
              <p14:nvPr/>
            </p14:nvContentPartPr>
            <p14:xfrm>
              <a:off x="796131" y="6273784"/>
              <a:ext cx="283680" cy="3488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2C17DDD-75FE-45EA-B8E2-2D1B98F882F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78131" y="6237784"/>
                <a:ext cx="3193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8AC7D1A-6CEA-45E8-820A-05E57332C2F9}"/>
                  </a:ext>
                </a:extLst>
              </p14:cNvPr>
              <p14:cNvContentPartPr/>
              <p14:nvPr/>
            </p14:nvContentPartPr>
            <p14:xfrm>
              <a:off x="606411" y="6206104"/>
              <a:ext cx="345960" cy="1674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8AC7D1A-6CEA-45E8-820A-05E57332C2F9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88411" y="6170464"/>
                <a:ext cx="3816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6E11443-F006-476C-ABB6-81EE18B38A0E}"/>
                  </a:ext>
                </a:extLst>
              </p14:cNvPr>
              <p14:cNvContentPartPr/>
              <p14:nvPr/>
            </p14:nvContentPartPr>
            <p14:xfrm>
              <a:off x="1213011" y="6398344"/>
              <a:ext cx="371880" cy="4078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6E11443-F006-476C-ABB6-81EE18B38A0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95011" y="6362344"/>
                <a:ext cx="40752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4012079-90BB-40F0-B0E0-D73037495378}"/>
                  </a:ext>
                </a:extLst>
              </p14:cNvPr>
              <p14:cNvContentPartPr/>
              <p14:nvPr/>
            </p14:nvContentPartPr>
            <p14:xfrm>
              <a:off x="2054691" y="6099544"/>
              <a:ext cx="493200" cy="1562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4012079-90BB-40F0-B0E0-D73037495378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036691" y="6063544"/>
                <a:ext cx="5288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CEC82B4-B03B-4DB1-97A9-D6C77E81C27A}"/>
                  </a:ext>
                </a:extLst>
              </p14:cNvPr>
              <p14:cNvContentPartPr/>
              <p14:nvPr/>
            </p14:nvContentPartPr>
            <p14:xfrm>
              <a:off x="2172411" y="6455944"/>
              <a:ext cx="328320" cy="806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CEC82B4-B03B-4DB1-97A9-D6C77E81C27A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2154411" y="6419944"/>
                <a:ext cx="36396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0DEAA16-87E5-4518-AC0F-A77A649D2D5C}"/>
                  </a:ext>
                </a:extLst>
              </p14:cNvPr>
              <p14:cNvContentPartPr/>
              <p14:nvPr/>
            </p14:nvContentPartPr>
            <p14:xfrm>
              <a:off x="2905731" y="5766544"/>
              <a:ext cx="120240" cy="1908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0DEAA16-87E5-4518-AC0F-A77A649D2D5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2887731" y="5730904"/>
                <a:ext cx="1558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FDBCF66-F3A8-44EC-9DA8-08CCFEBF6892}"/>
                  </a:ext>
                </a:extLst>
              </p14:cNvPr>
              <p14:cNvContentPartPr/>
              <p14:nvPr/>
            </p14:nvContentPartPr>
            <p14:xfrm>
              <a:off x="2878731" y="6055264"/>
              <a:ext cx="435240" cy="741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FDBCF66-F3A8-44EC-9DA8-08CCFEBF689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860731" y="6019264"/>
                <a:ext cx="47088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4368ED0-A5EE-489E-B4FF-1F25DFD38C3E}"/>
                  </a:ext>
                </a:extLst>
              </p14:cNvPr>
              <p14:cNvContentPartPr/>
              <p14:nvPr/>
            </p14:nvContentPartPr>
            <p14:xfrm>
              <a:off x="3074211" y="6228424"/>
              <a:ext cx="320400" cy="4147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4368ED0-A5EE-489E-B4FF-1F25DFD38C3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3056211" y="6192784"/>
                <a:ext cx="35604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006ED03-B8A4-4128-91DB-E7822C922CD7}"/>
                  </a:ext>
                </a:extLst>
              </p14:cNvPr>
              <p14:cNvContentPartPr/>
              <p14:nvPr/>
            </p14:nvContentPartPr>
            <p14:xfrm>
              <a:off x="3711411" y="5649904"/>
              <a:ext cx="331920" cy="3168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006ED03-B8A4-4128-91DB-E7822C922CD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3693771" y="5613904"/>
                <a:ext cx="3675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E124A2F-5D2F-46C3-993B-D3D18829D747}"/>
                  </a:ext>
                </a:extLst>
              </p14:cNvPr>
              <p14:cNvContentPartPr/>
              <p14:nvPr/>
            </p14:nvContentPartPr>
            <p14:xfrm>
              <a:off x="3421971" y="5559904"/>
              <a:ext cx="394200" cy="892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E124A2F-5D2F-46C3-993B-D3D18829D74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404331" y="5524264"/>
                <a:ext cx="4298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2355B7D-5E08-4706-A762-47BC0E96521E}"/>
                  </a:ext>
                </a:extLst>
              </p14:cNvPr>
              <p14:cNvContentPartPr/>
              <p14:nvPr/>
            </p14:nvContentPartPr>
            <p14:xfrm>
              <a:off x="4273011" y="5848264"/>
              <a:ext cx="77760" cy="189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2355B7D-5E08-4706-A762-47BC0E96521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255371" y="5812624"/>
                <a:ext cx="1134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CD043DF-D718-4393-BEBA-50F7747C3659}"/>
                  </a:ext>
                </a:extLst>
              </p14:cNvPr>
              <p14:cNvContentPartPr/>
              <p14:nvPr/>
            </p14:nvContentPartPr>
            <p14:xfrm>
              <a:off x="4571811" y="5779864"/>
              <a:ext cx="595080" cy="1591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CD043DF-D718-4393-BEBA-50F7747C365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4553811" y="5743864"/>
                <a:ext cx="6307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36EC96C-B89B-4165-8733-7A51BD91FEB3}"/>
                  </a:ext>
                </a:extLst>
              </p14:cNvPr>
              <p14:cNvContentPartPr/>
              <p14:nvPr/>
            </p14:nvContentPartPr>
            <p14:xfrm>
              <a:off x="4843251" y="5712544"/>
              <a:ext cx="146160" cy="324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36EC96C-B89B-4165-8733-7A51BD91FEB3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4825251" y="5676544"/>
                <a:ext cx="181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0B04138-1946-4A59-AF80-E16331A9DD2D}"/>
                  </a:ext>
                </a:extLst>
              </p14:cNvPr>
              <p14:cNvContentPartPr/>
              <p14:nvPr/>
            </p14:nvContentPartPr>
            <p14:xfrm>
              <a:off x="5458851" y="5467744"/>
              <a:ext cx="103680" cy="2732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0B04138-1946-4A59-AF80-E16331A9DD2D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5441211" y="5432104"/>
                <a:ext cx="1393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E96BEA4-CF65-41B9-B3D7-4F53EA75E98E}"/>
                  </a:ext>
                </a:extLst>
              </p14:cNvPr>
              <p14:cNvContentPartPr/>
              <p14:nvPr/>
            </p14:nvContentPartPr>
            <p14:xfrm>
              <a:off x="5422851" y="5828464"/>
              <a:ext cx="383760" cy="1018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E96BEA4-CF65-41B9-B3D7-4F53EA75E98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5404851" y="5792464"/>
                <a:ext cx="4194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6A0F8D3-D618-4906-95DF-80D591389462}"/>
                  </a:ext>
                </a:extLst>
              </p14:cNvPr>
              <p14:cNvContentPartPr/>
              <p14:nvPr/>
            </p14:nvContentPartPr>
            <p14:xfrm>
              <a:off x="5666931" y="6147064"/>
              <a:ext cx="72360" cy="2656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6A0F8D3-D618-4906-95DF-80D591389462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5649291" y="6111424"/>
                <a:ext cx="1080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BF47174-766C-4986-9DC7-9A1BFEE5A09C}"/>
                  </a:ext>
                </a:extLst>
              </p14:cNvPr>
              <p14:cNvContentPartPr/>
              <p14:nvPr/>
            </p14:nvContentPartPr>
            <p14:xfrm>
              <a:off x="5893371" y="6155344"/>
              <a:ext cx="236880" cy="2300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BF47174-766C-4986-9DC7-9A1BFEE5A09C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875371" y="6119704"/>
                <a:ext cx="2725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092E541-5B6B-4C63-8A82-47559E680D99}"/>
                  </a:ext>
                </a:extLst>
              </p14:cNvPr>
              <p14:cNvContentPartPr/>
              <p14:nvPr/>
            </p14:nvContentPartPr>
            <p14:xfrm>
              <a:off x="6204411" y="5558824"/>
              <a:ext cx="266400" cy="2667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092E541-5B6B-4C63-8A82-47559E680D9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186771" y="5522824"/>
                <a:ext cx="3020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331D00F-82FA-4B0F-9B73-4A181E04358B}"/>
                  </a:ext>
                </a:extLst>
              </p14:cNvPr>
              <p14:cNvContentPartPr/>
              <p14:nvPr/>
            </p14:nvContentPartPr>
            <p14:xfrm>
              <a:off x="6074451" y="5450104"/>
              <a:ext cx="306360" cy="1270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331D00F-82FA-4B0F-9B73-4A181E04358B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056811" y="5414104"/>
                <a:ext cx="3420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5E97171-20BC-4073-8ECF-D2B872C7AD98}"/>
                  </a:ext>
                </a:extLst>
              </p14:cNvPr>
              <p14:cNvContentPartPr/>
              <p14:nvPr/>
            </p14:nvContentPartPr>
            <p14:xfrm>
              <a:off x="6608691" y="5849344"/>
              <a:ext cx="333720" cy="252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5E97171-20BC-4073-8ECF-D2B872C7AD98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6591051" y="5813704"/>
                <a:ext cx="3693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86434CE-8B22-426B-B88C-CE8394B03937}"/>
                  </a:ext>
                </a:extLst>
              </p14:cNvPr>
              <p14:cNvContentPartPr/>
              <p14:nvPr/>
            </p14:nvContentPartPr>
            <p14:xfrm>
              <a:off x="7187931" y="5746744"/>
              <a:ext cx="495360" cy="1018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86434CE-8B22-426B-B88C-CE8394B03937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170291" y="5711104"/>
                <a:ext cx="5310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ED4014D-2291-4F80-A32A-539B7F3230BD}"/>
                  </a:ext>
                </a:extLst>
              </p14:cNvPr>
              <p14:cNvContentPartPr/>
              <p14:nvPr/>
            </p14:nvContentPartPr>
            <p14:xfrm>
              <a:off x="7369011" y="5631184"/>
              <a:ext cx="117720" cy="3643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ED4014D-2291-4F80-A32A-539B7F3230B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351371" y="5595184"/>
                <a:ext cx="15336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41F9842-2EC6-4EF2-84E6-9A9F50E75F34}"/>
                  </a:ext>
                </a:extLst>
              </p14:cNvPr>
              <p14:cNvContentPartPr/>
              <p14:nvPr/>
            </p14:nvContentPartPr>
            <p14:xfrm>
              <a:off x="7767531" y="5248864"/>
              <a:ext cx="418320" cy="4993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41F9842-2EC6-4EF2-84E6-9A9F50E75F3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749891" y="5212864"/>
                <a:ext cx="45396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C1462DD-F220-4633-BAC6-6C37145DC949}"/>
                  </a:ext>
                </a:extLst>
              </p14:cNvPr>
              <p14:cNvContentPartPr/>
              <p14:nvPr/>
            </p14:nvContentPartPr>
            <p14:xfrm>
              <a:off x="7948611" y="5889304"/>
              <a:ext cx="578160" cy="320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C1462DD-F220-4633-BAC6-6C37145DC94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930971" y="5853304"/>
                <a:ext cx="6138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89C9F33-488B-472E-A581-33FB60D57F18}"/>
                  </a:ext>
                </a:extLst>
              </p14:cNvPr>
              <p14:cNvContentPartPr/>
              <p14:nvPr/>
            </p14:nvContentPartPr>
            <p14:xfrm>
              <a:off x="8310771" y="6065704"/>
              <a:ext cx="46800" cy="2966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89C9F33-488B-472E-A581-33FB60D57F18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292771" y="6029704"/>
                <a:ext cx="824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683CF3E-EF4E-4B23-8DA5-169D14FBCD12}"/>
                  </a:ext>
                </a:extLst>
              </p14:cNvPr>
              <p14:cNvContentPartPr/>
              <p14:nvPr/>
            </p14:nvContentPartPr>
            <p14:xfrm>
              <a:off x="8448291" y="6152824"/>
              <a:ext cx="172080" cy="2048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683CF3E-EF4E-4B23-8DA5-169D14FBCD1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430291" y="6117184"/>
                <a:ext cx="2077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61699C0-7FE8-46E6-9A5B-B360543EC7F2}"/>
                  </a:ext>
                </a:extLst>
              </p14:cNvPr>
              <p14:cNvContentPartPr/>
              <p14:nvPr/>
            </p14:nvContentPartPr>
            <p14:xfrm>
              <a:off x="8947611" y="5242744"/>
              <a:ext cx="553320" cy="4363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61699C0-7FE8-46E6-9A5B-B360543EC7F2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929971" y="5206744"/>
                <a:ext cx="58896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83D52E5-C94F-41CA-9038-0BCDC4EF934F}"/>
                  </a:ext>
                </a:extLst>
              </p14:cNvPr>
              <p14:cNvContentPartPr/>
              <p14:nvPr/>
            </p14:nvContentPartPr>
            <p14:xfrm>
              <a:off x="8908011" y="5106664"/>
              <a:ext cx="317160" cy="540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83D52E5-C94F-41CA-9038-0BCDC4EF934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890371" y="5071024"/>
                <a:ext cx="3528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F7586E2-F12F-4DC9-99D5-2BAF4C17224B}"/>
                  </a:ext>
                </a:extLst>
              </p14:cNvPr>
              <p14:cNvContentPartPr/>
              <p14:nvPr/>
            </p14:nvContentPartPr>
            <p14:xfrm>
              <a:off x="9388251" y="5563504"/>
              <a:ext cx="472320" cy="5713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F7586E2-F12F-4DC9-99D5-2BAF4C17224B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370251" y="5527504"/>
                <a:ext cx="50796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3767A49-A6FD-4D53-9364-EEFE64CCD6A8}"/>
                  </a:ext>
                </a:extLst>
              </p14:cNvPr>
              <p14:cNvContentPartPr/>
              <p14:nvPr/>
            </p14:nvContentPartPr>
            <p14:xfrm>
              <a:off x="9840771" y="5023504"/>
              <a:ext cx="702360" cy="4809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3767A49-A6FD-4D53-9364-EEFE64CCD6A8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9822771" y="4987864"/>
                <a:ext cx="73800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E59956FF-43B3-4ECF-A049-5E4E370F53D5}"/>
                  </a:ext>
                </a:extLst>
              </p14:cNvPr>
              <p14:cNvContentPartPr/>
              <p14:nvPr/>
            </p14:nvContentPartPr>
            <p14:xfrm>
              <a:off x="10700811" y="4699144"/>
              <a:ext cx="126720" cy="5443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E59956FF-43B3-4ECF-A049-5E4E370F53D5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683171" y="4663504"/>
                <a:ext cx="16236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AEBBB5B-40B0-4A7E-9D45-E7075677420B}"/>
                  </a:ext>
                </a:extLst>
              </p14:cNvPr>
              <p14:cNvContentPartPr/>
              <p14:nvPr/>
            </p14:nvContentPartPr>
            <p14:xfrm>
              <a:off x="10563291" y="4623904"/>
              <a:ext cx="491040" cy="7750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AEBBB5B-40B0-4A7E-9D45-E7075677420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545291" y="4588264"/>
                <a:ext cx="52668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3B18922-5AC9-4EE5-9BEE-473DD1BB3EB7}"/>
                  </a:ext>
                </a:extLst>
              </p14:cNvPr>
              <p14:cNvContentPartPr/>
              <p14:nvPr/>
            </p14:nvContentPartPr>
            <p14:xfrm>
              <a:off x="1348731" y="4827825"/>
              <a:ext cx="682920" cy="3920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3B18922-5AC9-4EE5-9BEE-473DD1BB3EB7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331091" y="4792185"/>
                <a:ext cx="7185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8E82DA4-6D57-4F29-A952-4755FA5713BC}"/>
                  </a:ext>
                </a:extLst>
              </p14:cNvPr>
              <p14:cNvContentPartPr/>
              <p14:nvPr/>
            </p14:nvContentPartPr>
            <p14:xfrm>
              <a:off x="1982331" y="4379625"/>
              <a:ext cx="218880" cy="5544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8E82DA4-6D57-4F29-A952-4755FA5713B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964691" y="4343985"/>
                <a:ext cx="254520" cy="6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537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C65368-1C15-4286-BB58-50EEE6C909EF}"/>
                  </a:ext>
                </a:extLst>
              </p14:cNvPr>
              <p14:cNvContentPartPr/>
              <p14:nvPr/>
            </p14:nvContentPartPr>
            <p14:xfrm>
              <a:off x="660771" y="204345"/>
              <a:ext cx="1090080" cy="775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C65368-1C15-4286-BB58-50EEE6C909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131" y="168345"/>
                <a:ext cx="1125720" cy="8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E757D3-F863-476C-85BC-84173D95D029}"/>
                  </a:ext>
                </a:extLst>
              </p14:cNvPr>
              <p14:cNvContentPartPr/>
              <p14:nvPr/>
            </p14:nvContentPartPr>
            <p14:xfrm>
              <a:off x="2003211" y="171585"/>
              <a:ext cx="60480" cy="392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E757D3-F863-476C-85BC-84173D95D0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5571" y="135945"/>
                <a:ext cx="961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68DC51A-4825-4C87-B084-8A8C68234300}"/>
                  </a:ext>
                </a:extLst>
              </p14:cNvPr>
              <p14:cNvContentPartPr/>
              <p14:nvPr/>
            </p14:nvContentPartPr>
            <p14:xfrm>
              <a:off x="2208771" y="243945"/>
              <a:ext cx="61200" cy="18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68DC51A-4825-4C87-B084-8A8C68234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0771" y="208305"/>
                <a:ext cx="9684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4F1B52-EAC9-4C6F-8EA3-DB3611F4CC82}"/>
                  </a:ext>
                </a:extLst>
              </p14:cNvPr>
              <p14:cNvContentPartPr/>
              <p14:nvPr/>
            </p14:nvContentPartPr>
            <p14:xfrm>
              <a:off x="2353491" y="126225"/>
              <a:ext cx="156600" cy="363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4F1B52-EAC9-4C6F-8EA3-DB3611F4CC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5491" y="90585"/>
                <a:ext cx="1922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1E4802E-A273-4DF7-BB74-D63E9B524F0E}"/>
                  </a:ext>
                </a:extLst>
              </p14:cNvPr>
              <p14:cNvContentPartPr/>
              <p14:nvPr/>
            </p14:nvContentPartPr>
            <p14:xfrm>
              <a:off x="2724651" y="343665"/>
              <a:ext cx="913680" cy="46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1E4802E-A273-4DF7-BB74-D63E9B524F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7011" y="307665"/>
                <a:ext cx="9493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F80CC6D-36A1-4269-A2F8-F8EFE8C3F85F}"/>
                  </a:ext>
                </a:extLst>
              </p14:cNvPr>
              <p14:cNvContentPartPr/>
              <p14:nvPr/>
            </p14:nvContentPartPr>
            <p14:xfrm>
              <a:off x="3844611" y="217665"/>
              <a:ext cx="576360" cy="381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F80CC6D-36A1-4269-A2F8-F8EFE8C3F8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26611" y="182025"/>
                <a:ext cx="6120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4BF55C-E94B-47A7-AAB2-3E956486A6B7}"/>
                  </a:ext>
                </a:extLst>
              </p14:cNvPr>
              <p14:cNvContentPartPr/>
              <p14:nvPr/>
            </p14:nvContentPartPr>
            <p14:xfrm>
              <a:off x="4395771" y="253305"/>
              <a:ext cx="548280" cy="692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4BF55C-E94B-47A7-AAB2-3E956486A6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78131" y="217305"/>
                <a:ext cx="58392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CB1ABC-24DD-41C4-A30C-41CDCE48D722}"/>
                  </a:ext>
                </a:extLst>
              </p14:cNvPr>
              <p14:cNvContentPartPr/>
              <p14:nvPr/>
            </p14:nvContentPartPr>
            <p14:xfrm>
              <a:off x="5196051" y="162585"/>
              <a:ext cx="99360" cy="356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CB1ABC-24DD-41C4-A30C-41CDCE48D7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78051" y="126585"/>
                <a:ext cx="13500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DFC51D-3F6C-4BF8-8C53-567F63EADACB}"/>
                  </a:ext>
                </a:extLst>
              </p14:cNvPr>
              <p14:cNvContentPartPr/>
              <p14:nvPr/>
            </p14:nvContentPartPr>
            <p14:xfrm>
              <a:off x="5404491" y="242145"/>
              <a:ext cx="393120" cy="526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DFC51D-3F6C-4BF8-8C53-567F63EADAC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86851" y="206145"/>
                <a:ext cx="42876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47D0BE-6DF1-4B77-BC30-3682E12CAF1E}"/>
                  </a:ext>
                </a:extLst>
              </p14:cNvPr>
              <p14:cNvContentPartPr/>
              <p14:nvPr/>
            </p14:nvContentPartPr>
            <p14:xfrm>
              <a:off x="5757651" y="72225"/>
              <a:ext cx="218160" cy="472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47D0BE-6DF1-4B77-BC30-3682E12CAF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40011" y="36225"/>
                <a:ext cx="25380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79144B-BE63-4618-8796-C2C50DD545DB}"/>
                  </a:ext>
                </a:extLst>
              </p14:cNvPr>
              <p14:cNvContentPartPr/>
              <p14:nvPr/>
            </p14:nvContentPartPr>
            <p14:xfrm>
              <a:off x="6437331" y="307665"/>
              <a:ext cx="221400" cy="453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79144B-BE63-4618-8796-C2C50DD545D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19691" y="271665"/>
                <a:ext cx="25704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6CA6DDF-6995-4C4A-B113-76028127935B}"/>
                  </a:ext>
                </a:extLst>
              </p14:cNvPr>
              <p14:cNvContentPartPr/>
              <p14:nvPr/>
            </p14:nvContentPartPr>
            <p14:xfrm>
              <a:off x="6807771" y="226305"/>
              <a:ext cx="280800" cy="353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6CA6DDF-6995-4C4A-B113-76028127935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90131" y="190305"/>
                <a:ext cx="3164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E3B1BFA-1EE9-4D21-8DB0-A10EF1623608}"/>
                  </a:ext>
                </a:extLst>
              </p14:cNvPr>
              <p14:cNvContentPartPr/>
              <p14:nvPr/>
            </p14:nvContentPartPr>
            <p14:xfrm>
              <a:off x="7169931" y="53865"/>
              <a:ext cx="320760" cy="562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E3B1BFA-1EE9-4D21-8DB0-A10EF16236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51931" y="18225"/>
                <a:ext cx="35640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D81D01-5C94-43E1-9337-5772B5C4C920}"/>
                  </a:ext>
                </a:extLst>
              </p14:cNvPr>
              <p14:cNvContentPartPr/>
              <p14:nvPr/>
            </p14:nvContentPartPr>
            <p14:xfrm>
              <a:off x="7595451" y="54118"/>
              <a:ext cx="218880" cy="581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D81D01-5C94-43E1-9337-5772B5C4C9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77811" y="18118"/>
                <a:ext cx="25452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3822FF0-2EBA-45CA-8A5D-A9EF31D1A822}"/>
                  </a:ext>
                </a:extLst>
              </p14:cNvPr>
              <p14:cNvContentPartPr/>
              <p14:nvPr/>
            </p14:nvContentPartPr>
            <p14:xfrm>
              <a:off x="7523091" y="253198"/>
              <a:ext cx="290160" cy="46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3822FF0-2EBA-45CA-8A5D-A9EF31D1A8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05091" y="217558"/>
                <a:ext cx="3258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4339B3-EDD7-480A-8DEC-1927F02E1BE0}"/>
                  </a:ext>
                </a:extLst>
              </p14:cNvPr>
              <p14:cNvContentPartPr/>
              <p14:nvPr/>
            </p14:nvContentPartPr>
            <p14:xfrm>
              <a:off x="7984971" y="231598"/>
              <a:ext cx="287640" cy="358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4339B3-EDD7-480A-8DEC-1927F02E1B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67331" y="195958"/>
                <a:ext cx="3232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8DCE392-CFF0-4610-A31D-3314008E4FC9}"/>
                  </a:ext>
                </a:extLst>
              </p14:cNvPr>
              <p14:cNvContentPartPr/>
              <p14:nvPr/>
            </p14:nvContentPartPr>
            <p14:xfrm>
              <a:off x="8464131" y="254638"/>
              <a:ext cx="227880" cy="425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8DCE392-CFF0-4610-A31D-3314008E4F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46491" y="218998"/>
                <a:ext cx="2635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F812EEA-7203-45C8-A46A-EAFE236B08D7}"/>
                  </a:ext>
                </a:extLst>
              </p14:cNvPr>
              <p14:cNvContentPartPr/>
              <p14:nvPr/>
            </p14:nvContentPartPr>
            <p14:xfrm>
              <a:off x="8662851" y="415918"/>
              <a:ext cx="263160" cy="274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F812EEA-7203-45C8-A46A-EAFE236B08D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44851" y="380278"/>
                <a:ext cx="2988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92BFA6E-FB61-4CDE-87EC-45579EE74866}"/>
                  </a:ext>
                </a:extLst>
              </p14:cNvPr>
              <p14:cNvContentPartPr/>
              <p14:nvPr/>
            </p14:nvContentPartPr>
            <p14:xfrm>
              <a:off x="9071451" y="289558"/>
              <a:ext cx="254880" cy="256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92BFA6E-FB61-4CDE-87EC-45579EE748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53451" y="253558"/>
                <a:ext cx="2905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7CB0608-EB73-4552-8184-7522D6A20DA5}"/>
                  </a:ext>
                </a:extLst>
              </p14:cNvPr>
              <p14:cNvContentPartPr/>
              <p14:nvPr/>
            </p14:nvContentPartPr>
            <p14:xfrm>
              <a:off x="8978931" y="95158"/>
              <a:ext cx="355320" cy="464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7CB0608-EB73-4552-8184-7522D6A20DA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60931" y="59518"/>
                <a:ext cx="39096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CB90B58-9E47-45DD-9937-8F94C0F9F305}"/>
                  </a:ext>
                </a:extLst>
              </p14:cNvPr>
              <p14:cNvContentPartPr/>
              <p14:nvPr/>
            </p14:nvContentPartPr>
            <p14:xfrm>
              <a:off x="8908011" y="131158"/>
              <a:ext cx="432360" cy="95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CB90B58-9E47-45DD-9937-8F94C0F9F3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90371" y="95518"/>
                <a:ext cx="4680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DA22164-F826-4429-B37F-0EFF48F6AFA8}"/>
                  </a:ext>
                </a:extLst>
              </p14:cNvPr>
              <p14:cNvContentPartPr/>
              <p14:nvPr/>
            </p14:nvContentPartPr>
            <p14:xfrm>
              <a:off x="570051" y="1630918"/>
              <a:ext cx="287280" cy="529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DA22164-F826-4429-B37F-0EFF48F6AFA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051" y="1594918"/>
                <a:ext cx="32292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4D6DED0-8CA2-4EF7-AA18-053333C001D6}"/>
                  </a:ext>
                </a:extLst>
              </p14:cNvPr>
              <p14:cNvContentPartPr/>
              <p14:nvPr/>
            </p14:nvContentPartPr>
            <p14:xfrm>
              <a:off x="406971" y="1449838"/>
              <a:ext cx="304920" cy="162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4D6DED0-8CA2-4EF7-AA18-053333C001D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9331" y="1413838"/>
                <a:ext cx="3405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E38F3FB-6012-4799-80C0-261749023D67}"/>
                  </a:ext>
                </a:extLst>
              </p14:cNvPr>
              <p14:cNvContentPartPr/>
              <p14:nvPr/>
            </p14:nvContentPartPr>
            <p14:xfrm>
              <a:off x="1022571" y="1891918"/>
              <a:ext cx="68760" cy="1908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E38F3FB-6012-4799-80C0-261749023D6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4931" y="1855918"/>
                <a:ext cx="1044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42F5672-0AB2-408A-AA8E-FE1D22CD7F54}"/>
                  </a:ext>
                </a:extLst>
              </p14:cNvPr>
              <p14:cNvContentPartPr/>
              <p14:nvPr/>
            </p14:nvContentPartPr>
            <p14:xfrm>
              <a:off x="1357731" y="1746478"/>
              <a:ext cx="654840" cy="92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42F5672-0AB2-408A-AA8E-FE1D22CD7F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39731" y="1710478"/>
                <a:ext cx="69048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D011CE1-5176-418E-A39B-B9B51CE5B676}"/>
                  </a:ext>
                </a:extLst>
              </p14:cNvPr>
              <p14:cNvContentPartPr/>
              <p14:nvPr/>
            </p14:nvContentPartPr>
            <p14:xfrm>
              <a:off x="2145411" y="1394398"/>
              <a:ext cx="413640" cy="4849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D011CE1-5176-418E-A39B-B9B51CE5B67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27411" y="1358758"/>
                <a:ext cx="4492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CD8558-42BD-4042-846B-1AD2F0CC0445}"/>
                  </a:ext>
                </a:extLst>
              </p14:cNvPr>
              <p14:cNvContentPartPr/>
              <p14:nvPr/>
            </p14:nvContentPartPr>
            <p14:xfrm>
              <a:off x="1982331" y="1217638"/>
              <a:ext cx="348480" cy="167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CD8558-42BD-4042-846B-1AD2F0CC044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64691" y="1181638"/>
                <a:ext cx="384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4B37728-2C94-4BEF-ACAE-483B26B241AC}"/>
                  </a:ext>
                </a:extLst>
              </p14:cNvPr>
              <p14:cNvContentPartPr/>
              <p14:nvPr/>
            </p14:nvContentPartPr>
            <p14:xfrm>
              <a:off x="2673891" y="1845838"/>
              <a:ext cx="384120" cy="551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4B37728-2C94-4BEF-ACAE-483B26B241A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656251" y="1809838"/>
                <a:ext cx="4197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CB8A813-5D99-4FD5-AC0F-BF3B383F59B5}"/>
                  </a:ext>
                </a:extLst>
              </p14:cNvPr>
              <p14:cNvContentPartPr/>
              <p14:nvPr/>
            </p14:nvContentPartPr>
            <p14:xfrm>
              <a:off x="3539331" y="1760158"/>
              <a:ext cx="602640" cy="159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CB8A813-5D99-4FD5-AC0F-BF3B383F59B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21691" y="1724158"/>
                <a:ext cx="6382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51E62A6-DC06-4A8C-B585-494E45773CDC}"/>
                  </a:ext>
                </a:extLst>
              </p14:cNvPr>
              <p14:cNvContentPartPr/>
              <p14:nvPr/>
            </p14:nvContentPartPr>
            <p14:xfrm>
              <a:off x="3648051" y="1972558"/>
              <a:ext cx="593640" cy="91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51E62A6-DC06-4A8C-B585-494E45773CD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30411" y="1936558"/>
                <a:ext cx="62928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A8F5BCD-D061-41FF-AD06-B8BB354663B0}"/>
                  </a:ext>
                </a:extLst>
              </p14:cNvPr>
              <p14:cNvContentPartPr/>
              <p14:nvPr/>
            </p14:nvContentPartPr>
            <p14:xfrm>
              <a:off x="4598811" y="1584118"/>
              <a:ext cx="173160" cy="209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A8F5BCD-D061-41FF-AD06-B8BB354663B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80811" y="1548118"/>
                <a:ext cx="2088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74719EA-15B7-4102-B5C8-D625C1C2B10E}"/>
                  </a:ext>
                </a:extLst>
              </p14:cNvPr>
              <p14:cNvContentPartPr/>
              <p14:nvPr/>
            </p14:nvContentPartPr>
            <p14:xfrm>
              <a:off x="4589811" y="1818118"/>
              <a:ext cx="474480" cy="182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74719EA-15B7-4102-B5C8-D625C1C2B10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72171" y="1782118"/>
                <a:ext cx="5101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6DF82F8-517B-4BB3-9869-BBEBE68BCA74}"/>
                  </a:ext>
                </a:extLst>
              </p14:cNvPr>
              <p14:cNvContentPartPr/>
              <p14:nvPr/>
            </p14:nvContentPartPr>
            <p14:xfrm>
              <a:off x="4822731" y="2000278"/>
              <a:ext cx="484920" cy="5497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6DF82F8-517B-4BB3-9869-BBEBE68BCA7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05091" y="1964638"/>
                <a:ext cx="52056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863B660-6CA1-4631-9D59-AC1D233E013E}"/>
                  </a:ext>
                </a:extLst>
              </p14:cNvPr>
              <p14:cNvContentPartPr/>
              <p14:nvPr/>
            </p14:nvContentPartPr>
            <p14:xfrm>
              <a:off x="5276331" y="1575118"/>
              <a:ext cx="368280" cy="380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863B660-6CA1-4631-9D59-AC1D233E013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58331" y="1539118"/>
                <a:ext cx="40392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11B91CD-5A9C-47B5-BEA3-57C30D6AE909}"/>
                  </a:ext>
                </a:extLst>
              </p14:cNvPr>
              <p14:cNvContentPartPr/>
              <p14:nvPr/>
            </p14:nvContentPartPr>
            <p14:xfrm>
              <a:off x="5196051" y="1430398"/>
              <a:ext cx="256320" cy="1720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11B91CD-5A9C-47B5-BEA3-57C30D6AE90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78411" y="1394758"/>
                <a:ext cx="2919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4E8062A-1EEA-4C2F-96E4-81CB15A5D6C6}"/>
                  </a:ext>
                </a:extLst>
              </p14:cNvPr>
              <p14:cNvContentPartPr/>
              <p14:nvPr/>
            </p14:nvContentPartPr>
            <p14:xfrm>
              <a:off x="5784651" y="1810558"/>
              <a:ext cx="82440" cy="1706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4E8062A-1EEA-4C2F-96E4-81CB15A5D6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67011" y="1774558"/>
                <a:ext cx="1180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6261975-376F-4C53-BB6E-ACEE97AD351E}"/>
                  </a:ext>
                </a:extLst>
              </p14:cNvPr>
              <p14:cNvContentPartPr/>
              <p14:nvPr/>
            </p14:nvContentPartPr>
            <p14:xfrm>
              <a:off x="5993091" y="1664758"/>
              <a:ext cx="327240" cy="100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6261975-376F-4C53-BB6E-ACEE97AD351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75451" y="1628758"/>
                <a:ext cx="36288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9943407-BD5B-40E2-B08A-B6AC8947113F}"/>
                  </a:ext>
                </a:extLst>
              </p14:cNvPr>
              <p14:cNvContentPartPr/>
              <p14:nvPr/>
            </p14:nvContentPartPr>
            <p14:xfrm>
              <a:off x="6110811" y="1556758"/>
              <a:ext cx="210600" cy="295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9943407-BD5B-40E2-B08A-B6AC8947113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93171" y="1521118"/>
                <a:ext cx="2462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E4BCA2A-5F20-45EC-90A2-8F4190F7E4E1}"/>
                  </a:ext>
                </a:extLst>
              </p14:cNvPr>
              <p14:cNvContentPartPr/>
              <p14:nvPr/>
            </p14:nvContentPartPr>
            <p14:xfrm>
              <a:off x="6590691" y="1113238"/>
              <a:ext cx="155880" cy="235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E4BCA2A-5F20-45EC-90A2-8F4190F7E4E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72691" y="1077238"/>
                <a:ext cx="1915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54ACAD0-6DF3-42BD-B6CE-6C457A2DC384}"/>
                  </a:ext>
                </a:extLst>
              </p14:cNvPr>
              <p14:cNvContentPartPr/>
              <p14:nvPr/>
            </p14:nvContentPartPr>
            <p14:xfrm>
              <a:off x="6635691" y="1382158"/>
              <a:ext cx="308160" cy="1206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54ACAD0-6DF3-42BD-B6CE-6C457A2DC38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18051" y="1346158"/>
                <a:ext cx="3438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E0A9F90-84B9-40A7-BECA-1D4ADE016CD1}"/>
                  </a:ext>
                </a:extLst>
              </p14:cNvPr>
              <p14:cNvContentPartPr/>
              <p14:nvPr/>
            </p14:nvContentPartPr>
            <p14:xfrm>
              <a:off x="6826131" y="1575118"/>
              <a:ext cx="133560" cy="285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E0A9F90-84B9-40A7-BECA-1D4ADE016CD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808131" y="1539118"/>
                <a:ext cx="1692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10BE5D8-B454-42E5-9F04-AF8D8ABDB20E}"/>
                  </a:ext>
                </a:extLst>
              </p14:cNvPr>
              <p14:cNvContentPartPr/>
              <p14:nvPr/>
            </p14:nvContentPartPr>
            <p14:xfrm>
              <a:off x="7059051" y="1494838"/>
              <a:ext cx="183960" cy="3520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10BE5D8-B454-42E5-9F04-AF8D8ABDB20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41411" y="1459198"/>
                <a:ext cx="2196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72E4E0C-F882-44A0-AF5A-FB425240A6B0}"/>
                  </a:ext>
                </a:extLst>
              </p14:cNvPr>
              <p14:cNvContentPartPr/>
              <p14:nvPr/>
            </p14:nvContentPartPr>
            <p14:xfrm>
              <a:off x="7450371" y="1133758"/>
              <a:ext cx="374760" cy="2790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72E4E0C-F882-44A0-AF5A-FB425240A6B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32731" y="1097758"/>
                <a:ext cx="4104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49132A6-4DEB-49F9-A76E-4F773D42802D}"/>
                  </a:ext>
                </a:extLst>
              </p14:cNvPr>
              <p14:cNvContentPartPr/>
              <p14:nvPr/>
            </p14:nvContentPartPr>
            <p14:xfrm>
              <a:off x="7315011" y="971758"/>
              <a:ext cx="464760" cy="1692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49132A6-4DEB-49F9-A76E-4F773D42802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97011" y="935758"/>
                <a:ext cx="5004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31C826A-90B2-46BE-AE4A-DE45CD3EAAE6}"/>
                  </a:ext>
                </a:extLst>
              </p14:cNvPr>
              <p14:cNvContentPartPr/>
              <p14:nvPr/>
            </p14:nvContentPartPr>
            <p14:xfrm>
              <a:off x="7903251" y="1413478"/>
              <a:ext cx="287280" cy="2779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31C826A-90B2-46BE-AE4A-DE45CD3EAAE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85251" y="1377838"/>
                <a:ext cx="3229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FD8B85C-1F66-4167-A27A-85D83D8927BA}"/>
                  </a:ext>
                </a:extLst>
              </p14:cNvPr>
              <p14:cNvContentPartPr/>
              <p14:nvPr/>
            </p14:nvContentPartPr>
            <p14:xfrm>
              <a:off x="8455491" y="1384318"/>
              <a:ext cx="363600" cy="46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FD8B85C-1F66-4167-A27A-85D83D8927B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37491" y="1348318"/>
                <a:ext cx="399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BBE2D99-78B8-44DC-9C4B-EC430F3D5568}"/>
                  </a:ext>
                </a:extLst>
              </p14:cNvPr>
              <p14:cNvContentPartPr/>
              <p14:nvPr/>
            </p14:nvContentPartPr>
            <p14:xfrm>
              <a:off x="8609571" y="1294318"/>
              <a:ext cx="81720" cy="253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BBE2D99-78B8-44DC-9C4B-EC430F3D556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91571" y="1258678"/>
                <a:ext cx="1173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40D6B5C-95B6-4D58-8413-DB80FAADE7AA}"/>
                  </a:ext>
                </a:extLst>
              </p14:cNvPr>
              <p14:cNvContentPartPr/>
              <p14:nvPr/>
            </p14:nvContentPartPr>
            <p14:xfrm>
              <a:off x="9025731" y="954838"/>
              <a:ext cx="137160" cy="1706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40D6B5C-95B6-4D58-8413-DB80FAADE7A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007731" y="918838"/>
                <a:ext cx="1728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15ED416-0670-4985-89DD-45BBD25F6027}"/>
                  </a:ext>
                </a:extLst>
              </p14:cNvPr>
              <p14:cNvContentPartPr/>
              <p14:nvPr/>
            </p14:nvContentPartPr>
            <p14:xfrm>
              <a:off x="9053091" y="1219798"/>
              <a:ext cx="434160" cy="65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15ED416-0670-4985-89DD-45BBD25F602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035451" y="1183798"/>
                <a:ext cx="4698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45590B5-7B89-420B-9F23-B3B6548C6A76}"/>
                  </a:ext>
                </a:extLst>
              </p14:cNvPr>
              <p14:cNvContentPartPr/>
              <p14:nvPr/>
            </p14:nvContentPartPr>
            <p14:xfrm>
              <a:off x="9198171" y="1430038"/>
              <a:ext cx="78840" cy="2743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45590B5-7B89-420B-9F23-B3B6548C6A7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180171" y="1394038"/>
                <a:ext cx="1144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E71F78A-0D49-46EF-983C-ECA66255933E}"/>
                  </a:ext>
                </a:extLst>
              </p14:cNvPr>
              <p14:cNvContentPartPr/>
              <p14:nvPr/>
            </p14:nvContentPartPr>
            <p14:xfrm>
              <a:off x="9395091" y="1410598"/>
              <a:ext cx="277920" cy="3344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E71F78A-0D49-46EF-983C-ECA66255933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377091" y="1374958"/>
                <a:ext cx="31356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E79AA97-1B3E-4250-8E9A-0BB4BF47A61C}"/>
                  </a:ext>
                </a:extLst>
              </p14:cNvPr>
              <p14:cNvContentPartPr/>
              <p14:nvPr/>
            </p14:nvContentPartPr>
            <p14:xfrm>
              <a:off x="9849411" y="784198"/>
              <a:ext cx="327240" cy="3657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E79AA97-1B3E-4250-8E9A-0BB4BF47A61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831411" y="748558"/>
                <a:ext cx="3628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C3FB73E-DECA-4E2A-B54B-86A64D779614}"/>
                  </a:ext>
                </a:extLst>
              </p14:cNvPr>
              <p14:cNvContentPartPr/>
              <p14:nvPr/>
            </p14:nvContentPartPr>
            <p14:xfrm>
              <a:off x="9659691" y="658558"/>
              <a:ext cx="398880" cy="201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C3FB73E-DECA-4E2A-B54B-86A64D77961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641691" y="622918"/>
                <a:ext cx="4345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D5C53A9-86B3-499B-BAA5-38575DE51529}"/>
                  </a:ext>
                </a:extLst>
              </p14:cNvPr>
              <p14:cNvContentPartPr/>
              <p14:nvPr/>
            </p14:nvContentPartPr>
            <p14:xfrm>
              <a:off x="10302651" y="1220518"/>
              <a:ext cx="401040" cy="406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D5C53A9-86B3-499B-BAA5-38575DE5152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284651" y="1184878"/>
                <a:ext cx="43668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AE4C9DF-7920-4129-A4EF-EB4897282249}"/>
                  </a:ext>
                </a:extLst>
              </p14:cNvPr>
              <p14:cNvContentPartPr/>
              <p14:nvPr/>
            </p14:nvContentPartPr>
            <p14:xfrm>
              <a:off x="10492371" y="513838"/>
              <a:ext cx="863640" cy="1041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AE4C9DF-7920-4129-A4EF-EB489728224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474731" y="478198"/>
                <a:ext cx="899280" cy="11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8DAC50E-56C6-4079-A07E-291EB413FD7B}"/>
                  </a:ext>
                </a:extLst>
              </p14:cNvPr>
              <p14:cNvContentPartPr/>
              <p14:nvPr/>
            </p14:nvContentPartPr>
            <p14:xfrm>
              <a:off x="4335651" y="1411678"/>
              <a:ext cx="254880" cy="13309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8DAC50E-56C6-4079-A07E-291EB413FD7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317651" y="1376038"/>
                <a:ext cx="290520" cy="14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96099C8-915E-4506-8221-DE755F238600}"/>
                  </a:ext>
                </a:extLst>
              </p14:cNvPr>
              <p14:cNvContentPartPr/>
              <p14:nvPr/>
            </p14:nvContentPartPr>
            <p14:xfrm>
              <a:off x="4137291" y="3750238"/>
              <a:ext cx="390600" cy="1155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96099C8-915E-4506-8221-DE755F23860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119291" y="3714598"/>
                <a:ext cx="426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C828BFD-5C3A-4E8C-92DA-84185EA1625B}"/>
                  </a:ext>
                </a:extLst>
              </p14:cNvPr>
              <p14:cNvContentPartPr/>
              <p14:nvPr/>
            </p14:nvContentPartPr>
            <p14:xfrm>
              <a:off x="4671531" y="2851318"/>
              <a:ext cx="444600" cy="10155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C828BFD-5C3A-4E8C-92DA-84185EA1625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53531" y="2815678"/>
                <a:ext cx="480240" cy="10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EC390D9-B177-4C85-A699-A91B0292E72C}"/>
                  </a:ext>
                </a:extLst>
              </p14:cNvPr>
              <p14:cNvContentPartPr/>
              <p14:nvPr/>
            </p14:nvContentPartPr>
            <p14:xfrm>
              <a:off x="5087691" y="2932678"/>
              <a:ext cx="207720" cy="2649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EC390D9-B177-4C85-A699-A91B0292E72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70051" y="2897038"/>
                <a:ext cx="2433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B581D89-0322-4E2F-A378-F6EE1D9F41AD}"/>
                  </a:ext>
                </a:extLst>
              </p14:cNvPr>
              <p14:cNvContentPartPr/>
              <p14:nvPr/>
            </p14:nvContentPartPr>
            <p14:xfrm>
              <a:off x="5114691" y="3240118"/>
              <a:ext cx="307080" cy="734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B581D89-0322-4E2F-A378-F6EE1D9F41A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097051" y="3204478"/>
                <a:ext cx="342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C2BE78F-1403-4102-B265-2606E254FC54}"/>
                  </a:ext>
                </a:extLst>
              </p14:cNvPr>
              <p14:cNvContentPartPr/>
              <p14:nvPr/>
            </p14:nvContentPartPr>
            <p14:xfrm>
              <a:off x="5105331" y="3376558"/>
              <a:ext cx="466200" cy="414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C2BE78F-1403-4102-B265-2606E254FC5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87691" y="3340918"/>
                <a:ext cx="5018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92697FF-106F-4884-AAC9-9B04ABFBE325}"/>
                  </a:ext>
                </a:extLst>
              </p14:cNvPr>
              <p14:cNvContentPartPr/>
              <p14:nvPr/>
            </p14:nvContentPartPr>
            <p14:xfrm>
              <a:off x="5725611" y="2998558"/>
              <a:ext cx="310680" cy="293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92697FF-106F-4884-AAC9-9B04ABFBE32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707971" y="2962918"/>
                <a:ext cx="34632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33E8EA7-34FF-4DF0-85DA-55622FF9779D}"/>
                  </a:ext>
                </a:extLst>
              </p14:cNvPr>
              <p14:cNvContentPartPr/>
              <p14:nvPr/>
            </p14:nvContentPartPr>
            <p14:xfrm>
              <a:off x="5594931" y="2861758"/>
              <a:ext cx="370800" cy="1890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33E8EA7-34FF-4DF0-85DA-55622FF9779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576931" y="2826118"/>
                <a:ext cx="4064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70D9D08-B643-4054-BC17-F9EA5EB8491B}"/>
                  </a:ext>
                </a:extLst>
              </p14:cNvPr>
              <p14:cNvContentPartPr/>
              <p14:nvPr/>
            </p14:nvContentPartPr>
            <p14:xfrm>
              <a:off x="6146811" y="3168118"/>
              <a:ext cx="117360" cy="226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70D9D08-B643-4054-BC17-F9EA5EB8491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128811" y="3132478"/>
                <a:ext cx="1530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BB1C766-EE20-4A8A-9C83-E4525D8CD776}"/>
                  </a:ext>
                </a:extLst>
              </p14:cNvPr>
              <p14:cNvContentPartPr/>
              <p14:nvPr/>
            </p14:nvContentPartPr>
            <p14:xfrm>
              <a:off x="6373251" y="3048958"/>
              <a:ext cx="509400" cy="1558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BB1C766-EE20-4A8A-9C83-E4525D8CD77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355611" y="3013318"/>
                <a:ext cx="5450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4528F4D-95BD-4747-A8BC-79346F225178}"/>
                  </a:ext>
                </a:extLst>
              </p14:cNvPr>
              <p14:cNvContentPartPr/>
              <p14:nvPr/>
            </p14:nvContentPartPr>
            <p14:xfrm>
              <a:off x="6590691" y="2987398"/>
              <a:ext cx="148680" cy="279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4528F4D-95BD-4747-A8BC-79346F22517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572691" y="2951398"/>
                <a:ext cx="18432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AB023FE-148E-4DC3-AAC0-782A4F44502C}"/>
                  </a:ext>
                </a:extLst>
              </p14:cNvPr>
              <p14:cNvContentPartPr/>
              <p14:nvPr/>
            </p14:nvContentPartPr>
            <p14:xfrm>
              <a:off x="7034211" y="2389798"/>
              <a:ext cx="100800" cy="2988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AB023FE-148E-4DC3-AAC0-782A4F44502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016211" y="2353798"/>
                <a:ext cx="1364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AE617BC-7F2C-4C96-A0D0-1CDF1B98A39D}"/>
                  </a:ext>
                </a:extLst>
              </p14:cNvPr>
              <p14:cNvContentPartPr/>
              <p14:nvPr/>
            </p14:nvContentPartPr>
            <p14:xfrm>
              <a:off x="7025211" y="2745118"/>
              <a:ext cx="409320" cy="795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AE617BC-7F2C-4C96-A0D0-1CDF1B98A39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007211" y="2709478"/>
                <a:ext cx="4449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236049A-56A5-434C-BDF4-784D656DA248}"/>
                  </a:ext>
                </a:extLst>
              </p14:cNvPr>
              <p14:cNvContentPartPr/>
              <p14:nvPr/>
            </p14:nvContentPartPr>
            <p14:xfrm>
              <a:off x="7197291" y="3023398"/>
              <a:ext cx="110880" cy="3186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236049A-56A5-434C-BDF4-784D656DA24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179291" y="2987758"/>
                <a:ext cx="1465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E3482AA-516B-4405-8592-A79803AD1D2E}"/>
                  </a:ext>
                </a:extLst>
              </p14:cNvPr>
              <p14:cNvContentPartPr/>
              <p14:nvPr/>
            </p14:nvContentPartPr>
            <p14:xfrm>
              <a:off x="7420851" y="3030238"/>
              <a:ext cx="186480" cy="2293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E3482AA-516B-4405-8592-A79803AD1D2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402851" y="2994598"/>
                <a:ext cx="2221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532BA54-C720-4F1E-8D59-5D988CE1F4D1}"/>
                  </a:ext>
                </a:extLst>
              </p14:cNvPr>
              <p14:cNvContentPartPr/>
              <p14:nvPr/>
            </p14:nvContentPartPr>
            <p14:xfrm>
              <a:off x="7723251" y="2499598"/>
              <a:ext cx="256680" cy="320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532BA54-C720-4F1E-8D59-5D988CE1F4D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705611" y="2463958"/>
                <a:ext cx="29232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A5B084C-1E97-4153-A6D5-BE66197099C0}"/>
                  </a:ext>
                </a:extLst>
              </p14:cNvPr>
              <p14:cNvContentPartPr/>
              <p14:nvPr/>
            </p14:nvContentPartPr>
            <p14:xfrm>
              <a:off x="7613811" y="2421478"/>
              <a:ext cx="235080" cy="95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A5B084C-1E97-4153-A6D5-BE66197099C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595811" y="2385478"/>
                <a:ext cx="27072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8D034C4-47E3-43FD-B322-C4D5FF89443E}"/>
                  </a:ext>
                </a:extLst>
              </p14:cNvPr>
              <p14:cNvContentPartPr/>
              <p14:nvPr/>
            </p14:nvContentPartPr>
            <p14:xfrm>
              <a:off x="7939611" y="2924038"/>
              <a:ext cx="217440" cy="2721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8D034C4-47E3-43FD-B322-C4D5FF89443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921611" y="2888038"/>
                <a:ext cx="2530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604C3E2-92EF-41B5-BBCD-107AE4875FA2}"/>
                  </a:ext>
                </a:extLst>
              </p14:cNvPr>
              <p14:cNvContentPartPr/>
              <p14:nvPr/>
            </p14:nvContentPartPr>
            <p14:xfrm>
              <a:off x="8310771" y="2674198"/>
              <a:ext cx="533880" cy="1418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604C3E2-92EF-41B5-BBCD-107AE4875FA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292771" y="2638198"/>
                <a:ext cx="5695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4AE836E-0A21-40EB-B374-42C945FE8048}"/>
                  </a:ext>
                </a:extLst>
              </p14:cNvPr>
              <p14:cNvContentPartPr/>
              <p14:nvPr/>
            </p14:nvContentPartPr>
            <p14:xfrm>
              <a:off x="8401491" y="2588878"/>
              <a:ext cx="243000" cy="3398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4AE836E-0A21-40EB-B374-42C945FE804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383491" y="2553238"/>
                <a:ext cx="27864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1D88433-1EF2-4967-888B-5C4C0BF3D638}"/>
                  </a:ext>
                </a:extLst>
              </p14:cNvPr>
              <p14:cNvContentPartPr/>
              <p14:nvPr/>
            </p14:nvContentPartPr>
            <p14:xfrm>
              <a:off x="9035091" y="2083438"/>
              <a:ext cx="409680" cy="4701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1D88433-1EF2-4967-888B-5C4C0BF3D63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017451" y="2047438"/>
                <a:ext cx="44532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1D0AFD3-F871-4551-AB5E-BF07F646333A}"/>
                  </a:ext>
                </a:extLst>
              </p14:cNvPr>
              <p14:cNvContentPartPr/>
              <p14:nvPr/>
            </p14:nvContentPartPr>
            <p14:xfrm>
              <a:off x="9152811" y="2593198"/>
              <a:ext cx="614160" cy="1047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1D0AFD3-F871-4551-AB5E-BF07F646333A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135171" y="2557558"/>
                <a:ext cx="6498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B933CD0-27F8-432E-8D00-250215A64C51}"/>
                  </a:ext>
                </a:extLst>
              </p14:cNvPr>
              <p14:cNvContentPartPr/>
              <p14:nvPr/>
            </p14:nvContentPartPr>
            <p14:xfrm>
              <a:off x="9496611" y="2824318"/>
              <a:ext cx="122760" cy="3967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B933CD0-27F8-432E-8D00-250215A64C5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478971" y="2788678"/>
                <a:ext cx="1584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D19EC91-6E4F-4093-A937-B333CB586359}"/>
                  </a:ext>
                </a:extLst>
              </p14:cNvPr>
              <p14:cNvContentPartPr/>
              <p14:nvPr/>
            </p14:nvContentPartPr>
            <p14:xfrm>
              <a:off x="9631611" y="2913958"/>
              <a:ext cx="139680" cy="289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D19EC91-6E4F-4093-A937-B333CB58635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613611" y="2877958"/>
                <a:ext cx="1753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1ED193-93BB-47D3-A521-8C44608A19C2}"/>
                  </a:ext>
                </a:extLst>
              </p14:cNvPr>
              <p14:cNvContentPartPr/>
              <p14:nvPr/>
            </p14:nvContentPartPr>
            <p14:xfrm>
              <a:off x="10007451" y="2171998"/>
              <a:ext cx="371520" cy="4712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1ED193-93BB-47D3-A521-8C44608A19C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989451" y="2136358"/>
                <a:ext cx="40716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69C51F6-9B46-4DE4-9EFC-AE75D92D0DAA}"/>
                  </a:ext>
                </a:extLst>
              </p14:cNvPr>
              <p14:cNvContentPartPr/>
              <p14:nvPr/>
            </p14:nvContentPartPr>
            <p14:xfrm>
              <a:off x="9831771" y="2016838"/>
              <a:ext cx="307800" cy="1015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69C51F6-9B46-4DE4-9EFC-AE75D92D0DA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813771" y="1981198"/>
                <a:ext cx="3434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ECAB823-E249-47C9-ABCE-0F44BC15EC5D}"/>
                  </a:ext>
                </a:extLst>
              </p14:cNvPr>
              <p14:cNvContentPartPr/>
              <p14:nvPr/>
            </p14:nvContentPartPr>
            <p14:xfrm>
              <a:off x="10619091" y="2488078"/>
              <a:ext cx="237960" cy="4802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ECAB823-E249-47C9-ABCE-0F44BC15EC5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601451" y="2452438"/>
                <a:ext cx="27360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2D939FC-C829-48BD-AAF5-941D5D2D79CA}"/>
                  </a:ext>
                </a:extLst>
              </p14:cNvPr>
              <p14:cNvContentPartPr/>
              <p14:nvPr/>
            </p14:nvContentPartPr>
            <p14:xfrm>
              <a:off x="10691811" y="2000638"/>
              <a:ext cx="544320" cy="7840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2D939FC-C829-48BD-AAF5-941D5D2D79C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674171" y="1964638"/>
                <a:ext cx="57996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F6AFE95-FC8D-4E82-AA3A-391714638650}"/>
                  </a:ext>
                </a:extLst>
              </p14:cNvPr>
              <p14:cNvContentPartPr/>
              <p14:nvPr/>
            </p14:nvContentPartPr>
            <p14:xfrm>
              <a:off x="522891" y="4788838"/>
              <a:ext cx="570600" cy="812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F6AFE95-FC8D-4E82-AA3A-39171463865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04891" y="4752838"/>
                <a:ext cx="606240" cy="8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0169684-7305-4CE4-B755-CBDD26F49351}"/>
                  </a:ext>
                </a:extLst>
              </p14:cNvPr>
              <p14:cNvContentPartPr/>
              <p14:nvPr/>
            </p14:nvContentPartPr>
            <p14:xfrm>
              <a:off x="343971" y="4694518"/>
              <a:ext cx="537480" cy="2757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0169684-7305-4CE4-B755-CBDD26F4935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25971" y="4658878"/>
                <a:ext cx="5731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BDD646B-8C06-417F-809A-51FE208A2C35}"/>
                  </a:ext>
                </a:extLst>
              </p14:cNvPr>
              <p14:cNvContentPartPr/>
              <p14:nvPr/>
            </p14:nvContentPartPr>
            <p14:xfrm>
              <a:off x="1249371" y="5296078"/>
              <a:ext cx="73080" cy="2368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BDD646B-8C06-417F-809A-51FE208A2C3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231371" y="5260078"/>
                <a:ext cx="10872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468628F-833B-481F-A244-7946F1F4B98E}"/>
                  </a:ext>
                </a:extLst>
              </p14:cNvPr>
              <p14:cNvContentPartPr/>
              <p14:nvPr/>
            </p14:nvContentPartPr>
            <p14:xfrm>
              <a:off x="1267011" y="4861558"/>
              <a:ext cx="380880" cy="1270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468628F-833B-481F-A244-7946F1F4B98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249011" y="4825918"/>
                <a:ext cx="4165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C848AA6-2DAD-4697-A007-E7A9ABD32334}"/>
                  </a:ext>
                </a:extLst>
              </p14:cNvPr>
              <p14:cNvContentPartPr/>
              <p14:nvPr/>
            </p14:nvContentPartPr>
            <p14:xfrm>
              <a:off x="1819251" y="4544038"/>
              <a:ext cx="362880" cy="4752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C848AA6-2DAD-4697-A007-E7A9ABD3233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01611" y="4508398"/>
                <a:ext cx="3985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CC70C13-EB9A-4B5A-BF67-FE2AA28CC348}"/>
                  </a:ext>
                </a:extLst>
              </p14:cNvPr>
              <p14:cNvContentPartPr/>
              <p14:nvPr/>
            </p14:nvContentPartPr>
            <p14:xfrm>
              <a:off x="1583811" y="4326598"/>
              <a:ext cx="533160" cy="3448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CC70C13-EB9A-4B5A-BF67-FE2AA28CC34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66171" y="4290958"/>
                <a:ext cx="5688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BD4B5EA-13CF-4838-B75B-01928B02D93D}"/>
                  </a:ext>
                </a:extLst>
              </p14:cNvPr>
              <p14:cNvContentPartPr/>
              <p14:nvPr/>
            </p14:nvContentPartPr>
            <p14:xfrm>
              <a:off x="2188611" y="5005558"/>
              <a:ext cx="166680" cy="363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BD4B5EA-13CF-4838-B75B-01928B02D93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170971" y="4969918"/>
                <a:ext cx="2023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F36764E-EBDD-470E-9F3A-2D1E4ADF05E4}"/>
                  </a:ext>
                </a:extLst>
              </p14:cNvPr>
              <p14:cNvContentPartPr/>
              <p14:nvPr/>
            </p14:nvContentPartPr>
            <p14:xfrm>
              <a:off x="2779011" y="4850758"/>
              <a:ext cx="430560" cy="741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F36764E-EBDD-470E-9F3A-2D1E4ADF05E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61371" y="4814758"/>
                <a:ext cx="4662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3450D21-051B-4973-A56A-22A6C78F236C}"/>
                  </a:ext>
                </a:extLst>
              </p14:cNvPr>
              <p14:cNvContentPartPr/>
              <p14:nvPr/>
            </p14:nvContentPartPr>
            <p14:xfrm>
              <a:off x="2851731" y="5032918"/>
              <a:ext cx="530280" cy="1454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3450D21-051B-4973-A56A-22A6C78F236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833731" y="4997278"/>
                <a:ext cx="5659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EEDB05C-6E36-4CE2-B757-9BB22E10B731}"/>
                  </a:ext>
                </a:extLst>
              </p14:cNvPr>
              <p14:cNvContentPartPr/>
              <p14:nvPr/>
            </p14:nvContentPartPr>
            <p14:xfrm>
              <a:off x="3649131" y="4435318"/>
              <a:ext cx="106920" cy="1753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EEDB05C-6E36-4CE2-B757-9BB22E10B73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631491" y="4399678"/>
                <a:ext cx="1425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EE559E3-7B83-4ED8-AD16-1C6EBCC15D29}"/>
                  </a:ext>
                </a:extLst>
              </p14:cNvPr>
              <p14:cNvContentPartPr/>
              <p14:nvPr/>
            </p14:nvContentPartPr>
            <p14:xfrm>
              <a:off x="3702771" y="4738078"/>
              <a:ext cx="282960" cy="105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EE559E3-7B83-4ED8-AD16-1C6EBCC15D2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684771" y="4702438"/>
                <a:ext cx="318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FE69DC8-85F8-49AD-9A15-F80237E0A28C}"/>
                  </a:ext>
                </a:extLst>
              </p14:cNvPr>
              <p14:cNvContentPartPr/>
              <p14:nvPr/>
            </p14:nvContentPartPr>
            <p14:xfrm>
              <a:off x="3743091" y="4906558"/>
              <a:ext cx="351720" cy="4636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FE69DC8-85F8-49AD-9A15-F80237E0A28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725451" y="4870558"/>
                <a:ext cx="3873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75DD2A9-2438-4225-BE73-530EE438B526}"/>
                  </a:ext>
                </a:extLst>
              </p14:cNvPr>
              <p14:cNvContentPartPr/>
              <p14:nvPr/>
            </p14:nvContentPartPr>
            <p14:xfrm>
              <a:off x="4273011" y="4499398"/>
              <a:ext cx="321120" cy="358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75DD2A9-2438-4225-BE73-530EE438B52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255371" y="4463398"/>
                <a:ext cx="3567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3C8C010-197C-42FB-8A49-42A20BEF3257}"/>
                  </a:ext>
                </a:extLst>
              </p14:cNvPr>
              <p14:cNvContentPartPr/>
              <p14:nvPr/>
            </p14:nvContentPartPr>
            <p14:xfrm>
              <a:off x="4164291" y="4361878"/>
              <a:ext cx="392400" cy="2192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3C8C010-197C-42FB-8A49-42A20BEF325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146291" y="4325878"/>
                <a:ext cx="428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CA8D95F-4328-47BA-9616-14A826D88190}"/>
                  </a:ext>
                </a:extLst>
              </p14:cNvPr>
              <p14:cNvContentPartPr/>
              <p14:nvPr/>
            </p14:nvContentPartPr>
            <p14:xfrm>
              <a:off x="4707531" y="4816198"/>
              <a:ext cx="86760" cy="655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CA8D95F-4328-47BA-9616-14A826D8819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689891" y="4780198"/>
                <a:ext cx="1224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B94A634-D2E5-432B-BAD7-77CCB4E832D0}"/>
                  </a:ext>
                </a:extLst>
              </p14:cNvPr>
              <p14:cNvContentPartPr/>
              <p14:nvPr/>
            </p14:nvContentPartPr>
            <p14:xfrm>
              <a:off x="5015331" y="4543678"/>
              <a:ext cx="357480" cy="124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B94A634-D2E5-432B-BAD7-77CCB4E832D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997331" y="4507678"/>
                <a:ext cx="3931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3BE2109-E931-4185-B78C-81810D6DA1C1}"/>
                  </a:ext>
                </a:extLst>
              </p14:cNvPr>
              <p14:cNvContentPartPr/>
              <p14:nvPr/>
            </p14:nvContentPartPr>
            <p14:xfrm>
              <a:off x="5106051" y="4463038"/>
              <a:ext cx="185760" cy="3416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3BE2109-E931-4185-B78C-81810D6DA1C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088051" y="4427038"/>
                <a:ext cx="2214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E267AF9-DDB7-4CB8-9A69-5D9AC73663DC}"/>
                  </a:ext>
                </a:extLst>
              </p14:cNvPr>
              <p14:cNvContentPartPr/>
              <p14:nvPr/>
            </p14:nvContentPartPr>
            <p14:xfrm>
              <a:off x="5522211" y="4127878"/>
              <a:ext cx="178560" cy="2552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E267AF9-DDB7-4CB8-9A69-5D9AC73663D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504571" y="4092238"/>
                <a:ext cx="2142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093432F-8BEB-421A-8A26-194DB0382899}"/>
                  </a:ext>
                </a:extLst>
              </p14:cNvPr>
              <p14:cNvContentPartPr/>
              <p14:nvPr/>
            </p14:nvContentPartPr>
            <p14:xfrm>
              <a:off x="5558571" y="4479238"/>
              <a:ext cx="521280" cy="925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093432F-8BEB-421A-8A26-194DB038289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540931" y="4443598"/>
                <a:ext cx="5569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0854F84-54AA-4E1C-9B39-783EC96A90CF}"/>
                  </a:ext>
                </a:extLst>
              </p14:cNvPr>
              <p14:cNvContentPartPr/>
              <p14:nvPr/>
            </p14:nvContentPartPr>
            <p14:xfrm>
              <a:off x="5821011" y="4689118"/>
              <a:ext cx="92880" cy="2361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0854F84-54AA-4E1C-9B39-783EC96A90C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803371" y="4653478"/>
                <a:ext cx="128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A975417-A892-4B0D-910A-119D9371E8F5}"/>
                  </a:ext>
                </a:extLst>
              </p14:cNvPr>
              <p14:cNvContentPartPr/>
              <p14:nvPr/>
            </p14:nvContentPartPr>
            <p14:xfrm>
              <a:off x="6002811" y="4699918"/>
              <a:ext cx="292320" cy="2271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A975417-A892-4B0D-910A-119D9371E8F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985171" y="4664278"/>
                <a:ext cx="32796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734857A-4481-4B26-9071-4BF807D09EDD}"/>
                  </a:ext>
                </a:extLst>
              </p14:cNvPr>
              <p14:cNvContentPartPr/>
              <p14:nvPr/>
            </p14:nvContentPartPr>
            <p14:xfrm>
              <a:off x="6282531" y="4106278"/>
              <a:ext cx="299160" cy="3830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734857A-4481-4B26-9071-4BF807D09ED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264891" y="4070278"/>
                <a:ext cx="33480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4885C50-8839-4F7A-B218-97FD2363070C}"/>
                  </a:ext>
                </a:extLst>
              </p14:cNvPr>
              <p14:cNvContentPartPr/>
              <p14:nvPr/>
            </p14:nvContentPartPr>
            <p14:xfrm>
              <a:off x="6137811" y="3919078"/>
              <a:ext cx="376200" cy="2638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4885C50-8839-4F7A-B218-97FD2363070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120171" y="3883078"/>
                <a:ext cx="4118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43353F7-FF4E-42D3-9784-4745691EFBC1}"/>
                  </a:ext>
                </a:extLst>
              </p14:cNvPr>
              <p14:cNvContentPartPr/>
              <p14:nvPr/>
            </p14:nvContentPartPr>
            <p14:xfrm>
              <a:off x="6635691" y="4464118"/>
              <a:ext cx="293400" cy="2898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43353F7-FF4E-42D3-9784-4745691EFBC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618051" y="4428478"/>
                <a:ext cx="32904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1CEAED5-5684-4775-9F1F-D899BC8B7385}"/>
                  </a:ext>
                </a:extLst>
              </p14:cNvPr>
              <p14:cNvContentPartPr/>
              <p14:nvPr/>
            </p14:nvContentPartPr>
            <p14:xfrm>
              <a:off x="7088571" y="4389598"/>
              <a:ext cx="365760" cy="828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1CEAED5-5684-4775-9F1F-D899BC8B7385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070571" y="4353598"/>
                <a:ext cx="4014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72677DE-CB1F-4536-AD32-342A03B9B126}"/>
                  </a:ext>
                </a:extLst>
              </p14:cNvPr>
              <p14:cNvContentPartPr/>
              <p14:nvPr/>
            </p14:nvContentPartPr>
            <p14:xfrm>
              <a:off x="7251291" y="4390318"/>
              <a:ext cx="37440" cy="144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72677DE-CB1F-4536-AD32-342A03B9B12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233651" y="4354678"/>
                <a:ext cx="73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507E604-F5F1-4976-9F5A-0299CEB15D0F}"/>
                  </a:ext>
                </a:extLst>
              </p14:cNvPr>
              <p14:cNvContentPartPr/>
              <p14:nvPr/>
            </p14:nvContentPartPr>
            <p14:xfrm>
              <a:off x="7187931" y="4245598"/>
              <a:ext cx="105120" cy="2631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507E604-F5F1-4976-9F5A-0299CEB15D0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170291" y="4209958"/>
                <a:ext cx="1407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6438D00-CCD8-4330-9DB9-F81946D091F1}"/>
                  </a:ext>
                </a:extLst>
              </p14:cNvPr>
              <p14:cNvContentPartPr/>
              <p14:nvPr/>
            </p14:nvContentPartPr>
            <p14:xfrm>
              <a:off x="7776171" y="4010158"/>
              <a:ext cx="90720" cy="2638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6438D00-CCD8-4330-9DB9-F81946D091F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758171" y="3974518"/>
                <a:ext cx="1263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C137787-2F21-4F3F-9826-070C51516EED}"/>
                  </a:ext>
                </a:extLst>
              </p14:cNvPr>
              <p14:cNvContentPartPr/>
              <p14:nvPr/>
            </p14:nvContentPartPr>
            <p14:xfrm>
              <a:off x="7677171" y="4383838"/>
              <a:ext cx="456840" cy="1245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C137787-2F21-4F3F-9826-070C51516EE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659171" y="4348198"/>
                <a:ext cx="4924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941B3AE-855E-4BF7-9EFE-552AF2A8FBD5}"/>
                  </a:ext>
                </a:extLst>
              </p14:cNvPr>
              <p14:cNvContentPartPr/>
              <p14:nvPr/>
            </p14:nvContentPartPr>
            <p14:xfrm>
              <a:off x="7912611" y="4662118"/>
              <a:ext cx="123480" cy="3765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941B3AE-855E-4BF7-9EFE-552AF2A8FBD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894611" y="4626478"/>
                <a:ext cx="15912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7BF33AB-8864-47D3-B128-459520841FB3}"/>
                  </a:ext>
                </a:extLst>
              </p14:cNvPr>
              <p14:cNvContentPartPr/>
              <p14:nvPr/>
            </p14:nvContentPartPr>
            <p14:xfrm>
              <a:off x="8076771" y="4680118"/>
              <a:ext cx="290880" cy="2106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7BF33AB-8864-47D3-B128-459520841FB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058771" y="4644118"/>
                <a:ext cx="3265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08FB84F-BF0D-4619-B2DF-5B2518326159}"/>
                  </a:ext>
                </a:extLst>
              </p14:cNvPr>
              <p14:cNvContentPartPr/>
              <p14:nvPr/>
            </p14:nvContentPartPr>
            <p14:xfrm>
              <a:off x="8531451" y="4095118"/>
              <a:ext cx="258120" cy="3297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08FB84F-BF0D-4619-B2DF-5B251832615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13451" y="4059478"/>
                <a:ext cx="29376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CE16560-06F2-4303-BFD1-1B9707FDC56E}"/>
                  </a:ext>
                </a:extLst>
              </p14:cNvPr>
              <p14:cNvContentPartPr/>
              <p14:nvPr/>
            </p14:nvContentPartPr>
            <p14:xfrm>
              <a:off x="8256411" y="3934918"/>
              <a:ext cx="384480" cy="1663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CE16560-06F2-4303-BFD1-1B9707FDC56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238411" y="3899278"/>
                <a:ext cx="4201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B48F879-C5B5-4171-9B5E-65F450AF508F}"/>
                  </a:ext>
                </a:extLst>
              </p14:cNvPr>
              <p14:cNvContentPartPr/>
              <p14:nvPr/>
            </p14:nvContentPartPr>
            <p14:xfrm>
              <a:off x="8899371" y="4257478"/>
              <a:ext cx="336960" cy="5850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B48F879-C5B5-4171-9B5E-65F450AF508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881371" y="4221478"/>
                <a:ext cx="3726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58D3DAD-EA78-4347-B55E-814DD160B211}"/>
                  </a:ext>
                </a:extLst>
              </p14:cNvPr>
              <p14:cNvContentPartPr/>
              <p14:nvPr/>
            </p14:nvContentPartPr>
            <p14:xfrm>
              <a:off x="9388251" y="4173238"/>
              <a:ext cx="285120" cy="127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58D3DAD-EA78-4347-B55E-814DD160B21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370251" y="4137598"/>
                <a:ext cx="3207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14CB8E8-A26F-4494-B73E-2812FE842FE1}"/>
                  </a:ext>
                </a:extLst>
              </p14:cNvPr>
              <p14:cNvContentPartPr/>
              <p14:nvPr/>
            </p14:nvContentPartPr>
            <p14:xfrm>
              <a:off x="9831771" y="3711718"/>
              <a:ext cx="124200" cy="2984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14CB8E8-A26F-4494-B73E-2812FE842FE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813771" y="3675718"/>
                <a:ext cx="1598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B5751CF-0C2A-46E2-8084-4C02436A01DD}"/>
                  </a:ext>
                </a:extLst>
              </p14:cNvPr>
              <p14:cNvContentPartPr/>
              <p14:nvPr/>
            </p14:nvContentPartPr>
            <p14:xfrm>
              <a:off x="9868131" y="3977038"/>
              <a:ext cx="377640" cy="1062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B5751CF-0C2A-46E2-8084-4C02436A01D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9850131" y="3941038"/>
                <a:ext cx="4132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2ACED54-6C4F-47B5-B7D6-A4F6040E3773}"/>
                  </a:ext>
                </a:extLst>
              </p14:cNvPr>
              <p14:cNvContentPartPr/>
              <p14:nvPr/>
            </p14:nvContentPartPr>
            <p14:xfrm>
              <a:off x="9992691" y="4182598"/>
              <a:ext cx="301680" cy="3643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2ACED54-6C4F-47B5-B7D6-A4F6040E377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975051" y="4146598"/>
                <a:ext cx="33732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BE297B1-8EE0-49E9-9275-8654E394CADC}"/>
                  </a:ext>
                </a:extLst>
              </p14:cNvPr>
              <p14:cNvContentPartPr/>
              <p14:nvPr/>
            </p14:nvContentPartPr>
            <p14:xfrm>
              <a:off x="10419651" y="3515518"/>
              <a:ext cx="225360" cy="3762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BE297B1-8EE0-49E9-9275-8654E394CAD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402011" y="3479878"/>
                <a:ext cx="26100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6E55E5C-5CCF-4777-802D-152CE6F796CD}"/>
                  </a:ext>
                </a:extLst>
              </p14:cNvPr>
              <p14:cNvContentPartPr/>
              <p14:nvPr/>
            </p14:nvContentPartPr>
            <p14:xfrm>
              <a:off x="10148571" y="3352078"/>
              <a:ext cx="327240" cy="975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6E55E5C-5CCF-4777-802D-152CE6F796C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130571" y="3316438"/>
                <a:ext cx="3628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D7BF262-1D98-4205-833C-72134819F17B}"/>
                  </a:ext>
                </a:extLst>
              </p14:cNvPr>
              <p14:cNvContentPartPr/>
              <p14:nvPr/>
            </p14:nvContentPartPr>
            <p14:xfrm>
              <a:off x="10718811" y="3657358"/>
              <a:ext cx="131400" cy="1429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D7BF262-1D98-4205-833C-72134819F17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0701171" y="3621358"/>
                <a:ext cx="1670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27A65D2-3BE1-482F-B4A3-AFF5FDE4E437}"/>
                  </a:ext>
                </a:extLst>
              </p14:cNvPr>
              <p14:cNvContentPartPr/>
              <p14:nvPr/>
            </p14:nvContentPartPr>
            <p14:xfrm>
              <a:off x="5776011" y="6263398"/>
              <a:ext cx="435960" cy="1191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27A65D2-3BE1-482F-B4A3-AFF5FDE4E437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758011" y="6227398"/>
                <a:ext cx="4716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9280BC1-DCC8-4D7A-963E-25B6C0DDBD17}"/>
                  </a:ext>
                </a:extLst>
              </p14:cNvPr>
              <p14:cNvContentPartPr/>
              <p14:nvPr/>
            </p14:nvContentPartPr>
            <p14:xfrm>
              <a:off x="6527331" y="5667238"/>
              <a:ext cx="215640" cy="2131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9280BC1-DCC8-4D7A-963E-25B6C0DDBD1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509331" y="5631238"/>
                <a:ext cx="2512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93C8E82-BFD4-49AE-BB49-480CEFC454D5}"/>
                  </a:ext>
                </a:extLst>
              </p14:cNvPr>
              <p14:cNvContentPartPr/>
              <p14:nvPr/>
            </p14:nvContentPartPr>
            <p14:xfrm>
              <a:off x="6499971" y="5930038"/>
              <a:ext cx="646200" cy="2080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93C8E82-BFD4-49AE-BB49-480CEFC454D5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481971" y="5894398"/>
                <a:ext cx="6818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258BC0A-D2F8-4C6E-B79E-E302E171DCA8}"/>
                  </a:ext>
                </a:extLst>
              </p14:cNvPr>
              <p14:cNvContentPartPr/>
              <p14:nvPr/>
            </p14:nvContentPartPr>
            <p14:xfrm>
              <a:off x="6871131" y="6174118"/>
              <a:ext cx="90000" cy="1738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258BC0A-D2F8-4C6E-B79E-E302E171DCA8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853491" y="6138478"/>
                <a:ext cx="1256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48F0639-F68C-4835-A634-80EE302C74E5}"/>
                  </a:ext>
                </a:extLst>
              </p14:cNvPr>
              <p14:cNvContentPartPr/>
              <p14:nvPr/>
            </p14:nvContentPartPr>
            <p14:xfrm>
              <a:off x="7071291" y="6084118"/>
              <a:ext cx="236880" cy="2462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48F0639-F68C-4835-A634-80EE302C74E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053291" y="6048478"/>
                <a:ext cx="2725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733ADBE-E9FF-4056-88B7-8F6CBBEF9AE6}"/>
                  </a:ext>
                </a:extLst>
              </p14:cNvPr>
              <p14:cNvContentPartPr/>
              <p14:nvPr/>
            </p14:nvContentPartPr>
            <p14:xfrm>
              <a:off x="7485651" y="5531878"/>
              <a:ext cx="482760" cy="4611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733ADBE-E9FF-4056-88B7-8F6CBBEF9AE6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467651" y="5495878"/>
                <a:ext cx="51840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B047367-060A-4893-BA14-56FC0C006294}"/>
                  </a:ext>
                </a:extLst>
              </p14:cNvPr>
              <p14:cNvContentPartPr/>
              <p14:nvPr/>
            </p14:nvContentPartPr>
            <p14:xfrm>
              <a:off x="7287651" y="5346838"/>
              <a:ext cx="335880" cy="2574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B047367-060A-4893-BA14-56FC0C006294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269651" y="5310838"/>
                <a:ext cx="37152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762A2C0-3D85-4692-933D-5B40D5972594}"/>
                  </a:ext>
                </a:extLst>
              </p14:cNvPr>
              <p14:cNvContentPartPr/>
              <p14:nvPr/>
            </p14:nvContentPartPr>
            <p14:xfrm>
              <a:off x="8147691" y="5859838"/>
              <a:ext cx="336600" cy="3726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762A2C0-3D85-4692-933D-5B40D597259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130051" y="5824198"/>
                <a:ext cx="3722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7C1490D-0360-4D8D-BBCB-0BB7456D0741}"/>
                  </a:ext>
                </a:extLst>
              </p14:cNvPr>
              <p14:cNvContentPartPr/>
              <p14:nvPr/>
            </p14:nvContentPartPr>
            <p14:xfrm>
              <a:off x="8681931" y="5635198"/>
              <a:ext cx="425520" cy="1317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7C1490D-0360-4D8D-BBCB-0BB7456D0741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664291" y="5599198"/>
                <a:ext cx="4611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AD4C1CE-02AA-499A-B489-09FD40D168CE}"/>
                  </a:ext>
                </a:extLst>
              </p14:cNvPr>
              <p14:cNvContentPartPr/>
              <p14:nvPr/>
            </p14:nvContentPartPr>
            <p14:xfrm>
              <a:off x="9198171" y="5093038"/>
              <a:ext cx="542160" cy="4266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AD4C1CE-02AA-499A-B489-09FD40D168CE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180171" y="5057398"/>
                <a:ext cx="57780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4480B21-2045-4C95-8DDC-07C8D05B574A}"/>
                  </a:ext>
                </a:extLst>
              </p14:cNvPr>
              <p14:cNvContentPartPr/>
              <p14:nvPr/>
            </p14:nvContentPartPr>
            <p14:xfrm>
              <a:off x="9370251" y="5691718"/>
              <a:ext cx="385560" cy="1299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4480B21-2045-4C95-8DDC-07C8D05B574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352251" y="5655718"/>
                <a:ext cx="4212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D847A9D-873F-4A0A-921F-30C952584E90}"/>
                  </a:ext>
                </a:extLst>
              </p14:cNvPr>
              <p14:cNvContentPartPr/>
              <p14:nvPr/>
            </p14:nvContentPartPr>
            <p14:xfrm>
              <a:off x="9541971" y="5993038"/>
              <a:ext cx="37080" cy="2174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D847A9D-873F-4A0A-921F-30C952584E90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523971" y="5957038"/>
                <a:ext cx="727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ECB69DB-5DE4-4C57-85F7-09B01A1CCCB5}"/>
                  </a:ext>
                </a:extLst>
              </p14:cNvPr>
              <p14:cNvContentPartPr/>
              <p14:nvPr/>
            </p14:nvContentPartPr>
            <p14:xfrm>
              <a:off x="9689931" y="5903758"/>
              <a:ext cx="189000" cy="31932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ECB69DB-5DE4-4C57-85F7-09B01A1CCCB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672291" y="5867758"/>
                <a:ext cx="2246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A362F58-4C69-4FB1-8DCA-8FFE77C03F95}"/>
                  </a:ext>
                </a:extLst>
              </p14:cNvPr>
              <p14:cNvContentPartPr/>
              <p14:nvPr/>
            </p14:nvContentPartPr>
            <p14:xfrm>
              <a:off x="10012131" y="5166838"/>
              <a:ext cx="265680" cy="3895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A362F58-4C69-4FB1-8DCA-8FFE77C03F95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994491" y="5130838"/>
                <a:ext cx="301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C061A75-ABE4-4158-86F8-5A9116CCA384}"/>
                  </a:ext>
                </a:extLst>
              </p14:cNvPr>
              <p14:cNvContentPartPr/>
              <p14:nvPr/>
            </p14:nvContentPartPr>
            <p14:xfrm>
              <a:off x="9822771" y="5020318"/>
              <a:ext cx="361440" cy="2307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C061A75-ABE4-4158-86F8-5A9116CCA384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9805131" y="4984678"/>
                <a:ext cx="3970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B80CD6A-7956-458C-9053-4F32537DE549}"/>
                  </a:ext>
                </a:extLst>
              </p14:cNvPr>
              <p14:cNvContentPartPr/>
              <p14:nvPr/>
            </p14:nvContentPartPr>
            <p14:xfrm>
              <a:off x="10402011" y="5315518"/>
              <a:ext cx="280440" cy="2919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B80CD6A-7956-458C-9053-4F32537DE54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384371" y="5279518"/>
                <a:ext cx="3160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2000581-5CC7-4204-88F7-D8D6143C5B39}"/>
                  </a:ext>
                </a:extLst>
              </p14:cNvPr>
              <p14:cNvContentPartPr/>
              <p14:nvPr/>
            </p14:nvContentPartPr>
            <p14:xfrm>
              <a:off x="3989331" y="3974158"/>
              <a:ext cx="564840" cy="1492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2000581-5CC7-4204-88F7-D8D6143C5B39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971331" y="3938158"/>
                <a:ext cx="600480" cy="15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D39411E-FE3C-42F7-916C-23C0586621A8}"/>
                  </a:ext>
                </a:extLst>
              </p14:cNvPr>
              <p14:cNvContentPartPr/>
              <p14:nvPr/>
            </p14:nvContentPartPr>
            <p14:xfrm>
              <a:off x="9873531" y="3421918"/>
              <a:ext cx="1153800" cy="11934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D39411E-FE3C-42F7-916C-23C0586621A8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9855531" y="3385918"/>
                <a:ext cx="1189440" cy="12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5D42D83-1B5A-4FAB-971B-9C86CA64D442}"/>
                  </a:ext>
                </a:extLst>
              </p14:cNvPr>
              <p14:cNvContentPartPr/>
              <p14:nvPr/>
            </p14:nvContentPartPr>
            <p14:xfrm>
              <a:off x="5851611" y="3802078"/>
              <a:ext cx="1128600" cy="15505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5D42D83-1B5A-4FAB-971B-9C86CA64D442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5833611" y="3766078"/>
                <a:ext cx="1164240" cy="16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ECACE3E-4943-4C6E-AE07-E64C97DCCB55}"/>
                  </a:ext>
                </a:extLst>
              </p14:cNvPr>
              <p14:cNvContentPartPr/>
              <p14:nvPr/>
            </p14:nvContentPartPr>
            <p14:xfrm>
              <a:off x="7260291" y="5413438"/>
              <a:ext cx="806400" cy="9529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ECACE3E-4943-4C6E-AE07-E64C97DCCB55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242651" y="5377798"/>
                <a:ext cx="842040" cy="102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63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B9D67A3-776B-4596-80EE-BECE9B9C71A1}"/>
                  </a:ext>
                </a:extLst>
              </p14:cNvPr>
              <p14:cNvContentPartPr/>
              <p14:nvPr/>
            </p14:nvContentPartPr>
            <p14:xfrm>
              <a:off x="351891" y="399825"/>
              <a:ext cx="337320" cy="534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B9D67A3-776B-4596-80EE-BECE9B9C7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891" y="364185"/>
                <a:ext cx="37296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E9355C8-9231-4D5D-851A-78A3F7F97995}"/>
                  </a:ext>
                </a:extLst>
              </p14:cNvPr>
              <p14:cNvContentPartPr/>
              <p14:nvPr/>
            </p14:nvContentPartPr>
            <p14:xfrm>
              <a:off x="234891" y="228105"/>
              <a:ext cx="203400" cy="115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E9355C8-9231-4D5D-851A-78A3F7F979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251" y="192105"/>
                <a:ext cx="239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6956F7-53E4-45A8-AF1A-A6658B384A31}"/>
                  </a:ext>
                </a:extLst>
              </p14:cNvPr>
              <p14:cNvContentPartPr/>
              <p14:nvPr/>
            </p14:nvContentPartPr>
            <p14:xfrm>
              <a:off x="796491" y="705825"/>
              <a:ext cx="45720" cy="130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6956F7-53E4-45A8-AF1A-A6658B384A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8851" y="670185"/>
                <a:ext cx="813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593B306-6B5C-475B-BE6A-720BFA204129}"/>
                  </a:ext>
                </a:extLst>
              </p14:cNvPr>
              <p14:cNvContentPartPr/>
              <p14:nvPr/>
            </p14:nvContentPartPr>
            <p14:xfrm>
              <a:off x="1004571" y="508185"/>
              <a:ext cx="554400" cy="143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593B306-6B5C-475B-BE6A-720BFA2041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6571" y="472185"/>
                <a:ext cx="590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5BC954-37C5-4CAA-ACE4-1168DE777E4A}"/>
                  </a:ext>
                </a:extLst>
              </p14:cNvPr>
              <p14:cNvContentPartPr/>
              <p14:nvPr/>
            </p14:nvContentPartPr>
            <p14:xfrm>
              <a:off x="1828611" y="316665"/>
              <a:ext cx="356760" cy="444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5BC954-37C5-4CAA-ACE4-1168DE777E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10611" y="280665"/>
                <a:ext cx="39240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738E0DA-C84F-43C4-8CB4-0A7EF0627D24}"/>
                  </a:ext>
                </a:extLst>
              </p14:cNvPr>
              <p14:cNvContentPartPr/>
              <p14:nvPr/>
            </p14:nvContentPartPr>
            <p14:xfrm>
              <a:off x="1683891" y="185265"/>
              <a:ext cx="246600" cy="167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738E0DA-C84F-43C4-8CB4-0A7EF0627D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65891" y="149265"/>
                <a:ext cx="28224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870ACC5-8D77-483E-A15A-76F947FB4680}"/>
                  </a:ext>
                </a:extLst>
              </p14:cNvPr>
              <p14:cNvContentPartPr/>
              <p14:nvPr/>
            </p14:nvContentPartPr>
            <p14:xfrm>
              <a:off x="2398851" y="733905"/>
              <a:ext cx="345960" cy="6562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870ACC5-8D77-483E-A15A-76F947FB468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81211" y="698265"/>
                <a:ext cx="38160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02C2297-B305-4EBB-95B2-FE212D18FC59}"/>
                  </a:ext>
                </a:extLst>
              </p14:cNvPr>
              <p14:cNvContentPartPr/>
              <p14:nvPr/>
            </p14:nvContentPartPr>
            <p14:xfrm>
              <a:off x="3322251" y="667665"/>
              <a:ext cx="649800" cy="174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02C2297-B305-4EBB-95B2-FE212D18FC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4251" y="632025"/>
                <a:ext cx="6854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1FDF3B-503D-4877-B352-1F6051118F1C}"/>
                  </a:ext>
                </a:extLst>
              </p14:cNvPr>
              <p14:cNvContentPartPr/>
              <p14:nvPr/>
            </p14:nvContentPartPr>
            <p14:xfrm>
              <a:off x="3412971" y="993825"/>
              <a:ext cx="677520" cy="92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1FDF3B-503D-4877-B352-1F6051118F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94971" y="958185"/>
                <a:ext cx="7131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ED3001A-6A49-4377-AE04-9A62C54359AD}"/>
                  </a:ext>
                </a:extLst>
              </p14:cNvPr>
              <p14:cNvContentPartPr/>
              <p14:nvPr/>
            </p14:nvContentPartPr>
            <p14:xfrm>
              <a:off x="4544451" y="298305"/>
              <a:ext cx="117000" cy="257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ED3001A-6A49-4377-AE04-9A62C54359A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26451" y="262665"/>
                <a:ext cx="1526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C255D8-2C4C-49A0-B2E3-BDCF58937B80}"/>
                  </a:ext>
                </a:extLst>
              </p14:cNvPr>
              <p14:cNvContentPartPr/>
              <p14:nvPr/>
            </p14:nvContentPartPr>
            <p14:xfrm>
              <a:off x="4444731" y="684945"/>
              <a:ext cx="557640" cy="175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C255D8-2C4C-49A0-B2E3-BDCF58937B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27091" y="648945"/>
                <a:ext cx="5932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9A1CF99-ACFE-422E-9107-FC77FD8E620D}"/>
                  </a:ext>
                </a:extLst>
              </p14:cNvPr>
              <p14:cNvContentPartPr/>
              <p14:nvPr/>
            </p14:nvContentPartPr>
            <p14:xfrm>
              <a:off x="4752891" y="950265"/>
              <a:ext cx="90360" cy="286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9A1CF99-ACFE-422E-9107-FC77FD8E62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4891" y="914265"/>
                <a:ext cx="12600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EE1A0C-B01E-4F40-9A59-2B09485CA0C8}"/>
                  </a:ext>
                </a:extLst>
              </p14:cNvPr>
              <p14:cNvContentPartPr/>
              <p14:nvPr/>
            </p14:nvContentPartPr>
            <p14:xfrm>
              <a:off x="4989411" y="940545"/>
              <a:ext cx="201600" cy="311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EE1A0C-B01E-4F40-9A59-2B09485CA0C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71411" y="904545"/>
                <a:ext cx="2372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30EC300-E7A3-4F2B-864C-00C9920353B9}"/>
                  </a:ext>
                </a:extLst>
              </p14:cNvPr>
              <p14:cNvContentPartPr/>
              <p14:nvPr/>
            </p14:nvContentPartPr>
            <p14:xfrm>
              <a:off x="5286411" y="358785"/>
              <a:ext cx="331560" cy="508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30EC300-E7A3-4F2B-864C-00C9920353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68411" y="323145"/>
                <a:ext cx="3672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44BB35D-37D8-4C45-929F-2687D6EF132D}"/>
                  </a:ext>
                </a:extLst>
              </p14:cNvPr>
              <p14:cNvContentPartPr/>
              <p14:nvPr/>
            </p14:nvContentPartPr>
            <p14:xfrm>
              <a:off x="5151051" y="220185"/>
              <a:ext cx="291240" cy="141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44BB35D-37D8-4C45-929F-2687D6EF13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33411" y="184545"/>
                <a:ext cx="3268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D33A742-C558-4FAD-AEBE-3DFDF58AF65D}"/>
                  </a:ext>
                </a:extLst>
              </p14:cNvPr>
              <p14:cNvContentPartPr/>
              <p14:nvPr/>
            </p14:nvContentPartPr>
            <p14:xfrm>
              <a:off x="5694291" y="768465"/>
              <a:ext cx="284040" cy="510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D33A742-C558-4FAD-AEBE-3DFDF58AF6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76651" y="732825"/>
                <a:ext cx="3196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D567785-3094-4061-A887-C792273EA303}"/>
                  </a:ext>
                </a:extLst>
              </p14:cNvPr>
              <p14:cNvContentPartPr/>
              <p14:nvPr/>
            </p14:nvContentPartPr>
            <p14:xfrm>
              <a:off x="6572331" y="482265"/>
              <a:ext cx="310680" cy="133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D567785-3094-4061-A887-C792273EA30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54691" y="446625"/>
                <a:ext cx="3463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3C58191-5B47-40EB-9448-CE4DB0620BCE}"/>
                  </a:ext>
                </a:extLst>
              </p14:cNvPr>
              <p14:cNvContentPartPr/>
              <p14:nvPr/>
            </p14:nvContentPartPr>
            <p14:xfrm>
              <a:off x="7061571" y="260865"/>
              <a:ext cx="325440" cy="428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3C58191-5B47-40EB-9448-CE4DB0620B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43571" y="224865"/>
                <a:ext cx="3610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4ECD1F8-60BE-4CDE-954D-BE4F6D68B16A}"/>
                  </a:ext>
                </a:extLst>
              </p14:cNvPr>
              <p14:cNvContentPartPr/>
              <p14:nvPr/>
            </p14:nvContentPartPr>
            <p14:xfrm>
              <a:off x="6979851" y="699705"/>
              <a:ext cx="698760" cy="250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4ECD1F8-60BE-4CDE-954D-BE4F6D68B16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2211" y="663705"/>
                <a:ext cx="7344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6F30614-D596-4217-A3E6-88D41D864719}"/>
                  </a:ext>
                </a:extLst>
              </p14:cNvPr>
              <p14:cNvContentPartPr/>
              <p14:nvPr/>
            </p14:nvContentPartPr>
            <p14:xfrm>
              <a:off x="7315011" y="1040985"/>
              <a:ext cx="79560" cy="268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6F30614-D596-4217-A3E6-88D41D86471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97011" y="1004985"/>
                <a:ext cx="1152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32E4593-C9C1-45D6-8F26-D626EF107CD9}"/>
                  </a:ext>
                </a:extLst>
              </p14:cNvPr>
              <p14:cNvContentPartPr/>
              <p14:nvPr/>
            </p14:nvContentPartPr>
            <p14:xfrm>
              <a:off x="7504731" y="1076985"/>
              <a:ext cx="181800" cy="166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32E4593-C9C1-45D6-8F26-D626EF107CD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86731" y="1041345"/>
                <a:ext cx="2174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369247D-FF7E-493A-908D-22BB6DB042B0}"/>
                  </a:ext>
                </a:extLst>
              </p14:cNvPr>
              <p14:cNvContentPartPr/>
              <p14:nvPr/>
            </p14:nvContentPartPr>
            <p14:xfrm>
              <a:off x="7937451" y="316665"/>
              <a:ext cx="310320" cy="367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369247D-FF7E-493A-908D-22BB6DB042B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19811" y="280665"/>
                <a:ext cx="3459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E1081E5-44A9-44FD-A0C9-05D43BFA095E}"/>
                  </a:ext>
                </a:extLst>
              </p14:cNvPr>
              <p14:cNvContentPartPr/>
              <p14:nvPr/>
            </p14:nvContentPartPr>
            <p14:xfrm>
              <a:off x="7731531" y="209025"/>
              <a:ext cx="237600" cy="98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E1081E5-44A9-44FD-A0C9-05D43BFA095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13531" y="173385"/>
                <a:ext cx="2732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D865886-A058-42F3-91BC-4DB581772CEB}"/>
                  </a:ext>
                </a:extLst>
              </p14:cNvPr>
              <p14:cNvContentPartPr/>
              <p14:nvPr/>
            </p14:nvContentPartPr>
            <p14:xfrm>
              <a:off x="8355771" y="386505"/>
              <a:ext cx="388800" cy="427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D865886-A058-42F3-91BC-4DB581772C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38131" y="350865"/>
                <a:ext cx="4244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A4E8CFF-6EA8-43E3-BE44-317426804289}"/>
                  </a:ext>
                </a:extLst>
              </p14:cNvPr>
              <p14:cNvContentPartPr/>
              <p14:nvPr/>
            </p14:nvContentPartPr>
            <p14:xfrm>
              <a:off x="761571" y="2464065"/>
              <a:ext cx="419760" cy="725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A4E8CFF-6EA8-43E3-BE44-31742680428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3571" y="2428425"/>
                <a:ext cx="455400" cy="7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119E156-37DC-4E31-A163-40B90AC1569D}"/>
                  </a:ext>
                </a:extLst>
              </p14:cNvPr>
              <p14:cNvContentPartPr/>
              <p14:nvPr/>
            </p14:nvContentPartPr>
            <p14:xfrm>
              <a:off x="624411" y="2156265"/>
              <a:ext cx="591840" cy="433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119E156-37DC-4E31-A163-40B90AC1569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6411" y="2120625"/>
                <a:ext cx="62748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B83D91F-1CAA-4B02-9DA9-52EB514BE502}"/>
                  </a:ext>
                </a:extLst>
              </p14:cNvPr>
              <p14:cNvContentPartPr/>
              <p14:nvPr/>
            </p14:nvContentPartPr>
            <p14:xfrm>
              <a:off x="1231011" y="2561985"/>
              <a:ext cx="128520" cy="321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B83D91F-1CAA-4B02-9DA9-52EB514BE50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213371" y="2525985"/>
                <a:ext cx="1641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89568A9-05E4-4904-B9F3-6D398508B726}"/>
                  </a:ext>
                </a:extLst>
              </p14:cNvPr>
              <p14:cNvContentPartPr/>
              <p14:nvPr/>
            </p14:nvContentPartPr>
            <p14:xfrm>
              <a:off x="1439091" y="2557305"/>
              <a:ext cx="551880" cy="158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89568A9-05E4-4904-B9F3-6D398508B72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21451" y="2521305"/>
                <a:ext cx="5875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25D91A3-8E60-413E-BF0E-16F0E8879B5D}"/>
                  </a:ext>
                </a:extLst>
              </p14:cNvPr>
              <p14:cNvContentPartPr/>
              <p14:nvPr/>
            </p14:nvContentPartPr>
            <p14:xfrm>
              <a:off x="2127051" y="2270385"/>
              <a:ext cx="454680" cy="421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25D91A3-8E60-413E-BF0E-16F0E8879B5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09411" y="2234745"/>
                <a:ext cx="49032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3C0FA3D-EF5F-4958-8876-DF587B450F17}"/>
                  </a:ext>
                </a:extLst>
              </p14:cNvPr>
              <p14:cNvContentPartPr/>
              <p14:nvPr/>
            </p14:nvContentPartPr>
            <p14:xfrm>
              <a:off x="1964331" y="2006505"/>
              <a:ext cx="476640" cy="229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3C0FA3D-EF5F-4958-8876-DF587B450F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46691" y="1970865"/>
                <a:ext cx="51228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50AF222-6D5E-43E4-ADE9-AB237C08CCDB}"/>
                  </a:ext>
                </a:extLst>
              </p14:cNvPr>
              <p14:cNvContentPartPr/>
              <p14:nvPr/>
            </p14:nvContentPartPr>
            <p14:xfrm>
              <a:off x="2779011" y="2542185"/>
              <a:ext cx="288000" cy="4698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50AF222-6D5E-43E4-ADE9-AB237C08CCD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761371" y="2506545"/>
                <a:ext cx="32364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273916-C13B-458A-B064-394BC19657F7}"/>
                  </a:ext>
                </a:extLst>
              </p14:cNvPr>
              <p14:cNvContentPartPr/>
              <p14:nvPr/>
            </p14:nvContentPartPr>
            <p14:xfrm>
              <a:off x="3566691" y="2315385"/>
              <a:ext cx="328320" cy="101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273916-C13B-458A-B064-394BC19657F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49051" y="2279745"/>
                <a:ext cx="363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734F95C-9DB9-471B-8A99-763E57347F7B}"/>
                  </a:ext>
                </a:extLst>
              </p14:cNvPr>
              <p14:cNvContentPartPr/>
              <p14:nvPr/>
            </p14:nvContentPartPr>
            <p14:xfrm>
              <a:off x="3539331" y="2606985"/>
              <a:ext cx="389880" cy="109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734F95C-9DB9-471B-8A99-763E57347F7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21691" y="2570985"/>
                <a:ext cx="425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3FAAF9-C1AB-4342-A6F1-A2EC67F8D198}"/>
                  </a:ext>
                </a:extLst>
              </p14:cNvPr>
              <p14:cNvContentPartPr/>
              <p14:nvPr/>
            </p14:nvContentPartPr>
            <p14:xfrm>
              <a:off x="4870611" y="2505465"/>
              <a:ext cx="1870200" cy="111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3FAAF9-C1AB-4342-A6F1-A2EC67F8D19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52611" y="2469465"/>
                <a:ext cx="19058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A6BFA2B-4795-4A94-BC7F-3D5FDB2BE65A}"/>
                  </a:ext>
                </a:extLst>
              </p14:cNvPr>
              <p14:cNvContentPartPr/>
              <p14:nvPr/>
            </p14:nvContentPartPr>
            <p14:xfrm>
              <a:off x="5685291" y="2969145"/>
              <a:ext cx="71640" cy="3970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A6BFA2B-4795-4A94-BC7F-3D5FDB2BE65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67291" y="2933145"/>
                <a:ext cx="1072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9914DCF-7B4A-4D3E-9F20-FB282CFB48B1}"/>
                  </a:ext>
                </a:extLst>
              </p14:cNvPr>
              <p14:cNvContentPartPr/>
              <p14:nvPr/>
            </p14:nvContentPartPr>
            <p14:xfrm>
              <a:off x="5993451" y="2930265"/>
              <a:ext cx="276120" cy="428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9914DCF-7B4A-4D3E-9F20-FB282CFB48B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75451" y="2894625"/>
                <a:ext cx="31176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7F3B7E6-FB1D-4F7F-B1F6-B879B37205DF}"/>
                  </a:ext>
                </a:extLst>
              </p14:cNvPr>
              <p14:cNvContentPartPr/>
              <p14:nvPr/>
            </p14:nvContentPartPr>
            <p14:xfrm>
              <a:off x="5113971" y="1942425"/>
              <a:ext cx="318600" cy="500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7F3B7E6-FB1D-4F7F-B1F6-B879B37205D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95971" y="1906785"/>
                <a:ext cx="35424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379A275-D003-473B-B326-16404609CB2B}"/>
                  </a:ext>
                </a:extLst>
              </p14:cNvPr>
              <p14:cNvContentPartPr/>
              <p14:nvPr/>
            </p14:nvContentPartPr>
            <p14:xfrm>
              <a:off x="4834251" y="1763865"/>
              <a:ext cx="461160" cy="1735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379A275-D003-473B-B326-16404609CB2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16251" y="1727865"/>
                <a:ext cx="49680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79DCB5A-68CA-4020-B763-6C8016744B83}"/>
                  </a:ext>
                </a:extLst>
              </p14:cNvPr>
              <p14:cNvContentPartPr/>
              <p14:nvPr/>
            </p14:nvContentPartPr>
            <p14:xfrm>
              <a:off x="5594931" y="2054745"/>
              <a:ext cx="400320" cy="3780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79DCB5A-68CA-4020-B763-6C8016744B8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576931" y="2018745"/>
                <a:ext cx="43596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5965446-7E0A-4F57-B73A-3103F8D53169}"/>
                  </a:ext>
                </a:extLst>
              </p14:cNvPr>
              <p14:cNvContentPartPr/>
              <p14:nvPr/>
            </p14:nvContentPartPr>
            <p14:xfrm>
              <a:off x="6201171" y="2138985"/>
              <a:ext cx="225720" cy="432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5965446-7E0A-4F57-B73A-3103F8D5316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83531" y="2103345"/>
                <a:ext cx="26136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74E8FEF-113C-4AA9-B38A-AA2B061288F4}"/>
                  </a:ext>
                </a:extLst>
              </p14:cNvPr>
              <p14:cNvContentPartPr/>
              <p14:nvPr/>
            </p14:nvContentPartPr>
            <p14:xfrm>
              <a:off x="6509331" y="1819305"/>
              <a:ext cx="385200" cy="327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74E8FEF-113C-4AA9-B38A-AA2B061288F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91331" y="1783665"/>
                <a:ext cx="42084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855C32E-C6CB-4537-A27E-C84EFDCF4DF1}"/>
                  </a:ext>
                </a:extLst>
              </p14:cNvPr>
              <p14:cNvContentPartPr/>
              <p14:nvPr/>
            </p14:nvContentPartPr>
            <p14:xfrm>
              <a:off x="7046811" y="1768905"/>
              <a:ext cx="337320" cy="3646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855C32E-C6CB-4537-A27E-C84EFDCF4DF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29171" y="1733265"/>
                <a:ext cx="3729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410F449-E7D1-4670-9261-D1C985091C47}"/>
                  </a:ext>
                </a:extLst>
              </p14:cNvPr>
              <p14:cNvContentPartPr/>
              <p14:nvPr/>
            </p14:nvContentPartPr>
            <p14:xfrm>
              <a:off x="7015851" y="1680345"/>
              <a:ext cx="344880" cy="112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410F449-E7D1-4670-9261-D1C985091C4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998211" y="1644345"/>
                <a:ext cx="3805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05A71DF-F210-4D59-96B1-70403AEF88B7}"/>
                  </a:ext>
                </a:extLst>
              </p14:cNvPr>
              <p14:cNvContentPartPr/>
              <p14:nvPr/>
            </p14:nvContentPartPr>
            <p14:xfrm>
              <a:off x="7378371" y="1959345"/>
              <a:ext cx="433440" cy="335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05A71DF-F210-4D59-96B1-70403AEF88B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60371" y="1923705"/>
                <a:ext cx="4690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882597F-FD42-414A-B441-7401A0706E82}"/>
                  </a:ext>
                </a:extLst>
              </p14:cNvPr>
              <p14:cNvContentPartPr/>
              <p14:nvPr/>
            </p14:nvContentPartPr>
            <p14:xfrm>
              <a:off x="6563691" y="2470545"/>
              <a:ext cx="981720" cy="918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882597F-FD42-414A-B441-7401A0706E8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545691" y="2434545"/>
                <a:ext cx="10173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29984C5-21A6-466E-A949-5A460870C4FB}"/>
                  </a:ext>
                </a:extLst>
              </p14:cNvPr>
              <p14:cNvContentPartPr/>
              <p14:nvPr/>
            </p14:nvContentPartPr>
            <p14:xfrm>
              <a:off x="4643811" y="4448025"/>
              <a:ext cx="732960" cy="323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29984C5-21A6-466E-A949-5A460870C4F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26171" y="4412385"/>
                <a:ext cx="7686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680EE7D-7E35-440C-B703-688B192963BB}"/>
                  </a:ext>
                </a:extLst>
              </p14:cNvPr>
              <p14:cNvContentPartPr/>
              <p14:nvPr/>
            </p14:nvContentPartPr>
            <p14:xfrm>
              <a:off x="4870611" y="4857345"/>
              <a:ext cx="542520" cy="1404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680EE7D-7E35-440C-B703-688B192963B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52611" y="4821345"/>
                <a:ext cx="5781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3B7A986-B57D-4403-94A1-A5E7FD52932C}"/>
                  </a:ext>
                </a:extLst>
              </p14:cNvPr>
              <p14:cNvContentPartPr/>
              <p14:nvPr/>
            </p14:nvContentPartPr>
            <p14:xfrm>
              <a:off x="6047091" y="4166865"/>
              <a:ext cx="329040" cy="975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3B7A986-B57D-4403-94A1-A5E7FD52932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29451" y="4130865"/>
                <a:ext cx="36468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E8FFA70-5105-4F3A-864D-08101AAC5C26}"/>
                  </a:ext>
                </a:extLst>
              </p14:cNvPr>
              <p14:cNvContentPartPr/>
              <p14:nvPr/>
            </p14:nvContentPartPr>
            <p14:xfrm>
              <a:off x="6382251" y="3754305"/>
              <a:ext cx="485280" cy="4158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E8FFA70-5105-4F3A-864D-08101AAC5C2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64251" y="3718305"/>
                <a:ext cx="52092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828C158-17E4-4154-BA48-CBC362F64035}"/>
                  </a:ext>
                </a:extLst>
              </p14:cNvPr>
              <p14:cNvContentPartPr/>
              <p14:nvPr/>
            </p14:nvContentPartPr>
            <p14:xfrm>
              <a:off x="6951771" y="3557745"/>
              <a:ext cx="380160" cy="539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828C158-17E4-4154-BA48-CBC362F6403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34131" y="3522105"/>
                <a:ext cx="41580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38C4B81-A7C7-4D23-86B1-80A9AC64B666}"/>
                  </a:ext>
                </a:extLst>
              </p14:cNvPr>
              <p14:cNvContentPartPr/>
              <p14:nvPr/>
            </p14:nvContentPartPr>
            <p14:xfrm>
              <a:off x="6826131" y="3441465"/>
              <a:ext cx="337680" cy="1796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38C4B81-A7C7-4D23-86B1-80A9AC64B66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808131" y="3405825"/>
                <a:ext cx="3733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74DA15F-9520-4DA8-8313-BC73A6E9A8D2}"/>
                  </a:ext>
                </a:extLst>
              </p14:cNvPr>
              <p14:cNvContentPartPr/>
              <p14:nvPr/>
            </p14:nvContentPartPr>
            <p14:xfrm>
              <a:off x="7396371" y="3745665"/>
              <a:ext cx="214920" cy="280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74DA15F-9520-4DA8-8313-BC73A6E9A8D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78731" y="3709665"/>
                <a:ext cx="2505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45E138E-F9AD-4B00-9B6E-F525CC6CA4E2}"/>
                  </a:ext>
                </a:extLst>
              </p14:cNvPr>
              <p14:cNvContentPartPr/>
              <p14:nvPr/>
            </p14:nvContentPartPr>
            <p14:xfrm>
              <a:off x="5929371" y="4288905"/>
              <a:ext cx="1980360" cy="464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45E138E-F9AD-4B00-9B6E-F525CC6CA4E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911731" y="4252905"/>
                <a:ext cx="20160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85D8C4D-776A-45E1-A3A1-54338CA5AA63}"/>
                  </a:ext>
                </a:extLst>
              </p14:cNvPr>
              <p14:cNvContentPartPr/>
              <p14:nvPr/>
            </p14:nvContentPartPr>
            <p14:xfrm>
              <a:off x="6925491" y="4797945"/>
              <a:ext cx="108000" cy="2998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85D8C4D-776A-45E1-A3A1-54338CA5AA6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907851" y="4762305"/>
                <a:ext cx="1436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9BB3062-E8F0-40CA-A684-3BA157D24A23}"/>
                  </a:ext>
                </a:extLst>
              </p14:cNvPr>
              <p14:cNvContentPartPr/>
              <p14:nvPr/>
            </p14:nvContentPartPr>
            <p14:xfrm>
              <a:off x="7190811" y="4721265"/>
              <a:ext cx="263880" cy="2602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9BB3062-E8F0-40CA-A684-3BA157D24A2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72811" y="4685265"/>
                <a:ext cx="2995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7E34A03-FA14-46C5-9998-C695B74F402F}"/>
                  </a:ext>
                </a:extLst>
              </p14:cNvPr>
              <p14:cNvContentPartPr/>
              <p14:nvPr/>
            </p14:nvContentPartPr>
            <p14:xfrm>
              <a:off x="1021491" y="5092425"/>
              <a:ext cx="547200" cy="677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7E34A03-FA14-46C5-9998-C695B74F402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03491" y="5056425"/>
                <a:ext cx="58284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91BEA2C-3F11-430E-A70A-231559FC92CD}"/>
                  </a:ext>
                </a:extLst>
              </p14:cNvPr>
              <p14:cNvContentPartPr/>
              <p14:nvPr/>
            </p14:nvContentPartPr>
            <p14:xfrm>
              <a:off x="606411" y="4809465"/>
              <a:ext cx="600480" cy="369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91BEA2C-3F11-430E-A70A-231559FC92C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8411" y="4773465"/>
                <a:ext cx="6361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CCFDAA0-49CF-45B2-A0D4-F5CEB8FBB084}"/>
                  </a:ext>
                </a:extLst>
              </p14:cNvPr>
              <p14:cNvContentPartPr/>
              <p14:nvPr/>
            </p14:nvContentPartPr>
            <p14:xfrm>
              <a:off x="1665531" y="5350185"/>
              <a:ext cx="128520" cy="145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CCFDAA0-49CF-45B2-A0D4-F5CEB8FBB08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647891" y="5314545"/>
                <a:ext cx="16416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A735284-62B0-4247-A963-D306B1352774}"/>
                  </a:ext>
                </a:extLst>
              </p14:cNvPr>
              <p14:cNvContentPartPr/>
              <p14:nvPr/>
            </p14:nvContentPartPr>
            <p14:xfrm>
              <a:off x="1855611" y="5265225"/>
              <a:ext cx="398160" cy="140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A735284-62B0-4247-A963-D306B135277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837611" y="5229225"/>
                <a:ext cx="4338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EF0466B-FD40-481D-B674-37FE097FCDE4}"/>
                  </a:ext>
                </a:extLst>
              </p14:cNvPr>
              <p14:cNvContentPartPr/>
              <p14:nvPr/>
            </p14:nvContentPartPr>
            <p14:xfrm>
              <a:off x="2378691" y="4648905"/>
              <a:ext cx="499320" cy="560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EF0466B-FD40-481D-B674-37FE097FCDE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361051" y="4613265"/>
                <a:ext cx="53496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3A26249-305E-4771-9CC2-C9143ECB92ED}"/>
                  </a:ext>
                </a:extLst>
              </p14:cNvPr>
              <p14:cNvContentPartPr/>
              <p14:nvPr/>
            </p14:nvContentPartPr>
            <p14:xfrm>
              <a:off x="2299131" y="4522185"/>
              <a:ext cx="334440" cy="2671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3A26249-305E-4771-9CC2-C9143ECB92E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81491" y="4486545"/>
                <a:ext cx="37008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7154ACB-77FD-4CEC-97B5-93EE79054111}"/>
                  </a:ext>
                </a:extLst>
              </p14:cNvPr>
              <p14:cNvContentPartPr/>
              <p14:nvPr/>
            </p14:nvContentPartPr>
            <p14:xfrm>
              <a:off x="3204171" y="4906305"/>
              <a:ext cx="163440" cy="3607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7154ACB-77FD-4CEC-97B5-93EE7905411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86531" y="4870665"/>
                <a:ext cx="19908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BDC1E0F-D5D1-410B-B0D1-332208A12B7E}"/>
                  </a:ext>
                </a:extLst>
              </p14:cNvPr>
              <p14:cNvContentPartPr/>
              <p14:nvPr/>
            </p14:nvContentPartPr>
            <p14:xfrm>
              <a:off x="8037531" y="4050225"/>
              <a:ext cx="367560" cy="69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BDC1E0F-D5D1-410B-B0D1-332208A12B7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019531" y="4014585"/>
                <a:ext cx="4032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AF30471-E24B-44C2-B14F-6AC31577804C}"/>
                  </a:ext>
                </a:extLst>
              </p14:cNvPr>
              <p14:cNvContentPartPr/>
              <p14:nvPr/>
            </p14:nvContentPartPr>
            <p14:xfrm>
              <a:off x="8111691" y="4280985"/>
              <a:ext cx="470160" cy="1011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AF30471-E24B-44C2-B14F-6AC31577804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093691" y="4244985"/>
                <a:ext cx="5058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6CFEF19-C198-4587-9956-C60BEE0F223D}"/>
                  </a:ext>
                </a:extLst>
              </p14:cNvPr>
              <p14:cNvContentPartPr/>
              <p14:nvPr/>
            </p14:nvContentPartPr>
            <p14:xfrm>
              <a:off x="8455491" y="3883545"/>
              <a:ext cx="356040" cy="6166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6CFEF19-C198-4587-9956-C60BEE0F223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37491" y="3847905"/>
                <a:ext cx="39168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1F6C600-548D-4E37-9396-47499A1D87D6}"/>
                  </a:ext>
                </a:extLst>
              </p14:cNvPr>
              <p14:cNvContentPartPr/>
              <p14:nvPr/>
            </p14:nvContentPartPr>
            <p14:xfrm>
              <a:off x="7980291" y="3965265"/>
              <a:ext cx="273960" cy="5832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1F6C600-548D-4E37-9396-47499A1D87D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962291" y="3929265"/>
                <a:ext cx="30960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4F17C0E-3F03-4CB9-8180-812FF9B14C7C}"/>
                  </a:ext>
                </a:extLst>
              </p14:cNvPr>
              <p14:cNvContentPartPr/>
              <p14:nvPr/>
            </p14:nvContentPartPr>
            <p14:xfrm>
              <a:off x="8989731" y="3620745"/>
              <a:ext cx="142920" cy="337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4F17C0E-3F03-4CB9-8180-812FF9B14C7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971731" y="3585105"/>
                <a:ext cx="1785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DB2C7E3-783F-4921-A8BA-949C17430025}"/>
                  </a:ext>
                </a:extLst>
              </p14:cNvPr>
              <p14:cNvContentPartPr/>
              <p14:nvPr/>
            </p14:nvContentPartPr>
            <p14:xfrm>
              <a:off x="9197811" y="3630105"/>
              <a:ext cx="265320" cy="2926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DB2C7E3-783F-4921-A8BA-949C1743002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179811" y="3594465"/>
                <a:ext cx="3009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616A525-134E-496D-8F3F-30C1320B3C31}"/>
                  </a:ext>
                </a:extLst>
              </p14:cNvPr>
              <p14:cNvContentPartPr/>
              <p14:nvPr/>
            </p14:nvContentPartPr>
            <p14:xfrm>
              <a:off x="9550971" y="3385305"/>
              <a:ext cx="349200" cy="394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616A525-134E-496D-8F3F-30C1320B3C3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533331" y="3349665"/>
                <a:ext cx="38484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672117A-EC58-4735-8D81-8BB8B80D58F1}"/>
                  </a:ext>
                </a:extLst>
              </p14:cNvPr>
              <p14:cNvContentPartPr/>
              <p14:nvPr/>
            </p14:nvContentPartPr>
            <p14:xfrm>
              <a:off x="9351891" y="3188025"/>
              <a:ext cx="331560" cy="225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672117A-EC58-4735-8D81-8BB8B80D58F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334251" y="3152025"/>
                <a:ext cx="3672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9C4E999-CC4B-4B30-B481-384DD8DF505C}"/>
                  </a:ext>
                </a:extLst>
              </p14:cNvPr>
              <p14:cNvContentPartPr/>
              <p14:nvPr/>
            </p14:nvContentPartPr>
            <p14:xfrm>
              <a:off x="9949491" y="3467385"/>
              <a:ext cx="105480" cy="932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9C4E999-CC4B-4B30-B481-384DD8DF505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931491" y="3431385"/>
                <a:ext cx="1411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04F10EE-A50B-4352-8475-D0776A10722F}"/>
                  </a:ext>
                </a:extLst>
              </p14:cNvPr>
              <p14:cNvContentPartPr/>
              <p14:nvPr/>
            </p14:nvContentPartPr>
            <p14:xfrm>
              <a:off x="10057851" y="3207825"/>
              <a:ext cx="147600" cy="1242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04F10EE-A50B-4352-8475-D0776A10722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040211" y="3171825"/>
                <a:ext cx="1832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CA0C22A-680B-4A58-ACED-2F5BC00D685B}"/>
                  </a:ext>
                </a:extLst>
              </p14:cNvPr>
              <p14:cNvContentPartPr/>
              <p14:nvPr/>
            </p14:nvContentPartPr>
            <p14:xfrm>
              <a:off x="10220931" y="2874105"/>
              <a:ext cx="197640" cy="2181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CA0C22A-680B-4A58-ACED-2F5BC00D685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203291" y="2838105"/>
                <a:ext cx="2332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BA43709-AF71-4D2E-A137-9B0EC23391C5}"/>
                  </a:ext>
                </a:extLst>
              </p14:cNvPr>
              <p14:cNvContentPartPr/>
              <p14:nvPr/>
            </p14:nvContentPartPr>
            <p14:xfrm>
              <a:off x="10482651" y="2714265"/>
              <a:ext cx="249840" cy="2134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BA43709-AF71-4D2E-A137-9B0EC23391C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464651" y="2678265"/>
                <a:ext cx="2854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FAC1ECE-EC5F-4233-B5C6-1D33B399D934}"/>
                  </a:ext>
                </a:extLst>
              </p14:cNvPr>
              <p14:cNvContentPartPr/>
              <p14:nvPr/>
            </p14:nvContentPartPr>
            <p14:xfrm>
              <a:off x="10818531" y="2452905"/>
              <a:ext cx="227520" cy="3016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FAC1ECE-EC5F-4233-B5C6-1D33B399D93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800891" y="2417265"/>
                <a:ext cx="2631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BA458B4-28BA-4DE1-AD0D-8554E005C8B9}"/>
                  </a:ext>
                </a:extLst>
              </p14:cNvPr>
              <p14:cNvContentPartPr/>
              <p14:nvPr/>
            </p14:nvContentPartPr>
            <p14:xfrm>
              <a:off x="10646451" y="2267865"/>
              <a:ext cx="228600" cy="2311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BA458B4-28BA-4DE1-AD0D-8554E005C8B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628451" y="2232225"/>
                <a:ext cx="2642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6E946B6-0CAA-4E0D-9B51-EADD9AD47907}"/>
                  </a:ext>
                </a:extLst>
              </p14:cNvPr>
              <p14:cNvContentPartPr/>
              <p14:nvPr/>
            </p14:nvContentPartPr>
            <p14:xfrm>
              <a:off x="11071971" y="2823705"/>
              <a:ext cx="217800" cy="2538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6E946B6-0CAA-4E0D-9B51-EADD9AD4790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054331" y="2788065"/>
                <a:ext cx="2534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9159CA1-6296-445F-96F9-D77FC4003B7E}"/>
                  </a:ext>
                </a:extLst>
              </p14:cNvPr>
              <p14:cNvContentPartPr/>
              <p14:nvPr/>
            </p14:nvContentPartPr>
            <p14:xfrm>
              <a:off x="11162331" y="2295585"/>
              <a:ext cx="107280" cy="1310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9159CA1-6296-445F-96F9-D77FC4003B7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144691" y="2259585"/>
                <a:ext cx="1429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7FC2F8B-9606-4EE4-9F8C-B9F826849E6E}"/>
                  </a:ext>
                </a:extLst>
              </p14:cNvPr>
              <p14:cNvContentPartPr/>
              <p14:nvPr/>
            </p14:nvContentPartPr>
            <p14:xfrm>
              <a:off x="11189691" y="2502585"/>
              <a:ext cx="140760" cy="867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7FC2F8B-9606-4EE4-9F8C-B9F826849E6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172051" y="2466585"/>
                <a:ext cx="1764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762922A-949E-4821-AE25-52BF02DF070E}"/>
                  </a:ext>
                </a:extLst>
              </p14:cNvPr>
              <p14:cNvContentPartPr/>
              <p14:nvPr/>
            </p14:nvContentPartPr>
            <p14:xfrm>
              <a:off x="11443491" y="2211345"/>
              <a:ext cx="166320" cy="1515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762922A-949E-4821-AE25-52BF02DF070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425491" y="2175705"/>
                <a:ext cx="20196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F0D807F-F894-490A-894B-57519E6F9A09}"/>
                  </a:ext>
                </a:extLst>
              </p14:cNvPr>
              <p14:cNvContentPartPr/>
              <p14:nvPr/>
            </p14:nvContentPartPr>
            <p14:xfrm>
              <a:off x="11542851" y="1911105"/>
              <a:ext cx="307080" cy="3391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F0D807F-F894-490A-894B-57519E6F9A0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525211" y="1875105"/>
                <a:ext cx="3427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027D5D2-054C-4D74-B31F-6309FAA2D727}"/>
                  </a:ext>
                </a:extLst>
              </p14:cNvPr>
              <p14:cNvContentPartPr/>
              <p14:nvPr/>
            </p14:nvContentPartPr>
            <p14:xfrm>
              <a:off x="11867931" y="1713465"/>
              <a:ext cx="184680" cy="2556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027D5D2-054C-4D74-B31F-6309FAA2D72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849931" y="1677825"/>
                <a:ext cx="2203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B21D6DD-43DB-435A-8ED6-775D76A77E6D}"/>
                  </a:ext>
                </a:extLst>
              </p14:cNvPr>
              <p14:cNvContentPartPr/>
              <p14:nvPr/>
            </p14:nvContentPartPr>
            <p14:xfrm>
              <a:off x="11696571" y="1586025"/>
              <a:ext cx="240840" cy="1072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B21D6DD-43DB-435A-8ED6-775D76A77E6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678931" y="1550025"/>
                <a:ext cx="2764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FF9AF47-E196-421E-9601-012D8D7C3D43}"/>
                  </a:ext>
                </a:extLst>
              </p14:cNvPr>
              <p14:cNvContentPartPr/>
              <p14:nvPr/>
            </p14:nvContentPartPr>
            <p14:xfrm>
              <a:off x="11923011" y="1970865"/>
              <a:ext cx="274320" cy="376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FF9AF47-E196-421E-9601-012D8D7C3D4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905371" y="1935225"/>
                <a:ext cx="3099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07D32B1-6202-4C6A-B15F-8816CB7E8B95}"/>
                  </a:ext>
                </a:extLst>
              </p14:cNvPr>
              <p14:cNvContentPartPr/>
              <p14:nvPr/>
            </p14:nvContentPartPr>
            <p14:xfrm>
              <a:off x="4282011" y="6056505"/>
              <a:ext cx="37440" cy="4284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07D32B1-6202-4C6A-B15F-8816CB7E8B95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64011" y="6020865"/>
                <a:ext cx="730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89161B9-E032-4AED-BADD-C48111B8BDE2}"/>
                  </a:ext>
                </a:extLst>
              </p14:cNvPr>
              <p14:cNvContentPartPr/>
              <p14:nvPr/>
            </p14:nvContentPartPr>
            <p14:xfrm>
              <a:off x="4616091" y="6074505"/>
              <a:ext cx="120960" cy="2919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89161B9-E032-4AED-BADD-C48111B8BDE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598451" y="6038865"/>
                <a:ext cx="1566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18B3559-17E5-48F0-8ABE-B4C03E3994A4}"/>
                  </a:ext>
                </a:extLst>
              </p14:cNvPr>
              <p14:cNvContentPartPr/>
              <p14:nvPr/>
            </p14:nvContentPartPr>
            <p14:xfrm>
              <a:off x="5163291" y="5938785"/>
              <a:ext cx="325800" cy="567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18B3559-17E5-48F0-8ABE-B4C03E3994A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5145291" y="5903145"/>
                <a:ext cx="36144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05568D5-2C4B-4DA5-9364-E8EEE1E8ADB6}"/>
                  </a:ext>
                </a:extLst>
              </p14:cNvPr>
              <p14:cNvContentPartPr/>
              <p14:nvPr/>
            </p14:nvContentPartPr>
            <p14:xfrm>
              <a:off x="5069691" y="5759505"/>
              <a:ext cx="218880" cy="2340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05568D5-2C4B-4DA5-9364-E8EEE1E8ADB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5051691" y="5723505"/>
                <a:ext cx="2545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2283931-5185-4568-9ACC-097B5170D7EF}"/>
                  </a:ext>
                </a:extLst>
              </p14:cNvPr>
              <p14:cNvContentPartPr/>
              <p14:nvPr/>
            </p14:nvContentPartPr>
            <p14:xfrm>
              <a:off x="5576571" y="6128865"/>
              <a:ext cx="86760" cy="2080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2283931-5185-4568-9ACC-097B5170D7E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5558931" y="6092865"/>
                <a:ext cx="12240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C3B0E4B-022D-4854-8BED-7AD8B461FDD6}"/>
                  </a:ext>
                </a:extLst>
              </p14:cNvPr>
              <p14:cNvContentPartPr/>
              <p14:nvPr/>
            </p14:nvContentPartPr>
            <p14:xfrm>
              <a:off x="5947731" y="5823585"/>
              <a:ext cx="510120" cy="1875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C3B0E4B-022D-4854-8BED-7AD8B461FDD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929731" y="5787945"/>
                <a:ext cx="5457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4748B65-1832-4500-ABD7-B90D9507768F}"/>
                  </a:ext>
                </a:extLst>
              </p14:cNvPr>
              <p14:cNvContentPartPr/>
              <p14:nvPr/>
            </p14:nvContentPartPr>
            <p14:xfrm>
              <a:off x="6156171" y="5931225"/>
              <a:ext cx="541080" cy="1796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4748B65-1832-4500-ABD7-B90D9507768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138171" y="5895585"/>
                <a:ext cx="5767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08AAE21-42E6-4A22-B545-F7628FE24602}"/>
                  </a:ext>
                </a:extLst>
              </p14:cNvPr>
              <p14:cNvContentPartPr/>
              <p14:nvPr/>
            </p14:nvContentPartPr>
            <p14:xfrm>
              <a:off x="7297011" y="5594625"/>
              <a:ext cx="237960" cy="997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08AAE21-42E6-4A22-B545-F7628FE2460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279011" y="5558985"/>
                <a:ext cx="273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5670CF6-CEAC-4D7E-B03E-6004F1A0E202}"/>
                  </a:ext>
                </a:extLst>
              </p14:cNvPr>
              <p14:cNvContentPartPr/>
              <p14:nvPr/>
            </p14:nvContentPartPr>
            <p14:xfrm>
              <a:off x="7676811" y="5322825"/>
              <a:ext cx="390960" cy="3567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5670CF6-CEAC-4D7E-B03E-6004F1A0E20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659171" y="5287185"/>
                <a:ext cx="4266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F3A17BF-4965-460F-A71A-CE917E120602}"/>
                  </a:ext>
                </a:extLst>
              </p14:cNvPr>
              <p14:cNvContentPartPr/>
              <p14:nvPr/>
            </p14:nvContentPartPr>
            <p14:xfrm>
              <a:off x="8238051" y="5201505"/>
              <a:ext cx="270000" cy="441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F3A17BF-4965-460F-A71A-CE917E12060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220051" y="5165505"/>
                <a:ext cx="3056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3DA073A-A156-4270-8DB8-96E1D5D381DE}"/>
                  </a:ext>
                </a:extLst>
              </p14:cNvPr>
              <p14:cNvContentPartPr/>
              <p14:nvPr/>
            </p14:nvContentPartPr>
            <p14:xfrm>
              <a:off x="8102331" y="5058945"/>
              <a:ext cx="231120" cy="165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3DA073A-A156-4270-8DB8-96E1D5D381D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084691" y="5022945"/>
                <a:ext cx="2667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EF30066-135E-4488-ACAD-C0017E5BDDCD}"/>
                  </a:ext>
                </a:extLst>
              </p14:cNvPr>
              <p14:cNvContentPartPr/>
              <p14:nvPr/>
            </p14:nvContentPartPr>
            <p14:xfrm>
              <a:off x="8509851" y="5566905"/>
              <a:ext cx="271080" cy="4168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EF30066-135E-4488-ACAD-C0017E5BDDC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492211" y="5530905"/>
                <a:ext cx="3067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8FB5593-07F1-416D-8A0D-987B851CBB90}"/>
                  </a:ext>
                </a:extLst>
              </p14:cNvPr>
              <p14:cNvContentPartPr/>
              <p14:nvPr/>
            </p14:nvContentPartPr>
            <p14:xfrm>
              <a:off x="8627571" y="5135985"/>
              <a:ext cx="331200" cy="1965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8FB5593-07F1-416D-8A0D-987B851CBB9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609931" y="5100345"/>
                <a:ext cx="3668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1B54A2B-B7B0-49F9-84D5-F73CE9735241}"/>
                  </a:ext>
                </a:extLst>
              </p14:cNvPr>
              <p14:cNvContentPartPr/>
              <p14:nvPr/>
            </p14:nvContentPartPr>
            <p14:xfrm>
              <a:off x="8736291" y="5141745"/>
              <a:ext cx="155880" cy="216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1B54A2B-B7B0-49F9-84D5-F73CE9735241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718651" y="5106105"/>
                <a:ext cx="1915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E3AAD7C-B7FF-4535-9BD6-5D009292E4E8}"/>
                  </a:ext>
                </a:extLst>
              </p14:cNvPr>
              <p14:cNvContentPartPr/>
              <p14:nvPr/>
            </p14:nvContentPartPr>
            <p14:xfrm>
              <a:off x="9025731" y="4861305"/>
              <a:ext cx="103320" cy="2239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E3AAD7C-B7FF-4535-9BD6-5D009292E4E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008091" y="4825305"/>
                <a:ext cx="1389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3D07AD1-5C29-40EE-A915-1C14A55ADC32}"/>
                  </a:ext>
                </a:extLst>
              </p14:cNvPr>
              <p14:cNvContentPartPr/>
              <p14:nvPr/>
            </p14:nvContentPartPr>
            <p14:xfrm>
              <a:off x="9225891" y="4765185"/>
              <a:ext cx="182880" cy="2412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3D07AD1-5C29-40EE-A915-1C14A55ADC32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207891" y="4729545"/>
                <a:ext cx="2185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20FB57E-F475-4E26-A630-98EF27049842}"/>
                  </a:ext>
                </a:extLst>
              </p14:cNvPr>
              <p14:cNvContentPartPr/>
              <p14:nvPr/>
            </p14:nvContentPartPr>
            <p14:xfrm>
              <a:off x="9587331" y="4620105"/>
              <a:ext cx="230760" cy="3297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20FB57E-F475-4E26-A630-98EF27049842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569331" y="4584465"/>
                <a:ext cx="2664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62247F1-EF6F-46CA-A54E-8685C8655C1A}"/>
                  </a:ext>
                </a:extLst>
              </p14:cNvPr>
              <p14:cNvContentPartPr/>
              <p14:nvPr/>
            </p14:nvContentPartPr>
            <p14:xfrm>
              <a:off x="9405891" y="4467825"/>
              <a:ext cx="242280" cy="1674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62247F1-EF6F-46CA-A54E-8685C8655C1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388251" y="4432185"/>
                <a:ext cx="2779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9704B57-5015-4DDE-BAF2-86F2321C340E}"/>
                  </a:ext>
                </a:extLst>
              </p14:cNvPr>
              <p14:cNvContentPartPr/>
              <p14:nvPr/>
            </p14:nvContentPartPr>
            <p14:xfrm>
              <a:off x="9786411" y="4687425"/>
              <a:ext cx="272160" cy="263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9704B57-5015-4DDE-BAF2-86F2321C340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768771" y="4651425"/>
                <a:ext cx="30780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4E992A2-0F93-48F5-8C05-1F611DE90820}"/>
                  </a:ext>
                </a:extLst>
              </p14:cNvPr>
              <p14:cNvContentPartPr/>
              <p14:nvPr/>
            </p14:nvContentPartPr>
            <p14:xfrm>
              <a:off x="9976491" y="4431465"/>
              <a:ext cx="302760" cy="1044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4E992A2-0F93-48F5-8C05-1F611DE9082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958491" y="4395825"/>
                <a:ext cx="3384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7CB91B3-873A-4064-815C-F19918AD36F7}"/>
                  </a:ext>
                </a:extLst>
              </p14:cNvPr>
              <p14:cNvContentPartPr/>
              <p14:nvPr/>
            </p14:nvContentPartPr>
            <p14:xfrm>
              <a:off x="10030851" y="4567545"/>
              <a:ext cx="390240" cy="1584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7CB91B3-873A-4064-815C-F19918AD36F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013211" y="4531545"/>
                <a:ext cx="4258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FE36AC9-7A62-42E9-9CAF-33C481EAEAAF}"/>
                  </a:ext>
                </a:extLst>
              </p14:cNvPr>
              <p14:cNvContentPartPr/>
              <p14:nvPr/>
            </p14:nvContentPartPr>
            <p14:xfrm>
              <a:off x="10229931" y="4299345"/>
              <a:ext cx="279000" cy="4280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FE36AC9-7A62-42E9-9CAF-33C481EAEAA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212291" y="4263345"/>
                <a:ext cx="3146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C2530F4-741F-4915-91D7-06CF2193E072}"/>
                  </a:ext>
                </a:extLst>
              </p14:cNvPr>
              <p14:cNvContentPartPr/>
              <p14:nvPr/>
            </p14:nvContentPartPr>
            <p14:xfrm>
              <a:off x="9976491" y="4327065"/>
              <a:ext cx="299160" cy="4791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C2530F4-741F-4915-91D7-06CF2193E07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958491" y="4291425"/>
                <a:ext cx="3348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CCF4C29-8102-4100-BD72-A2FA0FE85B6A}"/>
                  </a:ext>
                </a:extLst>
              </p14:cNvPr>
              <p14:cNvContentPartPr/>
              <p14:nvPr/>
            </p14:nvContentPartPr>
            <p14:xfrm>
              <a:off x="10510731" y="4073625"/>
              <a:ext cx="165600" cy="2588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CCF4C29-8102-4100-BD72-A2FA0FE85B6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492731" y="4037625"/>
                <a:ext cx="2012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1B2E1B2-8AD2-4FB3-B02F-72D4AEF21104}"/>
                  </a:ext>
                </a:extLst>
              </p14:cNvPr>
              <p14:cNvContentPartPr/>
              <p14:nvPr/>
            </p14:nvContentPartPr>
            <p14:xfrm>
              <a:off x="10646811" y="3971385"/>
              <a:ext cx="156240" cy="2041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1B2E1B2-8AD2-4FB3-B02F-72D4AEF2110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629171" y="3935385"/>
                <a:ext cx="1918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C1FC2C0-84C1-464F-847D-3B03A0A2D8C8}"/>
                  </a:ext>
                </a:extLst>
              </p14:cNvPr>
              <p14:cNvContentPartPr/>
              <p14:nvPr/>
            </p14:nvContentPartPr>
            <p14:xfrm>
              <a:off x="11008971" y="3682665"/>
              <a:ext cx="267120" cy="2959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C1FC2C0-84C1-464F-847D-3B03A0A2D8C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991331" y="3646665"/>
                <a:ext cx="3027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E2CF6BF-FD97-4064-8DAA-CA2E7F224E60}"/>
                  </a:ext>
                </a:extLst>
              </p14:cNvPr>
              <p14:cNvContentPartPr/>
              <p14:nvPr/>
            </p14:nvContentPartPr>
            <p14:xfrm>
              <a:off x="10872891" y="3565665"/>
              <a:ext cx="168480" cy="1371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E2CF6BF-FD97-4064-8DAA-CA2E7F224E60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855251" y="3530025"/>
                <a:ext cx="20412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9031272-3205-46DA-B123-8C8C07C19098}"/>
                  </a:ext>
                </a:extLst>
              </p14:cNvPr>
              <p14:cNvContentPartPr/>
              <p14:nvPr/>
            </p14:nvContentPartPr>
            <p14:xfrm>
              <a:off x="11352771" y="3928905"/>
              <a:ext cx="88560" cy="1375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9031272-3205-46DA-B123-8C8C07C19098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334771" y="3892905"/>
                <a:ext cx="1242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4739D74-C10F-43E8-B2D9-5C919DF66951}"/>
                  </a:ext>
                </a:extLst>
              </p14:cNvPr>
              <p14:cNvContentPartPr/>
              <p14:nvPr/>
            </p14:nvContentPartPr>
            <p14:xfrm>
              <a:off x="11289411" y="3456945"/>
              <a:ext cx="117720" cy="1191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4739D74-C10F-43E8-B2D9-5C919DF6695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1271411" y="3421305"/>
                <a:ext cx="1533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F4F3C04-765F-4D2A-908D-D56588157EFE}"/>
                  </a:ext>
                </a:extLst>
              </p14:cNvPr>
              <p14:cNvContentPartPr/>
              <p14:nvPr/>
            </p14:nvContentPartPr>
            <p14:xfrm>
              <a:off x="11352771" y="3589065"/>
              <a:ext cx="150840" cy="1497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F4F3C04-765F-4D2A-908D-D56588157EFE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1334771" y="3553425"/>
                <a:ext cx="1864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3D5AF59-AC7F-47F2-BD96-7732F283F5B2}"/>
                  </a:ext>
                </a:extLst>
              </p14:cNvPr>
              <p14:cNvContentPartPr/>
              <p14:nvPr/>
            </p14:nvContentPartPr>
            <p14:xfrm>
              <a:off x="11474451" y="3102345"/>
              <a:ext cx="285120" cy="3628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3D5AF59-AC7F-47F2-BD96-7732F283F5B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456451" y="3066345"/>
                <a:ext cx="3207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46B19C7-9F20-46ED-A394-5960B251BF0D}"/>
                  </a:ext>
                </a:extLst>
              </p14:cNvPr>
              <p14:cNvContentPartPr/>
              <p14:nvPr/>
            </p14:nvContentPartPr>
            <p14:xfrm>
              <a:off x="11876931" y="3036465"/>
              <a:ext cx="175320" cy="3232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46B19C7-9F20-46ED-A394-5960B251BF0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859291" y="3000825"/>
                <a:ext cx="2109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9365155-1563-4E15-B46E-66850C97E110}"/>
                  </a:ext>
                </a:extLst>
              </p14:cNvPr>
              <p14:cNvContentPartPr/>
              <p14:nvPr/>
            </p14:nvContentPartPr>
            <p14:xfrm>
              <a:off x="11778291" y="2866905"/>
              <a:ext cx="133200" cy="1663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9365155-1563-4E15-B46E-66850C97E11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1760651" y="2830905"/>
                <a:ext cx="1688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00C0DE2-88C5-47F0-B225-24FB8B8EADD4}"/>
                  </a:ext>
                </a:extLst>
              </p14:cNvPr>
              <p14:cNvContentPartPr/>
              <p14:nvPr/>
            </p14:nvContentPartPr>
            <p14:xfrm>
              <a:off x="12024171" y="3387465"/>
              <a:ext cx="179640" cy="3441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00C0DE2-88C5-47F0-B225-24FB8B8EADD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2006531" y="3351825"/>
                <a:ext cx="2152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C082AA8-547D-4AB3-A6FA-6FA7EC9EE1F5}"/>
                  </a:ext>
                </a:extLst>
              </p14:cNvPr>
              <p14:cNvContentPartPr/>
              <p14:nvPr/>
            </p14:nvContentPartPr>
            <p14:xfrm>
              <a:off x="7341291" y="6335145"/>
              <a:ext cx="229680" cy="2667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C082AA8-547D-4AB3-A6FA-6FA7EC9EE1F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323651" y="6299505"/>
                <a:ext cx="2653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0B61269-0B75-42CF-B801-8993D7040A52}"/>
                  </a:ext>
                </a:extLst>
              </p14:cNvPr>
              <p14:cNvContentPartPr/>
              <p14:nvPr/>
            </p14:nvContentPartPr>
            <p14:xfrm>
              <a:off x="7260651" y="6262065"/>
              <a:ext cx="109440" cy="1386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0B61269-0B75-42CF-B801-8993D7040A5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242651" y="6226425"/>
                <a:ext cx="1450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CB88B77-751F-4EB6-9A4C-BAC963C4117D}"/>
                  </a:ext>
                </a:extLst>
              </p14:cNvPr>
              <p14:cNvContentPartPr/>
              <p14:nvPr/>
            </p14:nvContentPartPr>
            <p14:xfrm>
              <a:off x="7695171" y="6494625"/>
              <a:ext cx="125280" cy="1454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CB88B77-751F-4EB6-9A4C-BAC963C4117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7677171" y="6458625"/>
                <a:ext cx="1609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5C0C8D3-F43D-4954-ACE5-0D04D920229C}"/>
                  </a:ext>
                </a:extLst>
              </p14:cNvPr>
              <p14:cNvContentPartPr/>
              <p14:nvPr/>
            </p14:nvContentPartPr>
            <p14:xfrm>
              <a:off x="8120331" y="6264945"/>
              <a:ext cx="300600" cy="1900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5C0C8D3-F43D-4954-ACE5-0D04D920229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8102691" y="6229305"/>
                <a:ext cx="3362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D12AA27-95EF-4FCD-A72D-A2A3B635CE6C}"/>
                  </a:ext>
                </a:extLst>
              </p14:cNvPr>
              <p14:cNvContentPartPr/>
              <p14:nvPr/>
            </p14:nvContentPartPr>
            <p14:xfrm>
              <a:off x="8292771" y="6395625"/>
              <a:ext cx="243000" cy="1501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D12AA27-95EF-4FCD-A72D-A2A3B635CE6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8274771" y="6359625"/>
                <a:ext cx="278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4FCB1BB-1F99-4D7D-AFE4-F7CD8CC49FBA}"/>
                  </a:ext>
                </a:extLst>
              </p14:cNvPr>
              <p14:cNvContentPartPr/>
              <p14:nvPr/>
            </p14:nvContentPartPr>
            <p14:xfrm>
              <a:off x="8885331" y="5709465"/>
              <a:ext cx="663480" cy="4982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4FCB1BB-1F99-4D7D-AFE4-F7CD8CC49FB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867691" y="5673465"/>
                <a:ext cx="69912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819B47C-0F5A-4416-A4C1-A3E5C94C81EE}"/>
                  </a:ext>
                </a:extLst>
              </p14:cNvPr>
              <p14:cNvContentPartPr/>
              <p14:nvPr/>
            </p14:nvContentPartPr>
            <p14:xfrm>
              <a:off x="9198171" y="6169185"/>
              <a:ext cx="492840" cy="2048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819B47C-0F5A-4416-A4C1-A3E5C94C81EE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80171" y="6133185"/>
                <a:ext cx="5284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3E65C93-8486-493E-AE96-69314141754F}"/>
                  </a:ext>
                </a:extLst>
              </p14:cNvPr>
              <p14:cNvContentPartPr/>
              <p14:nvPr/>
            </p14:nvContentPartPr>
            <p14:xfrm>
              <a:off x="9469611" y="6473025"/>
              <a:ext cx="145440" cy="2019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3E65C93-8486-493E-AE96-69314141754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451971" y="6437025"/>
                <a:ext cx="1810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F3875D2-E909-4C2A-AD70-FA32001D0176}"/>
                  </a:ext>
                </a:extLst>
              </p14:cNvPr>
              <p14:cNvContentPartPr/>
              <p14:nvPr/>
            </p14:nvContentPartPr>
            <p14:xfrm>
              <a:off x="9618651" y="6308145"/>
              <a:ext cx="232920" cy="2106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F3875D2-E909-4C2A-AD70-FA32001D017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9600651" y="6272145"/>
                <a:ext cx="2685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D5BD393-70B6-4533-8AF3-B1285DCA4ECB}"/>
                  </a:ext>
                </a:extLst>
              </p14:cNvPr>
              <p14:cNvContentPartPr/>
              <p14:nvPr/>
            </p14:nvContentPartPr>
            <p14:xfrm>
              <a:off x="9709731" y="5664825"/>
              <a:ext cx="307080" cy="4161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D5BD393-70B6-4533-8AF3-B1285DCA4EC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691731" y="5629185"/>
                <a:ext cx="34272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D1D77A8-8706-4E9B-A66B-0A12F86245C4}"/>
                  </a:ext>
                </a:extLst>
              </p14:cNvPr>
              <p14:cNvContentPartPr/>
              <p14:nvPr/>
            </p14:nvContentPartPr>
            <p14:xfrm>
              <a:off x="9605691" y="5531985"/>
              <a:ext cx="154440" cy="1987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D1D77A8-8706-4E9B-A66B-0A12F86245C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587691" y="5495985"/>
                <a:ext cx="1900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B4EB75E-5BB0-4475-AC57-6EBF7059D43F}"/>
                  </a:ext>
                </a:extLst>
              </p14:cNvPr>
              <p14:cNvContentPartPr/>
              <p14:nvPr/>
            </p14:nvContentPartPr>
            <p14:xfrm>
              <a:off x="10040211" y="6018705"/>
              <a:ext cx="284040" cy="4140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B4EB75E-5BB0-4475-AC57-6EBF7059D43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0022211" y="5983065"/>
                <a:ext cx="31968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C6CB60E-65BC-4EA4-8CC0-D9928535CA2E}"/>
                  </a:ext>
                </a:extLst>
              </p14:cNvPr>
              <p14:cNvContentPartPr/>
              <p14:nvPr/>
            </p14:nvContentPartPr>
            <p14:xfrm>
              <a:off x="7559811" y="1727505"/>
              <a:ext cx="2716200" cy="42116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C6CB60E-65BC-4EA4-8CC0-D9928535CA2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542171" y="1691865"/>
                <a:ext cx="2751840" cy="42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866E458-40E0-46DD-A01F-B0DFE3D8DE42}"/>
                  </a:ext>
                </a:extLst>
              </p14:cNvPr>
              <p14:cNvContentPartPr/>
              <p14:nvPr/>
            </p14:nvContentPartPr>
            <p14:xfrm>
              <a:off x="9270531" y="1141785"/>
              <a:ext cx="237600" cy="3906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866E458-40E0-46DD-A01F-B0DFE3D8DE4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252891" y="1106145"/>
                <a:ext cx="2732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D0252F2-AE1E-461B-B23F-CE361BBC7596}"/>
                  </a:ext>
                </a:extLst>
              </p14:cNvPr>
              <p14:cNvContentPartPr/>
              <p14:nvPr/>
            </p14:nvContentPartPr>
            <p14:xfrm>
              <a:off x="9098451" y="958905"/>
              <a:ext cx="299520" cy="2268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D0252F2-AE1E-461B-B23F-CE361BBC7596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080451" y="923265"/>
                <a:ext cx="3351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1692C7E-9E0B-4583-918A-C77B1215B4D3}"/>
                  </a:ext>
                </a:extLst>
              </p14:cNvPr>
              <p14:cNvContentPartPr/>
              <p14:nvPr/>
            </p14:nvContentPartPr>
            <p14:xfrm>
              <a:off x="9614331" y="1330425"/>
              <a:ext cx="89640" cy="1270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1692C7E-9E0B-4583-918A-C77B1215B4D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596691" y="1294425"/>
                <a:ext cx="1252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E9744ED-7BD3-4D76-BEBC-1D4E2FDEA16E}"/>
                  </a:ext>
                </a:extLst>
              </p14:cNvPr>
              <p14:cNvContentPartPr/>
              <p14:nvPr/>
            </p14:nvContentPartPr>
            <p14:xfrm>
              <a:off x="9714051" y="846945"/>
              <a:ext cx="187200" cy="1760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E9744ED-7BD3-4D76-BEBC-1D4E2FDEA16E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9696051" y="811305"/>
                <a:ext cx="2228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79DB7AC-3FA4-4608-8D3D-978742A94FA1}"/>
                  </a:ext>
                </a:extLst>
              </p14:cNvPr>
              <p14:cNvContentPartPr/>
              <p14:nvPr/>
            </p14:nvContentPartPr>
            <p14:xfrm>
              <a:off x="9750411" y="1067265"/>
              <a:ext cx="196200" cy="1551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79DB7AC-3FA4-4608-8D3D-978742A94FA1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732411" y="1031265"/>
                <a:ext cx="231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80B34A2-35F8-4D8F-A861-996C092AC26F}"/>
                  </a:ext>
                </a:extLst>
              </p14:cNvPr>
              <p14:cNvContentPartPr/>
              <p14:nvPr/>
            </p14:nvContentPartPr>
            <p14:xfrm>
              <a:off x="10067211" y="488745"/>
              <a:ext cx="304200" cy="2264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80B34A2-35F8-4D8F-A861-996C092AC26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049211" y="452745"/>
                <a:ext cx="3398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4FA4DCD-DE51-4675-B7FC-4EEE9B3847FC}"/>
                  </a:ext>
                </a:extLst>
              </p14:cNvPr>
              <p14:cNvContentPartPr/>
              <p14:nvPr/>
            </p14:nvContentPartPr>
            <p14:xfrm>
              <a:off x="10257291" y="688545"/>
              <a:ext cx="361800" cy="1897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4FA4DCD-DE51-4675-B7FC-4EEE9B3847FC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239651" y="652545"/>
                <a:ext cx="3974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B7A0209-252E-4C5E-AB59-C38F49467DF8}"/>
                  </a:ext>
                </a:extLst>
              </p14:cNvPr>
              <p14:cNvContentPartPr/>
              <p14:nvPr/>
            </p14:nvContentPartPr>
            <p14:xfrm>
              <a:off x="10374291" y="841905"/>
              <a:ext cx="265680" cy="3355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B7A0209-252E-4C5E-AB59-C38F49467DF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356651" y="805905"/>
                <a:ext cx="3013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6E20609-CC94-4F65-A786-F337415B4E33}"/>
                  </a:ext>
                </a:extLst>
              </p14:cNvPr>
              <p14:cNvContentPartPr/>
              <p14:nvPr/>
            </p14:nvContentPartPr>
            <p14:xfrm>
              <a:off x="10773531" y="352665"/>
              <a:ext cx="235080" cy="2602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6E20609-CC94-4F65-A786-F337415B4E33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755531" y="317025"/>
                <a:ext cx="2707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233BFE2-4C98-434C-864C-72F2ABE36B2E}"/>
                  </a:ext>
                </a:extLst>
              </p14:cNvPr>
              <p14:cNvContentPartPr/>
              <p14:nvPr/>
            </p14:nvContentPartPr>
            <p14:xfrm>
              <a:off x="10538091" y="164025"/>
              <a:ext cx="316080" cy="2703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233BFE2-4C98-434C-864C-72F2ABE36B2E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520091" y="128385"/>
                <a:ext cx="35172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E0BC928-06C2-4C32-881E-8D1FFE4C6256}"/>
                  </a:ext>
                </a:extLst>
              </p14:cNvPr>
              <p14:cNvContentPartPr/>
              <p14:nvPr/>
            </p14:nvContentPartPr>
            <p14:xfrm>
              <a:off x="11053971" y="318825"/>
              <a:ext cx="491760" cy="4410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E0BC928-06C2-4C32-881E-8D1FFE4C625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1036331" y="283185"/>
                <a:ext cx="5274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E1B5CE3-AA6F-4C5D-AD5D-54C5145CF1E9}"/>
                  </a:ext>
                </a:extLst>
              </p14:cNvPr>
              <p14:cNvContentPartPr/>
              <p14:nvPr/>
            </p14:nvContentPartPr>
            <p14:xfrm>
              <a:off x="9116091" y="2200185"/>
              <a:ext cx="456120" cy="5079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E1B5CE3-AA6F-4C5D-AD5D-54C5145CF1E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9098091" y="2164185"/>
                <a:ext cx="49176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E7E56F7-B26A-4F83-9752-D8AA9AA55AA9}"/>
                  </a:ext>
                </a:extLst>
              </p14:cNvPr>
              <p14:cNvContentPartPr/>
              <p14:nvPr/>
            </p14:nvContentPartPr>
            <p14:xfrm>
              <a:off x="8908011" y="2025945"/>
              <a:ext cx="307080" cy="2829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E7E56F7-B26A-4F83-9752-D8AA9AA55AA9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890011" y="1989945"/>
                <a:ext cx="3427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0AA7779-2AFC-41A9-A0CC-C948B63C9A89}"/>
                  </a:ext>
                </a:extLst>
              </p14:cNvPr>
              <p14:cNvContentPartPr/>
              <p14:nvPr/>
            </p14:nvContentPartPr>
            <p14:xfrm>
              <a:off x="9677691" y="2225745"/>
              <a:ext cx="254880" cy="4262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0AA7779-2AFC-41A9-A0CC-C948B63C9A89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660051" y="2189745"/>
                <a:ext cx="29052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738BF62-9854-4DE8-9F4A-FC30C64B5A23}"/>
                  </a:ext>
                </a:extLst>
              </p14:cNvPr>
              <p14:cNvContentPartPr/>
              <p14:nvPr/>
            </p14:nvContentPartPr>
            <p14:xfrm>
              <a:off x="9958491" y="1766025"/>
              <a:ext cx="210960" cy="1627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738BF62-9854-4DE8-9F4A-FC30C64B5A23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940491" y="1730025"/>
                <a:ext cx="2466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F584CB3-314D-4915-AAF8-9FDE9DB82E7C}"/>
                  </a:ext>
                </a:extLst>
              </p14:cNvPr>
              <p14:cNvContentPartPr/>
              <p14:nvPr/>
            </p14:nvContentPartPr>
            <p14:xfrm>
              <a:off x="9967491" y="1990665"/>
              <a:ext cx="268560" cy="15516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F584CB3-314D-4915-AAF8-9FDE9DB82E7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949851" y="1955025"/>
                <a:ext cx="3042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1966B20-A9A6-4C58-8DFE-01BFADE135B2}"/>
                  </a:ext>
                </a:extLst>
              </p14:cNvPr>
              <p14:cNvContentPartPr/>
              <p14:nvPr/>
            </p14:nvContentPartPr>
            <p14:xfrm>
              <a:off x="10267731" y="1402785"/>
              <a:ext cx="364320" cy="3747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1966B20-A9A6-4C58-8DFE-01BFADE135B2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10250091" y="1367145"/>
                <a:ext cx="39996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AB97DF6-5BAF-41EC-B918-9C1FF2387014}"/>
                  </a:ext>
                </a:extLst>
              </p14:cNvPr>
              <p14:cNvContentPartPr/>
              <p14:nvPr/>
            </p14:nvContentPartPr>
            <p14:xfrm>
              <a:off x="10501731" y="1768545"/>
              <a:ext cx="250200" cy="1598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AB97DF6-5BAF-41EC-B918-9C1FF238701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483731" y="1732545"/>
                <a:ext cx="2858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0C7E818-0559-420B-92D1-50BC4555A673}"/>
                  </a:ext>
                </a:extLst>
              </p14:cNvPr>
              <p14:cNvContentPartPr/>
              <p14:nvPr/>
            </p14:nvContentPartPr>
            <p14:xfrm>
              <a:off x="10619451" y="1995705"/>
              <a:ext cx="290160" cy="1702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0C7E818-0559-420B-92D1-50BC4555A673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601451" y="1960065"/>
                <a:ext cx="3258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2F46550-6810-4112-859E-866EAC13F132}"/>
                  </a:ext>
                </a:extLst>
              </p14:cNvPr>
              <p14:cNvContentPartPr/>
              <p14:nvPr/>
            </p14:nvContentPartPr>
            <p14:xfrm>
              <a:off x="10900251" y="1515105"/>
              <a:ext cx="226440" cy="3160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2F46550-6810-4112-859E-866EAC13F132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882251" y="1479465"/>
                <a:ext cx="2620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8EC7DD6-31BB-41AC-B916-9338F30680F1}"/>
                  </a:ext>
                </a:extLst>
              </p14:cNvPr>
              <p14:cNvContentPartPr/>
              <p14:nvPr/>
            </p14:nvContentPartPr>
            <p14:xfrm>
              <a:off x="10755171" y="1355625"/>
              <a:ext cx="172800" cy="1288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8EC7DD6-31BB-41AC-B916-9338F30680F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737531" y="1319985"/>
                <a:ext cx="208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E5F129C-753D-4C9D-8D37-7863FD027DA4}"/>
                  </a:ext>
                </a:extLst>
              </p14:cNvPr>
              <p14:cNvContentPartPr/>
              <p14:nvPr/>
            </p14:nvContentPartPr>
            <p14:xfrm>
              <a:off x="11135331" y="1439145"/>
              <a:ext cx="133920" cy="1573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E5F129C-753D-4C9D-8D37-7863FD027DA4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1117691" y="1403505"/>
                <a:ext cx="1695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2286BE3-3BD2-4028-BFEA-11909F1C9A99}"/>
                  </a:ext>
                </a:extLst>
              </p14:cNvPr>
              <p14:cNvContentPartPr/>
              <p14:nvPr/>
            </p14:nvContentPartPr>
            <p14:xfrm>
              <a:off x="8618571" y="2072745"/>
              <a:ext cx="455400" cy="8506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2286BE3-3BD2-4028-BFEA-11909F1C9A99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8600931" y="2037105"/>
                <a:ext cx="491040" cy="9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F53AE86-83DE-4E20-9861-9CC255C950D8}"/>
                  </a:ext>
                </a:extLst>
              </p14:cNvPr>
              <p14:cNvContentPartPr/>
              <p14:nvPr/>
            </p14:nvContentPartPr>
            <p14:xfrm>
              <a:off x="8536851" y="893385"/>
              <a:ext cx="3142800" cy="21355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F53AE86-83DE-4E20-9861-9CC255C950D8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8519211" y="857745"/>
                <a:ext cx="3178440" cy="22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EE3676D-00E4-4F1D-A479-138F8D734540}"/>
                  </a:ext>
                </a:extLst>
              </p14:cNvPr>
              <p14:cNvContentPartPr/>
              <p14:nvPr/>
            </p14:nvContentPartPr>
            <p14:xfrm>
              <a:off x="8193051" y="933345"/>
              <a:ext cx="357120" cy="10080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EE3676D-00E4-4F1D-A479-138F8D734540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8175051" y="897345"/>
                <a:ext cx="392760" cy="10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AC90DB7-5B15-45BA-888B-30E838C4DB33}"/>
                  </a:ext>
                </a:extLst>
              </p14:cNvPr>
              <p14:cNvContentPartPr/>
              <p14:nvPr/>
            </p14:nvContentPartPr>
            <p14:xfrm>
              <a:off x="8129691" y="1009305"/>
              <a:ext cx="263520" cy="54864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AC90DB7-5B15-45BA-888B-30E838C4DB3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8112051" y="973305"/>
                <a:ext cx="29916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DA113A7-B902-4BE8-99A2-AD4E70712FDC}"/>
                  </a:ext>
                </a:extLst>
              </p14:cNvPr>
              <p14:cNvContentPartPr/>
              <p14:nvPr/>
            </p14:nvContentPartPr>
            <p14:xfrm>
              <a:off x="8446491" y="1843785"/>
              <a:ext cx="458640" cy="10915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DA113A7-B902-4BE8-99A2-AD4E70712FDC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8428851" y="1808145"/>
                <a:ext cx="494280" cy="11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94944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E077D7-B7C7-4E44-A1F6-A589C93DDAFF}"/>
                  </a:ext>
                </a:extLst>
              </p14:cNvPr>
              <p14:cNvContentPartPr/>
              <p14:nvPr/>
            </p14:nvContentPartPr>
            <p14:xfrm>
              <a:off x="175491" y="252945"/>
              <a:ext cx="319680" cy="885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E077D7-B7C7-4E44-A1F6-A589C93DDA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851" y="216945"/>
                <a:ext cx="35532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F4D543-8EB7-442E-86CA-AEDE43C5019C}"/>
                  </a:ext>
                </a:extLst>
              </p14:cNvPr>
              <p14:cNvContentPartPr/>
              <p14:nvPr/>
            </p14:nvContentPartPr>
            <p14:xfrm>
              <a:off x="669411" y="222705"/>
              <a:ext cx="592200" cy="592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F4D543-8EB7-442E-86CA-AEDE43C50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771" y="186705"/>
                <a:ext cx="62784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94FBE6-AF4C-4A52-A5B0-0FAEE55F64A9}"/>
                  </a:ext>
                </a:extLst>
              </p14:cNvPr>
              <p14:cNvContentPartPr/>
              <p14:nvPr/>
            </p14:nvContentPartPr>
            <p14:xfrm>
              <a:off x="1038771" y="301545"/>
              <a:ext cx="200880" cy="96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94FBE6-AF4C-4A52-A5B0-0FAEE55F64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1131" y="265905"/>
                <a:ext cx="2365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0615FA-3421-4CE5-AEA4-F7BCA443C171}"/>
                  </a:ext>
                </a:extLst>
              </p14:cNvPr>
              <p14:cNvContentPartPr/>
              <p14:nvPr/>
            </p14:nvContentPartPr>
            <p14:xfrm>
              <a:off x="1737891" y="497385"/>
              <a:ext cx="184320" cy="134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0615FA-3421-4CE5-AEA4-F7BCA443C1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9891" y="461745"/>
                <a:ext cx="2199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6B3A57E-5F90-4E67-B635-200DAB254E18}"/>
                  </a:ext>
                </a:extLst>
              </p14:cNvPr>
              <p14:cNvContentPartPr/>
              <p14:nvPr/>
            </p14:nvContentPartPr>
            <p14:xfrm>
              <a:off x="1710891" y="403425"/>
              <a:ext cx="360" cy="3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6B3A57E-5F90-4E67-B635-200DAB254E1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2891" y="36778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74D0F2B-EBEA-458D-BF70-F23498AE0AF0}"/>
                  </a:ext>
                </a:extLst>
              </p14:cNvPr>
              <p14:cNvContentPartPr/>
              <p14:nvPr/>
            </p14:nvContentPartPr>
            <p14:xfrm>
              <a:off x="2018331" y="353025"/>
              <a:ext cx="309240" cy="163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74D0F2B-EBEA-458D-BF70-F23498AE0A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0691" y="317025"/>
                <a:ext cx="344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61EDC2-93FB-4C15-AAB9-3034A2BC5771}"/>
                  </a:ext>
                </a:extLst>
              </p14:cNvPr>
              <p14:cNvContentPartPr/>
              <p14:nvPr/>
            </p14:nvContentPartPr>
            <p14:xfrm>
              <a:off x="2935971" y="205425"/>
              <a:ext cx="922320" cy="857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61EDC2-93FB-4C15-AAB9-3034A2BC57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17971" y="169785"/>
                <a:ext cx="957960" cy="9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154230F-2683-4174-835D-36304C35D604}"/>
                  </a:ext>
                </a:extLst>
              </p14:cNvPr>
              <p14:cNvContentPartPr/>
              <p14:nvPr/>
            </p14:nvContentPartPr>
            <p14:xfrm>
              <a:off x="4145931" y="361665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154230F-2683-4174-835D-36304C35D6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28291" y="3256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2016BE-E279-4BA6-9AAB-0B835FD3C0F7}"/>
                  </a:ext>
                </a:extLst>
              </p14:cNvPr>
              <p14:cNvContentPartPr/>
              <p14:nvPr/>
            </p14:nvContentPartPr>
            <p14:xfrm>
              <a:off x="4173291" y="524745"/>
              <a:ext cx="360" cy="3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2016BE-E279-4BA6-9AAB-0B835FD3C0F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5651" y="489105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53A9667-99FE-4332-913C-4D62487A8D47}"/>
                  </a:ext>
                </a:extLst>
              </p14:cNvPr>
              <p14:cNvContentPartPr/>
              <p14:nvPr/>
            </p14:nvContentPartPr>
            <p14:xfrm>
              <a:off x="4807251" y="254025"/>
              <a:ext cx="288360" cy="323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53A9667-99FE-4332-913C-4D62487A8D4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89251" y="218025"/>
                <a:ext cx="3240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C1EABF6-DA74-4176-A5BB-BCDCDA3EB9AB}"/>
                  </a:ext>
                </a:extLst>
              </p14:cNvPr>
              <p14:cNvContentPartPr/>
              <p14:nvPr/>
            </p14:nvContentPartPr>
            <p14:xfrm>
              <a:off x="5124051" y="162585"/>
              <a:ext cx="291600" cy="372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C1EABF6-DA74-4176-A5BB-BCDCDA3EB9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06051" y="126585"/>
                <a:ext cx="32724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B3F55F1-A4ED-475E-8BF6-34C7168D0BC3}"/>
                  </a:ext>
                </a:extLst>
              </p14:cNvPr>
              <p14:cNvContentPartPr/>
              <p14:nvPr/>
            </p14:nvContentPartPr>
            <p14:xfrm>
              <a:off x="4770531" y="226305"/>
              <a:ext cx="37080" cy="363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B3F55F1-A4ED-475E-8BF6-34C7168D0BC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52531" y="190305"/>
                <a:ext cx="727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D1E70F1-F173-42CB-875A-45C4DD14E9A7}"/>
                  </a:ext>
                </a:extLst>
              </p14:cNvPr>
              <p14:cNvContentPartPr/>
              <p14:nvPr/>
            </p14:nvContentPartPr>
            <p14:xfrm>
              <a:off x="660051" y="1688265"/>
              <a:ext cx="254880" cy="495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D1E70F1-F173-42CB-875A-45C4DD14E9A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42051" y="1652625"/>
                <a:ext cx="29052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3C46458-5C96-4BF0-94B1-E607EF2D8DBD}"/>
                  </a:ext>
                </a:extLst>
              </p14:cNvPr>
              <p14:cNvContentPartPr/>
              <p14:nvPr/>
            </p14:nvContentPartPr>
            <p14:xfrm>
              <a:off x="479691" y="1459665"/>
              <a:ext cx="373320" cy="323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3C46458-5C96-4BF0-94B1-E607EF2D8DB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1691" y="1424025"/>
                <a:ext cx="4089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F73A1D-2CDA-4A2D-BE47-8097C4A8B71E}"/>
                  </a:ext>
                </a:extLst>
              </p14:cNvPr>
              <p14:cNvContentPartPr/>
              <p14:nvPr/>
            </p14:nvContentPartPr>
            <p14:xfrm>
              <a:off x="1067931" y="2263905"/>
              <a:ext cx="487080" cy="35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F73A1D-2CDA-4A2D-BE47-8097C4A8B71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9931" y="2227905"/>
                <a:ext cx="52272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8783ED2-F03B-420B-86B2-4CD3796A54FA}"/>
                  </a:ext>
                </a:extLst>
              </p14:cNvPr>
              <p14:cNvContentPartPr/>
              <p14:nvPr/>
            </p14:nvContentPartPr>
            <p14:xfrm>
              <a:off x="1683891" y="1922265"/>
              <a:ext cx="493560" cy="187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8783ED2-F03B-420B-86B2-4CD3796A54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665891" y="1886625"/>
                <a:ext cx="5292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EA9BD5-C1C4-45BA-A71C-A59FF745911C}"/>
                  </a:ext>
                </a:extLst>
              </p14:cNvPr>
              <p14:cNvContentPartPr/>
              <p14:nvPr/>
            </p14:nvContentPartPr>
            <p14:xfrm>
              <a:off x="1891971" y="2097225"/>
              <a:ext cx="391680" cy="84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EA9BD5-C1C4-45BA-A71C-A59FF745911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73971" y="2061225"/>
                <a:ext cx="4273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5B876DB-D7FB-406E-8DC1-EF74E0BAA422}"/>
                  </a:ext>
                </a:extLst>
              </p14:cNvPr>
              <p14:cNvContentPartPr/>
              <p14:nvPr/>
            </p14:nvContentPartPr>
            <p14:xfrm>
              <a:off x="2579931" y="1285785"/>
              <a:ext cx="582480" cy="522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5B876DB-D7FB-406E-8DC1-EF74E0BAA42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561931" y="1249785"/>
                <a:ext cx="61812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E9CE42F-9F3F-452A-B9E6-20865437487E}"/>
                  </a:ext>
                </a:extLst>
              </p14:cNvPr>
              <p14:cNvContentPartPr/>
              <p14:nvPr/>
            </p14:nvContentPartPr>
            <p14:xfrm>
              <a:off x="2724651" y="1735065"/>
              <a:ext cx="767160" cy="365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E9CE42F-9F3F-452A-B9E6-20865437487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707011" y="1699425"/>
                <a:ext cx="8028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18BDA56-336D-4BD7-A107-92BE78277676}"/>
                  </a:ext>
                </a:extLst>
              </p14:cNvPr>
              <p14:cNvContentPartPr/>
              <p14:nvPr/>
            </p14:nvContentPartPr>
            <p14:xfrm>
              <a:off x="3041091" y="2042145"/>
              <a:ext cx="438120" cy="421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18BDA56-336D-4BD7-A107-92BE782776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023091" y="2006145"/>
                <a:ext cx="47376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C91D570-F8E4-48CF-92C5-317504E062B4}"/>
                  </a:ext>
                </a:extLst>
              </p14:cNvPr>
              <p14:cNvContentPartPr/>
              <p14:nvPr/>
            </p14:nvContentPartPr>
            <p14:xfrm>
              <a:off x="3575691" y="1396665"/>
              <a:ext cx="268920" cy="405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C91D570-F8E4-48CF-92C5-317504E062B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557691" y="1361025"/>
                <a:ext cx="30456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5BEEC21-A029-4A47-9C10-7014BA0D5AA1}"/>
                  </a:ext>
                </a:extLst>
              </p14:cNvPr>
              <p14:cNvContentPartPr/>
              <p14:nvPr/>
            </p14:nvContentPartPr>
            <p14:xfrm>
              <a:off x="3421971" y="1281465"/>
              <a:ext cx="261000" cy="121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5BEEC21-A029-4A47-9C10-7014BA0D5AA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404331" y="1245825"/>
                <a:ext cx="2966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D285D68-2329-4086-BA92-610479B75A92}"/>
                  </a:ext>
                </a:extLst>
              </p14:cNvPr>
              <p14:cNvContentPartPr/>
              <p14:nvPr/>
            </p14:nvContentPartPr>
            <p14:xfrm>
              <a:off x="3992211" y="1652265"/>
              <a:ext cx="68400" cy="82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D285D68-2329-4086-BA92-610479B75A9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74211" y="1616625"/>
                <a:ext cx="10404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3D0266A-7F78-47A2-A4A7-E0CE15F18E72}"/>
                  </a:ext>
                </a:extLst>
              </p14:cNvPr>
              <p14:cNvContentPartPr/>
              <p14:nvPr/>
            </p14:nvContentPartPr>
            <p14:xfrm>
              <a:off x="4327011" y="1416825"/>
              <a:ext cx="344880" cy="86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3D0266A-7F78-47A2-A4A7-E0CE15F18E7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09371" y="1381185"/>
                <a:ext cx="3805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D3E1465-D162-4FA7-B537-BF5FFB894C31}"/>
                  </a:ext>
                </a:extLst>
              </p14:cNvPr>
              <p14:cNvContentPartPr/>
              <p14:nvPr/>
            </p14:nvContentPartPr>
            <p14:xfrm>
              <a:off x="4444731" y="1303425"/>
              <a:ext cx="216720" cy="336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D3E1465-D162-4FA7-B537-BF5FFB894C3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427091" y="1267425"/>
                <a:ext cx="25236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830FFBB-B743-4C29-A9B0-B988EBF74A94}"/>
                  </a:ext>
                </a:extLst>
              </p14:cNvPr>
              <p14:cNvContentPartPr/>
              <p14:nvPr/>
            </p14:nvContentPartPr>
            <p14:xfrm>
              <a:off x="4797891" y="1004625"/>
              <a:ext cx="366480" cy="269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830FFBB-B743-4C29-A9B0-B988EBF74A9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80251" y="968625"/>
                <a:ext cx="40212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0DD7C4F-C9B9-4963-AFD5-5DEB0751D220}"/>
                  </a:ext>
                </a:extLst>
              </p14:cNvPr>
              <p14:cNvContentPartPr/>
              <p14:nvPr/>
            </p14:nvContentPartPr>
            <p14:xfrm>
              <a:off x="5006331" y="1320345"/>
              <a:ext cx="343800" cy="64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0DD7C4F-C9B9-4963-AFD5-5DEB0751D22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988331" y="1284345"/>
                <a:ext cx="3794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B3BEE4C-EF4B-4C94-AD2E-614E9E17D7CB}"/>
                  </a:ext>
                </a:extLst>
              </p14:cNvPr>
              <p14:cNvContentPartPr/>
              <p14:nvPr/>
            </p14:nvContentPartPr>
            <p14:xfrm>
              <a:off x="5099211" y="1457145"/>
              <a:ext cx="380160" cy="353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B3BEE4C-EF4B-4C94-AD2E-614E9E17D7C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81211" y="1421505"/>
                <a:ext cx="4158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C475974-82EE-45F3-B435-E6EE2A525798}"/>
                  </a:ext>
                </a:extLst>
              </p14:cNvPr>
              <p14:cNvContentPartPr/>
              <p14:nvPr/>
            </p14:nvContentPartPr>
            <p14:xfrm>
              <a:off x="5567211" y="890505"/>
              <a:ext cx="248760" cy="334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C475974-82EE-45F3-B435-E6EE2A52579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49211" y="854865"/>
                <a:ext cx="2844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E175F3B-4444-404D-897E-B9AD25C864B6}"/>
                  </a:ext>
                </a:extLst>
              </p14:cNvPr>
              <p14:cNvContentPartPr/>
              <p14:nvPr/>
            </p14:nvContentPartPr>
            <p14:xfrm>
              <a:off x="5404491" y="717705"/>
              <a:ext cx="293400" cy="151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E175F3B-4444-404D-897E-B9AD25C864B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386851" y="682065"/>
                <a:ext cx="3290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72A1F81-33BE-40D7-9879-0FD60076E3B2}"/>
                  </a:ext>
                </a:extLst>
              </p14:cNvPr>
              <p14:cNvContentPartPr/>
              <p14:nvPr/>
            </p14:nvContentPartPr>
            <p14:xfrm>
              <a:off x="5839011" y="1129185"/>
              <a:ext cx="352800" cy="324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72A1F81-33BE-40D7-9879-0FD60076E3B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21371" y="1093185"/>
                <a:ext cx="3884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83E2EDA-1FDA-476D-B7AB-0BEBBA973162}"/>
                  </a:ext>
                </a:extLst>
              </p14:cNvPr>
              <p14:cNvContentPartPr/>
              <p14:nvPr/>
            </p14:nvContentPartPr>
            <p14:xfrm>
              <a:off x="6536331" y="976905"/>
              <a:ext cx="479160" cy="118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83E2EDA-1FDA-476D-B7AB-0BEBBA97316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518331" y="941265"/>
                <a:ext cx="5148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66544CF-80C1-49A2-BCD2-F52ADEDF0B92}"/>
                  </a:ext>
                </a:extLst>
              </p14:cNvPr>
              <p14:cNvContentPartPr/>
              <p14:nvPr/>
            </p14:nvContentPartPr>
            <p14:xfrm>
              <a:off x="6627051" y="823545"/>
              <a:ext cx="316080" cy="3711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66544CF-80C1-49A2-BCD2-F52ADEDF0B9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6609051" y="787905"/>
                <a:ext cx="3517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967F127-8535-47EC-B03E-A1B7342A00E8}"/>
                  </a:ext>
                </a:extLst>
              </p14:cNvPr>
              <p14:cNvContentPartPr/>
              <p14:nvPr/>
            </p14:nvContentPartPr>
            <p14:xfrm>
              <a:off x="7160931" y="504945"/>
              <a:ext cx="617760" cy="373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967F127-8535-47EC-B03E-A1B7342A00E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143291" y="468945"/>
                <a:ext cx="653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03B0C6C-4B2F-4473-BDB0-8D35AB870CDA}"/>
                  </a:ext>
                </a:extLst>
              </p14:cNvPr>
              <p14:cNvContentPartPr/>
              <p14:nvPr/>
            </p14:nvContentPartPr>
            <p14:xfrm>
              <a:off x="7351011" y="871785"/>
              <a:ext cx="543600" cy="123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03B0C6C-4B2F-4473-BDB0-8D35AB870CD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333011" y="835785"/>
                <a:ext cx="5792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55AB154-A730-4128-B3C1-8CE16CC15537}"/>
                  </a:ext>
                </a:extLst>
              </p14:cNvPr>
              <p14:cNvContentPartPr/>
              <p14:nvPr/>
            </p14:nvContentPartPr>
            <p14:xfrm>
              <a:off x="7458651" y="1033785"/>
              <a:ext cx="310320" cy="423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55AB154-A730-4128-B3C1-8CE16CC1553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440651" y="998145"/>
                <a:ext cx="3459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3B4D6A6-64B3-4622-91A0-DFC8A83347B7}"/>
                  </a:ext>
                </a:extLst>
              </p14:cNvPr>
              <p14:cNvContentPartPr/>
              <p14:nvPr/>
            </p14:nvContentPartPr>
            <p14:xfrm>
              <a:off x="8049771" y="560025"/>
              <a:ext cx="262800" cy="439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3B4D6A6-64B3-4622-91A0-DFC8A83347B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032131" y="524385"/>
                <a:ext cx="29844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43F340C-C5CF-449C-BB9C-EC4651E21226}"/>
                  </a:ext>
                </a:extLst>
              </p14:cNvPr>
              <p14:cNvContentPartPr/>
              <p14:nvPr/>
            </p14:nvContentPartPr>
            <p14:xfrm>
              <a:off x="7966971" y="391185"/>
              <a:ext cx="211680" cy="1522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43F340C-C5CF-449C-BB9C-EC4651E2122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948971" y="355185"/>
                <a:ext cx="2473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17E1C6C-E910-4E41-8910-D4836297DCF3}"/>
                  </a:ext>
                </a:extLst>
              </p14:cNvPr>
              <p14:cNvContentPartPr/>
              <p14:nvPr/>
            </p14:nvContentPartPr>
            <p14:xfrm>
              <a:off x="8464851" y="723105"/>
              <a:ext cx="353880" cy="436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17E1C6C-E910-4E41-8910-D4836297DCF3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446851" y="687105"/>
                <a:ext cx="38952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C43C82F-38D8-4D01-AA43-C89DFECB77CD}"/>
                  </a:ext>
                </a:extLst>
              </p14:cNvPr>
              <p14:cNvContentPartPr/>
              <p14:nvPr/>
            </p14:nvContentPartPr>
            <p14:xfrm>
              <a:off x="1121931" y="3328425"/>
              <a:ext cx="285840" cy="7416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C43C82F-38D8-4D01-AA43-C89DFECB77C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104291" y="3292785"/>
                <a:ext cx="321480" cy="8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231DD95-A88A-42C7-B8B6-BF6F058D31BA}"/>
                  </a:ext>
                </a:extLst>
              </p14:cNvPr>
              <p14:cNvContentPartPr/>
              <p14:nvPr/>
            </p14:nvContentPartPr>
            <p14:xfrm>
              <a:off x="778491" y="3037545"/>
              <a:ext cx="440640" cy="330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231DD95-A88A-42C7-B8B6-BF6F058D31B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60491" y="3001905"/>
                <a:ext cx="47628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E71F515-FE6C-40F1-A178-557A40F39CB1}"/>
                  </a:ext>
                </a:extLst>
              </p14:cNvPr>
              <p14:cNvContentPartPr/>
              <p14:nvPr/>
            </p14:nvContentPartPr>
            <p14:xfrm>
              <a:off x="1529811" y="3690585"/>
              <a:ext cx="391680" cy="386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E71F515-FE6C-40F1-A178-557A40F39CB1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11811" y="3654585"/>
                <a:ext cx="4273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3CA1192-7BF2-4C56-BFDE-5142AEC175AA}"/>
                  </a:ext>
                </a:extLst>
              </p14:cNvPr>
              <p14:cNvContentPartPr/>
              <p14:nvPr/>
            </p14:nvContentPartPr>
            <p14:xfrm>
              <a:off x="2362491" y="3488985"/>
              <a:ext cx="265680" cy="871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3CA1192-7BF2-4C56-BFDE-5142AEC175A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344851" y="3453345"/>
                <a:ext cx="301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C86DAEC-BDA4-4CC6-AF75-5E3281319D57}"/>
                  </a:ext>
                </a:extLst>
              </p14:cNvPr>
              <p14:cNvContentPartPr/>
              <p14:nvPr/>
            </p14:nvContentPartPr>
            <p14:xfrm>
              <a:off x="2389851" y="3655665"/>
              <a:ext cx="273960" cy="835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C86DAEC-BDA4-4CC6-AF75-5E3281319D5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371851" y="3619665"/>
                <a:ext cx="3096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4B2C600-50BD-48BA-947D-EBDBEEC640B2}"/>
                  </a:ext>
                </a:extLst>
              </p14:cNvPr>
              <p14:cNvContentPartPr/>
              <p14:nvPr/>
            </p14:nvContentPartPr>
            <p14:xfrm>
              <a:off x="2887371" y="2762865"/>
              <a:ext cx="461520" cy="553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4B2C600-50BD-48BA-947D-EBDBEEC640B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869731" y="2727225"/>
                <a:ext cx="49716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2AC5B66-0CB4-4958-9849-61C175BFEE82}"/>
                  </a:ext>
                </a:extLst>
              </p14:cNvPr>
              <p14:cNvContentPartPr/>
              <p14:nvPr/>
            </p14:nvContentPartPr>
            <p14:xfrm>
              <a:off x="2978091" y="3343545"/>
              <a:ext cx="506520" cy="2142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2AC5B66-0CB4-4958-9849-61C175BFEE82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960451" y="3307905"/>
                <a:ext cx="5421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ACDEE54-65AF-4ACE-8EA8-E6B7D6E7643D}"/>
                  </a:ext>
                </a:extLst>
              </p14:cNvPr>
              <p14:cNvContentPartPr/>
              <p14:nvPr/>
            </p14:nvContentPartPr>
            <p14:xfrm>
              <a:off x="3139731" y="3602745"/>
              <a:ext cx="366120" cy="523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ACDEE54-65AF-4ACE-8EA8-E6B7D6E7643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3121731" y="3567105"/>
                <a:ext cx="40176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1105D9F-5FE6-479B-9DA6-2CFC206FA69B}"/>
                  </a:ext>
                </a:extLst>
              </p14:cNvPr>
              <p14:cNvContentPartPr/>
              <p14:nvPr/>
            </p14:nvContentPartPr>
            <p14:xfrm>
              <a:off x="3754251" y="2916585"/>
              <a:ext cx="355320" cy="414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1105D9F-5FE6-479B-9DA6-2CFC206FA69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736611" y="2880945"/>
                <a:ext cx="3909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71C8F16-8863-4B56-A62E-550E2435817F}"/>
                  </a:ext>
                </a:extLst>
              </p14:cNvPr>
              <p14:cNvContentPartPr/>
              <p14:nvPr/>
            </p14:nvContentPartPr>
            <p14:xfrm>
              <a:off x="3603051" y="2703825"/>
              <a:ext cx="459000" cy="2296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71C8F16-8863-4B56-A62E-550E2435817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585051" y="2667825"/>
                <a:ext cx="4946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F541AC6-1604-41C5-9722-08604D1C6EA9}"/>
                  </a:ext>
                </a:extLst>
              </p14:cNvPr>
              <p14:cNvContentPartPr/>
              <p14:nvPr/>
            </p14:nvContentPartPr>
            <p14:xfrm>
              <a:off x="4127931" y="3141225"/>
              <a:ext cx="39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F541AC6-1604-41C5-9722-08604D1C6EA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110291" y="3105225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476D6DB-E1DD-483F-9AA9-4100E6A58309}"/>
                  </a:ext>
                </a:extLst>
              </p14:cNvPr>
              <p14:cNvContentPartPr/>
              <p14:nvPr/>
            </p14:nvContentPartPr>
            <p14:xfrm>
              <a:off x="4131531" y="3095865"/>
              <a:ext cx="90360" cy="266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476D6DB-E1DD-483F-9AA9-4100E6A58309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4113891" y="3060225"/>
                <a:ext cx="1260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F108A9F-D45A-4F42-813D-CA592C8327E4}"/>
                  </a:ext>
                </a:extLst>
              </p14:cNvPr>
              <p14:cNvContentPartPr/>
              <p14:nvPr/>
            </p14:nvContentPartPr>
            <p14:xfrm>
              <a:off x="4354371" y="2935665"/>
              <a:ext cx="470880" cy="1515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F108A9F-D45A-4F42-813D-CA592C8327E4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336731" y="2900025"/>
                <a:ext cx="5065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563DDC0-29D5-457A-AFA8-22982A6A7998}"/>
                  </a:ext>
                </a:extLst>
              </p14:cNvPr>
              <p14:cNvContentPartPr/>
              <p14:nvPr/>
            </p14:nvContentPartPr>
            <p14:xfrm>
              <a:off x="4535451" y="2806065"/>
              <a:ext cx="117360" cy="402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563DDC0-29D5-457A-AFA8-22982A6A799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517811" y="2770425"/>
                <a:ext cx="15300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019603F-DCAD-4401-B91A-FAE489C0EA5D}"/>
                  </a:ext>
                </a:extLst>
              </p14:cNvPr>
              <p14:cNvContentPartPr/>
              <p14:nvPr/>
            </p14:nvContentPartPr>
            <p14:xfrm>
              <a:off x="4942971" y="2434905"/>
              <a:ext cx="549360" cy="273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019603F-DCAD-4401-B91A-FAE489C0EA5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4925331" y="2399265"/>
                <a:ext cx="5850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154A91B-08B6-450A-B09D-A05447F52CCF}"/>
                  </a:ext>
                </a:extLst>
              </p14:cNvPr>
              <p14:cNvContentPartPr/>
              <p14:nvPr/>
            </p14:nvContentPartPr>
            <p14:xfrm>
              <a:off x="5286771" y="2757825"/>
              <a:ext cx="613800" cy="1846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154A91B-08B6-450A-B09D-A05447F52CCF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5269131" y="2721825"/>
                <a:ext cx="6494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51C004A-D318-4F01-AECB-26866AD7CB37}"/>
                  </a:ext>
                </a:extLst>
              </p14:cNvPr>
              <p14:cNvContentPartPr/>
              <p14:nvPr/>
            </p14:nvContentPartPr>
            <p14:xfrm>
              <a:off x="5585571" y="2933145"/>
              <a:ext cx="338040" cy="577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51C004A-D318-4F01-AECB-26866AD7CB3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567571" y="2897145"/>
                <a:ext cx="37368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7FBDAB7-B507-437F-AB75-FC7628DFC459}"/>
                  </a:ext>
                </a:extLst>
              </p14:cNvPr>
              <p14:cNvContentPartPr/>
              <p14:nvPr/>
            </p14:nvContentPartPr>
            <p14:xfrm>
              <a:off x="6097851" y="2200545"/>
              <a:ext cx="287640" cy="5306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7FBDAB7-B507-437F-AB75-FC7628DFC45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6079851" y="2164905"/>
                <a:ext cx="32328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D310154-4207-495C-984D-A7286F3C6CD1}"/>
                  </a:ext>
                </a:extLst>
              </p14:cNvPr>
              <p14:cNvContentPartPr/>
              <p14:nvPr/>
            </p14:nvContentPartPr>
            <p14:xfrm>
              <a:off x="5911731" y="1983465"/>
              <a:ext cx="332640" cy="2440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D310154-4207-495C-984D-A7286F3C6CD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893731" y="1947465"/>
                <a:ext cx="3682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8CCCDDF-C87B-4BC7-A915-CC70B1A2C74D}"/>
                  </a:ext>
                </a:extLst>
              </p14:cNvPr>
              <p14:cNvContentPartPr/>
              <p14:nvPr/>
            </p14:nvContentPartPr>
            <p14:xfrm>
              <a:off x="6554331" y="2538585"/>
              <a:ext cx="363600" cy="205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8CCCDDF-C87B-4BC7-A915-CC70B1A2C74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536331" y="2502945"/>
                <a:ext cx="3992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89E961B-630B-4AE9-A8C8-9204EC378EB4}"/>
                  </a:ext>
                </a:extLst>
              </p14:cNvPr>
              <p14:cNvContentPartPr/>
              <p14:nvPr/>
            </p14:nvContentPartPr>
            <p14:xfrm>
              <a:off x="6562971" y="2632545"/>
              <a:ext cx="417960" cy="702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89E961B-630B-4AE9-A8C8-9204EC378EB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6545331" y="2596545"/>
                <a:ext cx="45360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1B33EC6-13D2-42DE-AC53-1D0DB4547AFA}"/>
                  </a:ext>
                </a:extLst>
              </p14:cNvPr>
              <p14:cNvContentPartPr/>
              <p14:nvPr/>
            </p14:nvContentPartPr>
            <p14:xfrm>
              <a:off x="7206291" y="2308545"/>
              <a:ext cx="423360" cy="290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1B33EC6-13D2-42DE-AC53-1D0DB4547AF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188291" y="2272545"/>
                <a:ext cx="4590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7796AC7-C305-4085-8751-59D84C8CBA74}"/>
                  </a:ext>
                </a:extLst>
              </p14:cNvPr>
              <p14:cNvContentPartPr/>
              <p14:nvPr/>
            </p14:nvContentPartPr>
            <p14:xfrm>
              <a:off x="7278651" y="2281185"/>
              <a:ext cx="268200" cy="388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7796AC7-C305-4085-8751-59D84C8CBA7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261011" y="2245545"/>
                <a:ext cx="3038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7575566-FCFA-4641-9E52-2433AA6DE370}"/>
                  </a:ext>
                </a:extLst>
              </p14:cNvPr>
              <p14:cNvContentPartPr/>
              <p14:nvPr/>
            </p14:nvContentPartPr>
            <p14:xfrm>
              <a:off x="7776531" y="1848465"/>
              <a:ext cx="446760" cy="5068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7575566-FCFA-4641-9E52-2433AA6DE370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758891" y="1812825"/>
                <a:ext cx="4824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7721D8F-CB42-4E59-ADBD-D46E96239AFA}"/>
                  </a:ext>
                </a:extLst>
              </p14:cNvPr>
              <p14:cNvContentPartPr/>
              <p14:nvPr/>
            </p14:nvContentPartPr>
            <p14:xfrm>
              <a:off x="8038971" y="2388825"/>
              <a:ext cx="530640" cy="82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7721D8F-CB42-4E59-ADBD-D46E96239AF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8021331" y="2352825"/>
                <a:ext cx="5662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2D6F1D1-7A47-4F30-82C7-BB53700AB991}"/>
                  </a:ext>
                </a:extLst>
              </p14:cNvPr>
              <p14:cNvContentPartPr/>
              <p14:nvPr/>
            </p14:nvContentPartPr>
            <p14:xfrm>
              <a:off x="8250291" y="2686545"/>
              <a:ext cx="293760" cy="419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2D6F1D1-7A47-4F30-82C7-BB53700AB99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232651" y="2650905"/>
                <a:ext cx="32940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E6D2900-2DA3-45D7-924F-3446F832898A}"/>
                  </a:ext>
                </a:extLst>
              </p14:cNvPr>
              <p14:cNvContentPartPr/>
              <p14:nvPr/>
            </p14:nvContentPartPr>
            <p14:xfrm>
              <a:off x="8672931" y="1919025"/>
              <a:ext cx="180720" cy="567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E6D2900-2DA3-45D7-924F-3446F832898A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54931" y="1883025"/>
                <a:ext cx="21636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33EB317-0A23-4FD8-B28A-DCF8E7ADFE42}"/>
                  </a:ext>
                </a:extLst>
              </p14:cNvPr>
              <p14:cNvContentPartPr/>
              <p14:nvPr/>
            </p14:nvContentPartPr>
            <p14:xfrm>
              <a:off x="10040211" y="1692585"/>
              <a:ext cx="365760" cy="7916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33EB317-0A23-4FD8-B28A-DCF8E7ADFE42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022211" y="1656945"/>
                <a:ext cx="40140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6F729CC-0ECB-4481-A3C8-593E09DABE69}"/>
                  </a:ext>
                </a:extLst>
              </p14:cNvPr>
              <p14:cNvContentPartPr/>
              <p14:nvPr/>
            </p14:nvContentPartPr>
            <p14:xfrm>
              <a:off x="8762571" y="1756305"/>
              <a:ext cx="438120" cy="3286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6F729CC-0ECB-4481-A3C8-593E09DABE6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744571" y="1720305"/>
                <a:ext cx="4737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3390EF7-C5CC-416F-B654-C9BFB3B7E5CE}"/>
                  </a:ext>
                </a:extLst>
              </p14:cNvPr>
              <p14:cNvContentPartPr/>
              <p14:nvPr/>
            </p14:nvContentPartPr>
            <p14:xfrm>
              <a:off x="8962731" y="2194425"/>
              <a:ext cx="343800" cy="1141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3390EF7-C5CC-416F-B654-C9BFB3B7E5C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944731" y="2158785"/>
                <a:ext cx="3794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61EBF48-B252-497B-B574-A939C3CF57BD}"/>
                  </a:ext>
                </a:extLst>
              </p14:cNvPr>
              <p14:cNvContentPartPr/>
              <p14:nvPr/>
            </p14:nvContentPartPr>
            <p14:xfrm>
              <a:off x="9080451" y="2362185"/>
              <a:ext cx="308880" cy="318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61EBF48-B252-497B-B574-A939C3CF57B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062451" y="2326545"/>
                <a:ext cx="3445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DEEB253-1145-40B3-A43E-8CF41BE1C420}"/>
                  </a:ext>
                </a:extLst>
              </p14:cNvPr>
              <p14:cNvContentPartPr/>
              <p14:nvPr/>
            </p14:nvContentPartPr>
            <p14:xfrm>
              <a:off x="9505971" y="1916145"/>
              <a:ext cx="362880" cy="2912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DEEB253-1145-40B3-A43E-8CF41BE1C420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487971" y="1880145"/>
                <a:ext cx="3985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627C186-6334-4120-84ED-8F244131EEFB}"/>
                  </a:ext>
                </a:extLst>
              </p14:cNvPr>
              <p14:cNvContentPartPr/>
              <p14:nvPr/>
            </p14:nvContentPartPr>
            <p14:xfrm>
              <a:off x="9388251" y="1731465"/>
              <a:ext cx="432000" cy="1605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627C186-6334-4120-84ED-8F244131EEF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370251" y="1695825"/>
                <a:ext cx="4676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C802625-0F1C-415C-9272-DC433FA3399B}"/>
                  </a:ext>
                </a:extLst>
              </p14:cNvPr>
              <p14:cNvContentPartPr/>
              <p14:nvPr/>
            </p14:nvContentPartPr>
            <p14:xfrm>
              <a:off x="10003851" y="2036745"/>
              <a:ext cx="46080" cy="2916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C802625-0F1C-415C-9272-DC433FA3399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9985851" y="2000745"/>
                <a:ext cx="817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E42CEDC-9D1E-4029-9318-09EE95746683}"/>
                  </a:ext>
                </a:extLst>
              </p14:cNvPr>
              <p14:cNvContentPartPr/>
              <p14:nvPr/>
            </p14:nvContentPartPr>
            <p14:xfrm>
              <a:off x="1321731" y="4602825"/>
              <a:ext cx="388080" cy="3736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E42CEDC-9D1E-4029-9318-09EE95746683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303731" y="4566825"/>
                <a:ext cx="4237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EE02DF8-5570-42C4-BB47-379F865BA4D6}"/>
                  </a:ext>
                </a:extLst>
              </p14:cNvPr>
              <p14:cNvContentPartPr/>
              <p14:nvPr/>
            </p14:nvContentPartPr>
            <p14:xfrm>
              <a:off x="1267011" y="4508505"/>
              <a:ext cx="236880" cy="1087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EE02DF8-5570-42C4-BB47-379F865BA4D6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249011" y="4472505"/>
                <a:ext cx="2725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FBE4F27-A2BF-485F-8917-8E913753C9E9}"/>
                  </a:ext>
                </a:extLst>
              </p14:cNvPr>
              <p14:cNvContentPartPr/>
              <p14:nvPr/>
            </p14:nvContentPartPr>
            <p14:xfrm>
              <a:off x="1746891" y="4859505"/>
              <a:ext cx="262080" cy="1936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FBE4F27-A2BF-485F-8917-8E913753C9E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729251" y="4823865"/>
                <a:ext cx="297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FDAF27B-7C01-4DDC-AFCD-E07B396C773C}"/>
                  </a:ext>
                </a:extLst>
              </p14:cNvPr>
              <p14:cNvContentPartPr/>
              <p14:nvPr/>
            </p14:nvContentPartPr>
            <p14:xfrm>
              <a:off x="2281131" y="4801905"/>
              <a:ext cx="378360" cy="1051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FDAF27B-7C01-4DDC-AFCD-E07B396C773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263491" y="4765905"/>
                <a:ext cx="4140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79654DF-FB56-4EC7-B22F-EE6C4A90BF97}"/>
                  </a:ext>
                </a:extLst>
              </p14:cNvPr>
              <p14:cNvContentPartPr/>
              <p14:nvPr/>
            </p14:nvContentPartPr>
            <p14:xfrm>
              <a:off x="2869731" y="4318425"/>
              <a:ext cx="295920" cy="3722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79654DF-FB56-4EC7-B22F-EE6C4A90BF9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852091" y="4282425"/>
                <a:ext cx="33156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F97E482-870F-41BF-9085-D00EAE327899}"/>
                  </a:ext>
                </a:extLst>
              </p14:cNvPr>
              <p14:cNvContentPartPr/>
              <p14:nvPr/>
            </p14:nvContentPartPr>
            <p14:xfrm>
              <a:off x="3150171" y="4750065"/>
              <a:ext cx="445680" cy="192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F97E482-870F-41BF-9085-D00EAE327899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3132531" y="4714065"/>
                <a:ext cx="4813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1CED21C-F22C-4AFA-AEE9-ABD6F5DE9561}"/>
                  </a:ext>
                </a:extLst>
              </p14:cNvPr>
              <p14:cNvContentPartPr/>
              <p14:nvPr/>
            </p14:nvContentPartPr>
            <p14:xfrm>
              <a:off x="3411891" y="4988025"/>
              <a:ext cx="338760" cy="3337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1CED21C-F22C-4AFA-AEE9-ABD6F5DE956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393891" y="4952025"/>
                <a:ext cx="3744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BDC53F4-1D85-4629-9E2D-0BF90127FE5C}"/>
                  </a:ext>
                </a:extLst>
              </p14:cNvPr>
              <p14:cNvContentPartPr/>
              <p14:nvPr/>
            </p14:nvContentPartPr>
            <p14:xfrm>
              <a:off x="3802131" y="4247145"/>
              <a:ext cx="286920" cy="4762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BDC53F4-1D85-4629-9E2D-0BF90127FE5C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784131" y="4211505"/>
                <a:ext cx="32256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380483B-B356-401F-B72A-BEBB3A70AF70}"/>
                  </a:ext>
                </a:extLst>
              </p14:cNvPr>
              <p14:cNvContentPartPr/>
              <p14:nvPr/>
            </p14:nvContentPartPr>
            <p14:xfrm>
              <a:off x="3693411" y="4048425"/>
              <a:ext cx="308520" cy="2520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380483B-B356-401F-B72A-BEBB3A70AF70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675411" y="4012785"/>
                <a:ext cx="34416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AEE6B17-312A-443C-B7DE-8DD7351A0C8E}"/>
                  </a:ext>
                </a:extLst>
              </p14:cNvPr>
              <p14:cNvContentPartPr/>
              <p14:nvPr/>
            </p14:nvContentPartPr>
            <p14:xfrm>
              <a:off x="4109931" y="4716225"/>
              <a:ext cx="362160" cy="1940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AEE6B17-312A-443C-B7DE-8DD7351A0C8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091931" y="4680225"/>
                <a:ext cx="3978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030B51F-5BD5-4CF1-A41B-3DBC512B9F2E}"/>
                  </a:ext>
                </a:extLst>
              </p14:cNvPr>
              <p14:cNvContentPartPr/>
              <p14:nvPr/>
            </p14:nvContentPartPr>
            <p14:xfrm>
              <a:off x="4807251" y="4490145"/>
              <a:ext cx="399240" cy="1544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030B51F-5BD5-4CF1-A41B-3DBC512B9F2E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4789251" y="4454145"/>
                <a:ext cx="4348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9ED6847-BA8B-4E08-BB69-1E47E3DEA061}"/>
                  </a:ext>
                </a:extLst>
              </p14:cNvPr>
              <p14:cNvContentPartPr/>
              <p14:nvPr/>
            </p14:nvContentPartPr>
            <p14:xfrm>
              <a:off x="4653171" y="4286745"/>
              <a:ext cx="613440" cy="1947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9ED6847-BA8B-4E08-BB69-1E47E3DEA061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635531" y="4251105"/>
                <a:ext cx="649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7277D2E-5987-44F2-8323-B3A4A7758194}"/>
                  </a:ext>
                </a:extLst>
              </p14:cNvPr>
              <p14:cNvContentPartPr/>
              <p14:nvPr/>
            </p14:nvContentPartPr>
            <p14:xfrm>
              <a:off x="5812011" y="4017465"/>
              <a:ext cx="591120" cy="3567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7277D2E-5987-44F2-8323-B3A4A775819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5794371" y="3981465"/>
                <a:ext cx="6267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DB0BAD2-2933-41D0-A894-49A1887C09FC}"/>
                  </a:ext>
                </a:extLst>
              </p14:cNvPr>
              <p14:cNvContentPartPr/>
              <p14:nvPr/>
            </p14:nvContentPartPr>
            <p14:xfrm>
              <a:off x="5965731" y="4525785"/>
              <a:ext cx="564840" cy="554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DB0BAD2-2933-41D0-A894-49A1887C09FC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948091" y="4489785"/>
                <a:ext cx="600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4FB4F27-E692-467B-AA9A-8623274F53E8}"/>
                  </a:ext>
                </a:extLst>
              </p14:cNvPr>
              <p14:cNvContentPartPr/>
              <p14:nvPr/>
            </p14:nvContentPartPr>
            <p14:xfrm>
              <a:off x="6198291" y="4598865"/>
              <a:ext cx="334080" cy="4608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4FB4F27-E692-467B-AA9A-8623274F53E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180651" y="4562865"/>
                <a:ext cx="36972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5C1AB93-D99F-4DBC-BC92-DA15915C885F}"/>
                  </a:ext>
                </a:extLst>
              </p14:cNvPr>
              <p14:cNvContentPartPr/>
              <p14:nvPr/>
            </p14:nvContentPartPr>
            <p14:xfrm>
              <a:off x="6717771" y="3895785"/>
              <a:ext cx="262800" cy="5554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5C1AB93-D99F-4DBC-BC92-DA15915C885F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700131" y="3860145"/>
                <a:ext cx="29844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F4F8835-E204-4CA0-B43C-4E0CB2FB9EA9}"/>
                  </a:ext>
                </a:extLst>
              </p14:cNvPr>
              <p14:cNvContentPartPr/>
              <p14:nvPr/>
            </p14:nvContentPartPr>
            <p14:xfrm>
              <a:off x="6572331" y="3738825"/>
              <a:ext cx="264600" cy="1540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F4F8835-E204-4CA0-B43C-4E0CB2FB9EA9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554691" y="3703185"/>
                <a:ext cx="30024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96E1519-FEF1-41EA-A1B4-F6DEA1B45F5B}"/>
                  </a:ext>
                </a:extLst>
              </p14:cNvPr>
              <p14:cNvContentPartPr/>
              <p14:nvPr/>
            </p14:nvContentPartPr>
            <p14:xfrm>
              <a:off x="7079571" y="4227705"/>
              <a:ext cx="82440" cy="2012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96E1519-FEF1-41EA-A1B4-F6DEA1B45F5B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7061931" y="4191705"/>
                <a:ext cx="1180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580E395-0DB9-45AC-9325-643405833756}"/>
                  </a:ext>
                </a:extLst>
              </p14:cNvPr>
              <p14:cNvContentPartPr/>
              <p14:nvPr/>
            </p14:nvContentPartPr>
            <p14:xfrm>
              <a:off x="7360011" y="4102785"/>
              <a:ext cx="467640" cy="1702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580E395-0DB9-45AC-9325-64340583375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342371" y="4067145"/>
                <a:ext cx="5032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AD9C85B-CC76-4552-9875-83A6C10A713F}"/>
                  </a:ext>
                </a:extLst>
              </p14:cNvPr>
              <p14:cNvContentPartPr/>
              <p14:nvPr/>
            </p14:nvContentPartPr>
            <p14:xfrm>
              <a:off x="7441731" y="3946905"/>
              <a:ext cx="288720" cy="6048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AD9C85B-CC76-4552-9875-83A6C10A713F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423731" y="3911265"/>
                <a:ext cx="32436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30A12EB-B7AF-4A4C-9778-BB69DF5F0D77}"/>
                  </a:ext>
                </a:extLst>
              </p14:cNvPr>
              <p14:cNvContentPartPr/>
              <p14:nvPr/>
            </p14:nvContentPartPr>
            <p14:xfrm>
              <a:off x="7921251" y="2887785"/>
              <a:ext cx="1280520" cy="1317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30A12EB-B7AF-4A4C-9778-BB69DF5F0D77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903611" y="2851785"/>
                <a:ext cx="13161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04BD512-0DF9-4399-ADD0-5DBAECE4A4A1}"/>
                  </a:ext>
                </a:extLst>
              </p14:cNvPr>
              <p14:cNvContentPartPr/>
              <p14:nvPr/>
            </p14:nvContentPartPr>
            <p14:xfrm>
              <a:off x="9001251" y="1267065"/>
              <a:ext cx="260280" cy="9205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04BD512-0DF9-4399-ADD0-5DBAECE4A4A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8983611" y="1231065"/>
                <a:ext cx="295920" cy="9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9838F50-5D2C-4352-B496-116DA1C33ABB}"/>
                  </a:ext>
                </a:extLst>
              </p14:cNvPr>
              <p14:cNvContentPartPr/>
              <p14:nvPr/>
            </p14:nvContentPartPr>
            <p14:xfrm>
              <a:off x="7921251" y="3518865"/>
              <a:ext cx="435240" cy="3481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9838F50-5D2C-4352-B496-116DA1C33ABB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903611" y="3483225"/>
                <a:ext cx="47088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341657D-343A-4B99-BA4E-8313F6A20E80}"/>
                  </a:ext>
                </a:extLst>
              </p14:cNvPr>
              <p14:cNvContentPartPr/>
              <p14:nvPr/>
            </p14:nvContentPartPr>
            <p14:xfrm>
              <a:off x="8075331" y="3972825"/>
              <a:ext cx="511560" cy="921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341657D-343A-4B99-BA4E-8313F6A20E8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057331" y="3936825"/>
                <a:ext cx="5472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5CB6DC7-D03A-46EE-9AAB-56131F38E837}"/>
                  </a:ext>
                </a:extLst>
              </p14:cNvPr>
              <p14:cNvContentPartPr/>
              <p14:nvPr/>
            </p14:nvContentPartPr>
            <p14:xfrm>
              <a:off x="8347131" y="4207185"/>
              <a:ext cx="389880" cy="2642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5CB6DC7-D03A-46EE-9AAB-56131F38E837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329131" y="4171545"/>
                <a:ext cx="4255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67724DB-F628-4A61-9B1E-FDA5F73EA146}"/>
                  </a:ext>
                </a:extLst>
              </p14:cNvPr>
              <p14:cNvContentPartPr/>
              <p14:nvPr/>
            </p14:nvContentPartPr>
            <p14:xfrm>
              <a:off x="8890371" y="3589785"/>
              <a:ext cx="486360" cy="4575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67724DB-F628-4A61-9B1E-FDA5F73EA146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8872371" y="3554145"/>
                <a:ext cx="52200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F931D58-BB80-48D3-9789-96E0515FAD7B}"/>
                  </a:ext>
                </a:extLst>
              </p14:cNvPr>
              <p14:cNvContentPartPr/>
              <p14:nvPr/>
            </p14:nvContentPartPr>
            <p14:xfrm>
              <a:off x="8700291" y="3462705"/>
              <a:ext cx="357120" cy="954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F931D58-BB80-48D3-9789-96E0515FAD7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8682291" y="3426705"/>
                <a:ext cx="3927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1BE20CB-360B-46E5-9AD8-9EB51103697B}"/>
                  </a:ext>
                </a:extLst>
              </p14:cNvPr>
              <p14:cNvContentPartPr/>
              <p14:nvPr/>
            </p14:nvContentPartPr>
            <p14:xfrm>
              <a:off x="9397251" y="3738465"/>
              <a:ext cx="152640" cy="2300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1BE20CB-360B-46E5-9AD8-9EB51103697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9379251" y="3702825"/>
                <a:ext cx="18828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04B2865-4FE4-42C4-BAE3-02FFA707760C}"/>
                  </a:ext>
                </a:extLst>
              </p14:cNvPr>
              <p14:cNvContentPartPr/>
              <p14:nvPr/>
            </p14:nvContentPartPr>
            <p14:xfrm>
              <a:off x="2199771" y="5902425"/>
              <a:ext cx="161280" cy="2664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04B2865-4FE4-42C4-BAE3-02FFA707760C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2181771" y="5866785"/>
                <a:ext cx="1969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D1E1DC9-1008-41DA-83CF-32B9A43D8475}"/>
                  </a:ext>
                </a:extLst>
              </p14:cNvPr>
              <p14:cNvContentPartPr/>
              <p14:nvPr/>
            </p14:nvContentPartPr>
            <p14:xfrm>
              <a:off x="2172411" y="6193665"/>
              <a:ext cx="618840" cy="2070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D1E1DC9-1008-41DA-83CF-32B9A43D8475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154411" y="6158025"/>
                <a:ext cx="6544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1FF82C5-F6B0-411E-A9C9-834E52BC6B59}"/>
                  </a:ext>
                </a:extLst>
              </p14:cNvPr>
              <p14:cNvContentPartPr/>
              <p14:nvPr/>
            </p14:nvContentPartPr>
            <p14:xfrm>
              <a:off x="2491011" y="6417945"/>
              <a:ext cx="382680" cy="3747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1FF82C5-F6B0-411E-A9C9-834E52BC6B5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473371" y="6381945"/>
                <a:ext cx="4183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3CCF038-9693-4D3F-BC04-261FC4EEB919}"/>
                  </a:ext>
                </a:extLst>
              </p14:cNvPr>
              <p14:cNvContentPartPr/>
              <p14:nvPr/>
            </p14:nvContentPartPr>
            <p14:xfrm>
              <a:off x="3068091" y="5729985"/>
              <a:ext cx="430560" cy="3679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3CCF038-9693-4D3F-BC04-261FC4EEB919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050091" y="5693985"/>
                <a:ext cx="46620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F8493BC-C277-4D03-9F17-F2C32F1011D2}"/>
                  </a:ext>
                </a:extLst>
              </p14:cNvPr>
              <p14:cNvContentPartPr/>
              <p14:nvPr/>
            </p14:nvContentPartPr>
            <p14:xfrm>
              <a:off x="2933091" y="5588505"/>
              <a:ext cx="315360" cy="1695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F8493BC-C277-4D03-9F17-F2C32F1011D2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915091" y="5552865"/>
                <a:ext cx="3510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63E0C22-4542-4190-BF7F-702E729509A2}"/>
                  </a:ext>
                </a:extLst>
              </p14:cNvPr>
              <p14:cNvContentPartPr/>
              <p14:nvPr/>
            </p14:nvContentPartPr>
            <p14:xfrm>
              <a:off x="3793131" y="6109065"/>
              <a:ext cx="169560" cy="2750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63E0C22-4542-4190-BF7F-702E729509A2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775131" y="6073065"/>
                <a:ext cx="2052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4538624-0797-4222-8B4C-EC50C48D434F}"/>
                  </a:ext>
                </a:extLst>
              </p14:cNvPr>
              <p14:cNvContentPartPr/>
              <p14:nvPr/>
            </p14:nvContentPartPr>
            <p14:xfrm>
              <a:off x="4770891" y="5749425"/>
              <a:ext cx="715320" cy="2347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4538624-0797-4222-8B4C-EC50C48D434F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753251" y="5713785"/>
                <a:ext cx="7509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AE0E94E-598D-4DA2-94D1-D503D7688964}"/>
                  </a:ext>
                </a:extLst>
              </p14:cNvPr>
              <p14:cNvContentPartPr/>
              <p14:nvPr/>
            </p14:nvContentPartPr>
            <p14:xfrm>
              <a:off x="4906611" y="6001065"/>
              <a:ext cx="637200" cy="1191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AE0E94E-598D-4DA2-94D1-D503D7688964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888971" y="5965425"/>
                <a:ext cx="6728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D424FC5-D72C-42F3-AA60-13B354995D63}"/>
                  </a:ext>
                </a:extLst>
              </p14:cNvPr>
              <p14:cNvContentPartPr/>
              <p14:nvPr/>
            </p14:nvContentPartPr>
            <p14:xfrm>
              <a:off x="3856491" y="6296985"/>
              <a:ext cx="344520" cy="586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D424FC5-D72C-42F3-AA60-13B354995D63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838851" y="6260985"/>
                <a:ext cx="3801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54552E92-180C-40B8-8E2A-586B7CFEF6E2}"/>
                  </a:ext>
                </a:extLst>
              </p14:cNvPr>
              <p14:cNvContentPartPr/>
              <p14:nvPr/>
            </p14:nvContentPartPr>
            <p14:xfrm>
              <a:off x="5938731" y="5431545"/>
              <a:ext cx="72720" cy="2527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54552E92-180C-40B8-8E2A-586B7CFEF6E2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5921091" y="5395905"/>
                <a:ext cx="1083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C2EB798-8A56-4F5B-BF3E-47E5E280068E}"/>
                  </a:ext>
                </a:extLst>
              </p14:cNvPr>
              <p14:cNvContentPartPr/>
              <p14:nvPr/>
            </p14:nvContentPartPr>
            <p14:xfrm>
              <a:off x="6255531" y="5330385"/>
              <a:ext cx="333000" cy="2620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C2EB798-8A56-4F5B-BF3E-47E5E280068E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6237891" y="5294385"/>
                <a:ext cx="3686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421FFCD-57B2-4872-A424-F4CC1CA3F580}"/>
                  </a:ext>
                </a:extLst>
              </p14:cNvPr>
              <p14:cNvContentPartPr/>
              <p14:nvPr/>
            </p14:nvContentPartPr>
            <p14:xfrm>
              <a:off x="6765291" y="5222385"/>
              <a:ext cx="354600" cy="2944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421FFCD-57B2-4872-A424-F4CC1CA3F580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6747651" y="5186385"/>
                <a:ext cx="3902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ECDF207-5EAE-428C-9C0E-BBF1B4B010A1}"/>
                  </a:ext>
                </a:extLst>
              </p14:cNvPr>
              <p14:cNvContentPartPr/>
              <p14:nvPr/>
            </p14:nvContentPartPr>
            <p14:xfrm>
              <a:off x="6663051" y="5072985"/>
              <a:ext cx="453600" cy="1688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ECDF207-5EAE-428C-9C0E-BBF1B4B010A1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6645411" y="5037345"/>
                <a:ext cx="4892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445C739-72C1-4483-A117-379A1437BBFE}"/>
                  </a:ext>
                </a:extLst>
              </p14:cNvPr>
              <p14:cNvContentPartPr/>
              <p14:nvPr/>
            </p14:nvContentPartPr>
            <p14:xfrm>
              <a:off x="7370091" y="5214465"/>
              <a:ext cx="78480" cy="2307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445C739-72C1-4483-A117-379A1437BBFE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352451" y="5178465"/>
                <a:ext cx="1141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D38B11B-3724-4CF8-BF6A-B88A7CD2381C}"/>
                  </a:ext>
                </a:extLst>
              </p14:cNvPr>
              <p14:cNvContentPartPr/>
              <p14:nvPr/>
            </p14:nvContentPartPr>
            <p14:xfrm>
              <a:off x="7677171" y="5105745"/>
              <a:ext cx="402120" cy="1360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D38B11B-3724-4CF8-BF6A-B88A7CD2381C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659171" y="5070105"/>
                <a:ext cx="43776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4654F24-AF3B-442B-968C-D76EAA3FABB2}"/>
                  </a:ext>
                </a:extLst>
              </p14:cNvPr>
              <p14:cNvContentPartPr/>
              <p14:nvPr/>
            </p14:nvContentPartPr>
            <p14:xfrm>
              <a:off x="7884891" y="5015385"/>
              <a:ext cx="118080" cy="263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4654F24-AF3B-442B-968C-D76EAA3FABB2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867251" y="4979385"/>
                <a:ext cx="1537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4A861E0-0D27-4031-9236-D6534A76186E}"/>
                  </a:ext>
                </a:extLst>
              </p14:cNvPr>
              <p14:cNvContentPartPr/>
              <p14:nvPr/>
            </p14:nvContentPartPr>
            <p14:xfrm>
              <a:off x="8265411" y="4906305"/>
              <a:ext cx="215640" cy="3016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4A861E0-0D27-4031-9236-D6534A76186E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247771" y="4870665"/>
                <a:ext cx="2512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B224C7B-A068-4DD8-A6B1-C8E6BA7C3E4B}"/>
                  </a:ext>
                </a:extLst>
              </p14:cNvPr>
              <p14:cNvContentPartPr/>
              <p14:nvPr/>
            </p14:nvContentPartPr>
            <p14:xfrm>
              <a:off x="8559531" y="4816305"/>
              <a:ext cx="415800" cy="4028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B224C7B-A068-4DD8-A6B1-C8E6BA7C3E4B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541891" y="4780305"/>
                <a:ext cx="451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20E631A-E021-466F-A09C-6A950E349E21}"/>
                  </a:ext>
                </a:extLst>
              </p14:cNvPr>
              <p14:cNvContentPartPr/>
              <p14:nvPr/>
            </p14:nvContentPartPr>
            <p14:xfrm>
              <a:off x="9356571" y="4651425"/>
              <a:ext cx="300240" cy="2602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20E631A-E021-466F-A09C-6A950E349E2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338571" y="4615785"/>
                <a:ext cx="3358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E105C09-BA1C-4BF9-A5D0-ADE78414047D}"/>
                  </a:ext>
                </a:extLst>
              </p14:cNvPr>
              <p14:cNvContentPartPr/>
              <p14:nvPr/>
            </p14:nvContentPartPr>
            <p14:xfrm>
              <a:off x="9152811" y="4547385"/>
              <a:ext cx="392760" cy="882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E105C09-BA1C-4BF9-A5D0-ADE78414047D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135171" y="4511385"/>
                <a:ext cx="4284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6FEE2CC-593E-480F-AC63-B41B54AC3216}"/>
                  </a:ext>
                </a:extLst>
              </p14:cNvPr>
              <p14:cNvContentPartPr/>
              <p14:nvPr/>
            </p14:nvContentPartPr>
            <p14:xfrm>
              <a:off x="9804771" y="4698585"/>
              <a:ext cx="66960" cy="116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6FEE2CC-593E-480F-AC63-B41B54AC3216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786771" y="4662585"/>
                <a:ext cx="1026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9A4A0F9-045E-45C0-8D2A-F4703890ECF7}"/>
                  </a:ext>
                </a:extLst>
              </p14:cNvPr>
              <p14:cNvContentPartPr/>
              <p14:nvPr/>
            </p14:nvContentPartPr>
            <p14:xfrm>
              <a:off x="6091371" y="5033385"/>
              <a:ext cx="4030560" cy="9446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9A4A0F9-045E-45C0-8D2A-F4703890ECF7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073731" y="4997745"/>
                <a:ext cx="4066200" cy="10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84B2548-91C0-4B3A-A3E9-5A0E4C87BDF9}"/>
                  </a:ext>
                </a:extLst>
              </p14:cNvPr>
              <p14:cNvContentPartPr/>
              <p14:nvPr/>
            </p14:nvContentPartPr>
            <p14:xfrm>
              <a:off x="7215291" y="6010425"/>
              <a:ext cx="439920" cy="2368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84B2548-91C0-4B3A-A3E9-5A0E4C87BDF9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197651" y="5974785"/>
                <a:ext cx="47556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5D290EC-4117-4AF8-8AD0-66F22A6C26CE}"/>
                  </a:ext>
                </a:extLst>
              </p14:cNvPr>
              <p14:cNvContentPartPr/>
              <p14:nvPr/>
            </p14:nvContentPartPr>
            <p14:xfrm>
              <a:off x="7753131" y="5918625"/>
              <a:ext cx="204120" cy="1911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5D290EC-4117-4AF8-8AD0-66F22A6C26CE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7735131" y="5882985"/>
                <a:ext cx="239760" cy="2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755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BCBDA4-B785-44B2-9E71-E4F70C3DF990}"/>
                  </a:ext>
                </a:extLst>
              </p14:cNvPr>
              <p14:cNvContentPartPr/>
              <p14:nvPr/>
            </p14:nvContentPartPr>
            <p14:xfrm>
              <a:off x="462411" y="352665"/>
              <a:ext cx="54000" cy="319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BCBDA4-B785-44B2-9E71-E4F70C3DF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411" y="317025"/>
                <a:ext cx="896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7D53F8-7E28-4C7C-B3FF-EACD1BF071F4}"/>
                  </a:ext>
                </a:extLst>
              </p14:cNvPr>
              <p14:cNvContentPartPr/>
              <p14:nvPr/>
            </p14:nvContentPartPr>
            <p14:xfrm>
              <a:off x="280251" y="851985"/>
              <a:ext cx="384480" cy="71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7D53F8-7E28-4C7C-B3FF-EACD1BF071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251" y="815985"/>
                <a:ext cx="4201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BC12ED-5A35-47C6-9492-8E36E000A7E8}"/>
                  </a:ext>
                </a:extLst>
              </p14:cNvPr>
              <p14:cNvContentPartPr/>
              <p14:nvPr/>
            </p14:nvContentPartPr>
            <p14:xfrm>
              <a:off x="365931" y="1095345"/>
              <a:ext cx="485640" cy="609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BC12ED-5A35-47C6-9492-8E36E000A7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931" y="1059345"/>
                <a:ext cx="52128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E6FECA-61CF-47D0-BAFC-FD49DDFAFA7E}"/>
                  </a:ext>
                </a:extLst>
              </p14:cNvPr>
              <p14:cNvContentPartPr/>
              <p14:nvPr/>
            </p14:nvContentPartPr>
            <p14:xfrm>
              <a:off x="977571" y="483705"/>
              <a:ext cx="237240" cy="475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E6FECA-61CF-47D0-BAFC-FD49DDFAFA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571" y="447705"/>
                <a:ext cx="2728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5FE3FFD-0482-4D59-81AA-C4B25E666A46}"/>
                  </a:ext>
                </a:extLst>
              </p14:cNvPr>
              <p14:cNvContentPartPr/>
              <p14:nvPr/>
            </p14:nvContentPartPr>
            <p14:xfrm>
              <a:off x="841491" y="234225"/>
              <a:ext cx="393120" cy="281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5FE3FFD-0482-4D59-81AA-C4B25E666A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3851" y="198225"/>
                <a:ext cx="4287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83A9E70-B185-4D37-998A-C2C643C90ACB}"/>
                  </a:ext>
                </a:extLst>
              </p14:cNvPr>
              <p14:cNvContentPartPr/>
              <p14:nvPr/>
            </p14:nvContentPartPr>
            <p14:xfrm>
              <a:off x="1266651" y="895905"/>
              <a:ext cx="620640" cy="309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83A9E70-B185-4D37-998A-C2C643C90A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49011" y="859905"/>
                <a:ext cx="6562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71896A-0E45-4C83-B390-4514EC7658DB}"/>
                  </a:ext>
                </a:extLst>
              </p14:cNvPr>
              <p14:cNvContentPartPr/>
              <p14:nvPr/>
            </p14:nvContentPartPr>
            <p14:xfrm>
              <a:off x="1982331" y="714105"/>
              <a:ext cx="599760" cy="200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71896A-0E45-4C83-B390-4514EC7658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64691" y="678465"/>
                <a:ext cx="6354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52B74A6-28BB-48F2-95F3-99189009FFA7}"/>
                  </a:ext>
                </a:extLst>
              </p14:cNvPr>
              <p14:cNvContentPartPr/>
              <p14:nvPr/>
            </p14:nvContentPartPr>
            <p14:xfrm>
              <a:off x="2235771" y="985545"/>
              <a:ext cx="362160" cy="110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52B74A6-28BB-48F2-95F3-99189009FF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17771" y="949545"/>
                <a:ext cx="3978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06F605-FBFD-4530-A480-8C1A339A4E2B}"/>
                  </a:ext>
                </a:extLst>
              </p14:cNvPr>
              <p14:cNvContentPartPr/>
              <p14:nvPr/>
            </p14:nvContentPartPr>
            <p14:xfrm>
              <a:off x="3322251" y="496305"/>
              <a:ext cx="264240" cy="541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06F605-FBFD-4530-A480-8C1A339A4E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4251" y="460665"/>
                <a:ext cx="2998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FE9DF7-2E67-408F-B628-F42D3C5877E8}"/>
                  </a:ext>
                </a:extLst>
              </p14:cNvPr>
              <p14:cNvContentPartPr/>
              <p14:nvPr/>
            </p14:nvContentPartPr>
            <p14:xfrm>
              <a:off x="3738771" y="335385"/>
              <a:ext cx="372240" cy="491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FE9DF7-2E67-408F-B628-F42D3C5877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21131" y="299385"/>
                <a:ext cx="4078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7647C7A-5A3A-4DF2-BAF0-8BDD8CEDCC4E}"/>
                  </a:ext>
                </a:extLst>
              </p14:cNvPr>
              <p14:cNvContentPartPr/>
              <p14:nvPr/>
            </p14:nvContentPartPr>
            <p14:xfrm>
              <a:off x="3956211" y="613665"/>
              <a:ext cx="319320" cy="83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7647C7A-5A3A-4DF2-BAF0-8BDD8CEDCC4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38211" y="578025"/>
                <a:ext cx="3549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F32E241-5D53-4ADF-A964-6CC2BC0D966D}"/>
                  </a:ext>
                </a:extLst>
              </p14:cNvPr>
              <p14:cNvContentPartPr/>
              <p14:nvPr/>
            </p14:nvContentPartPr>
            <p14:xfrm>
              <a:off x="3394611" y="830025"/>
              <a:ext cx="1331640" cy="4104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F32E241-5D53-4ADF-A964-6CC2BC0D96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76971" y="794385"/>
                <a:ext cx="13672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2751910-E4FC-4CBA-82C6-B79FA75B1A99}"/>
                  </a:ext>
                </a:extLst>
              </p14:cNvPr>
              <p14:cNvContentPartPr/>
              <p14:nvPr/>
            </p14:nvContentPartPr>
            <p14:xfrm>
              <a:off x="3693411" y="1203345"/>
              <a:ext cx="559080" cy="465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2751910-E4FC-4CBA-82C6-B79FA75B1A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5411" y="1167345"/>
                <a:ext cx="59472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BA4198-8401-462E-8846-162E46D6EF5D}"/>
                  </a:ext>
                </a:extLst>
              </p14:cNvPr>
              <p14:cNvContentPartPr/>
              <p14:nvPr/>
            </p14:nvContentPartPr>
            <p14:xfrm>
              <a:off x="4454451" y="1185705"/>
              <a:ext cx="246600" cy="275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BA4198-8401-462E-8846-162E46D6EF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36451" y="1149705"/>
                <a:ext cx="2822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FC4A33-2BCC-439F-8918-21B33B758132}"/>
                  </a:ext>
                </a:extLst>
              </p14:cNvPr>
              <p14:cNvContentPartPr/>
              <p14:nvPr/>
            </p14:nvContentPartPr>
            <p14:xfrm>
              <a:off x="5149611" y="253305"/>
              <a:ext cx="338400" cy="610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FC4A33-2BCC-439F-8918-21B33B75813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31971" y="217305"/>
                <a:ext cx="37404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6EAEDD8-8B46-442D-B533-7C016F084AF4}"/>
                  </a:ext>
                </a:extLst>
              </p14:cNvPr>
              <p14:cNvContentPartPr/>
              <p14:nvPr/>
            </p14:nvContentPartPr>
            <p14:xfrm>
              <a:off x="4996971" y="138825"/>
              <a:ext cx="325080" cy="159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6EAEDD8-8B46-442D-B533-7C016F084A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79331" y="103185"/>
                <a:ext cx="3607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301CD2C-4571-4CAA-918A-328CA9EF524C}"/>
                  </a:ext>
                </a:extLst>
              </p14:cNvPr>
              <p14:cNvContentPartPr/>
              <p14:nvPr/>
            </p14:nvContentPartPr>
            <p14:xfrm>
              <a:off x="5676291" y="497385"/>
              <a:ext cx="44280" cy="275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301CD2C-4571-4CAA-918A-328CA9EF524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58651" y="461745"/>
                <a:ext cx="79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00D18BE-6266-446F-93AD-0B8AEB651A5C}"/>
                  </a:ext>
                </a:extLst>
              </p14:cNvPr>
              <p14:cNvContentPartPr/>
              <p14:nvPr/>
            </p14:nvContentPartPr>
            <p14:xfrm>
              <a:off x="1067931" y="2398185"/>
              <a:ext cx="487800" cy="699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00D18BE-6266-446F-93AD-0B8AEB651A5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49931" y="2362545"/>
                <a:ext cx="52344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1403623-0E92-4016-A099-4586093AF7C5}"/>
                  </a:ext>
                </a:extLst>
              </p14:cNvPr>
              <p14:cNvContentPartPr/>
              <p14:nvPr/>
            </p14:nvContentPartPr>
            <p14:xfrm>
              <a:off x="805491" y="2123145"/>
              <a:ext cx="740880" cy="421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1403623-0E92-4016-A099-4586093AF7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7491" y="2087145"/>
                <a:ext cx="7765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4050FFC-31A5-48DC-B15D-A623E7033534}"/>
                  </a:ext>
                </a:extLst>
              </p14:cNvPr>
              <p14:cNvContentPartPr/>
              <p14:nvPr/>
            </p14:nvContentPartPr>
            <p14:xfrm>
              <a:off x="1737891" y="2732985"/>
              <a:ext cx="559800" cy="465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4050FFC-31A5-48DC-B15D-A623E703353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719891" y="2697345"/>
                <a:ext cx="5954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C951A56-556E-4F30-9129-61DAFB57BEB1}"/>
                  </a:ext>
                </a:extLst>
              </p14:cNvPr>
              <p14:cNvContentPartPr/>
              <p14:nvPr/>
            </p14:nvContentPartPr>
            <p14:xfrm>
              <a:off x="2679651" y="2633265"/>
              <a:ext cx="509040" cy="164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C951A56-556E-4F30-9129-61DAFB57BEB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61651" y="2597625"/>
                <a:ext cx="5446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623EB06-D2EB-4DF3-A2CB-7C997BF346A1}"/>
                  </a:ext>
                </a:extLst>
              </p14:cNvPr>
              <p14:cNvContentPartPr/>
              <p14:nvPr/>
            </p14:nvContentPartPr>
            <p14:xfrm>
              <a:off x="2833371" y="2807505"/>
              <a:ext cx="501840" cy="162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623EB06-D2EB-4DF3-A2CB-7C997BF346A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15731" y="2771505"/>
                <a:ext cx="5374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CF3C223-208B-4823-8684-D7E2A469BA51}"/>
                  </a:ext>
                </a:extLst>
              </p14:cNvPr>
              <p14:cNvContentPartPr/>
              <p14:nvPr/>
            </p14:nvContentPartPr>
            <p14:xfrm>
              <a:off x="3862971" y="2020905"/>
              <a:ext cx="548280" cy="773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CF3C223-208B-4823-8684-D7E2A469BA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44971" y="1985265"/>
                <a:ext cx="583920" cy="84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DF2E1CE-569D-4D25-BE70-339FA0697BF8}"/>
                  </a:ext>
                </a:extLst>
              </p14:cNvPr>
              <p14:cNvContentPartPr/>
              <p14:nvPr/>
            </p14:nvContentPartPr>
            <p14:xfrm>
              <a:off x="4506651" y="2036745"/>
              <a:ext cx="237240" cy="402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DF2E1CE-569D-4D25-BE70-339FA0697B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88651" y="2000745"/>
                <a:ext cx="2728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3179A9D-1216-4461-B451-450E77C60C51}"/>
                  </a:ext>
                </a:extLst>
              </p14:cNvPr>
              <p14:cNvContentPartPr/>
              <p14:nvPr/>
            </p14:nvContentPartPr>
            <p14:xfrm>
              <a:off x="4426731" y="2009745"/>
              <a:ext cx="352080" cy="348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3179A9D-1216-4461-B451-450E77C60C5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08731" y="1973745"/>
                <a:ext cx="3877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BE4BC5B-18E7-4A02-B28A-7EC88F11D5D4}"/>
                  </a:ext>
                </a:extLst>
              </p14:cNvPr>
              <p14:cNvContentPartPr/>
              <p14:nvPr/>
            </p14:nvContentPartPr>
            <p14:xfrm>
              <a:off x="5096691" y="1757745"/>
              <a:ext cx="671400" cy="440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BE4BC5B-18E7-4A02-B28A-7EC88F11D5D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78691" y="1721745"/>
                <a:ext cx="70704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3E1AE19-4188-4161-8E96-111A2AB231AF}"/>
                  </a:ext>
                </a:extLst>
              </p14:cNvPr>
              <p14:cNvContentPartPr/>
              <p14:nvPr/>
            </p14:nvContentPartPr>
            <p14:xfrm>
              <a:off x="5630931" y="1486305"/>
              <a:ext cx="380160" cy="469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3E1AE19-4188-4161-8E96-111A2AB231A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12931" y="1450305"/>
                <a:ext cx="4158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3D76987-FC4A-42FA-8585-9BCB5D88A9F7}"/>
                  </a:ext>
                </a:extLst>
              </p14:cNvPr>
              <p14:cNvContentPartPr/>
              <p14:nvPr/>
            </p14:nvContentPartPr>
            <p14:xfrm>
              <a:off x="5866371" y="1686105"/>
              <a:ext cx="241200" cy="88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3D76987-FC4A-42FA-8585-9BCB5D88A9F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48371" y="1650465"/>
                <a:ext cx="2768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F8B9A8C-37BC-4E3F-842C-793C1F85BC74}"/>
                  </a:ext>
                </a:extLst>
              </p14:cNvPr>
              <p14:cNvContentPartPr/>
              <p14:nvPr/>
            </p14:nvContentPartPr>
            <p14:xfrm>
              <a:off x="4199571" y="2081745"/>
              <a:ext cx="2246760" cy="772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F8B9A8C-37BC-4E3F-842C-793C1F85BC7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81931" y="2046105"/>
                <a:ext cx="2282400" cy="8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2593201-AF3F-4C7B-9EA2-3AF5F5617D19}"/>
                  </a:ext>
                </a:extLst>
              </p14:cNvPr>
              <p14:cNvContentPartPr/>
              <p14:nvPr/>
            </p14:nvContentPartPr>
            <p14:xfrm>
              <a:off x="4770891" y="2868705"/>
              <a:ext cx="416880" cy="298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2593201-AF3F-4C7B-9EA2-3AF5F5617D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753251" y="2832705"/>
                <a:ext cx="4525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0CE8142-7010-47B6-8DB5-2BA5600621FA}"/>
                  </a:ext>
                </a:extLst>
              </p14:cNvPr>
              <p14:cNvContentPartPr/>
              <p14:nvPr/>
            </p14:nvContentPartPr>
            <p14:xfrm>
              <a:off x="5468211" y="2669625"/>
              <a:ext cx="348120" cy="192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0CE8142-7010-47B6-8DB5-2BA5600621F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50571" y="2633985"/>
                <a:ext cx="383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0778A82-FDC3-4EE8-9234-3FEDAFC167C2}"/>
                  </a:ext>
                </a:extLst>
              </p14:cNvPr>
              <p14:cNvContentPartPr/>
              <p14:nvPr/>
            </p14:nvContentPartPr>
            <p14:xfrm>
              <a:off x="6852411" y="1553985"/>
              <a:ext cx="319320" cy="6710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0778A82-FDC3-4EE8-9234-3FEDAFC167C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34411" y="1517985"/>
                <a:ext cx="35496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E359CF9-4181-47B1-B803-6E839E5BB34E}"/>
                  </a:ext>
                </a:extLst>
              </p14:cNvPr>
              <p14:cNvContentPartPr/>
              <p14:nvPr/>
            </p14:nvContentPartPr>
            <p14:xfrm>
              <a:off x="6645051" y="1321785"/>
              <a:ext cx="555120" cy="253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E359CF9-4181-47B1-B803-6E839E5BB34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27051" y="1285785"/>
                <a:ext cx="590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F1982DF-B3DB-4A45-BC9C-1DA372EDFF4D}"/>
                  </a:ext>
                </a:extLst>
              </p14:cNvPr>
              <p14:cNvContentPartPr/>
              <p14:nvPr/>
            </p14:nvContentPartPr>
            <p14:xfrm>
              <a:off x="7360011" y="1873665"/>
              <a:ext cx="106560" cy="258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F1982DF-B3DB-4A45-BC9C-1DA372EDFF4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42371" y="1838025"/>
                <a:ext cx="1422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14C9577-ABAC-407B-92A9-C00495D88BEF}"/>
                  </a:ext>
                </a:extLst>
              </p14:cNvPr>
              <p14:cNvContentPartPr/>
              <p14:nvPr/>
            </p14:nvContentPartPr>
            <p14:xfrm>
              <a:off x="3295251" y="4172265"/>
              <a:ext cx="530280" cy="2278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14C9577-ABAC-407B-92A9-C00495D88BE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77251" y="4136625"/>
                <a:ext cx="5659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35FE33B-5157-41A2-A337-147ED8BA648D}"/>
                  </a:ext>
                </a:extLst>
              </p14:cNvPr>
              <p14:cNvContentPartPr/>
              <p14:nvPr/>
            </p14:nvContentPartPr>
            <p14:xfrm>
              <a:off x="3443931" y="4508505"/>
              <a:ext cx="493200" cy="1180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35FE33B-5157-41A2-A337-147ED8BA648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26291" y="4472505"/>
                <a:ext cx="5288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1CDA030-B6D6-4978-953C-39F18120573E}"/>
                  </a:ext>
                </a:extLst>
              </p14:cNvPr>
              <p14:cNvContentPartPr/>
              <p14:nvPr/>
            </p14:nvContentPartPr>
            <p14:xfrm>
              <a:off x="3948651" y="1719945"/>
              <a:ext cx="732240" cy="7984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1CDA030-B6D6-4978-953C-39F18120573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30651" y="1683945"/>
                <a:ext cx="76788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F2D9C81-A799-4E38-9378-0FFF68CD261D}"/>
                  </a:ext>
                </a:extLst>
              </p14:cNvPr>
              <p14:cNvContentPartPr/>
              <p14:nvPr/>
            </p14:nvContentPartPr>
            <p14:xfrm>
              <a:off x="5094891" y="2724705"/>
              <a:ext cx="672120" cy="650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F2D9C81-A799-4E38-9378-0FFF68CD261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76891" y="2689065"/>
                <a:ext cx="707760" cy="72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BC68448-FEF7-4EA0-A4DD-8888789B4DEE}"/>
                  </a:ext>
                </a:extLst>
              </p14:cNvPr>
              <p14:cNvContentPartPr/>
              <p14:nvPr/>
            </p14:nvContentPartPr>
            <p14:xfrm>
              <a:off x="4625811" y="3759345"/>
              <a:ext cx="311760" cy="263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BC68448-FEF7-4EA0-A4DD-8888789B4DE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08171" y="3723345"/>
                <a:ext cx="3474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D88E92E-3373-4AE7-8008-CFBB477F7326}"/>
                  </a:ext>
                </a:extLst>
              </p14:cNvPr>
              <p14:cNvContentPartPr/>
              <p14:nvPr/>
            </p14:nvContentPartPr>
            <p14:xfrm>
              <a:off x="5160411" y="3479265"/>
              <a:ext cx="289080" cy="515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D88E92E-3373-4AE7-8008-CFBB477F732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142411" y="3443265"/>
                <a:ext cx="32472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4DB2D4D-7159-4625-AA69-C489A2CEBB2A}"/>
                  </a:ext>
                </a:extLst>
              </p14:cNvPr>
              <p14:cNvContentPartPr/>
              <p14:nvPr/>
            </p14:nvContentPartPr>
            <p14:xfrm>
              <a:off x="4707531" y="4101345"/>
              <a:ext cx="988200" cy="2714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4DB2D4D-7159-4625-AA69-C489A2CEBB2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689891" y="4065345"/>
                <a:ext cx="10238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FD88FD7-4B35-486D-B538-3291E77964A3}"/>
                  </a:ext>
                </a:extLst>
              </p14:cNvPr>
              <p14:cNvContentPartPr/>
              <p14:nvPr/>
            </p14:nvContentPartPr>
            <p14:xfrm>
              <a:off x="4942971" y="4425345"/>
              <a:ext cx="460080" cy="543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FD88FD7-4B35-486D-B538-3291E77964A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25331" y="4389345"/>
                <a:ext cx="49572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13C357D-51E1-4340-863C-4979851B369A}"/>
                  </a:ext>
                </a:extLst>
              </p14:cNvPr>
              <p14:cNvContentPartPr/>
              <p14:nvPr/>
            </p14:nvContentPartPr>
            <p14:xfrm>
              <a:off x="6124131" y="3276945"/>
              <a:ext cx="501480" cy="6976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13C357D-51E1-4340-863C-4979851B369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06491" y="3241305"/>
                <a:ext cx="53712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D13170D-4921-47CF-A1A1-A804AA7FF832}"/>
                  </a:ext>
                </a:extLst>
              </p14:cNvPr>
              <p14:cNvContentPartPr/>
              <p14:nvPr/>
            </p14:nvContentPartPr>
            <p14:xfrm>
              <a:off x="5975091" y="3059865"/>
              <a:ext cx="490320" cy="144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D13170D-4921-47CF-A1A1-A804AA7FF83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957091" y="3024225"/>
                <a:ext cx="5259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4EEAE11-F41F-4D44-A8F4-9227737A523D}"/>
                  </a:ext>
                </a:extLst>
              </p14:cNvPr>
              <p14:cNvContentPartPr/>
              <p14:nvPr/>
            </p14:nvContentPartPr>
            <p14:xfrm>
              <a:off x="6789771" y="3793185"/>
              <a:ext cx="169200" cy="438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4EEAE11-F41F-4D44-A8F4-9227737A523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771771" y="3757185"/>
                <a:ext cx="20484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956A599-E691-4837-8692-9F33B9B7D165}"/>
                  </a:ext>
                </a:extLst>
              </p14:cNvPr>
              <p14:cNvContentPartPr/>
              <p14:nvPr/>
            </p14:nvContentPartPr>
            <p14:xfrm>
              <a:off x="1930491" y="4318065"/>
              <a:ext cx="521280" cy="657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956A599-E691-4837-8692-9F33B9B7D16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12851" y="4282425"/>
                <a:ext cx="55692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593A4E9-87A2-4D00-860E-03CCA2BDFB31}"/>
                  </a:ext>
                </a:extLst>
              </p14:cNvPr>
              <p14:cNvContentPartPr/>
              <p14:nvPr/>
            </p14:nvContentPartPr>
            <p14:xfrm>
              <a:off x="1828611" y="4084785"/>
              <a:ext cx="372960" cy="2790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593A4E9-87A2-4D00-860E-03CCA2BDFB3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810611" y="4049145"/>
                <a:ext cx="4086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CA40304-AA53-44E7-BEE8-46E968BDB0AF}"/>
                  </a:ext>
                </a:extLst>
              </p14:cNvPr>
              <p14:cNvContentPartPr/>
              <p14:nvPr/>
            </p14:nvContentPartPr>
            <p14:xfrm>
              <a:off x="2743011" y="4952385"/>
              <a:ext cx="496440" cy="4230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CA40304-AA53-44E7-BEE8-46E968BDB0A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25011" y="4916385"/>
                <a:ext cx="5320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1284132-E7E1-46E9-A938-9CC608F4188A}"/>
                  </a:ext>
                </a:extLst>
              </p14:cNvPr>
              <p14:cNvContentPartPr/>
              <p14:nvPr/>
            </p14:nvContentPartPr>
            <p14:xfrm>
              <a:off x="950211" y="4381425"/>
              <a:ext cx="559800" cy="1293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1284132-E7E1-46E9-A938-9CC608F4188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2211" y="4345785"/>
                <a:ext cx="595440" cy="13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F2AECD2-CBED-4C6C-B9FA-7E2C66934F67}"/>
                  </a:ext>
                </a:extLst>
              </p14:cNvPr>
              <p14:cNvContentPartPr/>
              <p14:nvPr/>
            </p14:nvContentPartPr>
            <p14:xfrm>
              <a:off x="1004571" y="2668545"/>
              <a:ext cx="6794280" cy="36342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F2AECD2-CBED-4C6C-B9FA-7E2C66934F6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86571" y="2632905"/>
                <a:ext cx="6829920" cy="37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3073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147646-0EB3-4990-91B4-A10243C618E7}"/>
                  </a:ext>
                </a:extLst>
              </p14:cNvPr>
              <p14:cNvContentPartPr/>
              <p14:nvPr/>
            </p14:nvContentPartPr>
            <p14:xfrm>
              <a:off x="771651" y="394065"/>
              <a:ext cx="302040" cy="518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147646-0EB3-4990-91B4-A10243C618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4011" y="358425"/>
                <a:ext cx="33768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07DA9E-F5E4-41FC-A02A-60B49BDEAD75}"/>
                  </a:ext>
                </a:extLst>
              </p14:cNvPr>
              <p14:cNvContentPartPr/>
              <p14:nvPr/>
            </p14:nvContentPartPr>
            <p14:xfrm>
              <a:off x="570051" y="321705"/>
              <a:ext cx="331920" cy="85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07DA9E-F5E4-41FC-A02A-60B49BDEAD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051" y="286065"/>
                <a:ext cx="3675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78F355-F6D9-4E8D-AD18-C06F7DD8B23C}"/>
                  </a:ext>
                </a:extLst>
              </p14:cNvPr>
              <p14:cNvContentPartPr/>
              <p14:nvPr/>
            </p14:nvContentPartPr>
            <p14:xfrm>
              <a:off x="1203651" y="703665"/>
              <a:ext cx="55080" cy="138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78F355-F6D9-4E8D-AD18-C06F7DD8B2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6011" y="668025"/>
                <a:ext cx="907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CF4B8D-1C41-415B-8112-E5D8EF1F0754}"/>
                  </a:ext>
                </a:extLst>
              </p14:cNvPr>
              <p14:cNvContentPartPr/>
              <p14:nvPr/>
            </p14:nvContentPartPr>
            <p14:xfrm>
              <a:off x="1484451" y="705105"/>
              <a:ext cx="1067040" cy="29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CF4B8D-1C41-415B-8112-E5D8EF1F07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6451" y="669105"/>
                <a:ext cx="11026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678670-B1D5-431B-87B7-9F9C49DD6343}"/>
                  </a:ext>
                </a:extLst>
              </p14:cNvPr>
              <p14:cNvContentPartPr/>
              <p14:nvPr/>
            </p14:nvContentPartPr>
            <p14:xfrm>
              <a:off x="2000691" y="533745"/>
              <a:ext cx="195480" cy="623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678670-B1D5-431B-87B7-9F9C49DD63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2691" y="498105"/>
                <a:ext cx="23112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89616C-B75B-4E40-A459-665027A56A07}"/>
                  </a:ext>
                </a:extLst>
              </p14:cNvPr>
              <p14:cNvContentPartPr/>
              <p14:nvPr/>
            </p14:nvContentPartPr>
            <p14:xfrm>
              <a:off x="2752011" y="434025"/>
              <a:ext cx="419760" cy="461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89616C-B75B-4E40-A459-665027A56A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4371" y="398385"/>
                <a:ext cx="45540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65F5D8B-9351-4D89-83F9-5119F38144B6}"/>
                  </a:ext>
                </a:extLst>
              </p14:cNvPr>
              <p14:cNvContentPartPr/>
              <p14:nvPr/>
            </p14:nvContentPartPr>
            <p14:xfrm>
              <a:off x="2624931" y="325665"/>
              <a:ext cx="219600" cy="127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65F5D8B-9351-4D89-83F9-5119F38144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7291" y="289665"/>
                <a:ext cx="25524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BDE0B6D-3C73-43A5-8324-13B17CF532DA}"/>
                  </a:ext>
                </a:extLst>
              </p14:cNvPr>
              <p14:cNvContentPartPr/>
              <p14:nvPr/>
            </p14:nvContentPartPr>
            <p14:xfrm>
              <a:off x="3341691" y="852345"/>
              <a:ext cx="286920" cy="312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BDE0B6D-3C73-43A5-8324-13B17CF532D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23691" y="816345"/>
                <a:ext cx="3225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70D83C-1A07-47FD-8774-2917E66B47EB}"/>
                  </a:ext>
                </a:extLst>
              </p14:cNvPr>
              <p14:cNvContentPartPr/>
              <p14:nvPr/>
            </p14:nvContentPartPr>
            <p14:xfrm>
              <a:off x="3965211" y="859545"/>
              <a:ext cx="391320" cy="18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70D83C-1A07-47FD-8774-2917E66B47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47211" y="823905"/>
                <a:ext cx="4269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FB3A8D-52A2-4F91-A935-60ACDE0EFFAC}"/>
                  </a:ext>
                </a:extLst>
              </p14:cNvPr>
              <p14:cNvContentPartPr/>
              <p14:nvPr/>
            </p14:nvContentPartPr>
            <p14:xfrm>
              <a:off x="4191291" y="714825"/>
              <a:ext cx="58680" cy="349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FB3A8D-52A2-4F91-A935-60ACDE0EFFA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73291" y="678825"/>
                <a:ext cx="9432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CD69909-5461-4B0C-9CFE-4EBA91117782}"/>
                  </a:ext>
                </a:extLst>
              </p14:cNvPr>
              <p14:cNvContentPartPr/>
              <p14:nvPr/>
            </p14:nvContentPartPr>
            <p14:xfrm>
              <a:off x="4834251" y="358425"/>
              <a:ext cx="315000" cy="45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CD69909-5461-4B0C-9CFE-4EBA911177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6251" y="322425"/>
                <a:ext cx="35064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F6A636B-6AB3-4B2E-BCE2-611770261946}"/>
                  </a:ext>
                </a:extLst>
              </p14:cNvPr>
              <p14:cNvContentPartPr/>
              <p14:nvPr/>
            </p14:nvContentPartPr>
            <p14:xfrm>
              <a:off x="4750731" y="261945"/>
              <a:ext cx="263160" cy="199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F6A636B-6AB3-4B2E-BCE2-61177026194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2731" y="226305"/>
                <a:ext cx="2988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679EC89-B72D-4A2D-8395-28A2EB37F117}"/>
                  </a:ext>
                </a:extLst>
              </p14:cNvPr>
              <p14:cNvContentPartPr/>
              <p14:nvPr/>
            </p14:nvContentPartPr>
            <p14:xfrm>
              <a:off x="5232411" y="887265"/>
              <a:ext cx="345240" cy="3610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679EC89-B72D-4A2D-8395-28A2EB37F1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14771" y="851265"/>
                <a:ext cx="38088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55934A6-4DA5-43A2-9FAA-2185B5EABED1}"/>
                  </a:ext>
                </a:extLst>
              </p14:cNvPr>
              <p14:cNvContentPartPr/>
              <p14:nvPr/>
            </p14:nvContentPartPr>
            <p14:xfrm>
              <a:off x="5830011" y="586305"/>
              <a:ext cx="470520" cy="745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55934A6-4DA5-43A2-9FAA-2185B5EABED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12011" y="550665"/>
                <a:ext cx="5061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04D629C-DF90-4DF3-BB86-2EF716AC95D0}"/>
                  </a:ext>
                </a:extLst>
              </p14:cNvPr>
              <p14:cNvContentPartPr/>
              <p14:nvPr/>
            </p14:nvContentPartPr>
            <p14:xfrm>
              <a:off x="5947731" y="864225"/>
              <a:ext cx="265680" cy="41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04D629C-DF90-4DF3-BB86-2EF716AC95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29731" y="828225"/>
                <a:ext cx="30132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4EE503-7933-4A47-85FF-5FCBF6E232E2}"/>
                  </a:ext>
                </a:extLst>
              </p14:cNvPr>
              <p14:cNvContentPartPr/>
              <p14:nvPr/>
            </p14:nvContentPartPr>
            <p14:xfrm>
              <a:off x="6635691" y="470385"/>
              <a:ext cx="109440" cy="392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4EE503-7933-4A47-85FF-5FCBF6E232E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18051" y="434745"/>
                <a:ext cx="1450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50BAD57-F426-4A05-9040-702AB2748185}"/>
                  </a:ext>
                </a:extLst>
              </p14:cNvPr>
              <p14:cNvContentPartPr/>
              <p14:nvPr/>
            </p14:nvContentPartPr>
            <p14:xfrm>
              <a:off x="741411" y="1846665"/>
              <a:ext cx="333360" cy="602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50BAD57-F426-4A05-9040-702AB27481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3771" y="1811025"/>
                <a:ext cx="36900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3EFA7E2-99D7-4A11-8427-D57FD609BC70}"/>
                  </a:ext>
                </a:extLst>
              </p14:cNvPr>
              <p14:cNvContentPartPr/>
              <p14:nvPr/>
            </p14:nvContentPartPr>
            <p14:xfrm>
              <a:off x="768051" y="1937025"/>
              <a:ext cx="48960" cy="563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3EFA7E2-99D7-4A11-8427-D57FD609BC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0411" y="1901385"/>
                <a:ext cx="8460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AC221D2-717D-4394-ADD6-43708ECA788A}"/>
                  </a:ext>
                </a:extLst>
              </p14:cNvPr>
              <p14:cNvContentPartPr/>
              <p14:nvPr/>
            </p14:nvContentPartPr>
            <p14:xfrm>
              <a:off x="687771" y="1814625"/>
              <a:ext cx="269280" cy="86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AC221D2-717D-4394-ADD6-43708ECA788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9771" y="1778985"/>
                <a:ext cx="3049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783FBA3-E2E8-4DF3-92E3-055B5AF00C48}"/>
                  </a:ext>
                </a:extLst>
              </p14:cNvPr>
              <p14:cNvContentPartPr/>
              <p14:nvPr/>
            </p14:nvContentPartPr>
            <p14:xfrm>
              <a:off x="1176651" y="2326545"/>
              <a:ext cx="79920" cy="197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783FBA3-E2E8-4DF3-92E3-055B5AF00C4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59011" y="2290545"/>
                <a:ext cx="1155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F22A5AC-BA4A-4A45-A1B3-64A76322DD55}"/>
                  </a:ext>
                </a:extLst>
              </p14:cNvPr>
              <p14:cNvContentPartPr/>
              <p14:nvPr/>
            </p14:nvContentPartPr>
            <p14:xfrm>
              <a:off x="1719531" y="2290545"/>
              <a:ext cx="692640" cy="19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F22A5AC-BA4A-4A45-A1B3-64A76322DD5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01891" y="2254905"/>
                <a:ext cx="7282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15CEEEF-47E8-4D7C-B101-63F7927C92CD}"/>
                  </a:ext>
                </a:extLst>
              </p14:cNvPr>
              <p14:cNvContentPartPr/>
              <p14:nvPr/>
            </p14:nvContentPartPr>
            <p14:xfrm>
              <a:off x="2072691" y="2136105"/>
              <a:ext cx="109800" cy="3834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15CEEEF-47E8-4D7C-B101-63F7927C92C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55051" y="2100465"/>
                <a:ext cx="14544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505D536-83F1-4895-9512-E932D1C17BE2}"/>
                  </a:ext>
                </a:extLst>
              </p14:cNvPr>
              <p14:cNvContentPartPr/>
              <p14:nvPr/>
            </p14:nvContentPartPr>
            <p14:xfrm>
              <a:off x="2957931" y="1779705"/>
              <a:ext cx="420120" cy="3769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505D536-83F1-4895-9512-E932D1C17BE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40291" y="1744065"/>
                <a:ext cx="4557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DF6F6C9-2CA0-455F-AA1E-C595DAB2DE6E}"/>
                  </a:ext>
                </a:extLst>
              </p14:cNvPr>
              <p14:cNvContentPartPr/>
              <p14:nvPr/>
            </p14:nvContentPartPr>
            <p14:xfrm>
              <a:off x="3430971" y="1646145"/>
              <a:ext cx="376200" cy="430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DF6F6C9-2CA0-455F-AA1E-C595DAB2DE6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12971" y="1610505"/>
                <a:ext cx="41184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BEA274B-5618-4545-94B3-45D37F6A9F36}"/>
                  </a:ext>
                </a:extLst>
              </p14:cNvPr>
              <p14:cNvContentPartPr/>
              <p14:nvPr/>
            </p14:nvContentPartPr>
            <p14:xfrm>
              <a:off x="3150171" y="2234745"/>
              <a:ext cx="934200" cy="164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BEA274B-5618-4545-94B3-45D37F6A9F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32531" y="2198745"/>
                <a:ext cx="9698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BE54C88-5C61-4917-B5BB-0BA5152FB351}"/>
                  </a:ext>
                </a:extLst>
              </p14:cNvPr>
              <p14:cNvContentPartPr/>
              <p14:nvPr/>
            </p14:nvContentPartPr>
            <p14:xfrm>
              <a:off x="3711411" y="2389905"/>
              <a:ext cx="425160" cy="409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BE54C88-5C61-4917-B5BB-0BA5152FB35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93771" y="2353905"/>
                <a:ext cx="46080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3ABDF79-3A85-4349-ACD9-EDB28AA28860}"/>
                  </a:ext>
                </a:extLst>
              </p14:cNvPr>
              <p14:cNvContentPartPr/>
              <p14:nvPr/>
            </p14:nvContentPartPr>
            <p14:xfrm>
              <a:off x="4309011" y="1935225"/>
              <a:ext cx="303840" cy="375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3ABDF79-3A85-4349-ACD9-EDB28AA2886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91011" y="1899225"/>
                <a:ext cx="33948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0FBE2A6-2567-4729-ADDD-CC8538A4BA9E}"/>
                  </a:ext>
                </a:extLst>
              </p14:cNvPr>
              <p14:cNvContentPartPr/>
              <p14:nvPr/>
            </p14:nvContentPartPr>
            <p14:xfrm>
              <a:off x="4155291" y="1787985"/>
              <a:ext cx="372960" cy="104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0FBE2A6-2567-4729-ADDD-CC8538A4BA9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37651" y="1751985"/>
                <a:ext cx="4086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38101FF-A887-455E-BE1D-B180AE91EE9B}"/>
                  </a:ext>
                </a:extLst>
              </p14:cNvPr>
              <p14:cNvContentPartPr/>
              <p14:nvPr/>
            </p14:nvContentPartPr>
            <p14:xfrm>
              <a:off x="4897611" y="2235825"/>
              <a:ext cx="87120" cy="2610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38101FF-A887-455E-BE1D-B180AE91EE9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79611" y="2199825"/>
                <a:ext cx="1227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AD14DF-5E25-40AF-BD5E-6CB2A7DEA8EB}"/>
                  </a:ext>
                </a:extLst>
              </p14:cNvPr>
              <p14:cNvContentPartPr/>
              <p14:nvPr/>
            </p14:nvContentPartPr>
            <p14:xfrm>
              <a:off x="5268771" y="1954665"/>
              <a:ext cx="816480" cy="182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AD14DF-5E25-40AF-BD5E-6CB2A7DEA8E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50771" y="1918665"/>
                <a:ext cx="8521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6CA6E0A-2200-47BA-8DAA-65BBC611C313}"/>
                  </a:ext>
                </a:extLst>
              </p14:cNvPr>
              <p14:cNvContentPartPr/>
              <p14:nvPr/>
            </p14:nvContentPartPr>
            <p14:xfrm>
              <a:off x="5694291" y="1873665"/>
              <a:ext cx="159840" cy="430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6CA6E0A-2200-47BA-8DAA-65BBC611C31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76651" y="1838025"/>
                <a:ext cx="1954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3509423-22D8-499A-893D-4ADCB527585C}"/>
                  </a:ext>
                </a:extLst>
              </p14:cNvPr>
              <p14:cNvContentPartPr/>
              <p14:nvPr/>
            </p14:nvContentPartPr>
            <p14:xfrm>
              <a:off x="6196851" y="1348425"/>
              <a:ext cx="486000" cy="454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3509423-22D8-499A-893D-4ADCB52758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79211" y="1312785"/>
                <a:ext cx="52164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A906582-B44A-46CC-842A-0F2FE5B0DEEE}"/>
                  </a:ext>
                </a:extLst>
              </p14:cNvPr>
              <p14:cNvContentPartPr/>
              <p14:nvPr/>
            </p14:nvContentPartPr>
            <p14:xfrm>
              <a:off x="6255531" y="1895265"/>
              <a:ext cx="679320" cy="123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A906582-B44A-46CC-842A-0F2FE5B0DEE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37891" y="1859625"/>
                <a:ext cx="7149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DF64119-AC36-4209-98F4-F80405D2C810}"/>
                  </a:ext>
                </a:extLst>
              </p14:cNvPr>
              <p14:cNvContentPartPr/>
              <p14:nvPr/>
            </p14:nvContentPartPr>
            <p14:xfrm>
              <a:off x="6581331" y="2064105"/>
              <a:ext cx="363960" cy="5385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DF64119-AC36-4209-98F4-F80405D2C81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63691" y="2028105"/>
                <a:ext cx="39960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9B088F9-38A0-41D1-83DB-37F017B10469}"/>
                  </a:ext>
                </a:extLst>
              </p14:cNvPr>
              <p14:cNvContentPartPr/>
              <p14:nvPr/>
            </p14:nvContentPartPr>
            <p14:xfrm>
              <a:off x="7205571" y="1537785"/>
              <a:ext cx="372240" cy="490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9B088F9-38A0-41D1-83DB-37F017B1046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87931" y="1501785"/>
                <a:ext cx="407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D9998DD-7CB2-4B52-BFD0-2310F5A800F9}"/>
                  </a:ext>
                </a:extLst>
              </p14:cNvPr>
              <p14:cNvContentPartPr/>
              <p14:nvPr/>
            </p14:nvContentPartPr>
            <p14:xfrm>
              <a:off x="7006851" y="1288665"/>
              <a:ext cx="507600" cy="177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D9998DD-7CB2-4B52-BFD0-2310F5A800F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989211" y="1252665"/>
                <a:ext cx="5432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B68CD66-49C8-49A6-8EA3-5B795D652426}"/>
                  </a:ext>
                </a:extLst>
              </p14:cNvPr>
              <p14:cNvContentPartPr/>
              <p14:nvPr/>
            </p14:nvContentPartPr>
            <p14:xfrm>
              <a:off x="7767531" y="1792305"/>
              <a:ext cx="93600" cy="2628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B68CD66-49C8-49A6-8EA3-5B795D65242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749891" y="1756665"/>
                <a:ext cx="1292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ACE7DF4-CB2A-4D36-AFA9-3BE4BD90A0E8}"/>
                  </a:ext>
                </a:extLst>
              </p14:cNvPr>
              <p14:cNvContentPartPr/>
              <p14:nvPr/>
            </p14:nvContentPartPr>
            <p14:xfrm>
              <a:off x="8102331" y="1448865"/>
              <a:ext cx="339120" cy="117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ACE7DF4-CB2A-4D36-AFA9-3BE4BD90A0E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084691" y="1412865"/>
                <a:ext cx="374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E33130E-F1BA-468E-8E0D-1BB3F9AEC522}"/>
                  </a:ext>
                </a:extLst>
              </p14:cNvPr>
              <p14:cNvContentPartPr/>
              <p14:nvPr/>
            </p14:nvContentPartPr>
            <p14:xfrm>
              <a:off x="8238051" y="1521585"/>
              <a:ext cx="387000" cy="1717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E33130E-F1BA-468E-8E0D-1BB3F9AEC52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20411" y="1485585"/>
                <a:ext cx="4226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D0B1FF3-103A-43D9-941F-9A6B488C3AED}"/>
                  </a:ext>
                </a:extLst>
              </p14:cNvPr>
              <p14:cNvContentPartPr/>
              <p14:nvPr/>
            </p14:nvContentPartPr>
            <p14:xfrm>
              <a:off x="8708931" y="1149345"/>
              <a:ext cx="126360" cy="3279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D0B1FF3-103A-43D9-941F-9A6B488C3AE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691291" y="1113705"/>
                <a:ext cx="16200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FB726F6-0EFA-415D-8BC6-6809886ED818}"/>
                  </a:ext>
                </a:extLst>
              </p14:cNvPr>
              <p14:cNvContentPartPr/>
              <p14:nvPr/>
            </p14:nvContentPartPr>
            <p14:xfrm>
              <a:off x="696771" y="2579625"/>
              <a:ext cx="599040" cy="118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FB726F6-0EFA-415D-8BC6-6809886ED81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9131" y="2543625"/>
                <a:ext cx="63468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842791F-2292-4CCC-8F19-BD0D115BCDA4}"/>
                  </a:ext>
                </a:extLst>
              </p14:cNvPr>
              <p14:cNvContentPartPr/>
              <p14:nvPr/>
            </p14:nvContentPartPr>
            <p14:xfrm>
              <a:off x="1058931" y="2815425"/>
              <a:ext cx="135000" cy="3016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842791F-2292-4CCC-8F19-BD0D115BCD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41291" y="2779425"/>
                <a:ext cx="1706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41ACC6A-11E8-4631-B23B-E01045EA7692}"/>
                  </a:ext>
                </a:extLst>
              </p14:cNvPr>
              <p14:cNvContentPartPr/>
              <p14:nvPr/>
            </p14:nvContentPartPr>
            <p14:xfrm>
              <a:off x="1774251" y="3612105"/>
              <a:ext cx="311040" cy="572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41ACC6A-11E8-4631-B23B-E01045EA769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756251" y="3576105"/>
                <a:ext cx="3466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AA7AD35-7FBF-4D4C-852F-95624FCEE5FB}"/>
                  </a:ext>
                </a:extLst>
              </p14:cNvPr>
              <p14:cNvContentPartPr/>
              <p14:nvPr/>
            </p14:nvContentPartPr>
            <p14:xfrm>
              <a:off x="2398851" y="3629385"/>
              <a:ext cx="354600" cy="417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AA7AD35-7FBF-4D4C-852F-95624FCEE5F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81211" y="3593385"/>
                <a:ext cx="39024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81DC7E6-E231-4203-8F2B-20F6F8B7B4F0}"/>
                  </a:ext>
                </a:extLst>
              </p14:cNvPr>
              <p14:cNvContentPartPr/>
              <p14:nvPr/>
            </p14:nvContentPartPr>
            <p14:xfrm>
              <a:off x="2281131" y="3451545"/>
              <a:ext cx="301320" cy="187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81DC7E6-E231-4203-8F2B-20F6F8B7B4F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63491" y="3415905"/>
                <a:ext cx="3369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307E26B-6D17-43AC-BFC5-613A4AF220CF}"/>
                  </a:ext>
                </a:extLst>
              </p14:cNvPr>
              <p14:cNvContentPartPr/>
              <p14:nvPr/>
            </p14:nvContentPartPr>
            <p14:xfrm>
              <a:off x="2833371" y="3756825"/>
              <a:ext cx="44280" cy="136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307E26B-6D17-43AC-BFC5-613A4AF220C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15731" y="3720825"/>
                <a:ext cx="7992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E2A5731-B831-47BB-9C0D-D1032F0030EB}"/>
                  </a:ext>
                </a:extLst>
              </p14:cNvPr>
              <p14:cNvContentPartPr/>
              <p14:nvPr/>
            </p14:nvContentPartPr>
            <p14:xfrm>
              <a:off x="3068811" y="3693105"/>
              <a:ext cx="611280" cy="730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E2A5731-B831-47BB-9C0D-D1032F0030E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51171" y="3657465"/>
                <a:ext cx="6469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3124F0F-DF4E-4C57-98C9-99CB027F9067}"/>
                  </a:ext>
                </a:extLst>
              </p14:cNvPr>
              <p14:cNvContentPartPr/>
              <p14:nvPr/>
            </p14:nvContentPartPr>
            <p14:xfrm>
              <a:off x="3258891" y="3575745"/>
              <a:ext cx="213480" cy="348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3124F0F-DF4E-4C57-98C9-99CB027F906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40891" y="3539745"/>
                <a:ext cx="2491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B8513B-2A5B-42E4-9A84-AC07DBCC21CF}"/>
                  </a:ext>
                </a:extLst>
              </p14:cNvPr>
              <p14:cNvContentPartPr/>
              <p14:nvPr/>
            </p14:nvContentPartPr>
            <p14:xfrm>
              <a:off x="3793131" y="3375945"/>
              <a:ext cx="481320" cy="255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B8513B-2A5B-42E4-9A84-AC07DBCC21C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75131" y="3339945"/>
                <a:ext cx="5169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A3F6CD1-58B7-450C-84EB-A95BD7FEABCF}"/>
                  </a:ext>
                </a:extLst>
              </p14:cNvPr>
              <p14:cNvContentPartPr/>
              <p14:nvPr/>
            </p14:nvContentPartPr>
            <p14:xfrm>
              <a:off x="4454091" y="3113865"/>
              <a:ext cx="293760" cy="374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A3F6CD1-58B7-450C-84EB-A95BD7FEABC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436091" y="3077865"/>
                <a:ext cx="32940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3CCB08-AAD4-4C35-AA37-2B84500D8104}"/>
                  </a:ext>
                </a:extLst>
              </p14:cNvPr>
              <p14:cNvContentPartPr/>
              <p14:nvPr/>
            </p14:nvContentPartPr>
            <p14:xfrm>
              <a:off x="5028291" y="2991825"/>
              <a:ext cx="265320" cy="410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3CCB08-AAD4-4C35-AA37-2B84500D810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10291" y="2956185"/>
                <a:ext cx="3009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E465E4C-F53C-4CA9-A1E3-B726C476D41A}"/>
                  </a:ext>
                </a:extLst>
              </p14:cNvPr>
              <p14:cNvContentPartPr/>
              <p14:nvPr/>
            </p14:nvContentPartPr>
            <p14:xfrm>
              <a:off x="4969971" y="2821185"/>
              <a:ext cx="415800" cy="157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E465E4C-F53C-4CA9-A1E3-B726C476D41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952331" y="2785185"/>
                <a:ext cx="4514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95731EB-83C0-42DC-9349-21492B026BB5}"/>
                  </a:ext>
                </a:extLst>
              </p14:cNvPr>
              <p14:cNvContentPartPr/>
              <p14:nvPr/>
            </p14:nvContentPartPr>
            <p14:xfrm>
              <a:off x="5368491" y="3213585"/>
              <a:ext cx="15120" cy="121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95731EB-83C0-42DC-9349-21492B026BB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350491" y="3177945"/>
                <a:ext cx="507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A378A75-D6ED-4759-B3AA-6C56DDB20AF7}"/>
                  </a:ext>
                </a:extLst>
              </p14:cNvPr>
              <p14:cNvContentPartPr/>
              <p14:nvPr/>
            </p14:nvContentPartPr>
            <p14:xfrm>
              <a:off x="2009691" y="3665745"/>
              <a:ext cx="3830760" cy="6346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A378A75-D6ED-4759-B3AA-6C56DDB20AF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991691" y="3630105"/>
                <a:ext cx="3866400" cy="70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18BA202-BC8A-4239-B5B5-D986AFF99733}"/>
                  </a:ext>
                </a:extLst>
              </p14:cNvPr>
              <p14:cNvContentPartPr/>
              <p14:nvPr/>
            </p14:nvContentPartPr>
            <p14:xfrm>
              <a:off x="3892491" y="4028265"/>
              <a:ext cx="264240" cy="5000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18BA202-BC8A-4239-B5B5-D986AFF9973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74491" y="3992625"/>
                <a:ext cx="29988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BA41FC8-D3FE-417C-AC34-46CBE5EDCDAD}"/>
                  </a:ext>
                </a:extLst>
              </p14:cNvPr>
              <p14:cNvContentPartPr/>
              <p14:nvPr/>
            </p14:nvContentPartPr>
            <p14:xfrm>
              <a:off x="6065451" y="3629745"/>
              <a:ext cx="479520" cy="46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BA41FC8-D3FE-417C-AC34-46CBE5EDCDA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47451" y="3593745"/>
                <a:ext cx="5151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3A965BE-C546-4BC7-892A-E2F391B88283}"/>
                  </a:ext>
                </a:extLst>
              </p14:cNvPr>
              <p14:cNvContentPartPr/>
              <p14:nvPr/>
            </p14:nvContentPartPr>
            <p14:xfrm>
              <a:off x="6264531" y="3548745"/>
              <a:ext cx="87840" cy="144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3A965BE-C546-4BC7-892A-E2F391B8828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46531" y="3512745"/>
                <a:ext cx="1234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57BE9AB-67CD-4832-8F25-41E5256FD902}"/>
                  </a:ext>
                </a:extLst>
              </p14:cNvPr>
              <p14:cNvContentPartPr/>
              <p14:nvPr/>
            </p14:nvContentPartPr>
            <p14:xfrm>
              <a:off x="6917571" y="2905785"/>
              <a:ext cx="397440" cy="511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57BE9AB-67CD-4832-8F25-41E5256FD90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99931" y="2869785"/>
                <a:ext cx="43308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ECE50D5-8595-40BC-921F-B2E9CF88A848}"/>
                  </a:ext>
                </a:extLst>
              </p14:cNvPr>
              <p14:cNvContentPartPr/>
              <p14:nvPr/>
            </p14:nvContentPartPr>
            <p14:xfrm>
              <a:off x="7006851" y="3540105"/>
              <a:ext cx="500760" cy="126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ECE50D5-8595-40BC-921F-B2E9CF88A84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989211" y="3504465"/>
                <a:ext cx="5364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4C58AC5-DB75-43DF-A730-82E41676486C}"/>
                  </a:ext>
                </a:extLst>
              </p14:cNvPr>
              <p14:cNvContentPartPr/>
              <p14:nvPr/>
            </p14:nvContentPartPr>
            <p14:xfrm>
              <a:off x="7278651" y="3738465"/>
              <a:ext cx="299880" cy="2530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4C58AC5-DB75-43DF-A730-82E41676486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261011" y="3702825"/>
                <a:ext cx="3355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AB0BD88-EC8E-47F6-BE8D-BD763ABB7D8D}"/>
                  </a:ext>
                </a:extLst>
              </p14:cNvPr>
              <p14:cNvContentPartPr/>
              <p14:nvPr/>
            </p14:nvContentPartPr>
            <p14:xfrm>
              <a:off x="7802451" y="2998305"/>
              <a:ext cx="258480" cy="3538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AB0BD88-EC8E-47F6-BE8D-BD763ABB7D8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84811" y="2962665"/>
                <a:ext cx="29412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1945598-2168-482D-B779-E91191AE1E79}"/>
                  </a:ext>
                </a:extLst>
              </p14:cNvPr>
              <p14:cNvContentPartPr/>
              <p14:nvPr/>
            </p14:nvContentPartPr>
            <p14:xfrm>
              <a:off x="7695171" y="2831265"/>
              <a:ext cx="231120" cy="1292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1945598-2168-482D-B779-E91191AE1E7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77171" y="2795265"/>
                <a:ext cx="266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926480D-ECF4-46BD-974C-CD67D803C7E5}"/>
                  </a:ext>
                </a:extLst>
              </p14:cNvPr>
              <p14:cNvContentPartPr/>
              <p14:nvPr/>
            </p14:nvContentPartPr>
            <p14:xfrm>
              <a:off x="8184051" y="3222585"/>
              <a:ext cx="21600" cy="96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926480D-ECF4-46BD-974C-CD67D803C7E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66411" y="3186945"/>
                <a:ext cx="57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D196596-7BA8-4C6F-807A-15B2E621E78B}"/>
                  </a:ext>
                </a:extLst>
              </p14:cNvPr>
              <p14:cNvContentPartPr/>
              <p14:nvPr/>
            </p14:nvContentPartPr>
            <p14:xfrm>
              <a:off x="8636931" y="2729385"/>
              <a:ext cx="559800" cy="194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D196596-7BA8-4C6F-807A-15B2E621E78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18931" y="2693745"/>
                <a:ext cx="59544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4197293-AE76-49EE-A354-2C317DC55003}"/>
                  </a:ext>
                </a:extLst>
              </p14:cNvPr>
              <p14:cNvContentPartPr/>
              <p14:nvPr/>
            </p14:nvContentPartPr>
            <p14:xfrm>
              <a:off x="8773731" y="2957985"/>
              <a:ext cx="666000" cy="1782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4197293-AE76-49EE-A354-2C317DC5500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755731" y="2922345"/>
                <a:ext cx="7016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8936ADF-6DBA-4210-A1F2-77BA263AA01C}"/>
                  </a:ext>
                </a:extLst>
              </p14:cNvPr>
              <p14:cNvContentPartPr/>
              <p14:nvPr/>
            </p14:nvContentPartPr>
            <p14:xfrm>
              <a:off x="9523611" y="2416905"/>
              <a:ext cx="117720" cy="274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8936ADF-6DBA-4210-A1F2-77BA263AA01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505971" y="2380905"/>
                <a:ext cx="1533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E83F2DF-7166-4E4A-8405-CDA220984BBC}"/>
                  </a:ext>
                </a:extLst>
              </p14:cNvPr>
              <p14:cNvContentPartPr/>
              <p14:nvPr/>
            </p14:nvContentPartPr>
            <p14:xfrm>
              <a:off x="4472091" y="5094945"/>
              <a:ext cx="253800" cy="4701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E83F2DF-7166-4E4A-8405-CDA220984BB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54451" y="5059305"/>
                <a:ext cx="28944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13E76D9-5C39-491E-A83F-D9A9B4EA2765}"/>
                  </a:ext>
                </a:extLst>
              </p14:cNvPr>
              <p14:cNvContentPartPr/>
              <p14:nvPr/>
            </p14:nvContentPartPr>
            <p14:xfrm>
              <a:off x="4870251" y="5024025"/>
              <a:ext cx="32400" cy="227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13E76D9-5C39-491E-A83F-D9A9B4EA276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852611" y="4988385"/>
                <a:ext cx="680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D58DD9E-FD8E-4764-A113-92819BEB9B64}"/>
                  </a:ext>
                </a:extLst>
              </p14:cNvPr>
              <p14:cNvContentPartPr/>
              <p14:nvPr/>
            </p14:nvContentPartPr>
            <p14:xfrm>
              <a:off x="5041251" y="4794345"/>
              <a:ext cx="203040" cy="4096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D58DD9E-FD8E-4764-A113-92819BEB9B6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023611" y="4758345"/>
                <a:ext cx="23868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449BB14-6466-4921-9780-12304264637B}"/>
                  </a:ext>
                </a:extLst>
              </p14:cNvPr>
              <p14:cNvContentPartPr/>
              <p14:nvPr/>
            </p14:nvContentPartPr>
            <p14:xfrm>
              <a:off x="4815891" y="4576185"/>
              <a:ext cx="442080" cy="1954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449BB14-6466-4921-9780-12304264637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798251" y="4540185"/>
                <a:ext cx="4777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F76D00F-C4E5-49D6-A2E3-85B1E40AE910}"/>
                  </a:ext>
                </a:extLst>
              </p14:cNvPr>
              <p14:cNvContentPartPr/>
              <p14:nvPr/>
            </p14:nvContentPartPr>
            <p14:xfrm>
              <a:off x="5341131" y="4970025"/>
              <a:ext cx="46080" cy="1260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F76D00F-C4E5-49D6-A2E3-85B1E40AE91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23491" y="4934385"/>
                <a:ext cx="817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8344B99-9F06-491F-A283-25097D8B79D4}"/>
                  </a:ext>
                </a:extLst>
              </p14:cNvPr>
              <p14:cNvContentPartPr/>
              <p14:nvPr/>
            </p14:nvContentPartPr>
            <p14:xfrm>
              <a:off x="4517451" y="5466825"/>
              <a:ext cx="610560" cy="2458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8344B99-9F06-491F-A283-25097D8B79D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99451" y="5431185"/>
                <a:ext cx="6462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C73E7BD-4E5B-4C9A-A7F4-46E4390A0A2F}"/>
                  </a:ext>
                </a:extLst>
              </p14:cNvPr>
              <p14:cNvContentPartPr/>
              <p14:nvPr/>
            </p14:nvContentPartPr>
            <p14:xfrm>
              <a:off x="4869531" y="5766705"/>
              <a:ext cx="199440" cy="3265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C73E7BD-4E5B-4C9A-A7F4-46E4390A0A2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851891" y="5731065"/>
                <a:ext cx="2350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61E01FA-020A-4ECC-A36D-3956E1588A86}"/>
                  </a:ext>
                </a:extLst>
              </p14:cNvPr>
              <p14:cNvContentPartPr/>
              <p14:nvPr/>
            </p14:nvContentPartPr>
            <p14:xfrm>
              <a:off x="5513211" y="5140665"/>
              <a:ext cx="607680" cy="2188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61E01FA-020A-4ECC-A36D-3956E1588A8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495211" y="5104665"/>
                <a:ext cx="6433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561EC2F-B519-401C-BD5B-656693D333D4}"/>
                  </a:ext>
                </a:extLst>
              </p14:cNvPr>
              <p14:cNvContentPartPr/>
              <p14:nvPr/>
            </p14:nvContentPartPr>
            <p14:xfrm>
              <a:off x="5848011" y="5096745"/>
              <a:ext cx="128880" cy="3070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561EC2F-B519-401C-BD5B-656693D333D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30371" y="5060745"/>
                <a:ext cx="1645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1F8F5D9-4E13-4E37-A836-8E3CEC666C9A}"/>
                  </a:ext>
                </a:extLst>
              </p14:cNvPr>
              <p14:cNvContentPartPr/>
              <p14:nvPr/>
            </p14:nvContentPartPr>
            <p14:xfrm>
              <a:off x="6571251" y="4492305"/>
              <a:ext cx="229680" cy="4770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1F8F5D9-4E13-4E37-A836-8E3CEC666C9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53251" y="4456665"/>
                <a:ext cx="26532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6F16F83-B628-4A84-A7B9-9EB9883E7783}"/>
                  </a:ext>
                </a:extLst>
              </p14:cNvPr>
              <p14:cNvContentPartPr/>
              <p14:nvPr/>
            </p14:nvContentPartPr>
            <p14:xfrm>
              <a:off x="6517971" y="5134185"/>
              <a:ext cx="383400" cy="716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6F16F83-B628-4A84-A7B9-9EB9883E778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00331" y="5098545"/>
                <a:ext cx="4190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55D7347-38F1-44F0-B189-C83BCF692262}"/>
                  </a:ext>
                </a:extLst>
              </p14:cNvPr>
              <p14:cNvContentPartPr/>
              <p14:nvPr/>
            </p14:nvContentPartPr>
            <p14:xfrm>
              <a:off x="6717051" y="5341185"/>
              <a:ext cx="250920" cy="3121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55D7347-38F1-44F0-B189-C83BCF69226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699411" y="5305185"/>
                <a:ext cx="2865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DB4CAC0-9FD4-4CE4-B460-10509B8B1184}"/>
                  </a:ext>
                </a:extLst>
              </p14:cNvPr>
              <p14:cNvContentPartPr/>
              <p14:nvPr/>
            </p14:nvContentPartPr>
            <p14:xfrm>
              <a:off x="7147611" y="4646025"/>
              <a:ext cx="261720" cy="3614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DB4CAC0-9FD4-4CE4-B460-10509B8B118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129611" y="4610025"/>
                <a:ext cx="29736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54FF839-4223-44F9-AA3A-448A0FC3E336}"/>
                  </a:ext>
                </a:extLst>
              </p14:cNvPr>
              <p14:cNvContentPartPr/>
              <p14:nvPr/>
            </p14:nvContentPartPr>
            <p14:xfrm>
              <a:off x="7034211" y="4512825"/>
              <a:ext cx="289800" cy="1134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54FF839-4223-44F9-AA3A-448A0FC3E33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016211" y="4476825"/>
                <a:ext cx="3254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D2F84D2-98EB-40D7-B599-CEBA519E4F7D}"/>
                  </a:ext>
                </a:extLst>
              </p14:cNvPr>
              <p14:cNvContentPartPr/>
              <p14:nvPr/>
            </p14:nvContentPartPr>
            <p14:xfrm>
              <a:off x="7595451" y="4924665"/>
              <a:ext cx="7200" cy="62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D2F84D2-98EB-40D7-B599-CEBA519E4F7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577811" y="4888665"/>
                <a:ext cx="4284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5923194-8AB1-4DD6-A103-AD4AE2DF2270}"/>
                  </a:ext>
                </a:extLst>
              </p14:cNvPr>
              <p14:cNvContentPartPr/>
              <p14:nvPr/>
            </p14:nvContentPartPr>
            <p14:xfrm>
              <a:off x="7894251" y="4407345"/>
              <a:ext cx="122400" cy="561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5923194-8AB1-4DD6-A103-AD4AE2DF227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876611" y="4371345"/>
                <a:ext cx="1580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97F4579-E073-4638-A910-753176F68099}"/>
                  </a:ext>
                </a:extLst>
              </p14:cNvPr>
              <p14:cNvContentPartPr/>
              <p14:nvPr/>
            </p14:nvContentPartPr>
            <p14:xfrm>
              <a:off x="7939611" y="4526865"/>
              <a:ext cx="521640" cy="1900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97F4579-E073-4638-A910-753176F6809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921611" y="4491225"/>
                <a:ext cx="5572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2A732AB-BF15-4EF3-9E78-FF02B1A6AB0C}"/>
                  </a:ext>
                </a:extLst>
              </p14:cNvPr>
              <p14:cNvContentPartPr/>
              <p14:nvPr/>
            </p14:nvContentPartPr>
            <p14:xfrm>
              <a:off x="7930611" y="4276665"/>
              <a:ext cx="452520" cy="1598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2A732AB-BF15-4EF3-9E78-FF02B1A6AB0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912611" y="4240665"/>
                <a:ext cx="4881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2E53048-0E8F-4FA4-A503-693860D1927F}"/>
                  </a:ext>
                </a:extLst>
              </p14:cNvPr>
              <p14:cNvContentPartPr/>
              <p14:nvPr/>
            </p14:nvContentPartPr>
            <p14:xfrm>
              <a:off x="8654571" y="4182345"/>
              <a:ext cx="101880" cy="3362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2E53048-0E8F-4FA4-A503-693860D1927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636931" y="4146705"/>
                <a:ext cx="13752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040B335-4AA3-4235-B635-6F5CEFC6E7DD}"/>
                  </a:ext>
                </a:extLst>
              </p14:cNvPr>
              <p14:cNvContentPartPr/>
              <p14:nvPr/>
            </p14:nvContentPartPr>
            <p14:xfrm>
              <a:off x="8980731" y="4154625"/>
              <a:ext cx="558360" cy="1638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040B335-4AA3-4235-B635-6F5CEFC6E7D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962731" y="4118985"/>
                <a:ext cx="5940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0D58EB4-BDA0-4CAF-BB1D-DCD4BD5CD74A}"/>
                  </a:ext>
                </a:extLst>
              </p14:cNvPr>
              <p14:cNvContentPartPr/>
              <p14:nvPr/>
            </p14:nvContentPartPr>
            <p14:xfrm>
              <a:off x="9035091" y="4382505"/>
              <a:ext cx="528480" cy="126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0D58EB4-BDA0-4CAF-BB1D-DCD4BD5CD74A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9017451" y="4346505"/>
                <a:ext cx="56412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B772417-6E34-4BC5-89C4-6E1F227ABEDD}"/>
                  </a:ext>
                </a:extLst>
              </p14:cNvPr>
              <p14:cNvContentPartPr/>
              <p14:nvPr/>
            </p14:nvContentPartPr>
            <p14:xfrm>
              <a:off x="9451611" y="4010265"/>
              <a:ext cx="283320" cy="4165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B772417-6E34-4BC5-89C4-6E1F227ABED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433611" y="3974625"/>
                <a:ext cx="3189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F2E2E6B-5CCB-4B48-B768-92E8B8D49E0B}"/>
                  </a:ext>
                </a:extLst>
              </p14:cNvPr>
              <p14:cNvContentPartPr/>
              <p14:nvPr/>
            </p14:nvContentPartPr>
            <p14:xfrm>
              <a:off x="8906211" y="4100985"/>
              <a:ext cx="219600" cy="5695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F2E2E6B-5CCB-4B48-B768-92E8B8D49E0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88211" y="4064985"/>
                <a:ext cx="25524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9A187C1-DDAD-4B02-B277-4D4942127CC2}"/>
                  </a:ext>
                </a:extLst>
              </p14:cNvPr>
              <p14:cNvContentPartPr/>
              <p14:nvPr/>
            </p14:nvContentPartPr>
            <p14:xfrm>
              <a:off x="10086291" y="3911985"/>
              <a:ext cx="831240" cy="2527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9A187C1-DDAD-4B02-B277-4D4942127CC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068651" y="3875985"/>
                <a:ext cx="8668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B7CB283-261B-47D0-B725-9A1E1E104C6B}"/>
                  </a:ext>
                </a:extLst>
              </p14:cNvPr>
              <p14:cNvContentPartPr/>
              <p14:nvPr/>
            </p14:nvContentPartPr>
            <p14:xfrm>
              <a:off x="10384011" y="4227705"/>
              <a:ext cx="288720" cy="3528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B7CB283-261B-47D0-B725-9A1E1E104C6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366371" y="4191705"/>
                <a:ext cx="3243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EDFA124-66E0-4FA4-9D0A-BABAF1236D36}"/>
                  </a:ext>
                </a:extLst>
              </p14:cNvPr>
              <p14:cNvContentPartPr/>
              <p14:nvPr/>
            </p14:nvContentPartPr>
            <p14:xfrm>
              <a:off x="9895131" y="3441105"/>
              <a:ext cx="442080" cy="462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EDFA124-66E0-4FA4-9D0A-BABAF1236D3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877131" y="3405465"/>
                <a:ext cx="47772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C7D9343-5124-4AB5-A72F-FF8BE17D2917}"/>
                  </a:ext>
                </a:extLst>
              </p14:cNvPr>
              <p14:cNvContentPartPr/>
              <p14:nvPr/>
            </p14:nvContentPartPr>
            <p14:xfrm>
              <a:off x="10426851" y="3240585"/>
              <a:ext cx="194400" cy="4802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C7D9343-5124-4AB5-A72F-FF8BE17D291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409211" y="3204945"/>
                <a:ext cx="23004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A236258-E548-4052-B681-B75881789064}"/>
                  </a:ext>
                </a:extLst>
              </p14:cNvPr>
              <p14:cNvContentPartPr/>
              <p14:nvPr/>
            </p14:nvContentPartPr>
            <p14:xfrm>
              <a:off x="10985571" y="3491865"/>
              <a:ext cx="320040" cy="3657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A236258-E548-4052-B681-B7588178906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967571" y="3455865"/>
                <a:ext cx="355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935B0AB-3B61-44F2-8B78-8696CA3F6CA9}"/>
                  </a:ext>
                </a:extLst>
              </p14:cNvPr>
              <p14:cNvContentPartPr/>
              <p14:nvPr/>
            </p14:nvContentPartPr>
            <p14:xfrm>
              <a:off x="10863891" y="3323745"/>
              <a:ext cx="376920" cy="1346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935B0AB-3B61-44F2-8B78-8696CA3F6CA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845891" y="3287745"/>
                <a:ext cx="4125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250F9C4-EEEC-41A9-947E-8F01A6DD9D93}"/>
                  </a:ext>
                </a:extLst>
              </p14:cNvPr>
              <p14:cNvContentPartPr/>
              <p14:nvPr/>
            </p14:nvContentPartPr>
            <p14:xfrm>
              <a:off x="11407131" y="3711465"/>
              <a:ext cx="55080" cy="126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250F9C4-EEEC-41A9-947E-8F01A6DD9D9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389131" y="3675825"/>
                <a:ext cx="907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EEA0D4E-7962-4344-BE1F-FE95087234B6}"/>
                  </a:ext>
                </a:extLst>
              </p14:cNvPr>
              <p14:cNvContentPartPr/>
              <p14:nvPr/>
            </p14:nvContentPartPr>
            <p14:xfrm>
              <a:off x="11479131" y="3329505"/>
              <a:ext cx="167760" cy="1562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EEA0D4E-7962-4344-BE1F-FE95087234B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461491" y="3293505"/>
                <a:ext cx="2034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1A40CE0-9B89-4AB5-91E3-3B1C81F0DF84}"/>
                  </a:ext>
                </a:extLst>
              </p14:cNvPr>
              <p14:cNvContentPartPr/>
              <p14:nvPr/>
            </p14:nvContentPartPr>
            <p14:xfrm>
              <a:off x="11561211" y="3467385"/>
              <a:ext cx="194040" cy="1630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1A40CE0-9B89-4AB5-91E3-3B1C81F0DF8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543211" y="3431745"/>
                <a:ext cx="2296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8811EF5-0B8C-407F-97D6-5D0AED66E2FE}"/>
                  </a:ext>
                </a:extLst>
              </p14:cNvPr>
              <p14:cNvContentPartPr/>
              <p14:nvPr/>
            </p14:nvContentPartPr>
            <p14:xfrm>
              <a:off x="11787291" y="3132225"/>
              <a:ext cx="164160" cy="3448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8811EF5-0B8C-407F-97D6-5D0AED66E2F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1769291" y="3096585"/>
                <a:ext cx="1998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73C8612-81F6-4968-A097-18CD34A2889F}"/>
                  </a:ext>
                </a:extLst>
              </p14:cNvPr>
              <p14:cNvContentPartPr/>
              <p14:nvPr/>
            </p14:nvContentPartPr>
            <p14:xfrm>
              <a:off x="7408251" y="5574825"/>
              <a:ext cx="576360" cy="5792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73C8612-81F6-4968-A097-18CD34A2889F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390611" y="5539185"/>
                <a:ext cx="61200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D0AA080-6E1A-4320-AF20-ECD454E13D81}"/>
                  </a:ext>
                </a:extLst>
              </p14:cNvPr>
              <p14:cNvContentPartPr/>
              <p14:nvPr/>
            </p14:nvContentPartPr>
            <p14:xfrm>
              <a:off x="7351011" y="5287905"/>
              <a:ext cx="522360" cy="3434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D0AA080-6E1A-4320-AF20-ECD454E13D8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333011" y="5251905"/>
                <a:ext cx="5580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EB3E825-4B2E-451F-BC8C-380EBED80558}"/>
                  </a:ext>
                </a:extLst>
              </p14:cNvPr>
              <p14:cNvContentPartPr/>
              <p14:nvPr/>
            </p14:nvContentPartPr>
            <p14:xfrm>
              <a:off x="8111691" y="5703345"/>
              <a:ext cx="130680" cy="2361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EB3E825-4B2E-451F-BC8C-380EBED8055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093691" y="5667705"/>
                <a:ext cx="1663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67FE8B3-11E2-431E-ACCB-3E56D9DFD340}"/>
                  </a:ext>
                </a:extLst>
              </p14:cNvPr>
              <p14:cNvContentPartPr/>
              <p14:nvPr/>
            </p14:nvContentPartPr>
            <p14:xfrm>
              <a:off x="8410131" y="5308065"/>
              <a:ext cx="327960" cy="2055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67FE8B3-11E2-431E-ACCB-3E56D9DFD34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92491" y="5272425"/>
                <a:ext cx="3636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FE6EFCF-3EC9-46F4-8D10-8E2BFC540DF8}"/>
                  </a:ext>
                </a:extLst>
              </p14:cNvPr>
              <p14:cNvContentPartPr/>
              <p14:nvPr/>
            </p14:nvContentPartPr>
            <p14:xfrm>
              <a:off x="8527851" y="5509665"/>
              <a:ext cx="415440" cy="1940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FE6EFCF-3EC9-46F4-8D10-8E2BFC540DF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510211" y="5473665"/>
                <a:ext cx="4510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D7702FB-9689-4715-AF73-E49805863AAC}"/>
                  </a:ext>
                </a:extLst>
              </p14:cNvPr>
              <p14:cNvContentPartPr/>
              <p14:nvPr/>
            </p14:nvContentPartPr>
            <p14:xfrm>
              <a:off x="9070731" y="4924665"/>
              <a:ext cx="265320" cy="362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D7702FB-9689-4715-AF73-E49805863AAC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052731" y="4888665"/>
                <a:ext cx="3009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199797D-36D1-48A7-A7E2-A37238F3C1E4}"/>
                  </a:ext>
                </a:extLst>
              </p14:cNvPr>
              <p14:cNvContentPartPr/>
              <p14:nvPr/>
            </p14:nvContentPartPr>
            <p14:xfrm>
              <a:off x="9188811" y="5228505"/>
              <a:ext cx="507600" cy="2671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199797D-36D1-48A7-A7E2-A37238F3C1E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170811" y="5192505"/>
                <a:ext cx="54324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58F7C64-B8CF-4B6D-9756-A556FE16F7CC}"/>
                  </a:ext>
                </a:extLst>
              </p14:cNvPr>
              <p14:cNvContentPartPr/>
              <p14:nvPr/>
            </p14:nvContentPartPr>
            <p14:xfrm>
              <a:off x="9397251" y="5594265"/>
              <a:ext cx="292320" cy="4431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58F7C64-B8CF-4B6D-9756-A556FE16F7C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379251" y="5558625"/>
                <a:ext cx="3279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0F8F575-AC8E-4709-9AD8-440BF09C22E6}"/>
                  </a:ext>
                </a:extLst>
              </p14:cNvPr>
              <p14:cNvContentPartPr/>
              <p14:nvPr/>
            </p14:nvContentPartPr>
            <p14:xfrm>
              <a:off x="9849411" y="5449905"/>
              <a:ext cx="245880" cy="3106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0F8F575-AC8E-4709-9AD8-440BF09C22E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831411" y="5413905"/>
                <a:ext cx="2815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A1AA50B-3E1B-4FFC-A33C-35034F3033AC}"/>
                  </a:ext>
                </a:extLst>
              </p14:cNvPr>
              <p14:cNvContentPartPr/>
              <p14:nvPr/>
            </p14:nvContentPartPr>
            <p14:xfrm>
              <a:off x="9976491" y="4933665"/>
              <a:ext cx="149400" cy="1000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A1AA50B-3E1B-4FFC-A33C-35034F3033AC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958491" y="4898025"/>
                <a:ext cx="1850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D7E04C7-56C7-4C5C-BAE6-EA7AA7F57E39}"/>
                  </a:ext>
                </a:extLst>
              </p14:cNvPr>
              <p14:cNvContentPartPr/>
              <p14:nvPr/>
            </p14:nvContentPartPr>
            <p14:xfrm>
              <a:off x="9940491" y="5076225"/>
              <a:ext cx="277560" cy="102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D7E04C7-56C7-4C5C-BAE6-EA7AA7F57E3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922851" y="5040225"/>
                <a:ext cx="3132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B637AE1-200E-453A-A3AE-46795981ABDC}"/>
                  </a:ext>
                </a:extLst>
              </p14:cNvPr>
              <p14:cNvContentPartPr/>
              <p14:nvPr/>
            </p14:nvContentPartPr>
            <p14:xfrm>
              <a:off x="10347651" y="4710465"/>
              <a:ext cx="104400" cy="1476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B637AE1-200E-453A-A3AE-46795981ABD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329651" y="4674825"/>
                <a:ext cx="1400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3CA3A19-806F-4678-A94C-CAE5FEF598D9}"/>
                  </a:ext>
                </a:extLst>
              </p14:cNvPr>
              <p14:cNvContentPartPr/>
              <p14:nvPr/>
            </p14:nvContentPartPr>
            <p14:xfrm>
              <a:off x="10347651" y="4863825"/>
              <a:ext cx="419400" cy="196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3CA3A19-806F-4678-A94C-CAE5FEF598D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330011" y="4828185"/>
                <a:ext cx="4550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BFAD1C8-E153-4E80-BC86-014DD705DD93}"/>
                  </a:ext>
                </a:extLst>
              </p14:cNvPr>
              <p14:cNvContentPartPr/>
              <p14:nvPr/>
            </p14:nvContentPartPr>
            <p14:xfrm>
              <a:off x="10568331" y="5156865"/>
              <a:ext cx="217800" cy="2206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BFAD1C8-E153-4E80-BC86-014DD705DD9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550691" y="5120865"/>
                <a:ext cx="253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F791856-A9F9-4248-A783-25288C96B8E5}"/>
                  </a:ext>
                </a:extLst>
              </p14:cNvPr>
              <p14:cNvContentPartPr/>
              <p14:nvPr/>
            </p14:nvContentPartPr>
            <p14:xfrm>
              <a:off x="7584291" y="6338025"/>
              <a:ext cx="337320" cy="3384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F791856-A9F9-4248-A783-25288C96B8E5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566651" y="6302385"/>
                <a:ext cx="3729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CEF352F-0A6F-408E-AEEF-62B298464534}"/>
                  </a:ext>
                </a:extLst>
              </p14:cNvPr>
              <p14:cNvContentPartPr/>
              <p14:nvPr/>
            </p14:nvContentPartPr>
            <p14:xfrm>
              <a:off x="7387371" y="6209865"/>
              <a:ext cx="309960" cy="1728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CEF352F-0A6F-408E-AEEF-62B29846453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369371" y="6174225"/>
                <a:ext cx="3456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C81AAC2-3F03-4B63-815F-C092E9F024D6}"/>
                  </a:ext>
                </a:extLst>
              </p14:cNvPr>
              <p14:cNvContentPartPr/>
              <p14:nvPr/>
            </p14:nvContentPartPr>
            <p14:xfrm>
              <a:off x="7975611" y="6427305"/>
              <a:ext cx="68040" cy="529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C81AAC2-3F03-4B63-815F-C092E9F024D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957971" y="6391665"/>
                <a:ext cx="10368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19E03F9-55D3-4E52-A4AD-F0AF5A39B64D}"/>
                  </a:ext>
                </a:extLst>
              </p14:cNvPr>
              <p14:cNvContentPartPr/>
              <p14:nvPr/>
            </p14:nvContentPartPr>
            <p14:xfrm>
              <a:off x="8256411" y="6251625"/>
              <a:ext cx="307800" cy="1490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19E03F9-55D3-4E52-A4AD-F0AF5A39B64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238411" y="6215625"/>
                <a:ext cx="3434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E03ACB1-81EB-4C1B-B85B-3EBF4505F6DF}"/>
                  </a:ext>
                </a:extLst>
              </p14:cNvPr>
              <p14:cNvContentPartPr/>
              <p14:nvPr/>
            </p14:nvContentPartPr>
            <p14:xfrm>
              <a:off x="8383131" y="6422265"/>
              <a:ext cx="284400" cy="1231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E03ACB1-81EB-4C1B-B85B-3EBF4505F6D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365491" y="6386265"/>
                <a:ext cx="320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1CFE5EB-5223-427C-9FA4-CAD90AD1C0F7}"/>
                  </a:ext>
                </a:extLst>
              </p14:cNvPr>
              <p14:cNvContentPartPr/>
              <p14:nvPr/>
            </p14:nvContentPartPr>
            <p14:xfrm>
              <a:off x="8818011" y="6083505"/>
              <a:ext cx="95400" cy="1612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1CFE5EB-5223-427C-9FA4-CAD90AD1C0F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800011" y="6047865"/>
                <a:ext cx="1310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A37273A-182C-4382-B3AA-88B9F8CAA695}"/>
                  </a:ext>
                </a:extLst>
              </p14:cNvPr>
              <p14:cNvContentPartPr/>
              <p14:nvPr/>
            </p14:nvContentPartPr>
            <p14:xfrm>
              <a:off x="8854011" y="6245145"/>
              <a:ext cx="451800" cy="137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A37273A-182C-4382-B3AA-88B9F8CAA69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836371" y="6209145"/>
                <a:ext cx="4874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78A0F0E-AED8-43BB-8BC5-F3D0BD3BA985}"/>
                  </a:ext>
                </a:extLst>
              </p14:cNvPr>
              <p14:cNvContentPartPr/>
              <p14:nvPr/>
            </p14:nvContentPartPr>
            <p14:xfrm>
              <a:off x="9032571" y="6500025"/>
              <a:ext cx="246960" cy="2012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78A0F0E-AED8-43BB-8BC5-F3D0BD3BA98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014931" y="6464385"/>
                <a:ext cx="2826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57282C7-06F5-43F7-80F2-E50726C9A65E}"/>
                  </a:ext>
                </a:extLst>
              </p14:cNvPr>
              <p14:cNvContentPartPr/>
              <p14:nvPr/>
            </p14:nvContentPartPr>
            <p14:xfrm>
              <a:off x="7957611" y="6391665"/>
              <a:ext cx="209520" cy="1897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57282C7-06F5-43F7-80F2-E50726C9A65E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939611" y="6355665"/>
                <a:ext cx="2451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5B1F10D-B5C8-4198-A1AB-877A848F079F}"/>
                  </a:ext>
                </a:extLst>
              </p14:cNvPr>
              <p14:cNvContentPartPr/>
              <p14:nvPr/>
            </p14:nvContentPartPr>
            <p14:xfrm>
              <a:off x="7008651" y="5545665"/>
              <a:ext cx="3033000" cy="14083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5B1F10D-B5C8-4198-A1AB-877A848F079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991011" y="5510025"/>
                <a:ext cx="3068640" cy="14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3B13A7D-9882-46CE-934A-04B27085A182}"/>
                  </a:ext>
                </a:extLst>
              </p14:cNvPr>
              <p14:cNvContentPartPr/>
              <p14:nvPr/>
            </p14:nvContentPartPr>
            <p14:xfrm>
              <a:off x="8962731" y="5746345"/>
              <a:ext cx="185040" cy="3103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3B13A7D-9882-46CE-934A-04B27085A182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944731" y="5710705"/>
                <a:ext cx="220680" cy="3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4223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B613D4-17F1-4D57-B6C9-0F01396BE511}"/>
                  </a:ext>
                </a:extLst>
              </p14:cNvPr>
              <p14:cNvContentPartPr/>
              <p14:nvPr/>
            </p14:nvContentPartPr>
            <p14:xfrm>
              <a:off x="913851" y="725625"/>
              <a:ext cx="419760" cy="545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B613D4-17F1-4D57-B6C9-0F01396BE5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5851" y="689985"/>
                <a:ext cx="45540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8D78FD-A58D-465E-920D-208EDF02CE82}"/>
                  </a:ext>
                </a:extLst>
              </p14:cNvPr>
              <p14:cNvContentPartPr/>
              <p14:nvPr/>
            </p14:nvContentPartPr>
            <p14:xfrm>
              <a:off x="914211" y="499545"/>
              <a:ext cx="308520" cy="233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8D78FD-A58D-465E-920D-208EDF02CE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211" y="463905"/>
                <a:ext cx="3441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166A7C-D9DB-49A4-AE56-44785689D20E}"/>
                  </a:ext>
                </a:extLst>
              </p14:cNvPr>
              <p14:cNvContentPartPr/>
              <p14:nvPr/>
            </p14:nvContentPartPr>
            <p14:xfrm>
              <a:off x="1364211" y="1105425"/>
              <a:ext cx="530640" cy="733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166A7C-D9DB-49A4-AE56-44785689D2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6571" y="1069425"/>
                <a:ext cx="566280" cy="8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08257D-57A9-4554-A864-A1B5437CD03D}"/>
                  </a:ext>
                </a:extLst>
              </p14:cNvPr>
              <p14:cNvContentPartPr/>
              <p14:nvPr/>
            </p14:nvContentPartPr>
            <p14:xfrm>
              <a:off x="1973331" y="776745"/>
              <a:ext cx="429120" cy="246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08257D-57A9-4554-A864-A1B5437CD0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55331" y="740745"/>
                <a:ext cx="464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A319C8-84E7-409F-9AA6-F23B2058A82D}"/>
                  </a:ext>
                </a:extLst>
              </p14:cNvPr>
              <p14:cNvContentPartPr/>
              <p14:nvPr/>
            </p14:nvContentPartPr>
            <p14:xfrm>
              <a:off x="2027691" y="1070505"/>
              <a:ext cx="474120" cy="124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A319C8-84E7-409F-9AA6-F23B2058A8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9691" y="1034865"/>
                <a:ext cx="50976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A3E71E-9AEE-401A-86EE-10F3690F7584}"/>
                  </a:ext>
                </a:extLst>
              </p14:cNvPr>
              <p14:cNvContentPartPr/>
              <p14:nvPr/>
            </p14:nvContentPartPr>
            <p14:xfrm>
              <a:off x="2797371" y="604665"/>
              <a:ext cx="426960" cy="443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A3E71E-9AEE-401A-86EE-10F3690F75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9371" y="568665"/>
                <a:ext cx="46260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0EE947-29E7-4786-90E2-FF6D9C24FF6C}"/>
                  </a:ext>
                </a:extLst>
              </p14:cNvPr>
              <p14:cNvContentPartPr/>
              <p14:nvPr/>
            </p14:nvContentPartPr>
            <p14:xfrm>
              <a:off x="3213531" y="376425"/>
              <a:ext cx="358200" cy="319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0EE947-29E7-4786-90E2-FF6D9C24FF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95891" y="340785"/>
                <a:ext cx="3938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94934E-7ABD-487B-BDB3-C27649B835F2}"/>
                  </a:ext>
                </a:extLst>
              </p14:cNvPr>
              <p14:cNvContentPartPr/>
              <p14:nvPr/>
            </p14:nvContentPartPr>
            <p14:xfrm>
              <a:off x="2996451" y="919665"/>
              <a:ext cx="831240" cy="266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94934E-7ABD-487B-BDB3-C27649B835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8451" y="884025"/>
                <a:ext cx="8668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E61F00E-1B87-49BB-B552-B5BFDF902537}"/>
                  </a:ext>
                </a:extLst>
              </p14:cNvPr>
              <p14:cNvContentPartPr/>
              <p14:nvPr/>
            </p14:nvContentPartPr>
            <p14:xfrm>
              <a:off x="3340251" y="1321425"/>
              <a:ext cx="397080" cy="245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E61F00E-1B87-49BB-B552-B5BFDF9025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22251" y="1285785"/>
                <a:ext cx="4327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6637D5F-CDC0-4FB0-B38D-75116CD2D9A3}"/>
                  </a:ext>
                </a:extLst>
              </p14:cNvPr>
              <p14:cNvContentPartPr/>
              <p14:nvPr/>
            </p14:nvContentPartPr>
            <p14:xfrm>
              <a:off x="4036851" y="642825"/>
              <a:ext cx="218160" cy="351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6637D5F-CDC0-4FB0-B38D-75116CD2D9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18851" y="606825"/>
                <a:ext cx="253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10ED58-BA6E-479C-82F4-A2ED38973252}"/>
                  </a:ext>
                </a:extLst>
              </p14:cNvPr>
              <p14:cNvContentPartPr/>
              <p14:nvPr/>
            </p14:nvContentPartPr>
            <p14:xfrm>
              <a:off x="4010211" y="507825"/>
              <a:ext cx="140400" cy="180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10ED58-BA6E-479C-82F4-A2ED389732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92571" y="471825"/>
                <a:ext cx="1760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6A10D6F-CE32-4AD7-9867-793C220B8D40}"/>
                  </a:ext>
                </a:extLst>
              </p14:cNvPr>
              <p14:cNvContentPartPr/>
              <p14:nvPr/>
            </p14:nvContentPartPr>
            <p14:xfrm>
              <a:off x="4381371" y="769185"/>
              <a:ext cx="119160" cy="218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6A10D6F-CE32-4AD7-9867-793C220B8D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63731" y="733545"/>
                <a:ext cx="1548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DF1267-F1C0-43ED-B688-87FDF06972AA}"/>
                  </a:ext>
                </a:extLst>
              </p14:cNvPr>
              <p14:cNvContentPartPr/>
              <p14:nvPr/>
            </p14:nvContentPartPr>
            <p14:xfrm>
              <a:off x="2905731" y="2078505"/>
              <a:ext cx="512280" cy="221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DF1267-F1C0-43ED-B688-87FDF06972A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87731" y="2042505"/>
                <a:ext cx="5479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B8824B6-6683-4F75-B0A0-043D832FFC47}"/>
                  </a:ext>
                </a:extLst>
              </p14:cNvPr>
              <p14:cNvContentPartPr/>
              <p14:nvPr/>
            </p14:nvContentPartPr>
            <p14:xfrm>
              <a:off x="3095811" y="2463705"/>
              <a:ext cx="363960" cy="62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B8824B6-6683-4F75-B0A0-043D832FFC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78171" y="2427705"/>
                <a:ext cx="39960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C04C29B-98CF-41DA-8FC6-6D164E4A7813}"/>
                  </a:ext>
                </a:extLst>
              </p14:cNvPr>
              <p14:cNvContentPartPr/>
              <p14:nvPr/>
            </p14:nvContentPartPr>
            <p14:xfrm>
              <a:off x="3883491" y="1834425"/>
              <a:ext cx="515880" cy="395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C04C29B-98CF-41DA-8FC6-6D164E4A781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65851" y="1798785"/>
                <a:ext cx="551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1C5974D-F0C0-460F-B354-3967CDCB677E}"/>
                  </a:ext>
                </a:extLst>
              </p14:cNvPr>
              <p14:cNvContentPartPr/>
              <p14:nvPr/>
            </p14:nvContentPartPr>
            <p14:xfrm>
              <a:off x="4454091" y="1447785"/>
              <a:ext cx="357120" cy="560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1C5974D-F0C0-460F-B354-3967CDCB677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36091" y="1412145"/>
                <a:ext cx="39276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ABC26FC-20B5-45A1-80F8-2B07A5E343FC}"/>
                  </a:ext>
                </a:extLst>
              </p14:cNvPr>
              <p14:cNvContentPartPr/>
              <p14:nvPr/>
            </p14:nvContentPartPr>
            <p14:xfrm>
              <a:off x="4155291" y="2052225"/>
              <a:ext cx="1082520" cy="365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ABC26FC-20B5-45A1-80F8-2B07A5E343F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37651" y="2016585"/>
                <a:ext cx="11181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143882A-F731-4AF6-9C96-1531DB0FA485}"/>
                  </a:ext>
                </a:extLst>
              </p14:cNvPr>
              <p14:cNvContentPartPr/>
              <p14:nvPr/>
            </p14:nvContentPartPr>
            <p14:xfrm>
              <a:off x="4608171" y="2507625"/>
              <a:ext cx="574200" cy="5572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143882A-F731-4AF6-9C96-1531DB0FA4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90171" y="2471625"/>
                <a:ext cx="60984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E593AE-FA6A-42AC-BB93-58454DF9ECA5}"/>
                  </a:ext>
                </a:extLst>
              </p14:cNvPr>
              <p14:cNvContentPartPr/>
              <p14:nvPr/>
            </p14:nvContentPartPr>
            <p14:xfrm>
              <a:off x="5539491" y="1546425"/>
              <a:ext cx="481320" cy="634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E593AE-FA6A-42AC-BB93-58454DF9ECA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21491" y="1510425"/>
                <a:ext cx="51696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42BEE59-9D85-49B4-B6F6-56DB148648E5}"/>
                  </a:ext>
                </a:extLst>
              </p14:cNvPr>
              <p14:cNvContentPartPr/>
              <p14:nvPr/>
            </p14:nvContentPartPr>
            <p14:xfrm>
              <a:off x="5522211" y="1602225"/>
              <a:ext cx="473760" cy="366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42BEE59-9D85-49B4-B6F6-56DB148648E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04571" y="1566225"/>
                <a:ext cx="50940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8342B3C-712D-40FD-BB5D-B72752276EE4}"/>
                  </a:ext>
                </a:extLst>
              </p14:cNvPr>
              <p14:cNvContentPartPr/>
              <p14:nvPr/>
            </p14:nvContentPartPr>
            <p14:xfrm>
              <a:off x="5531211" y="1753065"/>
              <a:ext cx="493920" cy="157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8342B3C-712D-40FD-BB5D-B72752276EE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13571" y="1717425"/>
                <a:ext cx="5295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94C4BA6-E8E9-4FC7-B33D-280E1ADD3C92}"/>
                  </a:ext>
                </a:extLst>
              </p14:cNvPr>
              <p14:cNvContentPartPr/>
              <p14:nvPr/>
            </p14:nvContentPartPr>
            <p14:xfrm>
              <a:off x="6183171" y="696825"/>
              <a:ext cx="189720" cy="497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94C4BA6-E8E9-4FC7-B33D-280E1ADD3C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65171" y="660825"/>
                <a:ext cx="22536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214C2B7-1FCD-4424-9ADD-E21E41CAD3FC}"/>
                  </a:ext>
                </a:extLst>
              </p14:cNvPr>
              <p14:cNvContentPartPr/>
              <p14:nvPr/>
            </p14:nvContentPartPr>
            <p14:xfrm>
              <a:off x="6346251" y="1354185"/>
              <a:ext cx="3960" cy="3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214C2B7-1FCD-4424-9ADD-E21E41CAD3F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28611" y="1318185"/>
                <a:ext cx="39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14CC4D1-493D-44BE-B5AF-82BF16508A87}"/>
                  </a:ext>
                </a:extLst>
              </p14:cNvPr>
              <p14:cNvContentPartPr/>
              <p14:nvPr/>
            </p14:nvContentPartPr>
            <p14:xfrm>
              <a:off x="6264531" y="1172025"/>
              <a:ext cx="538200" cy="240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14CC4D1-493D-44BE-B5AF-82BF16508A8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46531" y="1136025"/>
                <a:ext cx="5738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3891F4-3DC6-40CD-B020-CD786A266C10}"/>
                  </a:ext>
                </a:extLst>
              </p14:cNvPr>
              <p14:cNvContentPartPr/>
              <p14:nvPr/>
            </p14:nvContentPartPr>
            <p14:xfrm>
              <a:off x="6241131" y="1456785"/>
              <a:ext cx="594000" cy="656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3891F4-3DC6-40CD-B020-CD786A266C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23131" y="1421145"/>
                <a:ext cx="629640" cy="7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49EAAFE-7926-47A6-B690-D1CE08AD6654}"/>
                  </a:ext>
                </a:extLst>
              </p14:cNvPr>
              <p14:cNvContentPartPr/>
              <p14:nvPr/>
            </p14:nvContentPartPr>
            <p14:xfrm>
              <a:off x="6516171" y="1538865"/>
              <a:ext cx="418680" cy="8269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49EAAFE-7926-47A6-B690-D1CE08AD665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98171" y="1502865"/>
                <a:ext cx="45432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ED4287C-E6AF-408A-A70D-B1DE2B017950}"/>
                  </a:ext>
                </a:extLst>
              </p14:cNvPr>
              <p14:cNvContentPartPr/>
              <p14:nvPr/>
            </p14:nvContentPartPr>
            <p14:xfrm>
              <a:off x="4487571" y="1294425"/>
              <a:ext cx="582480" cy="8438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ED4287C-E6AF-408A-A70D-B1DE2B01795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69571" y="1258785"/>
                <a:ext cx="618120" cy="9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3276AD6-DD25-46C3-9798-A4E3D8C9B226}"/>
                  </a:ext>
                </a:extLst>
              </p14:cNvPr>
              <p14:cNvContentPartPr/>
              <p14:nvPr/>
            </p14:nvContentPartPr>
            <p14:xfrm>
              <a:off x="3575691" y="3390345"/>
              <a:ext cx="310680" cy="1404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3276AD6-DD25-46C3-9798-A4E3D8C9B22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57691" y="3354705"/>
                <a:ext cx="3463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8F63474-E141-437C-8739-56BE047BE8C3}"/>
                  </a:ext>
                </a:extLst>
              </p14:cNvPr>
              <p14:cNvContentPartPr/>
              <p14:nvPr/>
            </p14:nvContentPartPr>
            <p14:xfrm>
              <a:off x="3711411" y="3641265"/>
              <a:ext cx="320400" cy="115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8F63474-E141-437C-8739-56BE047BE8C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93771" y="3605265"/>
                <a:ext cx="356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744C25E-F8C8-462C-95EC-E4D66C2BCF1B}"/>
                  </a:ext>
                </a:extLst>
              </p14:cNvPr>
              <p14:cNvContentPartPr/>
              <p14:nvPr/>
            </p14:nvContentPartPr>
            <p14:xfrm>
              <a:off x="4472091" y="3237705"/>
              <a:ext cx="165960" cy="492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744C25E-F8C8-462C-95EC-E4D66C2BCF1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54451" y="3201705"/>
                <a:ext cx="2016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A7BA219-3046-4979-B726-9EE7194B235B}"/>
                  </a:ext>
                </a:extLst>
              </p14:cNvPr>
              <p14:cNvContentPartPr/>
              <p14:nvPr/>
            </p14:nvContentPartPr>
            <p14:xfrm>
              <a:off x="4605651" y="3349665"/>
              <a:ext cx="473040" cy="6832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A7BA219-3046-4979-B726-9EE7194B235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88011" y="3313665"/>
                <a:ext cx="50868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8EEB013-A679-4F77-A71E-83B2A5F5C3F8}"/>
                  </a:ext>
                </a:extLst>
              </p14:cNvPr>
              <p14:cNvContentPartPr/>
              <p14:nvPr/>
            </p14:nvContentPartPr>
            <p14:xfrm>
              <a:off x="4942971" y="3820185"/>
              <a:ext cx="470880" cy="345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8EEB013-A679-4F77-A71E-83B2A5F5C3F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25331" y="3784185"/>
                <a:ext cx="5065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D8B87AF-298B-4AA3-858E-30C7AF0A23F1}"/>
                  </a:ext>
                </a:extLst>
              </p14:cNvPr>
              <p14:cNvContentPartPr/>
              <p14:nvPr/>
            </p14:nvContentPartPr>
            <p14:xfrm>
              <a:off x="2100771" y="3709305"/>
              <a:ext cx="577800" cy="764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D8B87AF-298B-4AA3-858E-30C7AF0A23F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83131" y="3673305"/>
                <a:ext cx="61344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2730E51-18FE-4E48-ADE7-1C02AD090302}"/>
                  </a:ext>
                </a:extLst>
              </p14:cNvPr>
              <p14:cNvContentPartPr/>
              <p14:nvPr/>
            </p14:nvContentPartPr>
            <p14:xfrm>
              <a:off x="1819251" y="3544425"/>
              <a:ext cx="360360" cy="321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2730E51-18FE-4E48-ADE7-1C02AD09030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801611" y="3508785"/>
                <a:ext cx="39600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71E1F59-5C2A-4CD8-9927-5FFB649071C3}"/>
                  </a:ext>
                </a:extLst>
              </p14:cNvPr>
              <p14:cNvContentPartPr/>
              <p14:nvPr/>
            </p14:nvContentPartPr>
            <p14:xfrm>
              <a:off x="2746611" y="4229865"/>
              <a:ext cx="518400" cy="5457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71E1F59-5C2A-4CD8-9927-5FFB649071C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28611" y="4194225"/>
                <a:ext cx="55404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A11D61-D455-4251-820C-3C454A22F47C}"/>
                  </a:ext>
                </a:extLst>
              </p14:cNvPr>
              <p14:cNvContentPartPr/>
              <p14:nvPr/>
            </p14:nvContentPartPr>
            <p14:xfrm>
              <a:off x="1421091" y="3612105"/>
              <a:ext cx="714240" cy="1726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A11D61-D455-4251-820C-3C454A22F47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03091" y="3576105"/>
                <a:ext cx="749880" cy="17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43D7C1A-FA50-491C-A1CA-DC4BFB55257C}"/>
                  </a:ext>
                </a:extLst>
              </p14:cNvPr>
              <p14:cNvContentPartPr/>
              <p14:nvPr/>
            </p14:nvContentPartPr>
            <p14:xfrm>
              <a:off x="1448451" y="2777265"/>
              <a:ext cx="4842360" cy="3027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43D7C1A-FA50-491C-A1CA-DC4BFB55257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430451" y="2741265"/>
                <a:ext cx="4878000" cy="30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4D72ED1-C73E-4F2A-B9CC-EEDD3FC1CFD3}"/>
                  </a:ext>
                </a:extLst>
              </p14:cNvPr>
              <p14:cNvContentPartPr/>
              <p14:nvPr/>
            </p14:nvContentPartPr>
            <p14:xfrm>
              <a:off x="8468091" y="1300545"/>
              <a:ext cx="335520" cy="516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4D72ED1-C73E-4F2A-B9CC-EEDD3FC1CFD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50091" y="1264905"/>
                <a:ext cx="37116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8D4A99D-0631-463B-97BA-30C7D279F00D}"/>
                  </a:ext>
                </a:extLst>
              </p14:cNvPr>
              <p14:cNvContentPartPr/>
              <p14:nvPr/>
            </p14:nvContentPartPr>
            <p14:xfrm>
              <a:off x="8247411" y="1155465"/>
              <a:ext cx="447840" cy="1573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8D4A99D-0631-463B-97BA-30C7D279F00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29771" y="1119825"/>
                <a:ext cx="4834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49A9AD4-7C79-4535-B70D-4BB86C241F5B}"/>
                  </a:ext>
                </a:extLst>
              </p14:cNvPr>
              <p14:cNvContentPartPr/>
              <p14:nvPr/>
            </p14:nvContentPartPr>
            <p14:xfrm>
              <a:off x="8953371" y="1855305"/>
              <a:ext cx="262080" cy="606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49A9AD4-7C79-4535-B70D-4BB86C241F5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35731" y="1819305"/>
                <a:ext cx="29772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F9A8231-7927-461F-9F9A-BFFBA28AFB98}"/>
                  </a:ext>
                </a:extLst>
              </p14:cNvPr>
              <p14:cNvContentPartPr/>
              <p14:nvPr/>
            </p14:nvContentPartPr>
            <p14:xfrm>
              <a:off x="9216171" y="1255545"/>
              <a:ext cx="255240" cy="2019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F9A8231-7927-461F-9F9A-BFFBA28AFB9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198171" y="1219905"/>
                <a:ext cx="2908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9865487-3A8B-497E-9AF5-F24EB58CAE4F}"/>
                  </a:ext>
                </a:extLst>
              </p14:cNvPr>
              <p14:cNvContentPartPr/>
              <p14:nvPr/>
            </p14:nvContentPartPr>
            <p14:xfrm>
              <a:off x="9270531" y="1429065"/>
              <a:ext cx="315000" cy="128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9865487-3A8B-497E-9AF5-F24EB58CAE4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52891" y="1393425"/>
                <a:ext cx="35064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E9A694F-7AC1-425B-A8B9-39CAC93A7052}"/>
                  </a:ext>
                </a:extLst>
              </p14:cNvPr>
              <p14:cNvContentPartPr/>
              <p14:nvPr/>
            </p14:nvContentPartPr>
            <p14:xfrm>
              <a:off x="9908811" y="795465"/>
              <a:ext cx="476640" cy="525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E9A694F-7AC1-425B-A8B9-39CAC93A705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91171" y="759465"/>
                <a:ext cx="51228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9CC4F11-78D2-425A-88F4-33F17096B1CA}"/>
                  </a:ext>
                </a:extLst>
              </p14:cNvPr>
              <p14:cNvContentPartPr/>
              <p14:nvPr/>
            </p14:nvContentPartPr>
            <p14:xfrm>
              <a:off x="10112211" y="1399545"/>
              <a:ext cx="429840" cy="1756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9CC4F11-78D2-425A-88F4-33F17096B1C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094571" y="1363905"/>
                <a:ext cx="4654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D40DCCF-CD9E-4E72-9AD5-2B61B7BEB37A}"/>
                  </a:ext>
                </a:extLst>
              </p14:cNvPr>
              <p14:cNvContentPartPr/>
              <p14:nvPr/>
            </p14:nvContentPartPr>
            <p14:xfrm>
              <a:off x="10229931" y="1719225"/>
              <a:ext cx="399240" cy="3902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D40DCCF-CD9E-4E72-9AD5-2B61B7BEB37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212291" y="1683225"/>
                <a:ext cx="43488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79F137F-868A-498A-858E-6E81546AEE58}"/>
                  </a:ext>
                </a:extLst>
              </p14:cNvPr>
              <p14:cNvContentPartPr/>
              <p14:nvPr/>
            </p14:nvContentPartPr>
            <p14:xfrm>
              <a:off x="10918251" y="721665"/>
              <a:ext cx="344520" cy="4932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79F137F-868A-498A-858E-6E81546AEE5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900251" y="685665"/>
                <a:ext cx="38016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21E0508-6283-467E-AEA7-A3102AE4E505}"/>
                  </a:ext>
                </a:extLst>
              </p14:cNvPr>
              <p14:cNvContentPartPr/>
              <p14:nvPr/>
            </p14:nvContentPartPr>
            <p14:xfrm>
              <a:off x="10836531" y="593145"/>
              <a:ext cx="196920" cy="176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21E0508-6283-467E-AEA7-A3102AE4E50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818891" y="557505"/>
                <a:ext cx="2325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2BA6C1B-7283-4A4E-A098-8EEBEEA2FEBF}"/>
                  </a:ext>
                </a:extLst>
              </p14:cNvPr>
              <p14:cNvContentPartPr/>
              <p14:nvPr/>
            </p14:nvContentPartPr>
            <p14:xfrm>
              <a:off x="11452131" y="1158705"/>
              <a:ext cx="125640" cy="2588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2BA6C1B-7283-4A4E-A098-8EEBEEA2FEB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434491" y="1122705"/>
                <a:ext cx="1612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E93E32A-DDBD-4600-8A69-B330584226AB}"/>
                  </a:ext>
                </a:extLst>
              </p14:cNvPr>
              <p14:cNvContentPartPr/>
              <p14:nvPr/>
            </p14:nvContentPartPr>
            <p14:xfrm>
              <a:off x="8772291" y="3214305"/>
              <a:ext cx="398520" cy="144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E93E32A-DDBD-4600-8A69-B330584226A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54651" y="3178665"/>
                <a:ext cx="434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AC1D4D0-7CFD-4A11-859B-3A4DF5CC8FCE}"/>
                  </a:ext>
                </a:extLst>
              </p14:cNvPr>
              <p14:cNvContentPartPr/>
              <p14:nvPr/>
            </p14:nvContentPartPr>
            <p14:xfrm>
              <a:off x="8781651" y="3485025"/>
              <a:ext cx="362520" cy="1094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AC1D4D0-7CFD-4A11-859B-3A4DF5CC8FC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63651" y="3449025"/>
                <a:ext cx="3981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EB9491A-CF5E-450C-9797-269B4DD15645}"/>
                  </a:ext>
                </a:extLst>
              </p14:cNvPr>
              <p14:cNvContentPartPr/>
              <p14:nvPr/>
            </p14:nvContentPartPr>
            <p14:xfrm>
              <a:off x="9553491" y="2707785"/>
              <a:ext cx="378360" cy="5814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EB9491A-CF5E-450C-9797-269B4DD1564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535851" y="2671785"/>
                <a:ext cx="41400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DF0B641-C485-4541-A8DD-620CECD6CC64}"/>
                  </a:ext>
                </a:extLst>
              </p14:cNvPr>
              <p14:cNvContentPartPr/>
              <p14:nvPr/>
            </p14:nvContentPartPr>
            <p14:xfrm>
              <a:off x="9569331" y="3347865"/>
              <a:ext cx="604440" cy="1652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DF0B641-C485-4541-A8DD-620CECD6CC6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551331" y="3311865"/>
                <a:ext cx="6400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A1D912-1CBB-4D20-9F46-6236CE5D704C}"/>
                  </a:ext>
                </a:extLst>
              </p14:cNvPr>
              <p14:cNvContentPartPr/>
              <p14:nvPr/>
            </p14:nvContentPartPr>
            <p14:xfrm>
              <a:off x="9768411" y="3648105"/>
              <a:ext cx="410040" cy="4118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A1D912-1CBB-4D20-9F46-6236CE5D704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750411" y="3612465"/>
                <a:ext cx="4456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FE8A975-5D7B-4E33-97AC-CE19DCB44809}"/>
                  </a:ext>
                </a:extLst>
              </p14:cNvPr>
              <p14:cNvContentPartPr/>
              <p14:nvPr/>
            </p14:nvContentPartPr>
            <p14:xfrm>
              <a:off x="10326051" y="2905785"/>
              <a:ext cx="85320" cy="313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FE8A975-5D7B-4E33-97AC-CE19DCB4480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08051" y="2869785"/>
                <a:ext cx="1209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93C65AC-2DC9-4814-BD4A-FFC847D6C1E7}"/>
                  </a:ext>
                </a:extLst>
              </p14:cNvPr>
              <p14:cNvContentPartPr/>
              <p14:nvPr/>
            </p14:nvContentPartPr>
            <p14:xfrm>
              <a:off x="10248291" y="3059865"/>
              <a:ext cx="317160" cy="1360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93C65AC-2DC9-4814-BD4A-FFC847D6C1E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230291" y="3023865"/>
                <a:ext cx="3528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CE1DA95-9153-47F2-A6A7-D9CBA3CE1641}"/>
                  </a:ext>
                </a:extLst>
              </p14:cNvPr>
              <p14:cNvContentPartPr/>
              <p14:nvPr/>
            </p14:nvContentPartPr>
            <p14:xfrm>
              <a:off x="10302651" y="3063105"/>
              <a:ext cx="222120" cy="150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CE1DA95-9153-47F2-A6A7-D9CBA3CE16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284651" y="3027105"/>
                <a:ext cx="2577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206C055-DA4C-4710-8EE5-C6CFEF0AA786}"/>
                  </a:ext>
                </a:extLst>
              </p14:cNvPr>
              <p14:cNvContentPartPr/>
              <p14:nvPr/>
            </p14:nvContentPartPr>
            <p14:xfrm>
              <a:off x="10402011" y="2987145"/>
              <a:ext cx="134640" cy="212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206C055-DA4C-4710-8EE5-C6CFEF0AA78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384371" y="2951505"/>
                <a:ext cx="1702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0BCBC64-5F47-4F8D-AC2B-B3534051177D}"/>
                  </a:ext>
                </a:extLst>
              </p14:cNvPr>
              <p14:cNvContentPartPr/>
              <p14:nvPr/>
            </p14:nvContentPartPr>
            <p14:xfrm>
              <a:off x="10673811" y="2452905"/>
              <a:ext cx="186120" cy="3020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0BCBC64-5F47-4F8D-AC2B-B3534051177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656171" y="2417265"/>
                <a:ext cx="22176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49EDCC1-C73E-49E6-A781-5B5D9B6DF0B9}"/>
                  </a:ext>
                </a:extLst>
              </p14:cNvPr>
              <p14:cNvContentPartPr/>
              <p14:nvPr/>
            </p14:nvContentPartPr>
            <p14:xfrm>
              <a:off x="10700811" y="2784105"/>
              <a:ext cx="454320" cy="167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49EDCC1-C73E-49E6-A781-5B5D9B6DF0B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683171" y="2748105"/>
                <a:ext cx="4899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762F4CA-136A-4DE5-9D17-D18762A280A0}"/>
                  </a:ext>
                </a:extLst>
              </p14:cNvPr>
              <p14:cNvContentPartPr/>
              <p14:nvPr/>
            </p14:nvContentPartPr>
            <p14:xfrm>
              <a:off x="10770291" y="3177945"/>
              <a:ext cx="641160" cy="4762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762F4CA-136A-4DE5-9D17-D18762A280A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752291" y="3142305"/>
                <a:ext cx="6768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B83BC30-4AF0-498C-97EC-A8FA876BDD57}"/>
                  </a:ext>
                </a:extLst>
              </p14:cNvPr>
              <p14:cNvContentPartPr/>
              <p14:nvPr/>
            </p14:nvContentPartPr>
            <p14:xfrm>
              <a:off x="8881011" y="4882545"/>
              <a:ext cx="563760" cy="359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B83BC30-4AF0-498C-97EC-A8FA876BDD5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863371" y="4846545"/>
                <a:ext cx="59940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EA4343D-D836-418F-839B-0721E8C8387D}"/>
                  </a:ext>
                </a:extLst>
              </p14:cNvPr>
              <p14:cNvContentPartPr/>
              <p14:nvPr/>
            </p14:nvContentPartPr>
            <p14:xfrm>
              <a:off x="9062091" y="5153625"/>
              <a:ext cx="556560" cy="2966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EA4343D-D836-418F-839B-0721E8C8387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044451" y="5117985"/>
                <a:ext cx="5922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E33C11D-5EA7-4161-9B80-3BF15723F872}"/>
                  </a:ext>
                </a:extLst>
              </p14:cNvPr>
              <p14:cNvContentPartPr/>
              <p14:nvPr/>
            </p14:nvContentPartPr>
            <p14:xfrm>
              <a:off x="9948411" y="4305825"/>
              <a:ext cx="599040" cy="5490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E33C11D-5EA7-4161-9B80-3BF15723F87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930411" y="4270185"/>
                <a:ext cx="63468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E5C88AA-0CE2-4109-8E94-BF9899568567}"/>
                  </a:ext>
                </a:extLst>
              </p14:cNvPr>
              <p14:cNvContentPartPr/>
              <p14:nvPr/>
            </p14:nvContentPartPr>
            <p14:xfrm>
              <a:off x="10012851" y="4630185"/>
              <a:ext cx="931320" cy="4305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E5C88AA-0CE2-4109-8E94-BF989956856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994851" y="4594545"/>
                <a:ext cx="96696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02264C4-F79B-446F-98C6-CE142F05A37E}"/>
                  </a:ext>
                </a:extLst>
              </p14:cNvPr>
              <p14:cNvContentPartPr/>
              <p14:nvPr/>
            </p14:nvContentPartPr>
            <p14:xfrm>
              <a:off x="10366011" y="5184585"/>
              <a:ext cx="193680" cy="460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02264C4-F79B-446F-98C6-CE142F05A37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348011" y="5148945"/>
                <a:ext cx="2293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79158ED-A943-4EBD-8DC6-524EAE1D1902}"/>
                  </a:ext>
                </a:extLst>
              </p14:cNvPr>
              <p14:cNvContentPartPr/>
              <p14:nvPr/>
            </p14:nvContentPartPr>
            <p14:xfrm>
              <a:off x="10772811" y="4888665"/>
              <a:ext cx="264960" cy="4528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79158ED-A943-4EBD-8DC6-524EAE1D190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755171" y="4853025"/>
                <a:ext cx="30060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75A8AC4-24ED-4AAD-AAA2-3CE15FCA52B1}"/>
                  </a:ext>
                </a:extLst>
              </p14:cNvPr>
              <p14:cNvContentPartPr/>
              <p14:nvPr/>
            </p14:nvContentPartPr>
            <p14:xfrm>
              <a:off x="7911891" y="5284665"/>
              <a:ext cx="466200" cy="5508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75A8AC4-24ED-4AAD-AAA2-3CE15FCA52B1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893891" y="5248665"/>
                <a:ext cx="50184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1C0B3E9-9316-40D1-B429-7721F0E30626}"/>
                  </a:ext>
                </a:extLst>
              </p14:cNvPr>
              <p14:cNvContentPartPr/>
              <p14:nvPr/>
            </p14:nvContentPartPr>
            <p14:xfrm>
              <a:off x="7640811" y="4990545"/>
              <a:ext cx="456120" cy="3690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1C0B3E9-9316-40D1-B429-7721F0E3062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22811" y="4954905"/>
                <a:ext cx="4917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4A15186-531F-41BC-A6DD-26C12BC27E7D}"/>
                  </a:ext>
                </a:extLst>
              </p14:cNvPr>
              <p14:cNvContentPartPr/>
              <p14:nvPr/>
            </p14:nvContentPartPr>
            <p14:xfrm>
              <a:off x="8573211" y="5686785"/>
              <a:ext cx="301680" cy="568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4A15186-531F-41BC-A6DD-26C12BC27E7D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55211" y="5650785"/>
                <a:ext cx="33732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89496D7-8517-434A-98A4-85F6F8A716B5}"/>
                  </a:ext>
                </a:extLst>
              </p14:cNvPr>
              <p14:cNvContentPartPr/>
              <p14:nvPr/>
            </p14:nvContentPartPr>
            <p14:xfrm>
              <a:off x="7133571" y="4952025"/>
              <a:ext cx="299520" cy="11516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89496D7-8517-434A-98A4-85F6F8A716B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115931" y="4916025"/>
                <a:ext cx="335160" cy="12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B7F5188-55DA-4EFD-AD62-C0012EAAADF1}"/>
                  </a:ext>
                </a:extLst>
              </p14:cNvPr>
              <p14:cNvContentPartPr/>
              <p14:nvPr/>
            </p14:nvContentPartPr>
            <p14:xfrm>
              <a:off x="7233291" y="3637665"/>
              <a:ext cx="4691160" cy="3316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B7F5188-55DA-4EFD-AD62-C0012EAAADF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215291" y="3601665"/>
                <a:ext cx="4726800" cy="338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4347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80569C-3F78-4D17-BC9D-576D92CE2BCF}"/>
                  </a:ext>
                </a:extLst>
              </p14:cNvPr>
              <p14:cNvContentPartPr/>
              <p14:nvPr/>
            </p14:nvContentPartPr>
            <p14:xfrm>
              <a:off x="731691" y="531585"/>
              <a:ext cx="349560" cy="716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80569C-3F78-4D17-BC9D-576D92CE2B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3691" y="495945"/>
                <a:ext cx="385200" cy="7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F56682-4EA9-4D84-8A9F-94A3F72563A7}"/>
                  </a:ext>
                </a:extLst>
              </p14:cNvPr>
              <p14:cNvContentPartPr/>
              <p14:nvPr/>
            </p14:nvContentPartPr>
            <p14:xfrm>
              <a:off x="570051" y="360225"/>
              <a:ext cx="406800" cy="291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F56682-4EA9-4D84-8A9F-94A3F72563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051" y="324225"/>
                <a:ext cx="4424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BC513C3-2810-424E-B1B7-EBEE17DCFDAE}"/>
                  </a:ext>
                </a:extLst>
              </p14:cNvPr>
              <p14:cNvContentPartPr/>
              <p14:nvPr/>
            </p14:nvContentPartPr>
            <p14:xfrm>
              <a:off x="1140291" y="886905"/>
              <a:ext cx="18000" cy="190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BC513C3-2810-424E-B1B7-EBEE17DCFD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651" y="850905"/>
                <a:ext cx="53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26AF567-9076-4DA2-BACB-261FC226662D}"/>
                  </a:ext>
                </a:extLst>
              </p14:cNvPr>
              <p14:cNvContentPartPr/>
              <p14:nvPr/>
            </p14:nvContentPartPr>
            <p14:xfrm>
              <a:off x="1566171" y="740385"/>
              <a:ext cx="760680" cy="84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26AF567-9076-4DA2-BACB-261FC22666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8171" y="704745"/>
                <a:ext cx="7963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32A532-8DCB-420C-83D1-0D3F809AFB02}"/>
                  </a:ext>
                </a:extLst>
              </p14:cNvPr>
              <p14:cNvContentPartPr/>
              <p14:nvPr/>
            </p14:nvContentPartPr>
            <p14:xfrm>
              <a:off x="1973331" y="651465"/>
              <a:ext cx="114120" cy="385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32A532-8DCB-420C-83D1-0D3F809AFB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5331" y="615825"/>
                <a:ext cx="14976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1241E71-74B1-467F-BE28-7233E2CC9D01}"/>
                  </a:ext>
                </a:extLst>
              </p14:cNvPr>
              <p14:cNvContentPartPr/>
              <p14:nvPr/>
            </p14:nvContentPartPr>
            <p14:xfrm>
              <a:off x="2645451" y="415665"/>
              <a:ext cx="370440" cy="419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1241E71-74B1-467F-BE28-7233E2CC9D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27451" y="380025"/>
                <a:ext cx="4060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43CC5A-7341-4F13-B615-BCE261B2C372}"/>
                  </a:ext>
                </a:extLst>
              </p14:cNvPr>
              <p14:cNvContentPartPr/>
              <p14:nvPr/>
            </p14:nvContentPartPr>
            <p14:xfrm>
              <a:off x="2471211" y="318825"/>
              <a:ext cx="303840" cy="152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43CC5A-7341-4F13-B615-BCE261B2C3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53211" y="282825"/>
                <a:ext cx="3394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064DAA-9EFA-4D55-9894-403E8EB41277}"/>
                  </a:ext>
                </a:extLst>
              </p14:cNvPr>
              <p14:cNvContentPartPr/>
              <p14:nvPr/>
            </p14:nvContentPartPr>
            <p14:xfrm>
              <a:off x="2857491" y="986265"/>
              <a:ext cx="479520" cy="608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064DAA-9EFA-4D55-9894-403E8EB412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39491" y="950265"/>
                <a:ext cx="51516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89A3FBA-CE2F-4D4F-A468-2D43368F38C1}"/>
                  </a:ext>
                </a:extLst>
              </p14:cNvPr>
              <p14:cNvContentPartPr/>
              <p14:nvPr/>
            </p14:nvContentPartPr>
            <p14:xfrm>
              <a:off x="3585051" y="724905"/>
              <a:ext cx="408240" cy="144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89A3FBA-CE2F-4D4F-A468-2D43368F38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67051" y="689265"/>
                <a:ext cx="4438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554BB2B-8731-4DEE-ABBA-02534C600C1B}"/>
                  </a:ext>
                </a:extLst>
              </p14:cNvPr>
              <p14:cNvContentPartPr/>
              <p14:nvPr/>
            </p14:nvContentPartPr>
            <p14:xfrm>
              <a:off x="3774051" y="651465"/>
              <a:ext cx="76680" cy="262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554BB2B-8731-4DEE-ABBA-02534C600C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56411" y="615825"/>
                <a:ext cx="1123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3165E2B-3527-4F8B-AD82-16C038071C77}"/>
                  </a:ext>
                </a:extLst>
              </p14:cNvPr>
              <p14:cNvContentPartPr/>
              <p14:nvPr/>
            </p14:nvContentPartPr>
            <p14:xfrm>
              <a:off x="4347171" y="428625"/>
              <a:ext cx="329400" cy="479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3165E2B-3527-4F8B-AD82-16C038071C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29531" y="392625"/>
                <a:ext cx="36504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4689C34-39BD-4FF8-802D-50EF62BAEAFE}"/>
                  </a:ext>
                </a:extLst>
              </p14:cNvPr>
              <p14:cNvContentPartPr/>
              <p14:nvPr/>
            </p14:nvContentPartPr>
            <p14:xfrm>
              <a:off x="4091571" y="260865"/>
              <a:ext cx="457920" cy="146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4689C34-39BD-4FF8-802D-50EF62BAEA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73931" y="224865"/>
                <a:ext cx="493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EE36180-D437-46E7-B5D8-EEB006B1359C}"/>
                  </a:ext>
                </a:extLst>
              </p14:cNvPr>
              <p14:cNvContentPartPr/>
              <p14:nvPr/>
            </p14:nvContentPartPr>
            <p14:xfrm>
              <a:off x="4635171" y="957465"/>
              <a:ext cx="315000" cy="416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EE36180-D437-46E7-B5D8-EEB006B1359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17171" y="921825"/>
                <a:ext cx="35064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FD4CD9-6A2F-4103-9167-6B0954840178}"/>
                  </a:ext>
                </a:extLst>
              </p14:cNvPr>
              <p14:cNvContentPartPr/>
              <p14:nvPr/>
            </p14:nvContentPartPr>
            <p14:xfrm>
              <a:off x="5323131" y="574065"/>
              <a:ext cx="560160" cy="961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FD4CD9-6A2F-4103-9167-6B09548401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05491" y="538065"/>
                <a:ext cx="5958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398F36-211D-40C4-9FC0-83A65DA9DD4A}"/>
                  </a:ext>
                </a:extLst>
              </p14:cNvPr>
              <p14:cNvContentPartPr/>
              <p14:nvPr/>
            </p14:nvContentPartPr>
            <p14:xfrm>
              <a:off x="5350131" y="762705"/>
              <a:ext cx="603720" cy="88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9398F36-211D-40C4-9FC0-83A65DA9DD4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32491" y="726705"/>
                <a:ext cx="6393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B142374-3DF8-4640-82DB-9D36A8BFE1FB}"/>
                  </a:ext>
                </a:extLst>
              </p14:cNvPr>
              <p14:cNvContentPartPr/>
              <p14:nvPr/>
            </p14:nvContentPartPr>
            <p14:xfrm>
              <a:off x="6228531" y="371025"/>
              <a:ext cx="171720" cy="406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B142374-3DF8-4640-82DB-9D36A8BFE1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10891" y="335025"/>
                <a:ext cx="2073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727A19E-ACC9-40C4-BF08-5542528CDEC3}"/>
                  </a:ext>
                </a:extLst>
              </p14:cNvPr>
              <p14:cNvContentPartPr/>
              <p14:nvPr/>
            </p14:nvContentPartPr>
            <p14:xfrm>
              <a:off x="896211" y="1982385"/>
              <a:ext cx="63360" cy="422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727A19E-ACC9-40C4-BF08-5542528CDEC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8211" y="1946385"/>
                <a:ext cx="990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4075235-D55D-44D2-A92C-669BAA334C8A}"/>
                  </a:ext>
                </a:extLst>
              </p14:cNvPr>
              <p14:cNvContentPartPr/>
              <p14:nvPr/>
            </p14:nvContentPartPr>
            <p14:xfrm>
              <a:off x="642411" y="2567745"/>
              <a:ext cx="568080" cy="166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4075235-D55D-44D2-A92C-669BAA334C8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771" y="2531745"/>
                <a:ext cx="6037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C5712D-11F4-44A7-9ED7-99DCEA6514C9}"/>
                  </a:ext>
                </a:extLst>
              </p14:cNvPr>
              <p14:cNvContentPartPr/>
              <p14:nvPr/>
            </p14:nvContentPartPr>
            <p14:xfrm>
              <a:off x="712971" y="2939265"/>
              <a:ext cx="543600" cy="661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C5712D-11F4-44A7-9ED7-99DCEA6514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5331" y="2903625"/>
                <a:ext cx="57924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AE10CB5-981C-4B29-8B6C-55D2FE9100BA}"/>
                  </a:ext>
                </a:extLst>
              </p14:cNvPr>
              <p14:cNvContentPartPr/>
              <p14:nvPr/>
            </p14:nvContentPartPr>
            <p14:xfrm>
              <a:off x="1891971" y="2353185"/>
              <a:ext cx="832320" cy="181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AE10CB5-981C-4B29-8B6C-55D2FE9100B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73971" y="2317545"/>
                <a:ext cx="8679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EE7CC31-0EF1-4E83-B01A-67A4F2D9BAB8}"/>
                  </a:ext>
                </a:extLst>
              </p14:cNvPr>
              <p14:cNvContentPartPr/>
              <p14:nvPr/>
            </p14:nvContentPartPr>
            <p14:xfrm>
              <a:off x="2299491" y="2253825"/>
              <a:ext cx="187920" cy="466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EE7CC31-0EF1-4E83-B01A-67A4F2D9BA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81491" y="2218185"/>
                <a:ext cx="2235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13A670F-F90B-4683-8E00-C02FF06E12D0}"/>
                  </a:ext>
                </a:extLst>
              </p14:cNvPr>
              <p14:cNvContentPartPr/>
              <p14:nvPr/>
            </p14:nvContentPartPr>
            <p14:xfrm>
              <a:off x="3403971" y="1663785"/>
              <a:ext cx="711720" cy="933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13A670F-F90B-4683-8E00-C02FF06E12D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85971" y="1628145"/>
                <a:ext cx="747360" cy="10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0B81206-2E6E-4E3D-B209-DF0219352AD0}"/>
                  </a:ext>
                </a:extLst>
              </p14:cNvPr>
              <p14:cNvContentPartPr/>
              <p14:nvPr/>
            </p14:nvContentPartPr>
            <p14:xfrm>
              <a:off x="3385611" y="2630385"/>
              <a:ext cx="950040" cy="366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0B81206-2E6E-4E3D-B209-DF0219352A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67971" y="2594385"/>
                <a:ext cx="9856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F9CFCAA-C829-40DD-9B65-A43707C48784}"/>
                  </a:ext>
                </a:extLst>
              </p14:cNvPr>
              <p14:cNvContentPartPr/>
              <p14:nvPr/>
            </p14:nvContentPartPr>
            <p14:xfrm>
              <a:off x="3928851" y="2788065"/>
              <a:ext cx="448920" cy="850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F9CFCAA-C829-40DD-9B65-A43707C4878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10851" y="2752065"/>
                <a:ext cx="484560" cy="9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0FB4D79-819A-465F-84A3-77B440CCB49E}"/>
                  </a:ext>
                </a:extLst>
              </p14:cNvPr>
              <p14:cNvContentPartPr/>
              <p14:nvPr/>
            </p14:nvContentPartPr>
            <p14:xfrm>
              <a:off x="4734531" y="2153385"/>
              <a:ext cx="762480" cy="218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0FB4D79-819A-465F-84A3-77B440CCB49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16891" y="2117745"/>
                <a:ext cx="7981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FEC594F-7254-4F65-AB97-8948CE11D699}"/>
                  </a:ext>
                </a:extLst>
              </p14:cNvPr>
              <p14:cNvContentPartPr/>
              <p14:nvPr/>
            </p14:nvContentPartPr>
            <p14:xfrm>
              <a:off x="5133051" y="2064105"/>
              <a:ext cx="210600" cy="4928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FEC594F-7254-4F65-AB97-8948CE11D69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15051" y="2028105"/>
                <a:ext cx="2462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2DEE070-2875-4A15-B9DE-2477E66F3B6C}"/>
                  </a:ext>
                </a:extLst>
              </p14:cNvPr>
              <p14:cNvContentPartPr/>
              <p14:nvPr/>
            </p14:nvContentPartPr>
            <p14:xfrm>
              <a:off x="5923251" y="1412145"/>
              <a:ext cx="741600" cy="687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2DEE070-2875-4A15-B9DE-2477E66F3B6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05611" y="1376505"/>
                <a:ext cx="77724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45E1F51-A635-4CB2-8397-12808B646BB2}"/>
                  </a:ext>
                </a:extLst>
              </p14:cNvPr>
              <p14:cNvContentPartPr/>
              <p14:nvPr/>
            </p14:nvContentPartPr>
            <p14:xfrm>
              <a:off x="6164811" y="1994985"/>
              <a:ext cx="1032120" cy="3769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45E1F51-A635-4CB2-8397-12808B646B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47171" y="1959345"/>
                <a:ext cx="10677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ACBA063-7FC6-47D3-83A3-EA86BCE9AC86}"/>
                  </a:ext>
                </a:extLst>
              </p14:cNvPr>
              <p14:cNvContentPartPr/>
              <p14:nvPr/>
            </p14:nvContentPartPr>
            <p14:xfrm>
              <a:off x="6472971" y="2476665"/>
              <a:ext cx="700200" cy="630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ACBA063-7FC6-47D3-83A3-EA86BCE9AC8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54971" y="2441025"/>
                <a:ext cx="73584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A9A5B72-4DFA-4142-A887-FE3B5B16F4DD}"/>
                  </a:ext>
                </a:extLst>
              </p14:cNvPr>
              <p14:cNvContentPartPr/>
              <p14:nvPr/>
            </p14:nvContentPartPr>
            <p14:xfrm>
              <a:off x="7286211" y="2163465"/>
              <a:ext cx="472680" cy="473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A9A5B72-4DFA-4142-A887-FE3B5B16F4D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268571" y="2127825"/>
                <a:ext cx="5083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C0E3730-0C4D-4FD4-AA3B-24FCAE20ECAF}"/>
                  </a:ext>
                </a:extLst>
              </p14:cNvPr>
              <p14:cNvContentPartPr/>
              <p14:nvPr/>
            </p14:nvContentPartPr>
            <p14:xfrm>
              <a:off x="7903251" y="1332585"/>
              <a:ext cx="453240" cy="288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C0E3730-0C4D-4FD4-AA3B-24FCAE20EC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85251" y="1296945"/>
                <a:ext cx="48888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F6B1136-82B1-4262-A916-03B55E1ADA26}"/>
                  </a:ext>
                </a:extLst>
              </p14:cNvPr>
              <p14:cNvContentPartPr/>
              <p14:nvPr/>
            </p14:nvContentPartPr>
            <p14:xfrm>
              <a:off x="7993971" y="1554345"/>
              <a:ext cx="514800" cy="301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F6B1136-82B1-4262-A916-03B55E1ADA2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975971" y="1518345"/>
                <a:ext cx="5504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296D353-A75A-4998-9C74-5D01B4DBA0E6}"/>
                  </a:ext>
                </a:extLst>
              </p14:cNvPr>
              <p14:cNvContentPartPr/>
              <p14:nvPr/>
            </p14:nvContentPartPr>
            <p14:xfrm>
              <a:off x="8591211" y="1194705"/>
              <a:ext cx="216360" cy="474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296D353-A75A-4998-9C74-5D01B4DBA0E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73571" y="1159065"/>
                <a:ext cx="2520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9BF6D12-AB8B-45D1-999E-1444D1AE9B34}"/>
                  </a:ext>
                </a:extLst>
              </p14:cNvPr>
              <p14:cNvContentPartPr/>
              <p14:nvPr/>
            </p14:nvContentPartPr>
            <p14:xfrm>
              <a:off x="1076211" y="4567545"/>
              <a:ext cx="561600" cy="659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9BF6D12-AB8B-45D1-999E-1444D1AE9B3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8211" y="4531545"/>
                <a:ext cx="59724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DB697E6-19E4-47D4-ACF5-5F66C4C3A34A}"/>
                  </a:ext>
                </a:extLst>
              </p14:cNvPr>
              <p14:cNvContentPartPr/>
              <p14:nvPr/>
            </p14:nvContentPartPr>
            <p14:xfrm>
              <a:off x="1004571" y="4338585"/>
              <a:ext cx="507960" cy="360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DB697E6-19E4-47D4-ACF5-5F66C4C3A3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86571" y="4302585"/>
                <a:ext cx="5436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26978B1-3A21-43B1-B2E0-89380D66C2B9}"/>
                  </a:ext>
                </a:extLst>
              </p14:cNvPr>
              <p14:cNvContentPartPr/>
              <p14:nvPr/>
            </p14:nvContentPartPr>
            <p14:xfrm>
              <a:off x="2064051" y="4619025"/>
              <a:ext cx="396720" cy="1612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26978B1-3A21-43B1-B2E0-89380D66C2B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46051" y="4583385"/>
                <a:ext cx="4323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5EFFB8B-53A1-4B78-8FDF-53E231E344B5}"/>
                  </a:ext>
                </a:extLst>
              </p14:cNvPr>
              <p14:cNvContentPartPr/>
              <p14:nvPr/>
            </p14:nvContentPartPr>
            <p14:xfrm>
              <a:off x="2064051" y="4937985"/>
              <a:ext cx="623160" cy="258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5EFFB8B-53A1-4B78-8FDF-53E231E344B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046051" y="4901985"/>
                <a:ext cx="65880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84C2356-6628-47A1-89ED-AD97447F4BE7}"/>
                  </a:ext>
                </a:extLst>
              </p14:cNvPr>
              <p14:cNvContentPartPr/>
              <p14:nvPr/>
            </p14:nvContentPartPr>
            <p14:xfrm>
              <a:off x="2764251" y="3937905"/>
              <a:ext cx="634320" cy="2003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84C2356-6628-47A1-89ED-AD97447F4BE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46251" y="3901905"/>
                <a:ext cx="669960" cy="20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D280B26-EF57-4DF5-8E13-D91D3DA4BBBA}"/>
                  </a:ext>
                </a:extLst>
              </p14:cNvPr>
              <p14:cNvContentPartPr/>
              <p14:nvPr/>
            </p14:nvContentPartPr>
            <p14:xfrm>
              <a:off x="3257811" y="4583745"/>
              <a:ext cx="370080" cy="5716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D280B26-EF57-4DF5-8E13-D91D3DA4BBB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39811" y="4548105"/>
                <a:ext cx="40572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DFE1504-CA05-4BEA-84D4-2FC95042DB02}"/>
                  </a:ext>
                </a:extLst>
              </p14:cNvPr>
              <p14:cNvContentPartPr/>
              <p14:nvPr/>
            </p14:nvContentPartPr>
            <p14:xfrm>
              <a:off x="3104811" y="4493385"/>
              <a:ext cx="215640" cy="1512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DFE1504-CA05-4BEA-84D4-2FC95042DB0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87171" y="4457385"/>
                <a:ext cx="2512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788D6F2-523A-4B95-9E03-B3DBCD079C38}"/>
                  </a:ext>
                </a:extLst>
              </p14:cNvPr>
              <p14:cNvContentPartPr/>
              <p14:nvPr/>
            </p14:nvContentPartPr>
            <p14:xfrm>
              <a:off x="3774771" y="4997025"/>
              <a:ext cx="80640" cy="1112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788D6F2-523A-4B95-9E03-B3DBCD079C3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57131" y="4961385"/>
                <a:ext cx="1162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D7E2571-CC7B-4CB2-BE38-CFBBE258D95D}"/>
                  </a:ext>
                </a:extLst>
              </p14:cNvPr>
              <p14:cNvContentPartPr/>
              <p14:nvPr/>
            </p14:nvContentPartPr>
            <p14:xfrm>
              <a:off x="5022171" y="4369185"/>
              <a:ext cx="270000" cy="366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D7E2571-CC7B-4CB2-BE38-CFBBE258D95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04531" y="4333545"/>
                <a:ext cx="3056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C497350-F712-47E4-81AE-78C17F0EE563}"/>
                  </a:ext>
                </a:extLst>
              </p14:cNvPr>
              <p14:cNvContentPartPr/>
              <p14:nvPr/>
            </p14:nvContentPartPr>
            <p14:xfrm>
              <a:off x="4951971" y="4158225"/>
              <a:ext cx="281160" cy="160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C497350-F712-47E4-81AE-78C17F0EE5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933971" y="4122585"/>
                <a:ext cx="3168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1E9B3A9-BB5E-4FAA-B0BE-C635A7FB1CB1}"/>
                  </a:ext>
                </a:extLst>
              </p14:cNvPr>
              <p14:cNvContentPartPr/>
              <p14:nvPr/>
            </p14:nvContentPartPr>
            <p14:xfrm>
              <a:off x="5518611" y="4848705"/>
              <a:ext cx="199440" cy="2379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1E9B3A9-BB5E-4FAA-B0BE-C635A7FB1CB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00611" y="4812705"/>
                <a:ext cx="2350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EFCF67E-5C53-4AC1-B598-FE67090233E5}"/>
                  </a:ext>
                </a:extLst>
              </p14:cNvPr>
              <p14:cNvContentPartPr/>
              <p14:nvPr/>
            </p14:nvContentPartPr>
            <p14:xfrm>
              <a:off x="6182811" y="4122585"/>
              <a:ext cx="298080" cy="5702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EFCF67E-5C53-4AC1-B598-FE67090233E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65171" y="4086585"/>
                <a:ext cx="33372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7E7A0EF-6C74-4461-B8C4-2ECFC1E55D9D}"/>
                  </a:ext>
                </a:extLst>
              </p14:cNvPr>
              <p14:cNvContentPartPr/>
              <p14:nvPr/>
            </p14:nvContentPartPr>
            <p14:xfrm>
              <a:off x="6047091" y="3940785"/>
              <a:ext cx="341280" cy="223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7E7A0EF-6C74-4461-B8C4-2ECFC1E55D9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029451" y="3904785"/>
                <a:ext cx="3769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3056EE3-1048-4F0E-ADF2-45B5586E2BB5}"/>
                  </a:ext>
                </a:extLst>
              </p14:cNvPr>
              <p14:cNvContentPartPr/>
              <p14:nvPr/>
            </p14:nvContentPartPr>
            <p14:xfrm>
              <a:off x="6536331" y="4363785"/>
              <a:ext cx="218880" cy="467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3056EE3-1048-4F0E-ADF2-45B5586E2BB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18331" y="4327785"/>
                <a:ext cx="2545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5D1E2C2-65F2-4C91-A6C6-9F1AF3CA0291}"/>
                  </a:ext>
                </a:extLst>
              </p14:cNvPr>
              <p14:cNvContentPartPr/>
              <p14:nvPr/>
            </p14:nvContentPartPr>
            <p14:xfrm>
              <a:off x="6092811" y="3510585"/>
              <a:ext cx="818280" cy="1477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5D1E2C2-65F2-4C91-A6C6-9F1AF3CA029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074811" y="3474585"/>
                <a:ext cx="853920" cy="15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72601F6-02BA-4BEB-AB85-05FAB64A7EEB}"/>
                  </a:ext>
                </a:extLst>
              </p14:cNvPr>
              <p14:cNvContentPartPr/>
              <p14:nvPr/>
            </p14:nvContentPartPr>
            <p14:xfrm>
              <a:off x="6889491" y="3954105"/>
              <a:ext cx="317160" cy="273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72601F6-02BA-4BEB-AB85-05FAB64A7EE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871491" y="3918465"/>
                <a:ext cx="3528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DADF038-EBDF-4AE8-9847-BD3C73BF5BD3}"/>
                  </a:ext>
                </a:extLst>
              </p14:cNvPr>
              <p14:cNvContentPartPr/>
              <p14:nvPr/>
            </p14:nvContentPartPr>
            <p14:xfrm>
              <a:off x="6961851" y="4238145"/>
              <a:ext cx="304920" cy="1256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DADF038-EBDF-4AE8-9847-BD3C73BF5BD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944211" y="4202145"/>
                <a:ext cx="3405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7C071ED-B6C8-45DE-B2F1-CF78B007492C}"/>
                  </a:ext>
                </a:extLst>
              </p14:cNvPr>
              <p14:cNvContentPartPr/>
              <p14:nvPr/>
            </p14:nvContentPartPr>
            <p14:xfrm>
              <a:off x="7289091" y="3318705"/>
              <a:ext cx="779400" cy="20102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7C071ED-B6C8-45DE-B2F1-CF78B007492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71091" y="3283065"/>
                <a:ext cx="815040" cy="20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FDF09BF-0639-4383-976B-900D7B65EBF1}"/>
                  </a:ext>
                </a:extLst>
              </p14:cNvPr>
              <p14:cNvContentPartPr/>
              <p14:nvPr/>
            </p14:nvContentPartPr>
            <p14:xfrm>
              <a:off x="7751331" y="3750705"/>
              <a:ext cx="50040" cy="3351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FDF09BF-0639-4383-976B-900D7B65EBF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33331" y="3714705"/>
                <a:ext cx="856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03D996B-827C-4A1B-A6FD-4F4EC3E84F22}"/>
                  </a:ext>
                </a:extLst>
              </p14:cNvPr>
              <p14:cNvContentPartPr/>
              <p14:nvPr/>
            </p14:nvContentPartPr>
            <p14:xfrm>
              <a:off x="7907571" y="3675465"/>
              <a:ext cx="150120" cy="7887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03D996B-827C-4A1B-A6FD-4F4EC3E84F2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889571" y="3639465"/>
                <a:ext cx="185760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367A780-63F0-4EC8-AD56-8FA1956B8DAA}"/>
                  </a:ext>
                </a:extLst>
              </p14:cNvPr>
              <p14:cNvContentPartPr/>
              <p14:nvPr/>
            </p14:nvContentPartPr>
            <p14:xfrm>
              <a:off x="8182251" y="4037985"/>
              <a:ext cx="363960" cy="472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367A780-63F0-4EC8-AD56-8FA1956B8DA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64611" y="4002345"/>
                <a:ext cx="39960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E33F517-7EDC-4F13-B795-6E5E662DAA6E}"/>
                  </a:ext>
                </a:extLst>
              </p14:cNvPr>
              <p14:cNvContentPartPr/>
              <p14:nvPr/>
            </p14:nvContentPartPr>
            <p14:xfrm>
              <a:off x="9523251" y="3403665"/>
              <a:ext cx="165960" cy="4989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E33F517-7EDC-4F13-B795-6E5E662DAA6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505251" y="3367665"/>
                <a:ext cx="20160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974E325-D8CA-4BB7-B952-3AF14EDBBEEE}"/>
                  </a:ext>
                </a:extLst>
              </p14:cNvPr>
              <p14:cNvContentPartPr/>
              <p14:nvPr/>
            </p14:nvContentPartPr>
            <p14:xfrm>
              <a:off x="9659331" y="3602745"/>
              <a:ext cx="191160" cy="5191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974E325-D8CA-4BB7-B952-3AF14EDBBEE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641331" y="3567105"/>
                <a:ext cx="22680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00DF198-B5AC-469A-A8BC-88B6D608FC78}"/>
                  </a:ext>
                </a:extLst>
              </p14:cNvPr>
              <p14:cNvContentPartPr/>
              <p14:nvPr/>
            </p14:nvContentPartPr>
            <p14:xfrm>
              <a:off x="9903771" y="3870945"/>
              <a:ext cx="244080" cy="5479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00DF198-B5AC-469A-A8BC-88B6D608FC7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86131" y="3835305"/>
                <a:ext cx="2797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CA7577F-6FA4-43D6-8286-3FD0EFB134E1}"/>
                  </a:ext>
                </a:extLst>
              </p14:cNvPr>
              <p14:cNvContentPartPr/>
              <p14:nvPr/>
            </p14:nvContentPartPr>
            <p14:xfrm>
              <a:off x="11010051" y="3104865"/>
              <a:ext cx="392400" cy="508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CA7577F-6FA4-43D6-8286-3FD0EFB134E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992411" y="3069225"/>
                <a:ext cx="4280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2F78871-53BF-4312-A619-97DD9ED87606}"/>
                  </a:ext>
                </a:extLst>
              </p14:cNvPr>
              <p14:cNvContentPartPr/>
              <p14:nvPr/>
            </p14:nvContentPartPr>
            <p14:xfrm>
              <a:off x="10918251" y="3721905"/>
              <a:ext cx="535320" cy="216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2F78871-53BF-4312-A619-97DD9ED8760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900251" y="3685905"/>
                <a:ext cx="5709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60F2C16-2172-4893-A1A0-1BF573DD2277}"/>
                  </a:ext>
                </a:extLst>
              </p14:cNvPr>
              <p14:cNvContentPartPr/>
              <p14:nvPr/>
            </p14:nvContentPartPr>
            <p14:xfrm>
              <a:off x="10990611" y="4190265"/>
              <a:ext cx="302040" cy="451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60F2C16-2172-4893-A1A0-1BF573DD227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972971" y="4154625"/>
                <a:ext cx="3376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33DBAAA-913A-4A8B-8886-531C9D91AC65}"/>
                  </a:ext>
                </a:extLst>
              </p14:cNvPr>
              <p14:cNvContentPartPr/>
              <p14:nvPr/>
            </p14:nvContentPartPr>
            <p14:xfrm>
              <a:off x="11409291" y="3874545"/>
              <a:ext cx="253800" cy="3790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33DBAAA-913A-4A8B-8886-531C9D91AC6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391291" y="3838545"/>
                <a:ext cx="2894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FAE33CF-7D36-4AC7-A75D-AFA6E4924223}"/>
                  </a:ext>
                </a:extLst>
              </p14:cNvPr>
              <p14:cNvContentPartPr/>
              <p14:nvPr/>
            </p14:nvContentPartPr>
            <p14:xfrm>
              <a:off x="11117331" y="2335185"/>
              <a:ext cx="888480" cy="19731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FAE33CF-7D36-4AC7-A75D-AFA6E492422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099331" y="2299185"/>
                <a:ext cx="924120" cy="20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BB1A5B2-560A-4A71-93A0-007830A5C491}"/>
                  </a:ext>
                </a:extLst>
              </p14:cNvPr>
              <p14:cNvContentPartPr/>
              <p14:nvPr/>
            </p14:nvContentPartPr>
            <p14:xfrm>
              <a:off x="4395771" y="5125185"/>
              <a:ext cx="3459600" cy="15836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BB1A5B2-560A-4A71-93A0-007830A5C49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377771" y="5089185"/>
                <a:ext cx="3495240" cy="16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AAA2D4E-E095-4998-8D06-C8566C541D5A}"/>
                  </a:ext>
                </a:extLst>
              </p14:cNvPr>
              <p14:cNvContentPartPr/>
              <p14:nvPr/>
            </p14:nvContentPartPr>
            <p14:xfrm>
              <a:off x="7993971" y="4615785"/>
              <a:ext cx="1018440" cy="1310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AAA2D4E-E095-4998-8D06-C8566C541D5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975971" y="4580145"/>
                <a:ext cx="1054080" cy="138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858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A0CF3C-9D69-47FA-9BE9-082EB4790D31}"/>
                  </a:ext>
                </a:extLst>
              </p14:cNvPr>
              <p14:cNvContentPartPr/>
              <p14:nvPr/>
            </p14:nvContentPartPr>
            <p14:xfrm>
              <a:off x="541611" y="529785"/>
              <a:ext cx="346320" cy="39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A0CF3C-9D69-47FA-9BE9-082EB4790D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611" y="493785"/>
                <a:ext cx="3819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03A897-61A8-49F3-A97E-1122E5EF5450}"/>
                  </a:ext>
                </a:extLst>
              </p14:cNvPr>
              <p14:cNvContentPartPr/>
              <p14:nvPr/>
            </p14:nvContentPartPr>
            <p14:xfrm>
              <a:off x="470331" y="454185"/>
              <a:ext cx="309600" cy="8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03A897-61A8-49F3-A97E-1122E5EF54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691" y="418185"/>
                <a:ext cx="345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4922FD-74F5-423E-A097-BF4A60C660AE}"/>
                  </a:ext>
                </a:extLst>
              </p14:cNvPr>
              <p14:cNvContentPartPr/>
              <p14:nvPr/>
            </p14:nvContentPartPr>
            <p14:xfrm>
              <a:off x="1070451" y="796185"/>
              <a:ext cx="38160" cy="14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4922FD-74F5-423E-A097-BF4A60C660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2451" y="760545"/>
                <a:ext cx="738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0828E1-BFC8-4280-B307-39D57056953F}"/>
                  </a:ext>
                </a:extLst>
              </p14:cNvPr>
              <p14:cNvContentPartPr/>
              <p14:nvPr/>
            </p14:nvContentPartPr>
            <p14:xfrm>
              <a:off x="2048211" y="525465"/>
              <a:ext cx="267120" cy="22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0828E1-BFC8-4280-B307-39D5705695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0571" y="489825"/>
                <a:ext cx="302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42C549-CADF-43B0-8A14-7A964A42548F}"/>
                  </a:ext>
                </a:extLst>
              </p14:cNvPr>
              <p14:cNvContentPartPr/>
              <p14:nvPr/>
            </p14:nvContentPartPr>
            <p14:xfrm>
              <a:off x="1991331" y="468945"/>
              <a:ext cx="163440" cy="65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42C549-CADF-43B0-8A14-7A964A4254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3691" y="433305"/>
                <a:ext cx="1990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285397-3D9A-4404-B74B-CE0E1B200499}"/>
                  </a:ext>
                </a:extLst>
              </p14:cNvPr>
              <p14:cNvContentPartPr/>
              <p14:nvPr/>
            </p14:nvContentPartPr>
            <p14:xfrm>
              <a:off x="2498571" y="729585"/>
              <a:ext cx="252720" cy="182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285397-3D9A-4404-B74B-CE0E1B2004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0571" y="693585"/>
                <a:ext cx="2883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4C29C8-FE99-49F2-A280-8C1C7FFAB479}"/>
                  </a:ext>
                </a:extLst>
              </p14:cNvPr>
              <p14:cNvContentPartPr/>
              <p14:nvPr/>
            </p14:nvContentPartPr>
            <p14:xfrm>
              <a:off x="3448971" y="532665"/>
              <a:ext cx="374040" cy="315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4C29C8-FE99-49F2-A280-8C1C7FFAB4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1331" y="496665"/>
                <a:ext cx="4096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92DE1E-E287-40D5-8114-4EF6ED78F972}"/>
                  </a:ext>
                </a:extLst>
              </p14:cNvPr>
              <p14:cNvContentPartPr/>
              <p14:nvPr/>
            </p14:nvContentPartPr>
            <p14:xfrm>
              <a:off x="3295251" y="393705"/>
              <a:ext cx="498240" cy="7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92DE1E-E287-40D5-8114-4EF6ED78F9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7251" y="357705"/>
                <a:ext cx="5338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2B87FF-7DD0-41B5-B2A1-7E27E84E28C5}"/>
                  </a:ext>
                </a:extLst>
              </p14:cNvPr>
              <p14:cNvContentPartPr/>
              <p14:nvPr/>
            </p14:nvContentPartPr>
            <p14:xfrm>
              <a:off x="3919851" y="768465"/>
              <a:ext cx="426960" cy="436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2B87FF-7DD0-41B5-B2A1-7E27E84E28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2211" y="732465"/>
                <a:ext cx="4626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0E89CD-7C03-4038-9929-7B04AB3A444D}"/>
                  </a:ext>
                </a:extLst>
              </p14:cNvPr>
              <p14:cNvContentPartPr/>
              <p14:nvPr/>
            </p14:nvContentPartPr>
            <p14:xfrm>
              <a:off x="4896531" y="486585"/>
              <a:ext cx="256680" cy="345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0E89CD-7C03-4038-9929-7B04AB3A44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78531" y="450585"/>
                <a:ext cx="2923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35DD12-BD14-4ABA-86DD-292EE5E59F29}"/>
                  </a:ext>
                </a:extLst>
              </p14:cNvPr>
              <p14:cNvContentPartPr/>
              <p14:nvPr/>
            </p14:nvContentPartPr>
            <p14:xfrm>
              <a:off x="4761531" y="355185"/>
              <a:ext cx="261720" cy="106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35DD12-BD14-4ABA-86DD-292EE5E59F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43891" y="319185"/>
                <a:ext cx="297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14FEA0-CA49-47A6-8E80-C688C4F5AE2D}"/>
                  </a:ext>
                </a:extLst>
              </p14:cNvPr>
              <p14:cNvContentPartPr/>
              <p14:nvPr/>
            </p14:nvContentPartPr>
            <p14:xfrm>
              <a:off x="5178051" y="615105"/>
              <a:ext cx="255240" cy="479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14FEA0-CA49-47A6-8E80-C688C4F5AE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60411" y="579465"/>
                <a:ext cx="2908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D4C767-AEAA-4EBD-AD03-A4F8FCE89318}"/>
                  </a:ext>
                </a:extLst>
              </p14:cNvPr>
              <p14:cNvContentPartPr/>
              <p14:nvPr/>
            </p14:nvContentPartPr>
            <p14:xfrm>
              <a:off x="5223771" y="267345"/>
              <a:ext cx="318240" cy="1161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D4C767-AEAA-4EBD-AD03-A4F8FCE893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05771" y="231345"/>
                <a:ext cx="353880" cy="12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D29EAB8-B5BD-4E45-BA66-B3041296BB68}"/>
                  </a:ext>
                </a:extLst>
              </p14:cNvPr>
              <p14:cNvContentPartPr/>
              <p14:nvPr/>
            </p14:nvContentPartPr>
            <p14:xfrm>
              <a:off x="162531" y="354105"/>
              <a:ext cx="326160" cy="1347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D29EAB8-B5BD-4E45-BA66-B3041296BB6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891" y="318465"/>
                <a:ext cx="361800" cy="14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054380-FC3F-4001-A2AC-E5A0812A1DA7}"/>
                  </a:ext>
                </a:extLst>
              </p14:cNvPr>
              <p14:cNvContentPartPr/>
              <p14:nvPr/>
            </p14:nvContentPartPr>
            <p14:xfrm>
              <a:off x="5694291" y="749385"/>
              <a:ext cx="446760" cy="128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054380-FC3F-4001-A2AC-E5A0812A1D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76651" y="713745"/>
                <a:ext cx="4824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19328D-06C8-4E52-9315-C80517D0CA61}"/>
                  </a:ext>
                </a:extLst>
              </p14:cNvPr>
              <p14:cNvContentPartPr/>
              <p14:nvPr/>
            </p14:nvContentPartPr>
            <p14:xfrm>
              <a:off x="5821011" y="938385"/>
              <a:ext cx="441000" cy="39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19328D-06C8-4E52-9315-C80517D0CA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03371" y="902385"/>
                <a:ext cx="4766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96848E7-9E91-41A0-809E-C5D8CDC61CB8}"/>
                  </a:ext>
                </a:extLst>
              </p14:cNvPr>
              <p14:cNvContentPartPr/>
              <p14:nvPr/>
            </p14:nvContentPartPr>
            <p14:xfrm>
              <a:off x="6278931" y="209025"/>
              <a:ext cx="529920" cy="109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96848E7-9E91-41A0-809E-C5D8CDC61C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61291" y="173025"/>
                <a:ext cx="56556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CAAFE9F-DA8B-432C-AE04-67C79529CE9E}"/>
                  </a:ext>
                </a:extLst>
              </p14:cNvPr>
              <p14:cNvContentPartPr/>
              <p14:nvPr/>
            </p14:nvContentPartPr>
            <p14:xfrm>
              <a:off x="6566211" y="479385"/>
              <a:ext cx="316800" cy="450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CAAFE9F-DA8B-432C-AE04-67C79529CE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8211" y="443385"/>
                <a:ext cx="3524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25439B-E918-4413-9907-A4F28DE614B4}"/>
                  </a:ext>
                </a:extLst>
              </p14:cNvPr>
              <p14:cNvContentPartPr/>
              <p14:nvPr/>
            </p14:nvContentPartPr>
            <p14:xfrm>
              <a:off x="6563691" y="380745"/>
              <a:ext cx="339120" cy="126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25439B-E918-4413-9907-A4F28DE614B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45691" y="345105"/>
                <a:ext cx="3747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431A458-85D0-4472-AEEB-FF6EA7E15B33}"/>
                  </a:ext>
                </a:extLst>
              </p14:cNvPr>
              <p14:cNvContentPartPr/>
              <p14:nvPr/>
            </p14:nvContentPartPr>
            <p14:xfrm>
              <a:off x="6970851" y="633465"/>
              <a:ext cx="111600" cy="290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431A458-85D0-4472-AEEB-FF6EA7E15B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52851" y="597465"/>
                <a:ext cx="1472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0E6C3BA-4928-4EF9-97B1-B89C88407BF0}"/>
                  </a:ext>
                </a:extLst>
              </p14:cNvPr>
              <p14:cNvContentPartPr/>
              <p14:nvPr/>
            </p14:nvContentPartPr>
            <p14:xfrm>
              <a:off x="7558731" y="455625"/>
              <a:ext cx="344520" cy="262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0E6C3BA-4928-4EF9-97B1-B89C88407B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41091" y="419625"/>
                <a:ext cx="3801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9001D1-C43B-4D11-BCF8-19C3E35AA831}"/>
                  </a:ext>
                </a:extLst>
              </p14:cNvPr>
              <p14:cNvContentPartPr/>
              <p14:nvPr/>
            </p14:nvContentPartPr>
            <p14:xfrm>
              <a:off x="7541091" y="390825"/>
              <a:ext cx="210960" cy="43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9001D1-C43B-4D11-BCF8-19C3E35AA8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23451" y="354825"/>
                <a:ext cx="246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4CF66F6-1C37-41FD-8FB0-432D93D35E19}"/>
                  </a:ext>
                </a:extLst>
              </p14:cNvPr>
              <p14:cNvContentPartPr/>
              <p14:nvPr/>
            </p14:nvContentPartPr>
            <p14:xfrm>
              <a:off x="8038971" y="669465"/>
              <a:ext cx="239760" cy="176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4CF66F6-1C37-41FD-8FB0-432D93D35E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21331" y="633465"/>
                <a:ext cx="275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9E6C7D7-B2BF-4E98-8363-40F008EDFC58}"/>
                  </a:ext>
                </a:extLst>
              </p14:cNvPr>
              <p14:cNvContentPartPr/>
              <p14:nvPr/>
            </p14:nvContentPartPr>
            <p14:xfrm>
              <a:off x="8609211" y="392625"/>
              <a:ext cx="351000" cy="476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9E6C7D7-B2BF-4E98-8363-40F008EDFC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91571" y="356985"/>
                <a:ext cx="3866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F94C9D-222F-4DF1-83FA-63FF8D9E186E}"/>
                  </a:ext>
                </a:extLst>
              </p14:cNvPr>
              <p14:cNvContentPartPr/>
              <p14:nvPr/>
            </p14:nvContentPartPr>
            <p14:xfrm>
              <a:off x="8527851" y="303345"/>
              <a:ext cx="289080" cy="49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F94C9D-222F-4DF1-83FA-63FF8D9E18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10211" y="267705"/>
                <a:ext cx="324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650112-6217-4EE9-A360-2F6C7A6E1680}"/>
                  </a:ext>
                </a:extLst>
              </p14:cNvPr>
              <p14:cNvContentPartPr/>
              <p14:nvPr/>
            </p14:nvContentPartPr>
            <p14:xfrm>
              <a:off x="9053091" y="745065"/>
              <a:ext cx="227160" cy="314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650112-6217-4EE9-A360-2F6C7A6E168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35451" y="709425"/>
                <a:ext cx="2628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60F43BC-F355-478D-BF04-02DE3778F467}"/>
                  </a:ext>
                </a:extLst>
              </p14:cNvPr>
              <p14:cNvContentPartPr/>
              <p14:nvPr/>
            </p14:nvContentPartPr>
            <p14:xfrm>
              <a:off x="9804771" y="452745"/>
              <a:ext cx="362160" cy="271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60F43BC-F355-478D-BF04-02DE3778F46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786771" y="417105"/>
                <a:ext cx="3978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B9BE7C5-9D08-4DEA-BB2F-F8C558180A57}"/>
                  </a:ext>
                </a:extLst>
              </p14:cNvPr>
              <p14:cNvContentPartPr/>
              <p14:nvPr/>
            </p14:nvContentPartPr>
            <p14:xfrm>
              <a:off x="9768411" y="365265"/>
              <a:ext cx="221760" cy="60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B9BE7C5-9D08-4DEA-BB2F-F8C558180A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50411" y="329625"/>
                <a:ext cx="257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D243E3D-2BEA-4536-9F86-5EB82E4C525A}"/>
                  </a:ext>
                </a:extLst>
              </p14:cNvPr>
              <p14:cNvContentPartPr/>
              <p14:nvPr/>
            </p14:nvContentPartPr>
            <p14:xfrm>
              <a:off x="10293291" y="515745"/>
              <a:ext cx="254520" cy="428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D243E3D-2BEA-4536-9F86-5EB82E4C525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75651" y="479745"/>
                <a:ext cx="2901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F0A1628-A888-4DEC-A7E3-D42D8864CD3D}"/>
                  </a:ext>
                </a:extLst>
              </p14:cNvPr>
              <p14:cNvContentPartPr/>
              <p14:nvPr/>
            </p14:nvContentPartPr>
            <p14:xfrm>
              <a:off x="10175571" y="99585"/>
              <a:ext cx="824760" cy="12387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F0A1628-A888-4DEC-A7E3-D42D8864CD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57931" y="63945"/>
                <a:ext cx="860400" cy="13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858E8EC-18F8-447E-9B12-BFC4C5A588C2}"/>
                  </a:ext>
                </a:extLst>
              </p14:cNvPr>
              <p14:cNvContentPartPr/>
              <p14:nvPr/>
            </p14:nvContentPartPr>
            <p14:xfrm>
              <a:off x="5248971" y="2318265"/>
              <a:ext cx="525240" cy="409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858E8EC-18F8-447E-9B12-BFC4C5A588C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30971" y="2282265"/>
                <a:ext cx="5608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061F697-C365-4782-B45A-DA2A0F7DC062}"/>
                  </a:ext>
                </a:extLst>
              </p14:cNvPr>
              <p14:cNvContentPartPr/>
              <p14:nvPr/>
            </p14:nvContentPartPr>
            <p14:xfrm>
              <a:off x="5970051" y="1719945"/>
              <a:ext cx="1032480" cy="2634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061F697-C365-4782-B45A-DA2A0F7DC06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52411" y="1683945"/>
                <a:ext cx="1068120" cy="27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743715-6BDA-4CCB-B3C8-5A266E5727C2}"/>
                  </a:ext>
                </a:extLst>
              </p14:cNvPr>
              <p14:cNvContentPartPr/>
              <p14:nvPr/>
            </p14:nvContentPartPr>
            <p14:xfrm>
              <a:off x="6470091" y="2009745"/>
              <a:ext cx="184680" cy="399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743715-6BDA-4CCB-B3C8-5A266E5727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52451" y="1973745"/>
                <a:ext cx="2203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F50A562-DFC1-4705-B33F-8E0AEA4CA758}"/>
                  </a:ext>
                </a:extLst>
              </p14:cNvPr>
              <p14:cNvContentPartPr/>
              <p14:nvPr/>
            </p14:nvContentPartPr>
            <p14:xfrm>
              <a:off x="7523091" y="1884825"/>
              <a:ext cx="93960" cy="245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F50A562-DFC1-4705-B33F-8E0AEA4CA75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05091" y="1849185"/>
                <a:ext cx="1296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5E378D-2771-4F31-B50B-9A9B7005673A}"/>
                  </a:ext>
                </a:extLst>
              </p14:cNvPr>
              <p14:cNvContentPartPr/>
              <p14:nvPr/>
            </p14:nvContentPartPr>
            <p14:xfrm>
              <a:off x="8772291" y="1719945"/>
              <a:ext cx="285840" cy="334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5E378D-2771-4F31-B50B-9A9B7005673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54291" y="1683945"/>
                <a:ext cx="3214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A5297AE-2DA2-4594-AF31-A965766E1214}"/>
                  </a:ext>
                </a:extLst>
              </p14:cNvPr>
              <p14:cNvContentPartPr/>
              <p14:nvPr/>
            </p14:nvContentPartPr>
            <p14:xfrm>
              <a:off x="10255851" y="1574865"/>
              <a:ext cx="222120" cy="355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A5297AE-2DA2-4594-AF31-A965766E121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238211" y="1539225"/>
                <a:ext cx="2577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E47368-429F-4C4F-98EB-2F1FD4831E3F}"/>
                  </a:ext>
                </a:extLst>
              </p14:cNvPr>
              <p14:cNvContentPartPr/>
              <p14:nvPr/>
            </p14:nvContentPartPr>
            <p14:xfrm>
              <a:off x="6436611" y="2643345"/>
              <a:ext cx="135000" cy="234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E47368-429F-4C4F-98EB-2F1FD4831E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18971" y="2607345"/>
                <a:ext cx="1706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DBD7064-77AF-4AC5-B1DB-37E18D29ACBA}"/>
                  </a:ext>
                </a:extLst>
              </p14:cNvPr>
              <p14:cNvContentPartPr/>
              <p14:nvPr/>
            </p14:nvContentPartPr>
            <p14:xfrm>
              <a:off x="6740091" y="2679705"/>
              <a:ext cx="77040" cy="402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DBD7064-77AF-4AC5-B1DB-37E18D29ACB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22091" y="2643705"/>
                <a:ext cx="1126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FFDA3FB-BB2D-47A6-B187-C81164DC478D}"/>
                  </a:ext>
                </a:extLst>
              </p14:cNvPr>
              <p14:cNvContentPartPr/>
              <p14:nvPr/>
            </p14:nvContentPartPr>
            <p14:xfrm>
              <a:off x="7115931" y="2762145"/>
              <a:ext cx="189720" cy="267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FFDA3FB-BB2D-47A6-B187-C81164DC478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97931" y="2726145"/>
                <a:ext cx="2253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365B6F-E36F-46BF-83C2-6554FE10A227}"/>
                  </a:ext>
                </a:extLst>
              </p14:cNvPr>
              <p14:cNvContentPartPr/>
              <p14:nvPr/>
            </p14:nvContentPartPr>
            <p14:xfrm>
              <a:off x="7857531" y="2541825"/>
              <a:ext cx="244800" cy="1951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365B6F-E36F-46BF-83C2-6554FE10A22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39891" y="2506185"/>
                <a:ext cx="2804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8B173DF-7E29-4A0B-91A2-85AA5E7F34B9}"/>
                  </a:ext>
                </a:extLst>
              </p14:cNvPr>
              <p14:cNvContentPartPr/>
              <p14:nvPr/>
            </p14:nvContentPartPr>
            <p14:xfrm>
              <a:off x="8998731" y="2353545"/>
              <a:ext cx="31680" cy="187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8B173DF-7E29-4A0B-91A2-85AA5E7F34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81091" y="2317545"/>
                <a:ext cx="673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7FADCC-3301-4BFA-BA25-9FD9F9FEDAA2}"/>
                  </a:ext>
                </a:extLst>
              </p14:cNvPr>
              <p14:cNvContentPartPr/>
              <p14:nvPr/>
            </p14:nvContentPartPr>
            <p14:xfrm>
              <a:off x="9090531" y="2326545"/>
              <a:ext cx="288720" cy="577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7FADCC-3301-4BFA-BA25-9FD9F9FEDAA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72891" y="2290545"/>
                <a:ext cx="32436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265FF48-0B45-4A9A-8872-2329683C5AC9}"/>
                  </a:ext>
                </a:extLst>
              </p14:cNvPr>
              <p14:cNvContentPartPr/>
              <p14:nvPr/>
            </p14:nvContentPartPr>
            <p14:xfrm>
              <a:off x="9550971" y="2570265"/>
              <a:ext cx="358920" cy="202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265FF48-0B45-4A9A-8872-2329683C5AC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33331" y="2534265"/>
                <a:ext cx="3945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E56C477-1185-4466-9118-6EA93F42A17A}"/>
                  </a:ext>
                </a:extLst>
              </p14:cNvPr>
              <p14:cNvContentPartPr/>
              <p14:nvPr/>
            </p14:nvContentPartPr>
            <p14:xfrm>
              <a:off x="10611891" y="2136105"/>
              <a:ext cx="297720" cy="309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E56C477-1185-4466-9118-6EA93F42A17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594251" y="2100465"/>
                <a:ext cx="3333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1E00587-A80B-40C4-8F4D-3F606C8F2C1C}"/>
                  </a:ext>
                </a:extLst>
              </p14:cNvPr>
              <p14:cNvContentPartPr/>
              <p14:nvPr/>
            </p14:nvContentPartPr>
            <p14:xfrm>
              <a:off x="6688611" y="3358305"/>
              <a:ext cx="305640" cy="359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1E00587-A80B-40C4-8F4D-3F606C8F2C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70971" y="3322665"/>
                <a:ext cx="34128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9B80FB4-48CF-40CD-A09E-62A736EF6831}"/>
                  </a:ext>
                </a:extLst>
              </p14:cNvPr>
              <p14:cNvContentPartPr/>
              <p14:nvPr/>
            </p14:nvContentPartPr>
            <p14:xfrm>
              <a:off x="8235171" y="3068505"/>
              <a:ext cx="64440" cy="253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9B80FB4-48CF-40CD-A09E-62A736EF683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17531" y="3032865"/>
                <a:ext cx="1000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2634644-25B0-46D1-B5C3-E8C4082B40B3}"/>
                  </a:ext>
                </a:extLst>
              </p14:cNvPr>
              <p14:cNvContentPartPr/>
              <p14:nvPr/>
            </p14:nvContentPartPr>
            <p14:xfrm>
              <a:off x="8337051" y="3231945"/>
              <a:ext cx="109800" cy="373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2634644-25B0-46D1-B5C3-E8C4082B40B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19411" y="3195945"/>
                <a:ext cx="1454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B405FED-485C-45F0-95B1-A9330D9097F9}"/>
                  </a:ext>
                </a:extLst>
              </p14:cNvPr>
              <p14:cNvContentPartPr/>
              <p14:nvPr/>
            </p14:nvContentPartPr>
            <p14:xfrm>
              <a:off x="8446491" y="3519225"/>
              <a:ext cx="264600" cy="1522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B405FED-485C-45F0-95B1-A9330D9097F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28851" y="3483585"/>
                <a:ext cx="3002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2A1E9B-6B3E-4225-A392-E4BA19BB75F4}"/>
                  </a:ext>
                </a:extLst>
              </p14:cNvPr>
              <p14:cNvContentPartPr/>
              <p14:nvPr/>
            </p14:nvContentPartPr>
            <p14:xfrm>
              <a:off x="9670131" y="3164265"/>
              <a:ext cx="189000" cy="2599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2A1E9B-6B3E-4225-A392-E4BA19BB75F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52131" y="3128265"/>
                <a:ext cx="224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28E33A9-4D78-495F-9FB8-A0FA81683292}"/>
                  </a:ext>
                </a:extLst>
              </p14:cNvPr>
              <p14:cNvContentPartPr/>
              <p14:nvPr/>
            </p14:nvContentPartPr>
            <p14:xfrm>
              <a:off x="11023371" y="2788065"/>
              <a:ext cx="204480" cy="465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28E33A9-4D78-495F-9FB8-A0FA8168329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005371" y="2752065"/>
                <a:ext cx="24012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685836-EF5C-4802-807A-044C4FF0CCA2}"/>
                  </a:ext>
                </a:extLst>
              </p14:cNvPr>
              <p14:cNvContentPartPr/>
              <p14:nvPr/>
            </p14:nvContentPartPr>
            <p14:xfrm>
              <a:off x="11173491" y="2950785"/>
              <a:ext cx="125280" cy="493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685836-EF5C-4802-807A-044C4FF0CCA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155491" y="2915145"/>
                <a:ext cx="16092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C3FC0FE-0DE5-415F-8353-422AAC80B790}"/>
                  </a:ext>
                </a:extLst>
              </p14:cNvPr>
              <p14:cNvContentPartPr/>
              <p14:nvPr/>
            </p14:nvContentPartPr>
            <p14:xfrm>
              <a:off x="11334411" y="3207105"/>
              <a:ext cx="494640" cy="216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C3FC0FE-0DE5-415F-8353-422AAC80B7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316771" y="3171105"/>
                <a:ext cx="5302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B6E9F14-B76B-4607-8F74-6E737F7862C7}"/>
                  </a:ext>
                </a:extLst>
              </p14:cNvPr>
              <p14:cNvContentPartPr/>
              <p14:nvPr/>
            </p14:nvContentPartPr>
            <p14:xfrm>
              <a:off x="7332651" y="4100985"/>
              <a:ext cx="336600" cy="329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B6E9F14-B76B-4607-8F74-6E737F7862C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315011" y="4064985"/>
                <a:ext cx="3722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DE8CB6F-55B6-4394-A1C2-295B79025FF8}"/>
                  </a:ext>
                </a:extLst>
              </p14:cNvPr>
              <p14:cNvContentPartPr/>
              <p14:nvPr/>
            </p14:nvContentPartPr>
            <p14:xfrm>
              <a:off x="8770851" y="3919905"/>
              <a:ext cx="265320" cy="2466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DE8CB6F-55B6-4394-A1C2-295B79025FF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753211" y="3884265"/>
                <a:ext cx="3009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E5FC482-DE8D-4966-A571-87DC7D8DE44A}"/>
                  </a:ext>
                </a:extLst>
              </p14:cNvPr>
              <p14:cNvContentPartPr/>
              <p14:nvPr/>
            </p14:nvContentPartPr>
            <p14:xfrm>
              <a:off x="9858771" y="3820185"/>
              <a:ext cx="172440" cy="226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E5FC482-DE8D-4966-A571-87DC7D8DE44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40771" y="3784185"/>
                <a:ext cx="208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FADACDE-D22D-4890-AD56-07B739323245}"/>
                  </a:ext>
                </a:extLst>
              </p14:cNvPr>
              <p14:cNvContentPartPr/>
              <p14:nvPr/>
            </p14:nvContentPartPr>
            <p14:xfrm>
              <a:off x="11171691" y="3630465"/>
              <a:ext cx="181800" cy="223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FADACDE-D22D-4890-AD56-07B73932324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54051" y="3594465"/>
                <a:ext cx="2174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2627316-75FC-4E3E-A920-9A3732382F6C}"/>
                  </a:ext>
                </a:extLst>
              </p14:cNvPr>
              <p14:cNvContentPartPr/>
              <p14:nvPr/>
            </p14:nvContentPartPr>
            <p14:xfrm>
              <a:off x="11098971" y="1521225"/>
              <a:ext cx="1015200" cy="2185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2627316-75FC-4E3E-A920-9A3732382F6C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081331" y="1485585"/>
                <a:ext cx="1050840" cy="22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AAE5FAE-26F0-46F4-8BFA-690E57B2AFAB}"/>
                  </a:ext>
                </a:extLst>
              </p14:cNvPr>
              <p14:cNvContentPartPr/>
              <p14:nvPr/>
            </p14:nvContentPartPr>
            <p14:xfrm>
              <a:off x="6663051" y="923265"/>
              <a:ext cx="3727440" cy="123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AAE5FAE-26F0-46F4-8BFA-690E57B2AFA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645411" y="887265"/>
                <a:ext cx="37630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A29CCB-A59C-4FA2-8E62-CD9274B7A3D4}"/>
                  </a:ext>
                </a:extLst>
              </p14:cNvPr>
              <p14:cNvContentPartPr/>
              <p14:nvPr/>
            </p14:nvContentPartPr>
            <p14:xfrm>
              <a:off x="8627571" y="1563345"/>
              <a:ext cx="1650240" cy="270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A29CCB-A59C-4FA2-8E62-CD9274B7A3D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09571" y="1527345"/>
                <a:ext cx="1685880" cy="27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F4F48C8-568C-41C0-A7FC-D40703E9A2F4}"/>
                  </a:ext>
                </a:extLst>
              </p14:cNvPr>
              <p14:cNvContentPartPr/>
              <p14:nvPr/>
            </p14:nvContentPartPr>
            <p14:xfrm>
              <a:off x="440451" y="4547385"/>
              <a:ext cx="476640" cy="681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F4F48C8-568C-41C0-A7FC-D40703E9A2F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2451" y="4511745"/>
                <a:ext cx="51228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23DC073-538F-4D04-9763-2998C389D89E}"/>
                  </a:ext>
                </a:extLst>
              </p14:cNvPr>
              <p14:cNvContentPartPr/>
              <p14:nvPr/>
            </p14:nvContentPartPr>
            <p14:xfrm>
              <a:off x="352611" y="4449465"/>
              <a:ext cx="310680" cy="140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23DC073-538F-4D04-9763-2998C389D89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4971" y="4413825"/>
                <a:ext cx="3463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4EBE6C4-F489-44D0-A09F-2238B4DDD8AE}"/>
                  </a:ext>
                </a:extLst>
              </p14:cNvPr>
              <p14:cNvContentPartPr/>
              <p14:nvPr/>
            </p14:nvContentPartPr>
            <p14:xfrm>
              <a:off x="1004571" y="4841505"/>
              <a:ext cx="413280" cy="6091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4EBE6C4-F489-44D0-A09F-2238B4DDD8AE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86571" y="4805505"/>
                <a:ext cx="44892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B83F983-1206-4F65-A1AD-79DBE36A976D}"/>
                  </a:ext>
                </a:extLst>
              </p14:cNvPr>
              <p14:cNvContentPartPr/>
              <p14:nvPr/>
            </p14:nvContentPartPr>
            <p14:xfrm>
              <a:off x="1755891" y="5033385"/>
              <a:ext cx="533880" cy="187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B83F983-1206-4F65-A1AD-79DBE36A976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38251" y="4997745"/>
                <a:ext cx="5695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DE19A99-DFC0-4396-9867-7DEC7D838855}"/>
                  </a:ext>
                </a:extLst>
              </p14:cNvPr>
              <p14:cNvContentPartPr/>
              <p14:nvPr/>
            </p14:nvContentPartPr>
            <p14:xfrm>
              <a:off x="1855611" y="5257305"/>
              <a:ext cx="531360" cy="298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DE19A99-DFC0-4396-9867-7DEC7D83885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837611" y="5221665"/>
                <a:ext cx="567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4324146-2989-4361-8755-E0D68AED41FE}"/>
                  </a:ext>
                </a:extLst>
              </p14:cNvPr>
              <p14:cNvContentPartPr/>
              <p14:nvPr/>
            </p14:nvContentPartPr>
            <p14:xfrm>
              <a:off x="2704491" y="4820985"/>
              <a:ext cx="421920" cy="3776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4324146-2989-4361-8755-E0D68AED41F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686851" y="4785345"/>
                <a:ext cx="4575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C2E12B7-FED4-48CB-B80C-9D1206E23D80}"/>
                  </a:ext>
                </a:extLst>
              </p14:cNvPr>
              <p14:cNvContentPartPr/>
              <p14:nvPr/>
            </p14:nvContentPartPr>
            <p14:xfrm>
              <a:off x="3711411" y="4934385"/>
              <a:ext cx="466920" cy="187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C2E12B7-FED4-48CB-B80C-9D1206E23D8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93771" y="4898385"/>
                <a:ext cx="5025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9022563-1F3A-4C2E-BD5F-38F827C0895B}"/>
                  </a:ext>
                </a:extLst>
              </p14:cNvPr>
              <p14:cNvContentPartPr/>
              <p14:nvPr/>
            </p14:nvContentPartPr>
            <p14:xfrm>
              <a:off x="4019571" y="4797945"/>
              <a:ext cx="45720" cy="2988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9022563-1F3A-4C2E-BD5F-38F827C0895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001571" y="4762305"/>
                <a:ext cx="813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A224EE4-E1AA-47EA-8413-DBC26436A21C}"/>
                  </a:ext>
                </a:extLst>
              </p14:cNvPr>
              <p14:cNvContentPartPr/>
              <p14:nvPr/>
            </p14:nvContentPartPr>
            <p14:xfrm>
              <a:off x="4625811" y="4272705"/>
              <a:ext cx="63000" cy="3088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A224EE4-E1AA-47EA-8413-DBC26436A21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08171" y="4237065"/>
                <a:ext cx="9864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A90FE27-24B4-497F-AC8A-144D111B76F1}"/>
                  </a:ext>
                </a:extLst>
              </p14:cNvPr>
              <p14:cNvContentPartPr/>
              <p14:nvPr/>
            </p14:nvContentPartPr>
            <p14:xfrm>
              <a:off x="4571811" y="4763025"/>
              <a:ext cx="237960" cy="532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A90FE27-24B4-497F-AC8A-144D111B76F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553811" y="4727385"/>
                <a:ext cx="2736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68B572F-9835-4401-A3FD-4B3AA341AE28}"/>
                  </a:ext>
                </a:extLst>
              </p14:cNvPr>
              <p14:cNvContentPartPr/>
              <p14:nvPr/>
            </p14:nvContentPartPr>
            <p14:xfrm>
              <a:off x="4616811" y="5033025"/>
              <a:ext cx="327960" cy="4230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68B572F-9835-4401-A3FD-4B3AA341AE2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599171" y="4997385"/>
                <a:ext cx="3636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BDA87C5-78E9-403E-BD21-178121F3BBF0}"/>
                  </a:ext>
                </a:extLst>
              </p14:cNvPr>
              <p14:cNvContentPartPr/>
              <p14:nvPr/>
            </p14:nvContentPartPr>
            <p14:xfrm>
              <a:off x="5349051" y="4557465"/>
              <a:ext cx="366480" cy="4669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BDA87C5-78E9-403E-BD21-178121F3BBF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331411" y="4521825"/>
                <a:ext cx="40212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60E07BF-B955-4CAF-9CE1-716E3C130255}"/>
                  </a:ext>
                </a:extLst>
              </p14:cNvPr>
              <p14:cNvContentPartPr/>
              <p14:nvPr/>
            </p14:nvContentPartPr>
            <p14:xfrm>
              <a:off x="5223771" y="4441905"/>
              <a:ext cx="289800" cy="1479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60E07BF-B955-4CAF-9CE1-716E3C13025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05771" y="4405905"/>
                <a:ext cx="3254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12F43FD-8C45-477A-8A59-195CE1AB0C0A}"/>
                  </a:ext>
                </a:extLst>
              </p14:cNvPr>
              <p14:cNvContentPartPr/>
              <p14:nvPr/>
            </p14:nvContentPartPr>
            <p14:xfrm>
              <a:off x="5848011" y="5165505"/>
              <a:ext cx="431640" cy="4467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12F43FD-8C45-477A-8A59-195CE1AB0C0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30371" y="5129865"/>
                <a:ext cx="46728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E2E8700-5568-49AF-9C83-B0D342E78309}"/>
                  </a:ext>
                </a:extLst>
              </p14:cNvPr>
              <p14:cNvContentPartPr/>
              <p14:nvPr/>
            </p14:nvContentPartPr>
            <p14:xfrm>
              <a:off x="6463971" y="5043825"/>
              <a:ext cx="502560" cy="626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E2E8700-5568-49AF-9C83-B0D342E7830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446331" y="5007825"/>
                <a:ext cx="5382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492E9C1-A027-4196-9847-6668C812BBCD}"/>
                  </a:ext>
                </a:extLst>
              </p14:cNvPr>
              <p14:cNvContentPartPr/>
              <p14:nvPr/>
            </p14:nvContentPartPr>
            <p14:xfrm>
              <a:off x="6590691" y="4934025"/>
              <a:ext cx="181800" cy="4100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492E9C1-A027-4196-9847-6668C812BBC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572691" y="4898025"/>
                <a:ext cx="2174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FDE46D8-AC87-4290-83FC-2E0671F75BD8}"/>
                  </a:ext>
                </a:extLst>
              </p14:cNvPr>
              <p14:cNvContentPartPr/>
              <p14:nvPr/>
            </p14:nvContentPartPr>
            <p14:xfrm>
              <a:off x="7277211" y="4761585"/>
              <a:ext cx="373680" cy="4190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FDE46D8-AC87-4290-83FC-2E0671F75BD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59211" y="4725585"/>
                <a:ext cx="40932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2E9E8BD-DE96-4871-A2A5-DE443B5610D7}"/>
                  </a:ext>
                </a:extLst>
              </p14:cNvPr>
              <p14:cNvContentPartPr/>
              <p14:nvPr/>
            </p14:nvContentPartPr>
            <p14:xfrm>
              <a:off x="8057331" y="4823865"/>
              <a:ext cx="454680" cy="128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2E9E8BD-DE96-4871-A2A5-DE443B5610D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039331" y="4788225"/>
                <a:ext cx="4903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E658A41-476E-493C-A63A-0D49A3446DC6}"/>
                  </a:ext>
                </a:extLst>
              </p14:cNvPr>
              <p14:cNvContentPartPr/>
              <p14:nvPr/>
            </p14:nvContentPartPr>
            <p14:xfrm>
              <a:off x="8166051" y="4698585"/>
              <a:ext cx="258840" cy="4575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E658A41-476E-493C-A63A-0D49A3446DC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148051" y="4662585"/>
                <a:ext cx="29448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87E3915-67D6-48AC-B69F-CEF4DC2004AD}"/>
                  </a:ext>
                </a:extLst>
              </p14:cNvPr>
              <p14:cNvContentPartPr/>
              <p14:nvPr/>
            </p14:nvContentPartPr>
            <p14:xfrm>
              <a:off x="8716491" y="4689585"/>
              <a:ext cx="435960" cy="4446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87E3915-67D6-48AC-B69F-CEF4DC2004A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698851" y="4653945"/>
                <a:ext cx="4716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97A4703-79A2-42D1-9D7D-30C43C3DDE87}"/>
                  </a:ext>
                </a:extLst>
              </p14:cNvPr>
              <p14:cNvContentPartPr/>
              <p14:nvPr/>
            </p14:nvContentPartPr>
            <p14:xfrm>
              <a:off x="8582571" y="4511025"/>
              <a:ext cx="430200" cy="788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97A4703-79A2-42D1-9D7D-30C43C3DDE8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564571" y="4475025"/>
                <a:ext cx="4658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5D489FE-30B3-4944-ABCB-A7526D19E138}"/>
                  </a:ext>
                </a:extLst>
              </p14:cNvPr>
              <p14:cNvContentPartPr/>
              <p14:nvPr/>
            </p14:nvContentPartPr>
            <p14:xfrm>
              <a:off x="9270171" y="4934745"/>
              <a:ext cx="316800" cy="3146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5D489FE-30B3-4944-ABCB-A7526D19E13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252531" y="4899105"/>
                <a:ext cx="3524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B55F36C-0BFE-4166-A954-8569B0662199}"/>
                  </a:ext>
                </a:extLst>
              </p14:cNvPr>
              <p14:cNvContentPartPr/>
              <p14:nvPr/>
            </p14:nvContentPartPr>
            <p14:xfrm>
              <a:off x="1003851" y="5978385"/>
              <a:ext cx="442440" cy="5983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B55F36C-0BFE-4166-A954-8569B066219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86211" y="5942385"/>
                <a:ext cx="47808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2AD77C1-9345-40E8-8E78-6C274DF651EA}"/>
                  </a:ext>
                </a:extLst>
              </p14:cNvPr>
              <p14:cNvContentPartPr/>
              <p14:nvPr/>
            </p14:nvContentPartPr>
            <p14:xfrm>
              <a:off x="705771" y="5875065"/>
              <a:ext cx="461520" cy="644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2AD77C1-9345-40E8-8E78-6C274DF651E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88131" y="5839065"/>
                <a:ext cx="497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4FCD5A9-7DCD-4397-8C66-8E633C7DCBF7}"/>
                  </a:ext>
                </a:extLst>
              </p14:cNvPr>
              <p14:cNvContentPartPr/>
              <p14:nvPr/>
            </p14:nvContentPartPr>
            <p14:xfrm>
              <a:off x="1502451" y="6143625"/>
              <a:ext cx="475560" cy="6544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4FCD5A9-7DCD-4397-8C66-8E633C7DCBF7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484451" y="6107985"/>
                <a:ext cx="511200" cy="7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A969FDC-3E81-4558-9F89-2B2E031A36C0}"/>
                  </a:ext>
                </a:extLst>
              </p14:cNvPr>
              <p14:cNvContentPartPr/>
              <p14:nvPr/>
            </p14:nvContentPartPr>
            <p14:xfrm>
              <a:off x="2335491" y="6273998"/>
              <a:ext cx="522000" cy="1177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A969FDC-3E81-4558-9F89-2B2E031A36C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317851" y="6238358"/>
                <a:ext cx="557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66B19BA-06CB-454F-BA6B-146E50AA58FB}"/>
                  </a:ext>
                </a:extLst>
              </p14:cNvPr>
              <p14:cNvContentPartPr/>
              <p14:nvPr/>
            </p14:nvContentPartPr>
            <p14:xfrm>
              <a:off x="2326491" y="6500078"/>
              <a:ext cx="578520" cy="637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66B19BA-06CB-454F-BA6B-146E50AA58F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08491" y="6464078"/>
                <a:ext cx="614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CBB301F-FEF9-4BFA-B063-682F037814CF}"/>
                  </a:ext>
                </a:extLst>
              </p14:cNvPr>
              <p14:cNvContentPartPr/>
              <p14:nvPr/>
            </p14:nvContentPartPr>
            <p14:xfrm>
              <a:off x="3367611" y="6001838"/>
              <a:ext cx="108360" cy="3765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CBB301F-FEF9-4BFA-B063-682F037814C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349971" y="5966198"/>
                <a:ext cx="1440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2F31AF5-D479-4ED3-B7C9-D3776F071746}"/>
                  </a:ext>
                </a:extLst>
              </p14:cNvPr>
              <p14:cNvContentPartPr/>
              <p14:nvPr/>
            </p14:nvContentPartPr>
            <p14:xfrm>
              <a:off x="3240531" y="6477758"/>
              <a:ext cx="463680" cy="7704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2F31AF5-D479-4ED3-B7C9-D3776F07174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222891" y="6441758"/>
                <a:ext cx="4993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AD3432D-07D5-48BC-953B-118EB24861D2}"/>
                  </a:ext>
                </a:extLst>
              </p14:cNvPr>
              <p14:cNvContentPartPr/>
              <p14:nvPr/>
            </p14:nvContentPartPr>
            <p14:xfrm>
              <a:off x="3367611" y="6662078"/>
              <a:ext cx="418320" cy="1825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AD3432D-07D5-48BC-953B-118EB24861D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349971" y="6626438"/>
                <a:ext cx="4539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A2A1EDD-896E-4CAA-8FF3-13540747FC9D}"/>
                  </a:ext>
                </a:extLst>
              </p14:cNvPr>
              <p14:cNvContentPartPr/>
              <p14:nvPr/>
            </p14:nvContentPartPr>
            <p14:xfrm>
              <a:off x="4009491" y="6062425"/>
              <a:ext cx="288720" cy="4186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A2A1EDD-896E-4CAA-8FF3-13540747FC9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91851" y="6026425"/>
                <a:ext cx="32436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694714B-4E36-4079-BD41-1512FFCF34F6}"/>
                  </a:ext>
                </a:extLst>
              </p14:cNvPr>
              <p14:cNvContentPartPr/>
              <p14:nvPr/>
            </p14:nvContentPartPr>
            <p14:xfrm>
              <a:off x="3865491" y="5973505"/>
              <a:ext cx="346680" cy="921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694714B-4E36-4079-BD41-1512FFCF34F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847851" y="5937865"/>
                <a:ext cx="38232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B61D09C-0D08-48DD-A511-7ABDF7C5F792}"/>
                  </a:ext>
                </a:extLst>
              </p14:cNvPr>
              <p14:cNvContentPartPr/>
              <p14:nvPr/>
            </p14:nvContentPartPr>
            <p14:xfrm>
              <a:off x="4417731" y="6286345"/>
              <a:ext cx="382680" cy="28800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B61D09C-0D08-48DD-A511-7ABDF7C5F79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400091" y="6250345"/>
                <a:ext cx="41832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DEA6E3E-0749-464C-9713-96F3D8B45A8C}"/>
                  </a:ext>
                </a:extLst>
              </p14:cNvPr>
              <p14:cNvContentPartPr/>
              <p14:nvPr/>
            </p14:nvContentPartPr>
            <p14:xfrm>
              <a:off x="5440851" y="6411985"/>
              <a:ext cx="674640" cy="522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DEA6E3E-0749-464C-9713-96F3D8B45A8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423211" y="6375985"/>
                <a:ext cx="7102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E657E6B-3F8C-4E27-A28E-96346C47F212}"/>
                  </a:ext>
                </a:extLst>
              </p14:cNvPr>
              <p14:cNvContentPartPr/>
              <p14:nvPr/>
            </p14:nvContentPartPr>
            <p14:xfrm>
              <a:off x="5739651" y="6273745"/>
              <a:ext cx="197280" cy="3711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E657E6B-3F8C-4E27-A28E-96346C47F21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721651" y="6237745"/>
                <a:ext cx="2329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2C342C6-92C5-4BFB-8624-ADA4B1D4EB4E}"/>
                  </a:ext>
                </a:extLst>
              </p14:cNvPr>
              <p14:cNvContentPartPr/>
              <p14:nvPr/>
            </p14:nvContentPartPr>
            <p14:xfrm>
              <a:off x="6636771" y="5956225"/>
              <a:ext cx="306360" cy="4528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2C342C6-92C5-4BFB-8624-ADA4B1D4EB4E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619131" y="5920585"/>
                <a:ext cx="34200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BA19197-3E94-48D2-A34F-9341ADB60AC6}"/>
                  </a:ext>
                </a:extLst>
              </p14:cNvPr>
              <p14:cNvContentPartPr/>
              <p14:nvPr/>
            </p14:nvContentPartPr>
            <p14:xfrm>
              <a:off x="6346251" y="5841025"/>
              <a:ext cx="400320" cy="529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BA19197-3E94-48D2-A34F-9341ADB60AC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328611" y="5805025"/>
                <a:ext cx="4359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7379FDB-36AA-4564-ABD7-43A0EB68F81E}"/>
                  </a:ext>
                </a:extLst>
              </p14:cNvPr>
              <p14:cNvContentPartPr/>
              <p14:nvPr/>
            </p14:nvContentPartPr>
            <p14:xfrm>
              <a:off x="6979851" y="5983945"/>
              <a:ext cx="234360" cy="4420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7379FDB-36AA-4564-ABD7-43A0EB68F81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962211" y="5948305"/>
                <a:ext cx="27000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0C84C2D7-6726-4BF8-851C-ABDA115455AF}"/>
                  </a:ext>
                </a:extLst>
              </p14:cNvPr>
              <p14:cNvContentPartPr/>
              <p14:nvPr/>
            </p14:nvContentPartPr>
            <p14:xfrm>
              <a:off x="216891" y="6038305"/>
              <a:ext cx="46440" cy="382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0C84C2D7-6726-4BF8-851C-ABDA115455A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98891" y="6002305"/>
                <a:ext cx="820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F5B913B-DC8C-4AA4-A822-30EAF116F2FD}"/>
                  </a:ext>
                </a:extLst>
              </p14:cNvPr>
              <p14:cNvContentPartPr/>
              <p14:nvPr/>
            </p14:nvContentPartPr>
            <p14:xfrm>
              <a:off x="189891" y="5483545"/>
              <a:ext cx="8016840" cy="12880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F5B913B-DC8C-4AA4-A822-30EAF116F2F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71891" y="5447905"/>
                <a:ext cx="8052480" cy="13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7091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A0CF3C-9D69-47FA-9BE9-082EB4790D31}"/>
                  </a:ext>
                </a:extLst>
              </p14:cNvPr>
              <p14:cNvContentPartPr/>
              <p14:nvPr/>
            </p14:nvContentPartPr>
            <p14:xfrm>
              <a:off x="541611" y="529785"/>
              <a:ext cx="346320" cy="39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A0CF3C-9D69-47FA-9BE9-082EB4790D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611" y="493785"/>
                <a:ext cx="3819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A03A897-61A8-49F3-A97E-1122E5EF5450}"/>
                  </a:ext>
                </a:extLst>
              </p14:cNvPr>
              <p14:cNvContentPartPr/>
              <p14:nvPr/>
            </p14:nvContentPartPr>
            <p14:xfrm>
              <a:off x="470331" y="454185"/>
              <a:ext cx="309600" cy="8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A03A897-61A8-49F3-A97E-1122E5EF54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691" y="418185"/>
                <a:ext cx="3452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4922FD-74F5-423E-A097-BF4A60C660AE}"/>
                  </a:ext>
                </a:extLst>
              </p14:cNvPr>
              <p14:cNvContentPartPr/>
              <p14:nvPr/>
            </p14:nvContentPartPr>
            <p14:xfrm>
              <a:off x="1070451" y="796185"/>
              <a:ext cx="38160" cy="149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4922FD-74F5-423E-A097-BF4A60C660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2451" y="760545"/>
                <a:ext cx="738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0828E1-BFC8-4280-B307-39D57056953F}"/>
                  </a:ext>
                </a:extLst>
              </p14:cNvPr>
              <p14:cNvContentPartPr/>
              <p14:nvPr/>
            </p14:nvContentPartPr>
            <p14:xfrm>
              <a:off x="2048211" y="525465"/>
              <a:ext cx="267120" cy="226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0828E1-BFC8-4280-B307-39D5705695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0571" y="489825"/>
                <a:ext cx="302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642C549-CADF-43B0-8A14-7A964A42548F}"/>
                  </a:ext>
                </a:extLst>
              </p14:cNvPr>
              <p14:cNvContentPartPr/>
              <p14:nvPr/>
            </p14:nvContentPartPr>
            <p14:xfrm>
              <a:off x="1991331" y="468945"/>
              <a:ext cx="163440" cy="65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642C549-CADF-43B0-8A14-7A964A4254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3691" y="433305"/>
                <a:ext cx="1990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285397-3D9A-4404-B74B-CE0E1B200499}"/>
                  </a:ext>
                </a:extLst>
              </p14:cNvPr>
              <p14:cNvContentPartPr/>
              <p14:nvPr/>
            </p14:nvContentPartPr>
            <p14:xfrm>
              <a:off x="2498571" y="729585"/>
              <a:ext cx="252720" cy="182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285397-3D9A-4404-B74B-CE0E1B2004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0571" y="693585"/>
                <a:ext cx="28836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4C29C8-FE99-49F2-A280-8C1C7FFAB479}"/>
                  </a:ext>
                </a:extLst>
              </p14:cNvPr>
              <p14:cNvContentPartPr/>
              <p14:nvPr/>
            </p14:nvContentPartPr>
            <p14:xfrm>
              <a:off x="3448971" y="532665"/>
              <a:ext cx="374040" cy="315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4C29C8-FE99-49F2-A280-8C1C7FFAB4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1331" y="496665"/>
                <a:ext cx="4096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E92DE1E-E287-40D5-8114-4EF6ED78F972}"/>
                  </a:ext>
                </a:extLst>
              </p14:cNvPr>
              <p14:cNvContentPartPr/>
              <p14:nvPr/>
            </p14:nvContentPartPr>
            <p14:xfrm>
              <a:off x="3295251" y="393705"/>
              <a:ext cx="498240" cy="7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E92DE1E-E287-40D5-8114-4EF6ED78F9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7251" y="357705"/>
                <a:ext cx="53388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2B87FF-7DD0-41B5-B2A1-7E27E84E28C5}"/>
                  </a:ext>
                </a:extLst>
              </p14:cNvPr>
              <p14:cNvContentPartPr/>
              <p14:nvPr/>
            </p14:nvContentPartPr>
            <p14:xfrm>
              <a:off x="3919851" y="768465"/>
              <a:ext cx="426960" cy="436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2B87FF-7DD0-41B5-B2A1-7E27E84E28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2211" y="732465"/>
                <a:ext cx="4626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00E89CD-7C03-4038-9929-7B04AB3A444D}"/>
                  </a:ext>
                </a:extLst>
              </p14:cNvPr>
              <p14:cNvContentPartPr/>
              <p14:nvPr/>
            </p14:nvContentPartPr>
            <p14:xfrm>
              <a:off x="4896531" y="486585"/>
              <a:ext cx="256680" cy="345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00E89CD-7C03-4038-9929-7B04AB3A44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78531" y="450585"/>
                <a:ext cx="2923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35DD12-BD14-4ABA-86DD-292EE5E59F29}"/>
                  </a:ext>
                </a:extLst>
              </p14:cNvPr>
              <p14:cNvContentPartPr/>
              <p14:nvPr/>
            </p14:nvContentPartPr>
            <p14:xfrm>
              <a:off x="4761531" y="355185"/>
              <a:ext cx="261720" cy="106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35DD12-BD14-4ABA-86DD-292EE5E59F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43891" y="319185"/>
                <a:ext cx="297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14FEA0-CA49-47A6-8E80-C688C4F5AE2D}"/>
                  </a:ext>
                </a:extLst>
              </p14:cNvPr>
              <p14:cNvContentPartPr/>
              <p14:nvPr/>
            </p14:nvContentPartPr>
            <p14:xfrm>
              <a:off x="5178051" y="615105"/>
              <a:ext cx="255240" cy="479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14FEA0-CA49-47A6-8E80-C688C4F5AE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60411" y="579465"/>
                <a:ext cx="2908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1D4C767-AEAA-4EBD-AD03-A4F8FCE89318}"/>
                  </a:ext>
                </a:extLst>
              </p14:cNvPr>
              <p14:cNvContentPartPr/>
              <p14:nvPr/>
            </p14:nvContentPartPr>
            <p14:xfrm>
              <a:off x="5223771" y="267345"/>
              <a:ext cx="318240" cy="1161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1D4C767-AEAA-4EBD-AD03-A4F8FCE8931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05771" y="231345"/>
                <a:ext cx="353880" cy="12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D29EAB8-B5BD-4E45-BA66-B3041296BB68}"/>
                  </a:ext>
                </a:extLst>
              </p14:cNvPr>
              <p14:cNvContentPartPr/>
              <p14:nvPr/>
            </p14:nvContentPartPr>
            <p14:xfrm>
              <a:off x="162531" y="354105"/>
              <a:ext cx="326160" cy="1347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D29EAB8-B5BD-4E45-BA66-B3041296BB6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4891" y="318465"/>
                <a:ext cx="361800" cy="14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054380-FC3F-4001-A2AC-E5A0812A1DA7}"/>
                  </a:ext>
                </a:extLst>
              </p14:cNvPr>
              <p14:cNvContentPartPr/>
              <p14:nvPr/>
            </p14:nvContentPartPr>
            <p14:xfrm>
              <a:off x="5694291" y="749385"/>
              <a:ext cx="446760" cy="128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054380-FC3F-4001-A2AC-E5A0812A1D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76651" y="713745"/>
                <a:ext cx="48240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19328D-06C8-4E52-9315-C80517D0CA61}"/>
                  </a:ext>
                </a:extLst>
              </p14:cNvPr>
              <p14:cNvContentPartPr/>
              <p14:nvPr/>
            </p14:nvContentPartPr>
            <p14:xfrm>
              <a:off x="5821011" y="938385"/>
              <a:ext cx="441000" cy="39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19328D-06C8-4E52-9315-C80517D0CA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03371" y="902385"/>
                <a:ext cx="4766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96848E7-9E91-41A0-809E-C5D8CDC61CB8}"/>
                  </a:ext>
                </a:extLst>
              </p14:cNvPr>
              <p14:cNvContentPartPr/>
              <p14:nvPr/>
            </p14:nvContentPartPr>
            <p14:xfrm>
              <a:off x="6278931" y="209025"/>
              <a:ext cx="529920" cy="1096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96848E7-9E91-41A0-809E-C5D8CDC61CB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61291" y="173025"/>
                <a:ext cx="565560" cy="11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CAAFE9F-DA8B-432C-AE04-67C79529CE9E}"/>
                  </a:ext>
                </a:extLst>
              </p14:cNvPr>
              <p14:cNvContentPartPr/>
              <p14:nvPr/>
            </p14:nvContentPartPr>
            <p14:xfrm>
              <a:off x="6566211" y="479385"/>
              <a:ext cx="316800" cy="450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CAAFE9F-DA8B-432C-AE04-67C79529CE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8211" y="443385"/>
                <a:ext cx="3524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D25439B-E918-4413-9907-A4F28DE614B4}"/>
                  </a:ext>
                </a:extLst>
              </p14:cNvPr>
              <p14:cNvContentPartPr/>
              <p14:nvPr/>
            </p14:nvContentPartPr>
            <p14:xfrm>
              <a:off x="6563691" y="380745"/>
              <a:ext cx="339120" cy="126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D25439B-E918-4413-9907-A4F28DE614B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45691" y="345105"/>
                <a:ext cx="3747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431A458-85D0-4472-AEEB-FF6EA7E15B33}"/>
                  </a:ext>
                </a:extLst>
              </p14:cNvPr>
              <p14:cNvContentPartPr/>
              <p14:nvPr/>
            </p14:nvContentPartPr>
            <p14:xfrm>
              <a:off x="6970851" y="633465"/>
              <a:ext cx="111600" cy="290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431A458-85D0-4472-AEEB-FF6EA7E15B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52851" y="597465"/>
                <a:ext cx="1472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0E6C3BA-4928-4EF9-97B1-B89C88407BF0}"/>
                  </a:ext>
                </a:extLst>
              </p14:cNvPr>
              <p14:cNvContentPartPr/>
              <p14:nvPr/>
            </p14:nvContentPartPr>
            <p14:xfrm>
              <a:off x="7558731" y="455625"/>
              <a:ext cx="344520" cy="262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0E6C3BA-4928-4EF9-97B1-B89C88407B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41091" y="419625"/>
                <a:ext cx="3801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39001D1-C43B-4D11-BCF8-19C3E35AA831}"/>
                  </a:ext>
                </a:extLst>
              </p14:cNvPr>
              <p14:cNvContentPartPr/>
              <p14:nvPr/>
            </p14:nvContentPartPr>
            <p14:xfrm>
              <a:off x="7541091" y="390825"/>
              <a:ext cx="210960" cy="43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39001D1-C43B-4D11-BCF8-19C3E35AA8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23451" y="354825"/>
                <a:ext cx="24660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4CF66F6-1C37-41FD-8FB0-432D93D35E19}"/>
                  </a:ext>
                </a:extLst>
              </p14:cNvPr>
              <p14:cNvContentPartPr/>
              <p14:nvPr/>
            </p14:nvContentPartPr>
            <p14:xfrm>
              <a:off x="8038971" y="669465"/>
              <a:ext cx="239760" cy="176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4CF66F6-1C37-41FD-8FB0-432D93D35E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21331" y="633465"/>
                <a:ext cx="275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9E6C7D7-B2BF-4E98-8363-40F008EDFC58}"/>
                  </a:ext>
                </a:extLst>
              </p14:cNvPr>
              <p14:cNvContentPartPr/>
              <p14:nvPr/>
            </p14:nvContentPartPr>
            <p14:xfrm>
              <a:off x="8609211" y="392625"/>
              <a:ext cx="351000" cy="476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9E6C7D7-B2BF-4E98-8363-40F008EDFC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91571" y="356985"/>
                <a:ext cx="3866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F94C9D-222F-4DF1-83FA-63FF8D9E186E}"/>
                  </a:ext>
                </a:extLst>
              </p14:cNvPr>
              <p14:cNvContentPartPr/>
              <p14:nvPr/>
            </p14:nvContentPartPr>
            <p14:xfrm>
              <a:off x="8527851" y="303345"/>
              <a:ext cx="289080" cy="496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F94C9D-222F-4DF1-83FA-63FF8D9E18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10211" y="267705"/>
                <a:ext cx="32472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650112-6217-4EE9-A360-2F6C7A6E1680}"/>
                  </a:ext>
                </a:extLst>
              </p14:cNvPr>
              <p14:cNvContentPartPr/>
              <p14:nvPr/>
            </p14:nvContentPartPr>
            <p14:xfrm>
              <a:off x="9053091" y="745065"/>
              <a:ext cx="227160" cy="314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650112-6217-4EE9-A360-2F6C7A6E168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35451" y="709425"/>
                <a:ext cx="2628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60F43BC-F355-478D-BF04-02DE3778F467}"/>
                  </a:ext>
                </a:extLst>
              </p14:cNvPr>
              <p14:cNvContentPartPr/>
              <p14:nvPr/>
            </p14:nvContentPartPr>
            <p14:xfrm>
              <a:off x="9804771" y="452745"/>
              <a:ext cx="362160" cy="271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60F43BC-F355-478D-BF04-02DE3778F46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786771" y="417105"/>
                <a:ext cx="3978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B9BE7C5-9D08-4DEA-BB2F-F8C558180A57}"/>
                  </a:ext>
                </a:extLst>
              </p14:cNvPr>
              <p14:cNvContentPartPr/>
              <p14:nvPr/>
            </p14:nvContentPartPr>
            <p14:xfrm>
              <a:off x="9768411" y="365265"/>
              <a:ext cx="221760" cy="60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B9BE7C5-9D08-4DEA-BB2F-F8C558180A5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50411" y="329625"/>
                <a:ext cx="257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D243E3D-2BEA-4536-9F86-5EB82E4C525A}"/>
                  </a:ext>
                </a:extLst>
              </p14:cNvPr>
              <p14:cNvContentPartPr/>
              <p14:nvPr/>
            </p14:nvContentPartPr>
            <p14:xfrm>
              <a:off x="10293291" y="515745"/>
              <a:ext cx="254520" cy="4287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D243E3D-2BEA-4536-9F86-5EB82E4C525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275651" y="479745"/>
                <a:ext cx="2901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F0A1628-A888-4DEC-A7E3-D42D8864CD3D}"/>
                  </a:ext>
                </a:extLst>
              </p14:cNvPr>
              <p14:cNvContentPartPr/>
              <p14:nvPr/>
            </p14:nvContentPartPr>
            <p14:xfrm>
              <a:off x="10175571" y="99585"/>
              <a:ext cx="824760" cy="12387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F0A1628-A888-4DEC-A7E3-D42D8864CD3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57931" y="63945"/>
                <a:ext cx="860400" cy="13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858E8EC-18F8-447E-9B12-BFC4C5A588C2}"/>
                  </a:ext>
                </a:extLst>
              </p14:cNvPr>
              <p14:cNvContentPartPr/>
              <p14:nvPr/>
            </p14:nvContentPartPr>
            <p14:xfrm>
              <a:off x="5248971" y="2318265"/>
              <a:ext cx="525240" cy="409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858E8EC-18F8-447E-9B12-BFC4C5A588C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30971" y="2282265"/>
                <a:ext cx="5608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061F697-C365-4782-B45A-DA2A0F7DC062}"/>
                  </a:ext>
                </a:extLst>
              </p14:cNvPr>
              <p14:cNvContentPartPr/>
              <p14:nvPr/>
            </p14:nvContentPartPr>
            <p14:xfrm>
              <a:off x="5970051" y="1719945"/>
              <a:ext cx="1032480" cy="26344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061F697-C365-4782-B45A-DA2A0F7DC06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52411" y="1683945"/>
                <a:ext cx="1068120" cy="27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0743715-6BDA-4CCB-B3C8-5A266E5727C2}"/>
                  </a:ext>
                </a:extLst>
              </p14:cNvPr>
              <p14:cNvContentPartPr/>
              <p14:nvPr/>
            </p14:nvContentPartPr>
            <p14:xfrm>
              <a:off x="6470091" y="2009745"/>
              <a:ext cx="184680" cy="399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0743715-6BDA-4CCB-B3C8-5A266E5727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52451" y="1973745"/>
                <a:ext cx="2203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F50A562-DFC1-4705-B33F-8E0AEA4CA758}"/>
                  </a:ext>
                </a:extLst>
              </p14:cNvPr>
              <p14:cNvContentPartPr/>
              <p14:nvPr/>
            </p14:nvContentPartPr>
            <p14:xfrm>
              <a:off x="7523091" y="1884825"/>
              <a:ext cx="93960" cy="245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F50A562-DFC1-4705-B33F-8E0AEA4CA75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05091" y="1849185"/>
                <a:ext cx="1296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5E378D-2771-4F31-B50B-9A9B7005673A}"/>
                  </a:ext>
                </a:extLst>
              </p14:cNvPr>
              <p14:cNvContentPartPr/>
              <p14:nvPr/>
            </p14:nvContentPartPr>
            <p14:xfrm>
              <a:off x="8772291" y="1719945"/>
              <a:ext cx="285840" cy="334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5E378D-2771-4F31-B50B-9A9B7005673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754291" y="1683945"/>
                <a:ext cx="3214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A5297AE-2DA2-4594-AF31-A965766E1214}"/>
                  </a:ext>
                </a:extLst>
              </p14:cNvPr>
              <p14:cNvContentPartPr/>
              <p14:nvPr/>
            </p14:nvContentPartPr>
            <p14:xfrm>
              <a:off x="10255851" y="1574865"/>
              <a:ext cx="222120" cy="355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A5297AE-2DA2-4594-AF31-A965766E121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238211" y="1539225"/>
                <a:ext cx="25776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E47368-429F-4C4F-98EB-2F1FD4831E3F}"/>
                  </a:ext>
                </a:extLst>
              </p14:cNvPr>
              <p14:cNvContentPartPr/>
              <p14:nvPr/>
            </p14:nvContentPartPr>
            <p14:xfrm>
              <a:off x="6436611" y="2643345"/>
              <a:ext cx="135000" cy="234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E47368-429F-4C4F-98EB-2F1FD4831E3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18971" y="2607345"/>
                <a:ext cx="1706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DBD7064-77AF-4AC5-B1DB-37E18D29ACBA}"/>
                  </a:ext>
                </a:extLst>
              </p14:cNvPr>
              <p14:cNvContentPartPr/>
              <p14:nvPr/>
            </p14:nvContentPartPr>
            <p14:xfrm>
              <a:off x="6740091" y="2679705"/>
              <a:ext cx="77040" cy="402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DBD7064-77AF-4AC5-B1DB-37E18D29ACB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22091" y="2643705"/>
                <a:ext cx="1126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FFDA3FB-BB2D-47A6-B187-C81164DC478D}"/>
                  </a:ext>
                </a:extLst>
              </p14:cNvPr>
              <p14:cNvContentPartPr/>
              <p14:nvPr/>
            </p14:nvContentPartPr>
            <p14:xfrm>
              <a:off x="7115931" y="2762145"/>
              <a:ext cx="189720" cy="267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FFDA3FB-BB2D-47A6-B187-C81164DC478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97931" y="2726145"/>
                <a:ext cx="2253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365B6F-E36F-46BF-83C2-6554FE10A227}"/>
                  </a:ext>
                </a:extLst>
              </p14:cNvPr>
              <p14:cNvContentPartPr/>
              <p14:nvPr/>
            </p14:nvContentPartPr>
            <p14:xfrm>
              <a:off x="7857531" y="2541825"/>
              <a:ext cx="244800" cy="1951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365B6F-E36F-46BF-83C2-6554FE10A22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39891" y="2506185"/>
                <a:ext cx="28044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8B173DF-7E29-4A0B-91A2-85AA5E7F34B9}"/>
                  </a:ext>
                </a:extLst>
              </p14:cNvPr>
              <p14:cNvContentPartPr/>
              <p14:nvPr/>
            </p14:nvContentPartPr>
            <p14:xfrm>
              <a:off x="8998731" y="2353545"/>
              <a:ext cx="31680" cy="187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8B173DF-7E29-4A0B-91A2-85AA5E7F34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81091" y="2317545"/>
                <a:ext cx="673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7FADCC-3301-4BFA-BA25-9FD9F9FEDAA2}"/>
                  </a:ext>
                </a:extLst>
              </p14:cNvPr>
              <p14:cNvContentPartPr/>
              <p14:nvPr/>
            </p14:nvContentPartPr>
            <p14:xfrm>
              <a:off x="9090531" y="2326545"/>
              <a:ext cx="288720" cy="577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7FADCC-3301-4BFA-BA25-9FD9F9FEDAA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072891" y="2290545"/>
                <a:ext cx="32436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265FF48-0B45-4A9A-8872-2329683C5AC9}"/>
                  </a:ext>
                </a:extLst>
              </p14:cNvPr>
              <p14:cNvContentPartPr/>
              <p14:nvPr/>
            </p14:nvContentPartPr>
            <p14:xfrm>
              <a:off x="9550971" y="2570265"/>
              <a:ext cx="358920" cy="202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265FF48-0B45-4A9A-8872-2329683C5AC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33331" y="2534265"/>
                <a:ext cx="3945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E56C477-1185-4466-9118-6EA93F42A17A}"/>
                  </a:ext>
                </a:extLst>
              </p14:cNvPr>
              <p14:cNvContentPartPr/>
              <p14:nvPr/>
            </p14:nvContentPartPr>
            <p14:xfrm>
              <a:off x="10611891" y="2136105"/>
              <a:ext cx="297720" cy="3092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E56C477-1185-4466-9118-6EA93F42A17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594251" y="2100465"/>
                <a:ext cx="3333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1E00587-A80B-40C4-8F4D-3F606C8F2C1C}"/>
                  </a:ext>
                </a:extLst>
              </p14:cNvPr>
              <p14:cNvContentPartPr/>
              <p14:nvPr/>
            </p14:nvContentPartPr>
            <p14:xfrm>
              <a:off x="6688611" y="3358305"/>
              <a:ext cx="305640" cy="359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1E00587-A80B-40C4-8F4D-3F606C8F2C1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70971" y="3322665"/>
                <a:ext cx="34128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9B80FB4-48CF-40CD-A09E-62A736EF6831}"/>
                  </a:ext>
                </a:extLst>
              </p14:cNvPr>
              <p14:cNvContentPartPr/>
              <p14:nvPr/>
            </p14:nvContentPartPr>
            <p14:xfrm>
              <a:off x="8235171" y="3068505"/>
              <a:ext cx="64440" cy="253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9B80FB4-48CF-40CD-A09E-62A736EF683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17531" y="3032865"/>
                <a:ext cx="1000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2634644-25B0-46D1-B5C3-E8C4082B40B3}"/>
                  </a:ext>
                </a:extLst>
              </p14:cNvPr>
              <p14:cNvContentPartPr/>
              <p14:nvPr/>
            </p14:nvContentPartPr>
            <p14:xfrm>
              <a:off x="8337051" y="3231945"/>
              <a:ext cx="109800" cy="373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2634644-25B0-46D1-B5C3-E8C4082B40B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319411" y="3195945"/>
                <a:ext cx="1454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B405FED-485C-45F0-95B1-A9330D9097F9}"/>
                  </a:ext>
                </a:extLst>
              </p14:cNvPr>
              <p14:cNvContentPartPr/>
              <p14:nvPr/>
            </p14:nvContentPartPr>
            <p14:xfrm>
              <a:off x="8446491" y="3519225"/>
              <a:ext cx="264600" cy="1522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B405FED-485C-45F0-95B1-A9330D9097F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428851" y="3483585"/>
                <a:ext cx="3002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C2A1E9B-6B3E-4225-A392-E4BA19BB75F4}"/>
                  </a:ext>
                </a:extLst>
              </p14:cNvPr>
              <p14:cNvContentPartPr/>
              <p14:nvPr/>
            </p14:nvContentPartPr>
            <p14:xfrm>
              <a:off x="9670131" y="3164265"/>
              <a:ext cx="189000" cy="2599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C2A1E9B-6B3E-4225-A392-E4BA19BB75F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652131" y="3128265"/>
                <a:ext cx="22464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28E33A9-4D78-495F-9FB8-A0FA81683292}"/>
                  </a:ext>
                </a:extLst>
              </p14:cNvPr>
              <p14:cNvContentPartPr/>
              <p14:nvPr/>
            </p14:nvContentPartPr>
            <p14:xfrm>
              <a:off x="11023371" y="2788065"/>
              <a:ext cx="204480" cy="465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28E33A9-4D78-495F-9FB8-A0FA8168329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005371" y="2752065"/>
                <a:ext cx="24012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D685836-EF5C-4802-807A-044C4FF0CCA2}"/>
                  </a:ext>
                </a:extLst>
              </p14:cNvPr>
              <p14:cNvContentPartPr/>
              <p14:nvPr/>
            </p14:nvContentPartPr>
            <p14:xfrm>
              <a:off x="11173491" y="2950785"/>
              <a:ext cx="125280" cy="493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D685836-EF5C-4802-807A-044C4FF0CCA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155491" y="2915145"/>
                <a:ext cx="16092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C3FC0FE-0DE5-415F-8353-422AAC80B790}"/>
                  </a:ext>
                </a:extLst>
              </p14:cNvPr>
              <p14:cNvContentPartPr/>
              <p14:nvPr/>
            </p14:nvContentPartPr>
            <p14:xfrm>
              <a:off x="11334411" y="3207105"/>
              <a:ext cx="494640" cy="216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C3FC0FE-0DE5-415F-8353-422AAC80B7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316771" y="3171105"/>
                <a:ext cx="5302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DE8CB6F-55B6-4394-A1C2-295B79025FF8}"/>
                  </a:ext>
                </a:extLst>
              </p14:cNvPr>
              <p14:cNvContentPartPr/>
              <p14:nvPr/>
            </p14:nvContentPartPr>
            <p14:xfrm>
              <a:off x="8770851" y="3919905"/>
              <a:ext cx="265320" cy="2466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DE8CB6F-55B6-4394-A1C2-295B79025FF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753211" y="3884265"/>
                <a:ext cx="3009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E5FC482-DE8D-4966-A571-87DC7D8DE44A}"/>
                  </a:ext>
                </a:extLst>
              </p14:cNvPr>
              <p14:cNvContentPartPr/>
              <p14:nvPr/>
            </p14:nvContentPartPr>
            <p14:xfrm>
              <a:off x="9858771" y="3820185"/>
              <a:ext cx="172440" cy="2264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E5FC482-DE8D-4966-A571-87DC7D8DE44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840771" y="3784185"/>
                <a:ext cx="20808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FADACDE-D22D-4890-AD56-07B739323245}"/>
                  </a:ext>
                </a:extLst>
              </p14:cNvPr>
              <p14:cNvContentPartPr/>
              <p14:nvPr/>
            </p14:nvContentPartPr>
            <p14:xfrm>
              <a:off x="11171691" y="3630465"/>
              <a:ext cx="181800" cy="223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FADACDE-D22D-4890-AD56-07B73932324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54051" y="3594465"/>
                <a:ext cx="2174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2627316-75FC-4E3E-A920-9A3732382F6C}"/>
                  </a:ext>
                </a:extLst>
              </p14:cNvPr>
              <p14:cNvContentPartPr/>
              <p14:nvPr/>
            </p14:nvContentPartPr>
            <p14:xfrm>
              <a:off x="11098971" y="1521225"/>
              <a:ext cx="1015200" cy="2185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2627316-75FC-4E3E-A920-9A3732382F6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081331" y="1485585"/>
                <a:ext cx="1050840" cy="22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AAE5FAE-26F0-46F4-8BFA-690E57B2AFAB}"/>
                  </a:ext>
                </a:extLst>
              </p14:cNvPr>
              <p14:cNvContentPartPr/>
              <p14:nvPr/>
            </p14:nvContentPartPr>
            <p14:xfrm>
              <a:off x="6663051" y="923265"/>
              <a:ext cx="3727440" cy="123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AAE5FAE-26F0-46F4-8BFA-690E57B2AFA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645411" y="887265"/>
                <a:ext cx="37630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5ECC2C6-1C3C-4887-BF27-7C4E85580752}"/>
                  </a:ext>
                </a:extLst>
              </p14:cNvPr>
              <p14:cNvContentPartPr/>
              <p14:nvPr/>
            </p14:nvContentPartPr>
            <p14:xfrm>
              <a:off x="10010331" y="1173825"/>
              <a:ext cx="1973520" cy="3075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5ECC2C6-1C3C-4887-BF27-7C4E8558075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92691" y="1138185"/>
                <a:ext cx="2009160" cy="31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0BE058B-3F1F-41C6-993C-17312E2E8746}"/>
                  </a:ext>
                </a:extLst>
              </p14:cNvPr>
              <p14:cNvContentPartPr/>
              <p14:nvPr/>
            </p14:nvContentPartPr>
            <p14:xfrm>
              <a:off x="451971" y="4643865"/>
              <a:ext cx="431280" cy="5947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0BE058B-3F1F-41C6-993C-17312E2E874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4331" y="4607865"/>
                <a:ext cx="46692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3434935-4441-4D2E-85B8-B77404C60A50}"/>
                  </a:ext>
                </a:extLst>
              </p14:cNvPr>
              <p14:cNvContentPartPr/>
              <p14:nvPr/>
            </p14:nvContentPartPr>
            <p14:xfrm>
              <a:off x="307611" y="4390065"/>
              <a:ext cx="555480" cy="2451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3434935-4441-4D2E-85B8-B77404C60A5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89611" y="4354425"/>
                <a:ext cx="5911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4F3C6C7-C8A3-47C7-95E7-96D81762B49B}"/>
                  </a:ext>
                </a:extLst>
              </p14:cNvPr>
              <p14:cNvContentPartPr/>
              <p14:nvPr/>
            </p14:nvContentPartPr>
            <p14:xfrm>
              <a:off x="1049211" y="4797945"/>
              <a:ext cx="219240" cy="497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4F3C6C7-C8A3-47C7-95E7-96D81762B49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31211" y="4762305"/>
                <a:ext cx="25488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E1FC359-8949-4C89-AF26-0D17DA9B033B}"/>
                  </a:ext>
                </a:extLst>
              </p14:cNvPr>
              <p14:cNvContentPartPr/>
              <p14:nvPr/>
            </p14:nvContentPartPr>
            <p14:xfrm>
              <a:off x="1638171" y="4870665"/>
              <a:ext cx="667440" cy="27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E1FC359-8949-4C89-AF26-0D17DA9B033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620531" y="4834665"/>
                <a:ext cx="7030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4B3AC79-CDB6-44D9-A28B-CEB6F6FA847E}"/>
                  </a:ext>
                </a:extLst>
              </p14:cNvPr>
              <p14:cNvContentPartPr/>
              <p14:nvPr/>
            </p14:nvContentPartPr>
            <p14:xfrm>
              <a:off x="1801251" y="5141745"/>
              <a:ext cx="651600" cy="367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4B3AC79-CDB6-44D9-A28B-CEB6F6FA847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783251" y="5106105"/>
                <a:ext cx="6872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5C0B543-6845-4D4A-9362-1EEE0F6D04EC}"/>
                  </a:ext>
                </a:extLst>
              </p14:cNvPr>
              <p14:cNvContentPartPr/>
              <p14:nvPr/>
            </p14:nvContentPartPr>
            <p14:xfrm>
              <a:off x="2950731" y="4588785"/>
              <a:ext cx="613800" cy="5986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5C0B543-6845-4D4A-9362-1EEE0F6D04EC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33091" y="4553145"/>
                <a:ext cx="64944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F5C7344-47BC-47A8-9B03-5061F2D2FAC1}"/>
                  </a:ext>
                </a:extLst>
              </p14:cNvPr>
              <p14:cNvContentPartPr/>
              <p14:nvPr/>
            </p14:nvContentPartPr>
            <p14:xfrm>
              <a:off x="3956211" y="4838985"/>
              <a:ext cx="637200" cy="691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F5C7344-47BC-47A8-9B03-5061F2D2FAC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938211" y="4803345"/>
                <a:ext cx="672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65BFE7A-2610-4540-A576-F4E007214AB3}"/>
                  </a:ext>
                </a:extLst>
              </p14:cNvPr>
              <p14:cNvContentPartPr/>
              <p14:nvPr/>
            </p14:nvContentPartPr>
            <p14:xfrm>
              <a:off x="4291011" y="4761585"/>
              <a:ext cx="147960" cy="4258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65BFE7A-2610-4540-A576-F4E007214AB3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73371" y="4725945"/>
                <a:ext cx="18360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75067F6-5449-4659-9993-84494AB83ECC}"/>
                  </a:ext>
                </a:extLst>
              </p14:cNvPr>
              <p14:cNvContentPartPr/>
              <p14:nvPr/>
            </p14:nvContentPartPr>
            <p14:xfrm>
              <a:off x="4781331" y="4567545"/>
              <a:ext cx="308520" cy="5320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75067F6-5449-4659-9993-84494AB83EC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763691" y="4531545"/>
                <a:ext cx="34416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86DC213-4289-4AFC-8C67-73E9ED2AF1DC}"/>
                  </a:ext>
                </a:extLst>
              </p14:cNvPr>
              <p14:cNvContentPartPr/>
              <p14:nvPr/>
            </p14:nvContentPartPr>
            <p14:xfrm>
              <a:off x="5694291" y="4852305"/>
              <a:ext cx="593640" cy="27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86DC213-4289-4AFC-8C67-73E9ED2AF1D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76651" y="4816665"/>
                <a:ext cx="6292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E2B55F5-BA38-440B-BF48-F0964C2EA069}"/>
                  </a:ext>
                </a:extLst>
              </p14:cNvPr>
              <p14:cNvContentPartPr/>
              <p14:nvPr/>
            </p14:nvContentPartPr>
            <p14:xfrm>
              <a:off x="5938731" y="4643865"/>
              <a:ext cx="200160" cy="3585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E2B55F5-BA38-440B-BF48-F0964C2EA06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21091" y="4608225"/>
                <a:ext cx="23580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704244C-30AF-41AF-86A2-5AEDE3B8B727}"/>
                  </a:ext>
                </a:extLst>
              </p14:cNvPr>
              <p14:cNvContentPartPr/>
              <p14:nvPr/>
            </p14:nvContentPartPr>
            <p14:xfrm>
              <a:off x="6717051" y="4436145"/>
              <a:ext cx="86400" cy="2606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704244C-30AF-41AF-86A2-5AEDE3B8B72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699411" y="4400145"/>
                <a:ext cx="1220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3789271-E485-4D78-A7B6-2DDF6C31DE18}"/>
                  </a:ext>
                </a:extLst>
              </p14:cNvPr>
              <p14:cNvContentPartPr/>
              <p14:nvPr/>
            </p14:nvContentPartPr>
            <p14:xfrm>
              <a:off x="6690051" y="4851225"/>
              <a:ext cx="336240" cy="651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3789271-E485-4D78-A7B6-2DDF6C31DE1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672411" y="4815225"/>
                <a:ext cx="37188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DD8A8CE-C68B-433C-A258-7A4F061D21B1}"/>
                  </a:ext>
                </a:extLst>
              </p14:cNvPr>
              <p14:cNvContentPartPr/>
              <p14:nvPr/>
            </p14:nvContentPartPr>
            <p14:xfrm>
              <a:off x="6744411" y="5131305"/>
              <a:ext cx="313200" cy="2293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DD8A8CE-C68B-433C-A258-7A4F061D21B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726771" y="5095305"/>
                <a:ext cx="3488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C31B02F-9B2B-4FE0-9D97-B2EE62C1AA3D}"/>
                  </a:ext>
                </a:extLst>
              </p14:cNvPr>
              <p14:cNvContentPartPr/>
              <p14:nvPr/>
            </p14:nvContentPartPr>
            <p14:xfrm>
              <a:off x="7360011" y="4559265"/>
              <a:ext cx="314640" cy="4118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C31B02F-9B2B-4FE0-9D97-B2EE62C1AA3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7342011" y="4523625"/>
                <a:ext cx="3502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0B1B1AF-4F22-4CFB-8D4B-F8EF1D2EADD3}"/>
                  </a:ext>
                </a:extLst>
              </p14:cNvPr>
              <p14:cNvContentPartPr/>
              <p14:nvPr/>
            </p14:nvContentPartPr>
            <p14:xfrm>
              <a:off x="7025211" y="4343265"/>
              <a:ext cx="536400" cy="1472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0B1B1AF-4F22-4CFB-8D4B-F8EF1D2EADD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007211" y="4307265"/>
                <a:ext cx="5720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A1CAEB7-205A-4386-9287-2976B411AD00}"/>
                  </a:ext>
                </a:extLst>
              </p14:cNvPr>
              <p14:cNvContentPartPr/>
              <p14:nvPr/>
            </p14:nvContentPartPr>
            <p14:xfrm>
              <a:off x="7767531" y="4741065"/>
              <a:ext cx="353160" cy="5367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A1CAEB7-205A-4386-9287-2976B411AD0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749891" y="4705065"/>
                <a:ext cx="38880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960B633-B42C-4A03-BFF2-B19054DA56F5}"/>
                  </a:ext>
                </a:extLst>
              </p14:cNvPr>
              <p14:cNvContentPartPr/>
              <p14:nvPr/>
            </p14:nvContentPartPr>
            <p14:xfrm>
              <a:off x="8519211" y="4925025"/>
              <a:ext cx="327240" cy="27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960B633-B42C-4A03-BFF2-B19054DA56F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501211" y="4889025"/>
                <a:ext cx="3628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FC82A01-6B94-4610-8745-E2D82D9D7A0C}"/>
                  </a:ext>
                </a:extLst>
              </p14:cNvPr>
              <p14:cNvContentPartPr/>
              <p14:nvPr/>
            </p14:nvContentPartPr>
            <p14:xfrm>
              <a:off x="8684811" y="4843305"/>
              <a:ext cx="86760" cy="1807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FC82A01-6B94-4610-8745-E2D82D9D7A0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666811" y="4807305"/>
                <a:ext cx="1224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398E47F-0713-47C5-9D90-2EBEFBFF4787}"/>
                  </a:ext>
                </a:extLst>
              </p14:cNvPr>
              <p14:cNvContentPartPr/>
              <p14:nvPr/>
            </p14:nvContentPartPr>
            <p14:xfrm>
              <a:off x="8980011" y="4758705"/>
              <a:ext cx="381240" cy="4132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398E47F-0713-47C5-9D90-2EBEFBFF4787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962011" y="4722705"/>
                <a:ext cx="4168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640E928-4357-42F0-BCB7-F912E1246B89}"/>
                  </a:ext>
                </a:extLst>
              </p14:cNvPr>
              <p14:cNvContentPartPr/>
              <p14:nvPr/>
            </p14:nvContentPartPr>
            <p14:xfrm>
              <a:off x="497331" y="5908185"/>
              <a:ext cx="486000" cy="5976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640E928-4357-42F0-BCB7-F912E1246B8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79331" y="5872185"/>
                <a:ext cx="52164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CC517D3-9A28-4ACE-BA99-94D765479EF0}"/>
                  </a:ext>
                </a:extLst>
              </p14:cNvPr>
              <p14:cNvContentPartPr/>
              <p14:nvPr/>
            </p14:nvContentPartPr>
            <p14:xfrm>
              <a:off x="388971" y="5731425"/>
              <a:ext cx="477360" cy="2617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CC517D3-9A28-4ACE-BA99-94D765479EF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0971" y="5695425"/>
                <a:ext cx="5130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B76DA69-55B5-42A5-B843-7B0D9457DA19}"/>
                  </a:ext>
                </a:extLst>
              </p14:cNvPr>
              <p14:cNvContentPartPr/>
              <p14:nvPr/>
            </p14:nvContentPartPr>
            <p14:xfrm>
              <a:off x="1076931" y="6074505"/>
              <a:ext cx="309240" cy="5914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B76DA69-55B5-42A5-B843-7B0D9457DA19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59291" y="6038865"/>
                <a:ext cx="34488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2FF1916-32E5-45C5-B319-AF8FB77E6C2E}"/>
                  </a:ext>
                </a:extLst>
              </p14:cNvPr>
              <p14:cNvContentPartPr/>
              <p14:nvPr/>
            </p14:nvContentPartPr>
            <p14:xfrm>
              <a:off x="1873611" y="6100425"/>
              <a:ext cx="755640" cy="1011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2FF1916-32E5-45C5-B319-AF8FB77E6C2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855971" y="6064785"/>
                <a:ext cx="7912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A4E7700-960B-4203-8075-07BFB9D13E86}"/>
                  </a:ext>
                </a:extLst>
              </p14:cNvPr>
              <p14:cNvContentPartPr/>
              <p14:nvPr/>
            </p14:nvContentPartPr>
            <p14:xfrm>
              <a:off x="2127051" y="6454665"/>
              <a:ext cx="491760" cy="36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A4E7700-960B-4203-8075-07BFB9D13E8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109411" y="6419025"/>
                <a:ext cx="52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38C9A9A-5B20-4D98-91DE-BC21FD796EB3}"/>
                  </a:ext>
                </a:extLst>
              </p14:cNvPr>
              <p14:cNvContentPartPr/>
              <p14:nvPr/>
            </p14:nvContentPartPr>
            <p14:xfrm>
              <a:off x="3132171" y="5739705"/>
              <a:ext cx="121320" cy="3646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38C9A9A-5B20-4D98-91DE-BC21FD796EB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114531" y="5703705"/>
                <a:ext cx="1569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9AE7097-D607-43BD-AE78-CA7DFFE97CB9}"/>
                  </a:ext>
                </a:extLst>
              </p14:cNvPr>
              <p14:cNvContentPartPr/>
              <p14:nvPr/>
            </p14:nvContentPartPr>
            <p14:xfrm>
              <a:off x="2896731" y="6218865"/>
              <a:ext cx="527400" cy="734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9AE7097-D607-43BD-AE78-CA7DFFE97CB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879091" y="6183225"/>
                <a:ext cx="5630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DD85632-D5BF-4277-AE28-2F4AA5ACD4CD}"/>
                  </a:ext>
                </a:extLst>
              </p14:cNvPr>
              <p14:cNvContentPartPr/>
              <p14:nvPr/>
            </p14:nvContentPartPr>
            <p14:xfrm>
              <a:off x="3005091" y="6479505"/>
              <a:ext cx="463680" cy="2206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DD85632-D5BF-4277-AE28-2F4AA5ACD4CD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987451" y="6443865"/>
                <a:ext cx="4993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633CA23-CCAD-427E-B9FB-B1130AE24C91}"/>
                  </a:ext>
                </a:extLst>
              </p14:cNvPr>
              <p14:cNvContentPartPr/>
              <p14:nvPr/>
            </p14:nvContentPartPr>
            <p14:xfrm>
              <a:off x="3791331" y="5726385"/>
              <a:ext cx="309960" cy="4312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633CA23-CCAD-427E-B9FB-B1130AE24C9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773691" y="5690745"/>
                <a:ext cx="34560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C797726-8963-46D3-859B-BBE72D257B80}"/>
                  </a:ext>
                </a:extLst>
              </p14:cNvPr>
              <p14:cNvContentPartPr/>
              <p14:nvPr/>
            </p14:nvContentPartPr>
            <p14:xfrm>
              <a:off x="3648051" y="5634225"/>
              <a:ext cx="346680" cy="874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C797726-8963-46D3-859B-BBE72D257B80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630411" y="5598585"/>
                <a:ext cx="3823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E745891-6ECA-418F-8DEB-9F13205C72BB}"/>
                  </a:ext>
                </a:extLst>
              </p14:cNvPr>
              <p14:cNvContentPartPr/>
              <p14:nvPr/>
            </p14:nvContentPartPr>
            <p14:xfrm>
              <a:off x="4167171" y="6020145"/>
              <a:ext cx="267480" cy="4669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E745891-6ECA-418F-8DEB-9F13205C72B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149531" y="5984505"/>
                <a:ext cx="30312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F0F13F6-E01F-4ADF-B1AE-390A0177E369}"/>
                  </a:ext>
                </a:extLst>
              </p14:cNvPr>
              <p14:cNvContentPartPr/>
              <p14:nvPr/>
            </p14:nvContentPartPr>
            <p14:xfrm>
              <a:off x="135531" y="5811705"/>
              <a:ext cx="94680" cy="8434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F0F13F6-E01F-4ADF-B1AE-390A0177E36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7531" y="5776065"/>
                <a:ext cx="130320" cy="9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393F757-A77D-40A9-BA48-C74BF8AF640D}"/>
                  </a:ext>
                </a:extLst>
              </p14:cNvPr>
              <p14:cNvContentPartPr/>
              <p14:nvPr/>
            </p14:nvContentPartPr>
            <p14:xfrm>
              <a:off x="-18549" y="5071185"/>
              <a:ext cx="5919480" cy="17517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393F757-A77D-40A9-BA48-C74BF8AF640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-36549" y="5035545"/>
                <a:ext cx="5955120" cy="18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56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DEF2F8-5DBA-485E-8D0A-903D8A22EE2C}"/>
                  </a:ext>
                </a:extLst>
              </p14:cNvPr>
              <p14:cNvContentPartPr/>
              <p14:nvPr/>
            </p14:nvContentPartPr>
            <p14:xfrm>
              <a:off x="1107531" y="618345"/>
              <a:ext cx="502560" cy="646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DEF2F8-5DBA-485E-8D0A-903D8A22EE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9891" y="582705"/>
                <a:ext cx="53820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30C8A93-51A1-4E61-B0F0-F6BF938559DA}"/>
                  </a:ext>
                </a:extLst>
              </p14:cNvPr>
              <p14:cNvContentPartPr/>
              <p14:nvPr/>
            </p14:nvContentPartPr>
            <p14:xfrm>
              <a:off x="995571" y="452745"/>
              <a:ext cx="428400" cy="217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30C8A93-51A1-4E61-B0F0-F6BF938559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7931" y="416745"/>
                <a:ext cx="4640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D883B3-14E4-4088-8E7A-755023FF3BB3}"/>
                  </a:ext>
                </a:extLst>
              </p14:cNvPr>
              <p14:cNvContentPartPr/>
              <p14:nvPr/>
            </p14:nvContentPartPr>
            <p14:xfrm>
              <a:off x="1692531" y="928665"/>
              <a:ext cx="835920" cy="468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D883B3-14E4-4088-8E7A-755023FF3B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4891" y="893025"/>
                <a:ext cx="87156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648C12-E84F-4E63-8738-3B10FD489F78}"/>
                  </a:ext>
                </a:extLst>
              </p14:cNvPr>
              <p14:cNvContentPartPr/>
              <p14:nvPr/>
            </p14:nvContentPartPr>
            <p14:xfrm>
              <a:off x="2643291" y="533025"/>
              <a:ext cx="749160" cy="191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648C12-E84F-4E63-8738-3B10FD489F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5291" y="497385"/>
                <a:ext cx="7848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9976BA6-8093-4AFB-AA1A-9BF0EFEA3861}"/>
                  </a:ext>
                </a:extLst>
              </p14:cNvPr>
              <p14:cNvContentPartPr/>
              <p14:nvPr/>
            </p14:nvContentPartPr>
            <p14:xfrm>
              <a:off x="2824371" y="893025"/>
              <a:ext cx="633240" cy="1299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9976BA6-8093-4AFB-AA1A-9BF0EFEA38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6371" y="857385"/>
                <a:ext cx="6688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27F853A-3B31-4140-9968-5045CA344CA4}"/>
                  </a:ext>
                </a:extLst>
              </p14:cNvPr>
              <p14:cNvContentPartPr/>
              <p14:nvPr/>
            </p14:nvContentPartPr>
            <p14:xfrm>
              <a:off x="3756771" y="292545"/>
              <a:ext cx="628560" cy="702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27F853A-3B31-4140-9968-5045CA344C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8771" y="256905"/>
                <a:ext cx="664200" cy="77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4F0A17-F342-43D3-BE3E-0250B9AE2187}"/>
                  </a:ext>
                </a:extLst>
              </p14:cNvPr>
              <p14:cNvContentPartPr/>
              <p14:nvPr/>
            </p14:nvContentPartPr>
            <p14:xfrm>
              <a:off x="4597731" y="265905"/>
              <a:ext cx="391680" cy="458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4F0A17-F342-43D3-BE3E-0250B9AE218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80091" y="230265"/>
                <a:ext cx="4273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CF9879F-C36E-45D2-AF97-DF4DB032E477}"/>
                  </a:ext>
                </a:extLst>
              </p14:cNvPr>
              <p14:cNvContentPartPr/>
              <p14:nvPr/>
            </p14:nvContentPartPr>
            <p14:xfrm>
              <a:off x="4490451" y="121185"/>
              <a:ext cx="469800" cy="1141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CF9879F-C36E-45D2-AF97-DF4DB032E4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72451" y="85545"/>
                <a:ext cx="5054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4097E3D-A8DE-4401-B44B-868F5951B740}"/>
                  </a:ext>
                </a:extLst>
              </p14:cNvPr>
              <p14:cNvContentPartPr/>
              <p14:nvPr/>
            </p14:nvContentPartPr>
            <p14:xfrm>
              <a:off x="5096691" y="407025"/>
              <a:ext cx="134640" cy="258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4097E3D-A8DE-4401-B44B-868F5951B74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78691" y="371385"/>
                <a:ext cx="1702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0704984-AEF5-40D3-B66D-DF1B8F1EC289}"/>
                  </a:ext>
                </a:extLst>
              </p14:cNvPr>
              <p14:cNvContentPartPr/>
              <p14:nvPr/>
            </p14:nvContentPartPr>
            <p14:xfrm>
              <a:off x="1332891" y="2154105"/>
              <a:ext cx="434520" cy="447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0704984-AEF5-40D3-B66D-DF1B8F1EC2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14891" y="2118465"/>
                <a:ext cx="47016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B65067-C5D3-4EB6-900F-028E2A862A8E}"/>
                  </a:ext>
                </a:extLst>
              </p14:cNvPr>
              <p14:cNvContentPartPr/>
              <p14:nvPr/>
            </p14:nvContentPartPr>
            <p14:xfrm>
              <a:off x="1185651" y="2075625"/>
              <a:ext cx="358200" cy="97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B65067-C5D3-4EB6-900F-028E2A862A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67651" y="2039625"/>
                <a:ext cx="3938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696567-1E4F-40FD-A7CF-B2D47BCB423F}"/>
                  </a:ext>
                </a:extLst>
              </p14:cNvPr>
              <p14:cNvContentPartPr/>
              <p14:nvPr/>
            </p14:nvContentPartPr>
            <p14:xfrm>
              <a:off x="2007171" y="2334825"/>
              <a:ext cx="397800" cy="443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696567-1E4F-40FD-A7CF-B2D47BCB423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89531" y="2298825"/>
                <a:ext cx="4334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BC8824-C860-44B8-905F-7A540F9E185E}"/>
                  </a:ext>
                </a:extLst>
              </p14:cNvPr>
              <p14:cNvContentPartPr/>
              <p14:nvPr/>
            </p14:nvContentPartPr>
            <p14:xfrm>
              <a:off x="2624931" y="2240505"/>
              <a:ext cx="399960" cy="167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BC8824-C860-44B8-905F-7A540F9E185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7291" y="2204505"/>
                <a:ext cx="43560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5F1A148-F633-40DE-BD1E-028F2667B506}"/>
                  </a:ext>
                </a:extLst>
              </p14:cNvPr>
              <p14:cNvContentPartPr/>
              <p14:nvPr/>
            </p14:nvContentPartPr>
            <p14:xfrm>
              <a:off x="2679651" y="2426985"/>
              <a:ext cx="457920" cy="171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5F1A148-F633-40DE-BD1E-028F2667B5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61651" y="2391345"/>
                <a:ext cx="4935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421A290-3D14-47EC-9173-8E6C2833A92F}"/>
                  </a:ext>
                </a:extLst>
              </p14:cNvPr>
              <p14:cNvContentPartPr/>
              <p14:nvPr/>
            </p14:nvContentPartPr>
            <p14:xfrm>
              <a:off x="3675411" y="1954665"/>
              <a:ext cx="345960" cy="572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421A290-3D14-47EC-9173-8E6C2833A9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57411" y="1918665"/>
                <a:ext cx="38160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BED2B1D-40CC-4C4D-A157-468895D8CC3E}"/>
                  </a:ext>
                </a:extLst>
              </p14:cNvPr>
              <p14:cNvContentPartPr/>
              <p14:nvPr/>
            </p14:nvContentPartPr>
            <p14:xfrm>
              <a:off x="3530331" y="1849545"/>
              <a:ext cx="277200" cy="1152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BED2B1D-40CC-4C4D-A157-468895D8CC3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12691" y="1813905"/>
                <a:ext cx="3128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6309277-0B2D-45B2-8A9B-4A94E9CCAD3B}"/>
                  </a:ext>
                </a:extLst>
              </p14:cNvPr>
              <p14:cNvContentPartPr/>
              <p14:nvPr/>
            </p14:nvContentPartPr>
            <p14:xfrm>
              <a:off x="4344651" y="2109105"/>
              <a:ext cx="17280" cy="141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6309277-0B2D-45B2-8A9B-4A94E9CCAD3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27011" y="2073465"/>
                <a:ext cx="529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23B11FC-83BD-4892-813C-4752F1690F00}"/>
                  </a:ext>
                </a:extLst>
              </p14:cNvPr>
              <p14:cNvContentPartPr/>
              <p14:nvPr/>
            </p14:nvContentPartPr>
            <p14:xfrm>
              <a:off x="4580811" y="1786185"/>
              <a:ext cx="573480" cy="187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23B11FC-83BD-4892-813C-4752F1690F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62811" y="1750545"/>
                <a:ext cx="6091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846CEA3-2E19-4046-946F-1081FF0147DC}"/>
                  </a:ext>
                </a:extLst>
              </p14:cNvPr>
              <p14:cNvContentPartPr/>
              <p14:nvPr/>
            </p14:nvContentPartPr>
            <p14:xfrm>
              <a:off x="4852251" y="1728945"/>
              <a:ext cx="203760" cy="307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846CEA3-2E19-4046-946F-1081FF0147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34611" y="1693305"/>
                <a:ext cx="2394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313F41-E620-4A2A-BD4F-20BE46BEAF8F}"/>
                  </a:ext>
                </a:extLst>
              </p14:cNvPr>
              <p14:cNvContentPartPr/>
              <p14:nvPr/>
            </p14:nvContentPartPr>
            <p14:xfrm>
              <a:off x="5268771" y="1276425"/>
              <a:ext cx="160200" cy="153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313F41-E620-4A2A-BD4F-20BE46BEAF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50771" y="1240425"/>
                <a:ext cx="1958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AB9F90B-B8BB-4DF1-BC31-E46011F89E9B}"/>
                  </a:ext>
                </a:extLst>
              </p14:cNvPr>
              <p14:cNvContentPartPr/>
              <p14:nvPr/>
            </p14:nvContentPartPr>
            <p14:xfrm>
              <a:off x="5368491" y="1540665"/>
              <a:ext cx="360000" cy="125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AB9F90B-B8BB-4DF1-BC31-E46011F89E9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50491" y="1504665"/>
                <a:ext cx="3956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BA81B4-400E-4604-B81C-CE61758D2E46}"/>
                  </a:ext>
                </a:extLst>
              </p14:cNvPr>
              <p14:cNvContentPartPr/>
              <p14:nvPr/>
            </p14:nvContentPartPr>
            <p14:xfrm>
              <a:off x="5486211" y="1915065"/>
              <a:ext cx="447120" cy="267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BA81B4-400E-4604-B81C-CE61758D2E4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68211" y="1879065"/>
                <a:ext cx="4827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624141-569D-4FDD-A52D-2FD957BAE738}"/>
                  </a:ext>
                </a:extLst>
              </p14:cNvPr>
              <p14:cNvContentPartPr/>
              <p14:nvPr/>
            </p14:nvContentPartPr>
            <p14:xfrm>
              <a:off x="5995611" y="1250145"/>
              <a:ext cx="442800" cy="417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624141-569D-4FDD-A52D-2FD957BAE73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77611" y="1214145"/>
                <a:ext cx="4784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9726575-4B90-4F84-A29C-459D108A4C58}"/>
                  </a:ext>
                </a:extLst>
              </p14:cNvPr>
              <p14:cNvContentPartPr/>
              <p14:nvPr/>
            </p14:nvContentPartPr>
            <p14:xfrm>
              <a:off x="5830011" y="1042065"/>
              <a:ext cx="498960" cy="225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9726575-4B90-4F84-A29C-459D108A4C5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12011" y="1006425"/>
                <a:ext cx="5346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BDB13F7-68B7-4943-9D0D-E0B6027760E5}"/>
                  </a:ext>
                </a:extLst>
              </p14:cNvPr>
              <p14:cNvContentPartPr/>
              <p14:nvPr/>
            </p14:nvContentPartPr>
            <p14:xfrm>
              <a:off x="6445971" y="1357785"/>
              <a:ext cx="254880" cy="432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BDB13F7-68B7-4943-9D0D-E0B6027760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27971" y="1321785"/>
                <a:ext cx="29052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CA6D420-C7A3-40E3-840D-57C502615FDF}"/>
                  </a:ext>
                </a:extLst>
              </p14:cNvPr>
              <p14:cNvContentPartPr/>
              <p14:nvPr/>
            </p14:nvContentPartPr>
            <p14:xfrm>
              <a:off x="2113011" y="839025"/>
              <a:ext cx="2688120" cy="1239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CA6D420-C7A3-40E3-840D-57C502615F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95371" y="803025"/>
                <a:ext cx="2723760" cy="13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89836D9-A5E9-4BC5-8586-5CCDBA983512}"/>
                  </a:ext>
                </a:extLst>
              </p14:cNvPr>
              <p14:cNvContentPartPr/>
              <p14:nvPr/>
            </p14:nvContentPartPr>
            <p14:xfrm>
              <a:off x="1493451" y="3262185"/>
              <a:ext cx="463320" cy="683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89836D9-A5E9-4BC5-8586-5CCDBA9835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75811" y="3226185"/>
                <a:ext cx="49896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6F06CFA-6E52-4624-8FCD-901E6DAFF74B}"/>
                  </a:ext>
                </a:extLst>
              </p14:cNvPr>
              <p14:cNvContentPartPr/>
              <p14:nvPr/>
            </p14:nvContentPartPr>
            <p14:xfrm>
              <a:off x="2158011" y="3251745"/>
              <a:ext cx="367560" cy="564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6F06CFA-6E52-4624-8FCD-901E6DAFF74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40371" y="3215745"/>
                <a:ext cx="40320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1C59083-E085-41C6-862E-6944EDABE1BF}"/>
                  </a:ext>
                </a:extLst>
              </p14:cNvPr>
              <p14:cNvContentPartPr/>
              <p14:nvPr/>
            </p14:nvContentPartPr>
            <p14:xfrm>
              <a:off x="2072691" y="3083625"/>
              <a:ext cx="271800" cy="157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1C59083-E085-41C6-862E-6944EDABE1B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55051" y="3047625"/>
                <a:ext cx="30744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3D5C82-6097-4B7A-998B-2CE1F3B61803}"/>
                  </a:ext>
                </a:extLst>
              </p14:cNvPr>
              <p14:cNvContentPartPr/>
              <p14:nvPr/>
            </p14:nvContentPartPr>
            <p14:xfrm>
              <a:off x="2480211" y="3458025"/>
              <a:ext cx="119880" cy="301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3D5C82-6097-4B7A-998B-2CE1F3B6180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62571" y="3422385"/>
                <a:ext cx="1555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F8B0B4F-851E-4DDB-A673-09B1B2A40B76}"/>
                  </a:ext>
                </a:extLst>
              </p14:cNvPr>
              <p14:cNvContentPartPr/>
              <p14:nvPr/>
            </p14:nvContentPartPr>
            <p14:xfrm>
              <a:off x="2697651" y="3347505"/>
              <a:ext cx="425160" cy="174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F8B0B4F-851E-4DDB-A673-09B1B2A40B7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679651" y="3311865"/>
                <a:ext cx="4608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6729796-81E8-4A70-B4DC-9B8C1F639EE8}"/>
                  </a:ext>
                </a:extLst>
              </p14:cNvPr>
              <p14:cNvContentPartPr/>
              <p14:nvPr/>
            </p14:nvContentPartPr>
            <p14:xfrm>
              <a:off x="2851731" y="3544065"/>
              <a:ext cx="396720" cy="59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6729796-81E8-4A70-B4DC-9B8C1F639E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33731" y="3508425"/>
                <a:ext cx="432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A9A3B54-5D0A-4E74-A83F-88D90F49811E}"/>
                  </a:ext>
                </a:extLst>
              </p14:cNvPr>
              <p14:cNvContentPartPr/>
              <p14:nvPr/>
            </p14:nvContentPartPr>
            <p14:xfrm>
              <a:off x="3737331" y="2901105"/>
              <a:ext cx="278640" cy="4190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A9A3B54-5D0A-4E74-A83F-88D90F49811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719331" y="2865105"/>
                <a:ext cx="3142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1E68FBE-C7F5-4AEA-B585-F4633B100385}"/>
                  </a:ext>
                </a:extLst>
              </p14:cNvPr>
              <p14:cNvContentPartPr/>
              <p14:nvPr/>
            </p14:nvContentPartPr>
            <p14:xfrm>
              <a:off x="3593691" y="2760345"/>
              <a:ext cx="282960" cy="64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1E68FBE-C7F5-4AEA-B585-F4633B10038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76051" y="2724705"/>
                <a:ext cx="3186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A721634-35A1-4709-B4C9-0560267F0044}"/>
                  </a:ext>
                </a:extLst>
              </p14:cNvPr>
              <p14:cNvContentPartPr/>
              <p14:nvPr/>
            </p14:nvContentPartPr>
            <p14:xfrm>
              <a:off x="4055571" y="3032865"/>
              <a:ext cx="140040" cy="2642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A721634-35A1-4709-B4C9-0560267F004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37931" y="2996865"/>
                <a:ext cx="1756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53E7975-AEE9-4E3F-A41E-220CF1848C70}"/>
                  </a:ext>
                </a:extLst>
              </p14:cNvPr>
              <p14:cNvContentPartPr/>
              <p14:nvPr/>
            </p14:nvContentPartPr>
            <p14:xfrm>
              <a:off x="4390731" y="3055905"/>
              <a:ext cx="497880" cy="67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53E7975-AEE9-4E3F-A41E-220CF1848C7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373091" y="3019905"/>
                <a:ext cx="5335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4764A21-8B4B-49AA-94B2-A1340F8D6873}"/>
                  </a:ext>
                </a:extLst>
              </p14:cNvPr>
              <p14:cNvContentPartPr/>
              <p14:nvPr/>
            </p14:nvContentPartPr>
            <p14:xfrm>
              <a:off x="4589811" y="2950785"/>
              <a:ext cx="96840" cy="2491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4764A21-8B4B-49AA-94B2-A1340F8D687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72171" y="2915145"/>
                <a:ext cx="1324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F2398E7-F29F-4EEB-8469-CB38472D8256}"/>
                  </a:ext>
                </a:extLst>
              </p14:cNvPr>
              <p14:cNvContentPartPr/>
              <p14:nvPr/>
            </p14:nvContentPartPr>
            <p14:xfrm>
              <a:off x="5133051" y="2534625"/>
              <a:ext cx="132120" cy="169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F2398E7-F29F-4EEB-8469-CB38472D825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15051" y="2498625"/>
                <a:ext cx="1677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250E121-77BC-4C0C-8DB6-E2224D4A3D14}"/>
                  </a:ext>
                </a:extLst>
              </p14:cNvPr>
              <p14:cNvContentPartPr/>
              <p14:nvPr/>
            </p14:nvContentPartPr>
            <p14:xfrm>
              <a:off x="5241771" y="2889945"/>
              <a:ext cx="234720" cy="88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250E121-77BC-4C0C-8DB6-E2224D4A3D1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23771" y="2853945"/>
                <a:ext cx="2703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177FB9B-E8A8-4E4D-9EE5-36E4B1CC3894}"/>
                  </a:ext>
                </a:extLst>
              </p14:cNvPr>
              <p14:cNvContentPartPr/>
              <p14:nvPr/>
            </p14:nvContentPartPr>
            <p14:xfrm>
              <a:off x="5268771" y="3262905"/>
              <a:ext cx="362880" cy="192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177FB9B-E8A8-4E4D-9EE5-36E4B1CC389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50771" y="3227265"/>
                <a:ext cx="3985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F62D793-B271-4D84-A804-2FF643AE0C73}"/>
                  </a:ext>
                </a:extLst>
              </p14:cNvPr>
              <p14:cNvContentPartPr/>
              <p14:nvPr/>
            </p14:nvContentPartPr>
            <p14:xfrm>
              <a:off x="5811291" y="2529225"/>
              <a:ext cx="423720" cy="438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F62D793-B271-4D84-A804-2FF643AE0C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93651" y="2493585"/>
                <a:ext cx="45936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69FA807-6A4F-45AF-9B5E-F4934C1CF571}"/>
                  </a:ext>
                </a:extLst>
              </p14:cNvPr>
              <p14:cNvContentPartPr/>
              <p14:nvPr/>
            </p14:nvContentPartPr>
            <p14:xfrm>
              <a:off x="5676291" y="2384865"/>
              <a:ext cx="378720" cy="1497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69FA807-6A4F-45AF-9B5E-F4934C1CF57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58651" y="2349225"/>
                <a:ext cx="4143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9ED6D37-69C6-45D0-AC8B-35332DC667A7}"/>
                  </a:ext>
                </a:extLst>
              </p14:cNvPr>
              <p14:cNvContentPartPr/>
              <p14:nvPr/>
            </p14:nvContentPartPr>
            <p14:xfrm>
              <a:off x="6264531" y="2797065"/>
              <a:ext cx="342720" cy="542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9ED6D37-69C6-45D0-AC8B-35332DC667A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46531" y="2761425"/>
                <a:ext cx="37836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656BAFE-A3AE-4737-93F1-18596111350A}"/>
                  </a:ext>
                </a:extLst>
              </p14:cNvPr>
              <p14:cNvContentPartPr/>
              <p14:nvPr/>
            </p14:nvContentPartPr>
            <p14:xfrm>
              <a:off x="1709451" y="4352265"/>
              <a:ext cx="606240" cy="6177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656BAFE-A3AE-4737-93F1-18596111350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691811" y="4316625"/>
                <a:ext cx="64188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CD76871-CDBF-41DA-8720-CEF1B5254B45}"/>
                  </a:ext>
                </a:extLst>
              </p14:cNvPr>
              <p14:cNvContentPartPr/>
              <p14:nvPr/>
            </p14:nvContentPartPr>
            <p14:xfrm>
              <a:off x="2631051" y="4120785"/>
              <a:ext cx="258120" cy="3463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CD76871-CDBF-41DA-8720-CEF1B5254B4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13411" y="4085145"/>
                <a:ext cx="29376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FA0BEB6-99A3-4FFA-B426-6B51B1A2B5DA}"/>
                  </a:ext>
                </a:extLst>
              </p14:cNvPr>
              <p14:cNvContentPartPr/>
              <p14:nvPr/>
            </p14:nvContentPartPr>
            <p14:xfrm>
              <a:off x="2498571" y="3978585"/>
              <a:ext cx="299880" cy="1681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FA0BEB6-99A3-4FFA-B426-6B51B1A2B5D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480571" y="3942585"/>
                <a:ext cx="3355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0F2E19D-6C7D-4494-BE44-1EA766CD9B59}"/>
                  </a:ext>
                </a:extLst>
              </p14:cNvPr>
              <p14:cNvContentPartPr/>
              <p14:nvPr/>
            </p14:nvContentPartPr>
            <p14:xfrm>
              <a:off x="3050811" y="4163265"/>
              <a:ext cx="425160" cy="100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0F2E19D-6C7D-4494-BE44-1EA766CD9B5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32811" y="4127625"/>
                <a:ext cx="4608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C98B995-F9B6-47D5-A3B6-CA76C51DD9B1}"/>
                  </a:ext>
                </a:extLst>
              </p14:cNvPr>
              <p14:cNvContentPartPr/>
              <p14:nvPr/>
            </p14:nvContentPartPr>
            <p14:xfrm>
              <a:off x="2996451" y="4408425"/>
              <a:ext cx="34920" cy="174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C98B995-F9B6-47D5-A3B6-CA76C51DD9B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978451" y="4372785"/>
                <a:ext cx="70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55E9359-2175-4151-A39A-32E81E4A144C}"/>
                  </a:ext>
                </a:extLst>
              </p14:cNvPr>
              <p14:cNvContentPartPr/>
              <p14:nvPr/>
            </p14:nvContentPartPr>
            <p14:xfrm>
              <a:off x="3729771" y="3888585"/>
              <a:ext cx="304560" cy="2851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55E9359-2175-4151-A39A-32E81E4A144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11771" y="3852945"/>
                <a:ext cx="3402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3E2E321-4062-4490-8D33-3C93409B9A98}"/>
                  </a:ext>
                </a:extLst>
              </p14:cNvPr>
              <p14:cNvContentPartPr/>
              <p14:nvPr/>
            </p14:nvContentPartPr>
            <p14:xfrm>
              <a:off x="3639411" y="3724065"/>
              <a:ext cx="436680" cy="114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3E2E321-4062-4490-8D33-3C93409B9A9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621411" y="3688425"/>
                <a:ext cx="472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386C8F5-493E-4381-8A50-7F32EDE1F25C}"/>
                  </a:ext>
                </a:extLst>
              </p14:cNvPr>
              <p14:cNvContentPartPr/>
              <p14:nvPr/>
            </p14:nvContentPartPr>
            <p14:xfrm>
              <a:off x="4164291" y="4019625"/>
              <a:ext cx="115920" cy="285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386C8F5-493E-4381-8A50-7F32EDE1F25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46291" y="3983625"/>
                <a:ext cx="15156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9DA4274-3E3F-47D8-A030-770A4F46FA6E}"/>
                  </a:ext>
                </a:extLst>
              </p14:cNvPr>
              <p14:cNvContentPartPr/>
              <p14:nvPr/>
            </p14:nvContentPartPr>
            <p14:xfrm>
              <a:off x="4716531" y="4039065"/>
              <a:ext cx="539280" cy="107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9DA4274-3E3F-47D8-A030-770A4F46FA6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98531" y="4003425"/>
                <a:ext cx="57492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D8D602-5E6E-4486-B842-225FFBABB28B}"/>
                  </a:ext>
                </a:extLst>
              </p14:cNvPr>
              <p14:cNvContentPartPr/>
              <p14:nvPr/>
            </p14:nvContentPartPr>
            <p14:xfrm>
              <a:off x="4815891" y="4389345"/>
              <a:ext cx="457920" cy="651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D8D602-5E6E-4486-B842-225FFBABB28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798251" y="4353345"/>
                <a:ext cx="4935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F2008EF-B425-4C3E-832F-EF93278007BD}"/>
                  </a:ext>
                </a:extLst>
              </p14:cNvPr>
              <p14:cNvContentPartPr/>
              <p14:nvPr/>
            </p14:nvContentPartPr>
            <p14:xfrm>
              <a:off x="5776011" y="3811185"/>
              <a:ext cx="71280" cy="163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F2008EF-B425-4C3E-832F-EF93278007B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58011" y="3775185"/>
                <a:ext cx="1069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5569947-0491-4063-BFC9-9601FE9095BA}"/>
                  </a:ext>
                </a:extLst>
              </p14:cNvPr>
              <p14:cNvContentPartPr/>
              <p14:nvPr/>
            </p14:nvContentPartPr>
            <p14:xfrm>
              <a:off x="5658291" y="4111065"/>
              <a:ext cx="393840" cy="1080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5569947-0491-4063-BFC9-9601FE9095B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40291" y="4075065"/>
                <a:ext cx="4294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2846236-BD14-4C01-A725-A09CA02F3D13}"/>
                  </a:ext>
                </a:extLst>
              </p14:cNvPr>
              <p14:cNvContentPartPr/>
              <p14:nvPr/>
            </p14:nvContentPartPr>
            <p14:xfrm>
              <a:off x="5676291" y="4391505"/>
              <a:ext cx="603360" cy="3574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2846236-BD14-4C01-A725-A09CA02F3D1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658651" y="4355865"/>
                <a:ext cx="63900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717E399-76A8-49EB-8A15-DF6A6174AE91}"/>
                  </a:ext>
                </a:extLst>
              </p14:cNvPr>
              <p14:cNvContentPartPr/>
              <p14:nvPr/>
            </p14:nvContentPartPr>
            <p14:xfrm>
              <a:off x="6464331" y="3701385"/>
              <a:ext cx="330840" cy="4136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717E399-76A8-49EB-8A15-DF6A6174AE9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446691" y="3665385"/>
                <a:ext cx="3664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D4D3DB6-3B44-4E07-A56B-E4DC9CF599B1}"/>
                  </a:ext>
                </a:extLst>
              </p14:cNvPr>
              <p14:cNvContentPartPr/>
              <p14:nvPr/>
            </p14:nvContentPartPr>
            <p14:xfrm>
              <a:off x="6346251" y="3598425"/>
              <a:ext cx="402840" cy="131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D4D3DB6-3B44-4E07-A56B-E4DC9CF599B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328611" y="3562785"/>
                <a:ext cx="43848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E0EBA56-42B0-4A5F-A8F0-F0F35295B1B2}"/>
                  </a:ext>
                </a:extLst>
              </p14:cNvPr>
              <p14:cNvContentPartPr/>
              <p14:nvPr/>
            </p14:nvContentPartPr>
            <p14:xfrm>
              <a:off x="6898491" y="3802185"/>
              <a:ext cx="250200" cy="4892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E0EBA56-42B0-4A5F-A8F0-F0F35295B1B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880851" y="3766545"/>
                <a:ext cx="28584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7313A2D-942D-49A2-B42E-617337F2497C}"/>
                  </a:ext>
                </a:extLst>
              </p14:cNvPr>
              <p14:cNvContentPartPr/>
              <p14:nvPr/>
            </p14:nvContentPartPr>
            <p14:xfrm>
              <a:off x="2764611" y="5133105"/>
              <a:ext cx="392760" cy="492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7313A2D-942D-49A2-B42E-617337F2497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746971" y="5097105"/>
                <a:ext cx="4284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A6A3BFC-8543-4353-B622-B6723CC54EA2}"/>
                  </a:ext>
                </a:extLst>
              </p14:cNvPr>
              <p14:cNvContentPartPr/>
              <p14:nvPr/>
            </p14:nvContentPartPr>
            <p14:xfrm>
              <a:off x="2670291" y="5109345"/>
              <a:ext cx="239400" cy="114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A6A3BFC-8543-4353-B622-B6723CC54EA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652291" y="5073345"/>
                <a:ext cx="2750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E7C35EC-A44A-44C4-9367-2D4874FF4B12}"/>
                  </a:ext>
                </a:extLst>
              </p14:cNvPr>
              <p14:cNvContentPartPr/>
              <p14:nvPr/>
            </p14:nvContentPartPr>
            <p14:xfrm>
              <a:off x="3231891" y="5359185"/>
              <a:ext cx="88560" cy="176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E7C35EC-A44A-44C4-9367-2D4874FF4B1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13891" y="5323185"/>
                <a:ext cx="1242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A9ED27F-71AE-482F-9564-27EF26FAECA4}"/>
                  </a:ext>
                </a:extLst>
              </p14:cNvPr>
              <p14:cNvContentPartPr/>
              <p14:nvPr/>
            </p14:nvContentPartPr>
            <p14:xfrm>
              <a:off x="3521691" y="5258385"/>
              <a:ext cx="583920" cy="101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A9ED27F-71AE-482F-9564-27EF26FAECA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503691" y="5222385"/>
                <a:ext cx="619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6E0281F-5B7A-4002-95E1-89A04F17463A}"/>
                  </a:ext>
                </a:extLst>
              </p14:cNvPr>
              <p14:cNvContentPartPr/>
              <p14:nvPr/>
            </p14:nvContentPartPr>
            <p14:xfrm>
              <a:off x="3639411" y="5495985"/>
              <a:ext cx="397800" cy="72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6E0281F-5B7A-4002-95E1-89A04F17463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621411" y="5460345"/>
                <a:ext cx="4334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26BF667-599C-4E8B-90D6-7A234A17EAAE}"/>
                  </a:ext>
                </a:extLst>
              </p14:cNvPr>
              <p14:cNvContentPartPr/>
              <p14:nvPr/>
            </p14:nvContentPartPr>
            <p14:xfrm>
              <a:off x="4499091" y="5022585"/>
              <a:ext cx="9360" cy="51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26BF667-599C-4E8B-90D6-7A234A17EAA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81451" y="4986945"/>
                <a:ext cx="4500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9FFA506-8435-49D4-A06F-69EE0C4B7B20}"/>
                  </a:ext>
                </a:extLst>
              </p14:cNvPr>
              <p14:cNvContentPartPr/>
              <p14:nvPr/>
            </p14:nvContentPartPr>
            <p14:xfrm>
              <a:off x="4526091" y="4937625"/>
              <a:ext cx="35640" cy="421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9FFA506-8435-49D4-A06F-69EE0C4B7B2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08451" y="4901985"/>
                <a:ext cx="7128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0FD57EA-B6C1-479C-988F-8AC296308520}"/>
                  </a:ext>
                </a:extLst>
              </p14:cNvPr>
              <p14:cNvContentPartPr/>
              <p14:nvPr/>
            </p14:nvContentPartPr>
            <p14:xfrm>
              <a:off x="4426731" y="5313825"/>
              <a:ext cx="381960" cy="910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0FD57EA-B6C1-479C-988F-8AC29630852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08731" y="5278185"/>
                <a:ext cx="4176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1CDFFDC-F4BF-4C20-A26D-C9D6CB208407}"/>
                  </a:ext>
                </a:extLst>
              </p14:cNvPr>
              <p14:cNvContentPartPr/>
              <p14:nvPr/>
            </p14:nvContentPartPr>
            <p14:xfrm>
              <a:off x="4327011" y="5470425"/>
              <a:ext cx="558720" cy="882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1CDFFDC-F4BF-4C20-A26D-C9D6CB20840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09371" y="5434785"/>
                <a:ext cx="59436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79D1EE5-D8B7-4C34-8C14-9A0C7A3816F4}"/>
                  </a:ext>
                </a:extLst>
              </p14:cNvPr>
              <p14:cNvContentPartPr/>
              <p14:nvPr/>
            </p14:nvContentPartPr>
            <p14:xfrm>
              <a:off x="4336371" y="5713785"/>
              <a:ext cx="465840" cy="236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79D1EE5-D8B7-4C34-8C14-9A0C7A3816F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318371" y="5678145"/>
                <a:ext cx="5014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AC02635-AF80-4714-AB91-8362BD6236AE}"/>
                  </a:ext>
                </a:extLst>
              </p14:cNvPr>
              <p14:cNvContentPartPr/>
              <p14:nvPr/>
            </p14:nvContentPartPr>
            <p14:xfrm>
              <a:off x="5134851" y="4990545"/>
              <a:ext cx="268200" cy="4604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AC02635-AF80-4714-AB91-8362BD6236A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117211" y="4954545"/>
                <a:ext cx="30384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D80A647-D080-41D2-8F84-112548D72446}"/>
                  </a:ext>
                </a:extLst>
              </p14:cNvPr>
              <p14:cNvContentPartPr/>
              <p14:nvPr/>
            </p14:nvContentPartPr>
            <p14:xfrm>
              <a:off x="5042691" y="4899105"/>
              <a:ext cx="271080" cy="1252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D80A647-D080-41D2-8F84-112548D7244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024691" y="4863465"/>
                <a:ext cx="3067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ADDB6FA-9F06-479C-A075-9D4253AA1190}"/>
                  </a:ext>
                </a:extLst>
              </p14:cNvPr>
              <p14:cNvContentPartPr/>
              <p14:nvPr/>
            </p14:nvContentPartPr>
            <p14:xfrm>
              <a:off x="5395491" y="5433705"/>
              <a:ext cx="119160" cy="2408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ADDB6FA-9F06-479C-A075-9D4253AA119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377491" y="5397705"/>
                <a:ext cx="1548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340F093-4F0C-48EA-AD37-3CBC829916C4}"/>
                  </a:ext>
                </a:extLst>
              </p14:cNvPr>
              <p14:cNvContentPartPr/>
              <p14:nvPr/>
            </p14:nvContentPartPr>
            <p14:xfrm>
              <a:off x="5902371" y="5313105"/>
              <a:ext cx="536040" cy="464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340F093-4F0C-48EA-AD37-3CBC829916C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84731" y="5277105"/>
                <a:ext cx="5716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27BBC01-C8FD-4C09-A7F3-944EF5351775}"/>
                  </a:ext>
                </a:extLst>
              </p14:cNvPr>
              <p14:cNvContentPartPr/>
              <p14:nvPr/>
            </p14:nvContentPartPr>
            <p14:xfrm>
              <a:off x="5712291" y="5588505"/>
              <a:ext cx="748800" cy="792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27BBC01-C8FD-4C09-A7F3-944EF535177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694291" y="5552505"/>
                <a:ext cx="7844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E521913-1151-480E-9046-3421083E2E84}"/>
                  </a:ext>
                </a:extLst>
              </p14:cNvPr>
              <p14:cNvContentPartPr/>
              <p14:nvPr/>
            </p14:nvContentPartPr>
            <p14:xfrm>
              <a:off x="6355251" y="5123745"/>
              <a:ext cx="498600" cy="699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E521913-1151-480E-9046-3421083E2E84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337251" y="5088105"/>
                <a:ext cx="5342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94A037F-9122-496D-AC14-C8C4C4D46EE2}"/>
                  </a:ext>
                </a:extLst>
              </p14:cNvPr>
              <p14:cNvContentPartPr/>
              <p14:nvPr/>
            </p14:nvContentPartPr>
            <p14:xfrm>
              <a:off x="5709771" y="5042385"/>
              <a:ext cx="332280" cy="8240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94A037F-9122-496D-AC14-C8C4C4D46EE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692131" y="5006385"/>
                <a:ext cx="367920" cy="89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32FDBC5-9223-4A5C-B55C-F39489C86B55}"/>
                  </a:ext>
                </a:extLst>
              </p14:cNvPr>
              <p14:cNvContentPartPr/>
              <p14:nvPr/>
            </p14:nvContentPartPr>
            <p14:xfrm>
              <a:off x="7142931" y="4881825"/>
              <a:ext cx="375840" cy="4312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32FDBC5-9223-4A5C-B55C-F39489C86B5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125291" y="4845825"/>
                <a:ext cx="41148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E5685CE-62EA-4CC2-B91D-AF5AF051BCCF}"/>
                  </a:ext>
                </a:extLst>
              </p14:cNvPr>
              <p14:cNvContentPartPr/>
              <p14:nvPr/>
            </p14:nvContentPartPr>
            <p14:xfrm>
              <a:off x="6916491" y="4671945"/>
              <a:ext cx="526320" cy="2170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E5685CE-62EA-4CC2-B91D-AF5AF051BCC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898491" y="4636305"/>
                <a:ext cx="5619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8B354DA-B810-4D42-B103-354B426668CA}"/>
                  </a:ext>
                </a:extLst>
              </p14:cNvPr>
              <p14:cNvContentPartPr/>
              <p14:nvPr/>
            </p14:nvContentPartPr>
            <p14:xfrm>
              <a:off x="7645131" y="5215545"/>
              <a:ext cx="187200" cy="4064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8B354DA-B810-4D42-B103-354B426668C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27491" y="5179545"/>
                <a:ext cx="2228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5DDF923-83EA-4915-B424-88C1C112F1BA}"/>
                  </a:ext>
                </a:extLst>
              </p14:cNvPr>
              <p14:cNvContentPartPr/>
              <p14:nvPr/>
            </p14:nvContentPartPr>
            <p14:xfrm>
              <a:off x="7884891" y="4740705"/>
              <a:ext cx="240840" cy="1843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5DDF923-83EA-4915-B424-88C1C112F1B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67251" y="4705065"/>
                <a:ext cx="27648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7E6D009-8E1D-4AAE-AD97-975236D67064}"/>
                  </a:ext>
                </a:extLst>
              </p14:cNvPr>
              <p14:cNvContentPartPr/>
              <p14:nvPr/>
            </p14:nvContentPartPr>
            <p14:xfrm>
              <a:off x="7857891" y="5083785"/>
              <a:ext cx="240120" cy="770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7E6D009-8E1D-4AAE-AD97-975236D6706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840251" y="5047785"/>
                <a:ext cx="27576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014B6DE-8549-4BCF-A9AA-CCFF71C4A2A1}"/>
                  </a:ext>
                </a:extLst>
              </p14:cNvPr>
              <p14:cNvContentPartPr/>
              <p14:nvPr/>
            </p14:nvContentPartPr>
            <p14:xfrm>
              <a:off x="8687691" y="4439025"/>
              <a:ext cx="475560" cy="434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014B6DE-8549-4BCF-A9AA-CCFF71C4A2A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70051" y="4403025"/>
                <a:ext cx="51120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EC58E2D-5D06-4A9A-9C9F-F95B49CAF609}"/>
                  </a:ext>
                </a:extLst>
              </p14:cNvPr>
              <p14:cNvContentPartPr/>
              <p14:nvPr/>
            </p14:nvContentPartPr>
            <p14:xfrm>
              <a:off x="9228411" y="4376385"/>
              <a:ext cx="434880" cy="4734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EC58E2D-5D06-4A9A-9C9F-F95B49CAF60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210771" y="4340385"/>
                <a:ext cx="47052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E2BF353-E8FD-4895-9F62-671910274D78}"/>
                  </a:ext>
                </a:extLst>
              </p14:cNvPr>
              <p14:cNvContentPartPr/>
              <p14:nvPr/>
            </p14:nvContentPartPr>
            <p14:xfrm>
              <a:off x="9288531" y="4243905"/>
              <a:ext cx="299520" cy="1288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E2BF353-E8FD-4895-9F62-671910274D7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270891" y="4207905"/>
                <a:ext cx="3351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2BC50D6-A214-4FD9-B53D-2C876631FD34}"/>
                  </a:ext>
                </a:extLst>
              </p14:cNvPr>
              <p14:cNvContentPartPr/>
              <p14:nvPr/>
            </p14:nvContentPartPr>
            <p14:xfrm>
              <a:off x="9786411" y="4566465"/>
              <a:ext cx="81360" cy="1612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2BC50D6-A214-4FD9-B53D-2C876631FD3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768771" y="4530465"/>
                <a:ext cx="1170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B361BF6-ECD4-4055-88E2-01C9A9761C32}"/>
                  </a:ext>
                </a:extLst>
              </p14:cNvPr>
              <p14:cNvContentPartPr/>
              <p14:nvPr/>
            </p14:nvContentPartPr>
            <p14:xfrm>
              <a:off x="5803011" y="-404415"/>
              <a:ext cx="2082960" cy="970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B361BF6-ECD4-4055-88E2-01C9A9761C3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5785011" y="-440415"/>
                <a:ext cx="2118600" cy="10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48D0C6A-09FE-49F5-A9C8-0A65B306188E}"/>
                  </a:ext>
                </a:extLst>
              </p14:cNvPr>
              <p14:cNvContentPartPr/>
              <p14:nvPr/>
            </p14:nvContentPartPr>
            <p14:xfrm>
              <a:off x="8175051" y="2681344"/>
              <a:ext cx="1089720" cy="13021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48D0C6A-09FE-49F5-A9C8-0A65B306188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157051" y="2645704"/>
                <a:ext cx="1125360" cy="13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F737529-2038-4466-A263-93B3271CB0A1}"/>
                  </a:ext>
                </a:extLst>
              </p14:cNvPr>
              <p14:cNvContentPartPr/>
              <p14:nvPr/>
            </p14:nvContentPartPr>
            <p14:xfrm>
              <a:off x="7849251" y="259624"/>
              <a:ext cx="2281680" cy="51163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F737529-2038-4466-A263-93B3271CB0A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831251" y="223624"/>
                <a:ext cx="2317320" cy="51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9EC54E9-EBDA-4E6C-A2E1-49C08BB7E61A}"/>
                  </a:ext>
                </a:extLst>
              </p14:cNvPr>
              <p14:cNvContentPartPr/>
              <p14:nvPr/>
            </p14:nvContentPartPr>
            <p14:xfrm>
              <a:off x="8828091" y="542584"/>
              <a:ext cx="263520" cy="4611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9EC54E9-EBDA-4E6C-A2E1-49C08BB7E61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10451" y="506944"/>
                <a:ext cx="2991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C0969FB-B0C4-41C4-BF97-8C963A96D696}"/>
                  </a:ext>
                </a:extLst>
              </p14:cNvPr>
              <p14:cNvContentPartPr/>
              <p14:nvPr/>
            </p14:nvContentPartPr>
            <p14:xfrm>
              <a:off x="8818011" y="409744"/>
              <a:ext cx="217080" cy="608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C0969FB-B0C4-41C4-BF97-8C963A96D6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800011" y="374104"/>
                <a:ext cx="2527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163266E-A8C9-4925-850C-5B90E03C6781}"/>
                  </a:ext>
                </a:extLst>
              </p14:cNvPr>
              <p14:cNvContentPartPr/>
              <p14:nvPr/>
            </p14:nvContentPartPr>
            <p14:xfrm>
              <a:off x="9152811" y="697024"/>
              <a:ext cx="297360" cy="4176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163266E-A8C9-4925-850C-5B90E03C678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35171" y="661024"/>
                <a:ext cx="3330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B1CB984-F37F-4F0C-8EF7-21FDF92A9BD1}"/>
                  </a:ext>
                </a:extLst>
              </p14:cNvPr>
              <p14:cNvContentPartPr/>
              <p14:nvPr/>
            </p14:nvContentPartPr>
            <p14:xfrm>
              <a:off x="9578331" y="587224"/>
              <a:ext cx="248040" cy="918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B1CB984-F37F-4F0C-8EF7-21FDF92A9BD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560331" y="551584"/>
                <a:ext cx="2836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D8EB3D8-434A-4CDD-B7E9-879485AD25C9}"/>
                  </a:ext>
                </a:extLst>
              </p14:cNvPr>
              <p14:cNvContentPartPr/>
              <p14:nvPr/>
            </p14:nvContentPartPr>
            <p14:xfrm>
              <a:off x="9641331" y="710344"/>
              <a:ext cx="227880" cy="590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D8EB3D8-434A-4CDD-B7E9-879485AD25C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623691" y="674344"/>
                <a:ext cx="2635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91CF129-54C1-4D7F-A409-30AE8C282C84}"/>
                  </a:ext>
                </a:extLst>
              </p14:cNvPr>
              <p14:cNvContentPartPr/>
              <p14:nvPr/>
            </p14:nvContentPartPr>
            <p14:xfrm>
              <a:off x="10166571" y="244144"/>
              <a:ext cx="87120" cy="2451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91CF129-54C1-4D7F-A409-30AE8C282C8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148931" y="208504"/>
                <a:ext cx="1227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3E216B3-309E-4B4A-AAF5-3E02816A81C7}"/>
                  </a:ext>
                </a:extLst>
              </p14:cNvPr>
              <p14:cNvContentPartPr/>
              <p14:nvPr/>
            </p14:nvContentPartPr>
            <p14:xfrm>
              <a:off x="10148571" y="583264"/>
              <a:ext cx="377640" cy="684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3E216B3-309E-4B4A-AAF5-3E02816A81C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0130571" y="547624"/>
                <a:ext cx="413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E3B65AD-36F2-49F6-A5CD-5FCC28AB05BC}"/>
                  </a:ext>
                </a:extLst>
              </p14:cNvPr>
              <p14:cNvContentPartPr/>
              <p14:nvPr/>
            </p14:nvContentPartPr>
            <p14:xfrm>
              <a:off x="10229931" y="921664"/>
              <a:ext cx="475920" cy="321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E3B65AD-36F2-49F6-A5CD-5FCC28AB05B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212291" y="885664"/>
                <a:ext cx="5115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F6F795D-6445-451F-8794-5CD8BBD7EC12}"/>
                  </a:ext>
                </a:extLst>
              </p14:cNvPr>
              <p14:cNvContentPartPr/>
              <p14:nvPr/>
            </p14:nvContentPartPr>
            <p14:xfrm>
              <a:off x="10808091" y="388864"/>
              <a:ext cx="304560" cy="3517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F6F795D-6445-451F-8794-5CD8BBD7EC1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790091" y="352864"/>
                <a:ext cx="3402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0FE4FDB-8194-497D-9CEB-F1F17CF3FFB6}"/>
                  </a:ext>
                </a:extLst>
              </p14:cNvPr>
              <p14:cNvContentPartPr/>
              <p14:nvPr/>
            </p14:nvContentPartPr>
            <p14:xfrm>
              <a:off x="10646451" y="209944"/>
              <a:ext cx="257400" cy="979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0FE4FDB-8194-497D-9CEB-F1F17CF3FFB6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628451" y="174304"/>
                <a:ext cx="2930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4418BF4-5C52-4C04-8179-ED7F9CB40B7F}"/>
                  </a:ext>
                </a:extLst>
              </p14:cNvPr>
              <p14:cNvContentPartPr/>
              <p14:nvPr/>
            </p14:nvContentPartPr>
            <p14:xfrm>
              <a:off x="11280051" y="732664"/>
              <a:ext cx="214920" cy="3520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4418BF4-5C52-4C04-8179-ED7F9CB40B7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1262411" y="696664"/>
                <a:ext cx="2505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BF1E0D0-338B-4601-9B3A-F1841BE1E2E9}"/>
                  </a:ext>
                </a:extLst>
              </p14:cNvPr>
              <p14:cNvContentPartPr/>
              <p14:nvPr/>
            </p14:nvContentPartPr>
            <p14:xfrm>
              <a:off x="9641331" y="1684504"/>
              <a:ext cx="269640" cy="1807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BF1E0D0-338B-4601-9B3A-F1841BE1E2E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623691" y="1648504"/>
                <a:ext cx="3052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3C7A271-39AC-4C3A-99A1-5BB983363E29}"/>
                  </a:ext>
                </a:extLst>
              </p14:cNvPr>
              <p14:cNvContentPartPr/>
              <p14:nvPr/>
            </p14:nvContentPartPr>
            <p14:xfrm>
              <a:off x="9732051" y="1965304"/>
              <a:ext cx="292320" cy="1350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3C7A271-39AC-4C3A-99A1-5BB983363E29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714411" y="1929664"/>
                <a:ext cx="3279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342B4F9-F47F-4F53-9FEB-8EBE53D3F4A3}"/>
                  </a:ext>
                </a:extLst>
              </p14:cNvPr>
              <p14:cNvContentPartPr/>
              <p14:nvPr/>
            </p14:nvContentPartPr>
            <p14:xfrm>
              <a:off x="10257291" y="1502704"/>
              <a:ext cx="131040" cy="194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342B4F9-F47F-4F53-9FEB-8EBE53D3F4A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239651" y="1466704"/>
                <a:ext cx="1666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04095C6-C955-4E4A-9577-2D52522F5B19}"/>
                  </a:ext>
                </a:extLst>
              </p14:cNvPr>
              <p14:cNvContentPartPr/>
              <p14:nvPr/>
            </p14:nvContentPartPr>
            <p14:xfrm>
              <a:off x="10284291" y="1702504"/>
              <a:ext cx="365400" cy="126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04095C6-C955-4E4A-9577-2D52522F5B19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266651" y="1666864"/>
                <a:ext cx="4010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43A3F67-3A96-44CB-A782-DE1047AAE299}"/>
                  </a:ext>
                </a:extLst>
              </p14:cNvPr>
              <p14:cNvContentPartPr/>
              <p14:nvPr/>
            </p14:nvContentPartPr>
            <p14:xfrm>
              <a:off x="10393011" y="2016784"/>
              <a:ext cx="331920" cy="208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43A3F67-3A96-44CB-A782-DE1047AAE29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375011" y="1981144"/>
                <a:ext cx="3675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5DC05E9-43C4-4D78-8E51-2BA334BAB30F}"/>
                  </a:ext>
                </a:extLst>
              </p14:cNvPr>
              <p14:cNvContentPartPr/>
              <p14:nvPr/>
            </p14:nvContentPartPr>
            <p14:xfrm>
              <a:off x="10746171" y="1321264"/>
              <a:ext cx="300240" cy="5709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5DC05E9-43C4-4D78-8E51-2BA334BAB30F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728171" y="1285624"/>
                <a:ext cx="33588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02317B5-BBB8-4CD8-A2CF-CC078429C076}"/>
                  </a:ext>
                </a:extLst>
              </p14:cNvPr>
              <p14:cNvContentPartPr/>
              <p14:nvPr/>
            </p14:nvContentPartPr>
            <p14:xfrm>
              <a:off x="10899891" y="1385344"/>
              <a:ext cx="356760" cy="3070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02317B5-BBB8-4CD8-A2CF-CC078429C07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882251" y="1349344"/>
                <a:ext cx="3924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DBA5385-5371-4443-954E-5632B8A21815}"/>
                  </a:ext>
                </a:extLst>
              </p14:cNvPr>
              <p14:cNvContentPartPr/>
              <p14:nvPr/>
            </p14:nvContentPartPr>
            <p14:xfrm>
              <a:off x="11451771" y="1285624"/>
              <a:ext cx="254520" cy="2437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DBA5385-5371-4443-954E-5632B8A2181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433771" y="1249984"/>
                <a:ext cx="2901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F534337-BC49-4250-A70C-17C27160C1A8}"/>
                  </a:ext>
                </a:extLst>
              </p14:cNvPr>
              <p14:cNvContentPartPr/>
              <p14:nvPr/>
            </p14:nvContentPartPr>
            <p14:xfrm>
              <a:off x="11334411" y="1152064"/>
              <a:ext cx="314280" cy="1789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F534337-BC49-4250-A70C-17C27160C1A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316771" y="1116424"/>
                <a:ext cx="3499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B03226D-A494-4A6C-B9CD-39D0AA2B4B9E}"/>
                  </a:ext>
                </a:extLst>
              </p14:cNvPr>
              <p14:cNvContentPartPr/>
              <p14:nvPr/>
            </p14:nvContentPartPr>
            <p14:xfrm>
              <a:off x="11796291" y="1475344"/>
              <a:ext cx="108000" cy="1465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B03226D-A494-4A6C-B9CD-39D0AA2B4B9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778291" y="1439344"/>
                <a:ext cx="1436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041FFC8-2D64-49C3-8DE8-CB4B8F6704CF}"/>
                  </a:ext>
                </a:extLst>
              </p14:cNvPr>
              <p14:cNvContentPartPr/>
              <p14:nvPr/>
            </p14:nvContentPartPr>
            <p14:xfrm>
              <a:off x="11814291" y="1085824"/>
              <a:ext cx="245520" cy="4176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041FFC8-2D64-49C3-8DE8-CB4B8F6704C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796651" y="1050184"/>
                <a:ext cx="28116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47B2F36-56F9-469B-B8EA-B4ABB438A75E}"/>
                  </a:ext>
                </a:extLst>
              </p14:cNvPr>
              <p14:cNvContentPartPr/>
              <p14:nvPr/>
            </p14:nvContentPartPr>
            <p14:xfrm>
              <a:off x="10595331" y="1828504"/>
              <a:ext cx="15480" cy="3718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47B2F36-56F9-469B-B8EA-B4ABB438A75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577691" y="1792504"/>
                <a:ext cx="511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F8F61FB-43C1-494B-B060-FE3A45C722E5}"/>
                  </a:ext>
                </a:extLst>
              </p14:cNvPr>
              <p14:cNvContentPartPr/>
              <p14:nvPr/>
            </p14:nvContentPartPr>
            <p14:xfrm>
              <a:off x="10907091" y="1276264"/>
              <a:ext cx="174240" cy="5727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F8F61FB-43C1-494B-B060-FE3A45C722E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889091" y="1240264"/>
                <a:ext cx="20988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14B3FC9-C648-40DA-A648-D76F1ACEAA34}"/>
                  </a:ext>
                </a:extLst>
              </p14:cNvPr>
              <p14:cNvContentPartPr/>
              <p14:nvPr/>
            </p14:nvContentPartPr>
            <p14:xfrm>
              <a:off x="9721971" y="2549944"/>
              <a:ext cx="314640" cy="5803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14B3FC9-C648-40DA-A648-D76F1ACEAA3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703971" y="2513944"/>
                <a:ext cx="3502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4135AEF-7478-434E-AB4C-0F06ADE1F72C}"/>
                  </a:ext>
                </a:extLst>
              </p14:cNvPr>
              <p14:cNvContentPartPr/>
              <p14:nvPr/>
            </p14:nvContentPartPr>
            <p14:xfrm>
              <a:off x="9614331" y="2349424"/>
              <a:ext cx="241200" cy="2127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4135AEF-7478-434E-AB4C-0F06ADE1F72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596691" y="2313784"/>
                <a:ext cx="2768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42D7100-D87E-4FBC-821F-2D8984DFE168}"/>
                  </a:ext>
                </a:extLst>
              </p14:cNvPr>
              <p14:cNvContentPartPr/>
              <p14:nvPr/>
            </p14:nvContentPartPr>
            <p14:xfrm>
              <a:off x="10112211" y="2878624"/>
              <a:ext cx="273960" cy="4536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42D7100-D87E-4FBC-821F-2D8984DFE16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094571" y="2842624"/>
                <a:ext cx="30960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FE6FF0B-B54F-40A2-B7B8-C70CE0414FED}"/>
                  </a:ext>
                </a:extLst>
              </p14:cNvPr>
              <p14:cNvContentPartPr/>
              <p14:nvPr/>
            </p14:nvContentPartPr>
            <p14:xfrm>
              <a:off x="10574091" y="2600704"/>
              <a:ext cx="237240" cy="1879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FE6FF0B-B54F-40A2-B7B8-C70CE0414FE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556451" y="2564704"/>
                <a:ext cx="2728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1E0A994-B22B-4F95-8B6F-614DFBB6B20D}"/>
                  </a:ext>
                </a:extLst>
              </p14:cNvPr>
              <p14:cNvContentPartPr/>
              <p14:nvPr/>
            </p14:nvContentPartPr>
            <p14:xfrm>
              <a:off x="10646451" y="2862064"/>
              <a:ext cx="321480" cy="1342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1E0A994-B22B-4F95-8B6F-614DFBB6B20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0628451" y="2826424"/>
                <a:ext cx="3571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B62957E-8431-4CA7-94DE-7A260EFC466E}"/>
                  </a:ext>
                </a:extLst>
              </p14:cNvPr>
              <p14:cNvContentPartPr/>
              <p14:nvPr/>
            </p14:nvContentPartPr>
            <p14:xfrm>
              <a:off x="11226051" y="2287144"/>
              <a:ext cx="385920" cy="4654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B62957E-8431-4CA7-94DE-7A260EFC466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1208411" y="2251504"/>
                <a:ext cx="42156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ADD7A08-5B04-4178-981F-8C6A135503F8}"/>
                  </a:ext>
                </a:extLst>
              </p14:cNvPr>
              <p14:cNvContentPartPr/>
              <p14:nvPr/>
            </p14:nvContentPartPr>
            <p14:xfrm>
              <a:off x="11080971" y="2026864"/>
              <a:ext cx="408960" cy="3272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ADD7A08-5B04-4178-981F-8C6A135503F8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1063331" y="1991224"/>
                <a:ext cx="4446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5C0BA9D-1FEC-464D-B499-A1C96C722946}"/>
                  </a:ext>
                </a:extLst>
              </p14:cNvPr>
              <p14:cNvContentPartPr/>
              <p14:nvPr/>
            </p14:nvContentPartPr>
            <p14:xfrm>
              <a:off x="11769291" y="2371744"/>
              <a:ext cx="51840" cy="1303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5C0BA9D-1FEC-464D-B499-A1C96C72294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1751291" y="2336104"/>
                <a:ext cx="874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B007003-2AE2-478A-87B6-5CC3717D6222}"/>
                  </a:ext>
                </a:extLst>
              </p14:cNvPr>
              <p14:cNvContentPartPr/>
              <p14:nvPr/>
            </p14:nvContentPartPr>
            <p14:xfrm>
              <a:off x="469611" y="-309176"/>
              <a:ext cx="5081400" cy="20570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B007003-2AE2-478A-87B6-5CC3717D622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1971" y="-345176"/>
                <a:ext cx="5117040" cy="21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9AE4E03-2417-457F-B4C6-1CF7080AE077}"/>
                  </a:ext>
                </a:extLst>
              </p14:cNvPr>
              <p14:cNvContentPartPr/>
              <p14:nvPr/>
            </p14:nvContentPartPr>
            <p14:xfrm>
              <a:off x="6826131" y="4725784"/>
              <a:ext cx="191160" cy="7340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9AE4E03-2417-457F-B4C6-1CF7080AE077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808131" y="4689784"/>
                <a:ext cx="22680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E8489DE-0D57-4520-A6D3-A194C4D2A90B}"/>
                  </a:ext>
                </a:extLst>
              </p14:cNvPr>
              <p14:cNvContentPartPr/>
              <p14:nvPr/>
            </p14:nvContentPartPr>
            <p14:xfrm>
              <a:off x="6690051" y="3472624"/>
              <a:ext cx="3775680" cy="27748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E8489DE-0D57-4520-A6D3-A194C4D2A90B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672411" y="3436624"/>
                <a:ext cx="3811320" cy="28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630D38E-0271-40D5-A04B-25438FD1D99B}"/>
                  </a:ext>
                </a:extLst>
              </p14:cNvPr>
              <p14:cNvContentPartPr/>
              <p14:nvPr/>
            </p14:nvContentPartPr>
            <p14:xfrm>
              <a:off x="9268371" y="2000584"/>
              <a:ext cx="2901240" cy="19029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630D38E-0271-40D5-A04B-25438FD1D99B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250731" y="1964584"/>
                <a:ext cx="2936880" cy="19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074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B72999-39CE-45A3-9E1A-C883C6AD7CAC}"/>
                  </a:ext>
                </a:extLst>
              </p14:cNvPr>
              <p14:cNvContentPartPr/>
              <p14:nvPr/>
            </p14:nvContentPartPr>
            <p14:xfrm>
              <a:off x="614331" y="423945"/>
              <a:ext cx="163800" cy="576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B72999-39CE-45A3-9E1A-C883C6AD7C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691" y="388305"/>
                <a:ext cx="19944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A08BD0-F83B-49EB-89EA-A69A3947F14C}"/>
                  </a:ext>
                </a:extLst>
              </p14:cNvPr>
              <p14:cNvContentPartPr/>
              <p14:nvPr/>
            </p14:nvContentPartPr>
            <p14:xfrm>
              <a:off x="787131" y="407025"/>
              <a:ext cx="350280" cy="42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A08BD0-F83B-49EB-89EA-A69A3947F1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9491" y="371385"/>
                <a:ext cx="3859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4D621F9-EC75-4DA4-B1E8-FE896F92E20E}"/>
                  </a:ext>
                </a:extLst>
              </p14:cNvPr>
              <p14:cNvContentPartPr/>
              <p14:nvPr/>
            </p14:nvContentPartPr>
            <p14:xfrm>
              <a:off x="533691" y="298305"/>
              <a:ext cx="401040" cy="172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4D621F9-EC75-4DA4-B1E8-FE896F92E2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051" y="262665"/>
                <a:ext cx="4366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C909E4-F143-4EB1-B70B-887462D79191}"/>
                  </a:ext>
                </a:extLst>
              </p14:cNvPr>
              <p14:cNvContentPartPr/>
              <p14:nvPr/>
            </p14:nvContentPartPr>
            <p14:xfrm>
              <a:off x="1176651" y="669465"/>
              <a:ext cx="104400" cy="273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C909E4-F143-4EB1-B70B-887462D791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9011" y="633825"/>
                <a:ext cx="1400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22A87AB-935B-4A00-A55A-BF9600AA77BB}"/>
                  </a:ext>
                </a:extLst>
              </p14:cNvPr>
              <p14:cNvContentPartPr/>
              <p14:nvPr/>
            </p14:nvContentPartPr>
            <p14:xfrm>
              <a:off x="1556811" y="681705"/>
              <a:ext cx="608760" cy="25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22A87AB-935B-4A00-A55A-BF9600AA77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39171" y="645705"/>
                <a:ext cx="6444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3A71A16-9F3C-421B-B972-066A04A33425}"/>
                  </a:ext>
                </a:extLst>
              </p14:cNvPr>
              <p14:cNvContentPartPr/>
              <p14:nvPr/>
            </p14:nvContentPartPr>
            <p14:xfrm>
              <a:off x="1864611" y="497385"/>
              <a:ext cx="73440" cy="345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3A71A16-9F3C-421B-B972-066A04A334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46971" y="461745"/>
                <a:ext cx="10908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1AA53E-25E8-450C-98D3-C32E5D39322B}"/>
                  </a:ext>
                </a:extLst>
              </p14:cNvPr>
              <p14:cNvContentPartPr/>
              <p14:nvPr/>
            </p14:nvContentPartPr>
            <p14:xfrm>
              <a:off x="2680011" y="345825"/>
              <a:ext cx="254160" cy="486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1AA53E-25E8-450C-98D3-C32E5D3932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62011" y="309825"/>
                <a:ext cx="28980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B9838B-0C80-482D-8B96-10FA139E1BF3}"/>
                  </a:ext>
                </a:extLst>
              </p14:cNvPr>
              <p14:cNvContentPartPr/>
              <p14:nvPr/>
            </p14:nvContentPartPr>
            <p14:xfrm>
              <a:off x="2380851" y="197865"/>
              <a:ext cx="353160" cy="92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B9838B-0C80-482D-8B96-10FA139E1B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2851" y="161865"/>
                <a:ext cx="3888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DEC5F14-BA4E-49A5-87F2-2FE17C4CAD19}"/>
                  </a:ext>
                </a:extLst>
              </p14:cNvPr>
              <p14:cNvContentPartPr/>
              <p14:nvPr/>
            </p14:nvContentPartPr>
            <p14:xfrm>
              <a:off x="3014091" y="748665"/>
              <a:ext cx="245880" cy="365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DEC5F14-BA4E-49A5-87F2-2FE17C4CAD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6451" y="712665"/>
                <a:ext cx="2815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E5085B-25CE-4C93-9550-0BE18CDD7E4D}"/>
                  </a:ext>
                </a:extLst>
              </p14:cNvPr>
              <p14:cNvContentPartPr/>
              <p14:nvPr/>
            </p14:nvContentPartPr>
            <p14:xfrm>
              <a:off x="3557691" y="833265"/>
              <a:ext cx="474840" cy="18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E5085B-25CE-4C93-9550-0BE18CDD7E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9691" y="797265"/>
                <a:ext cx="5104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79D4138-77F1-4AFE-96A1-09B9105F1D98}"/>
                  </a:ext>
                </a:extLst>
              </p14:cNvPr>
              <p14:cNvContentPartPr/>
              <p14:nvPr/>
            </p14:nvContentPartPr>
            <p14:xfrm>
              <a:off x="3784131" y="696825"/>
              <a:ext cx="62640" cy="256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79D4138-77F1-4AFE-96A1-09B9105F1D9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66131" y="660825"/>
                <a:ext cx="982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75501EE-071A-4199-8DA5-141FE4D406ED}"/>
                  </a:ext>
                </a:extLst>
              </p14:cNvPr>
              <p14:cNvContentPartPr/>
              <p14:nvPr/>
            </p14:nvContentPartPr>
            <p14:xfrm>
              <a:off x="4263651" y="373905"/>
              <a:ext cx="367920" cy="440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75501EE-071A-4199-8DA5-141FE4D406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6011" y="337905"/>
                <a:ext cx="40356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BCAE1E-8412-42B0-9614-28A7B550BD9D}"/>
                  </a:ext>
                </a:extLst>
              </p14:cNvPr>
              <p14:cNvContentPartPr/>
              <p14:nvPr/>
            </p14:nvContentPartPr>
            <p14:xfrm>
              <a:off x="4164291" y="254025"/>
              <a:ext cx="370800" cy="126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BCAE1E-8412-42B0-9614-28A7B550BD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46291" y="218385"/>
                <a:ext cx="4064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F06333A-99A0-47DC-8B85-53BB409E7160}"/>
                  </a:ext>
                </a:extLst>
              </p14:cNvPr>
              <p14:cNvContentPartPr/>
              <p14:nvPr/>
            </p14:nvContentPartPr>
            <p14:xfrm>
              <a:off x="4665771" y="737505"/>
              <a:ext cx="180000" cy="652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F06333A-99A0-47DC-8B85-53BB409E71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47771" y="701505"/>
                <a:ext cx="21564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DC5F84D-AD88-4649-B91E-02579203FBAD}"/>
                  </a:ext>
                </a:extLst>
              </p14:cNvPr>
              <p14:cNvContentPartPr/>
              <p14:nvPr/>
            </p14:nvContentPartPr>
            <p14:xfrm>
              <a:off x="5124051" y="804825"/>
              <a:ext cx="537840" cy="46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DC5F84D-AD88-4649-B91E-02579203FB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06051" y="768825"/>
                <a:ext cx="5734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9C398B6-1DF8-456C-A2EE-65803B425335}"/>
                  </a:ext>
                </a:extLst>
              </p14:cNvPr>
              <p14:cNvContentPartPr/>
              <p14:nvPr/>
            </p14:nvContentPartPr>
            <p14:xfrm>
              <a:off x="5431491" y="651465"/>
              <a:ext cx="62280" cy="500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9C398B6-1DF8-456C-A2EE-65803B4253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13851" y="615825"/>
                <a:ext cx="9792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8BCFED9-62D9-4926-BBA1-5222EAAEFD68}"/>
                  </a:ext>
                </a:extLst>
              </p14:cNvPr>
              <p14:cNvContentPartPr/>
              <p14:nvPr/>
            </p14:nvContentPartPr>
            <p14:xfrm>
              <a:off x="5947371" y="364905"/>
              <a:ext cx="352440" cy="441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8BCFED9-62D9-4926-BBA1-5222EAAEFD6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29731" y="329265"/>
                <a:ext cx="38808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998F439-B1B8-4303-9C43-98A6008750E0}"/>
                  </a:ext>
                </a:extLst>
              </p14:cNvPr>
              <p14:cNvContentPartPr/>
              <p14:nvPr/>
            </p14:nvContentPartPr>
            <p14:xfrm>
              <a:off x="5730291" y="253305"/>
              <a:ext cx="527400" cy="100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998F439-B1B8-4303-9C43-98A6008750E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12651" y="217305"/>
                <a:ext cx="5630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93EFD46-8056-4C11-8D85-E068522F4259}"/>
                  </a:ext>
                </a:extLst>
              </p14:cNvPr>
              <p14:cNvContentPartPr/>
              <p14:nvPr/>
            </p14:nvContentPartPr>
            <p14:xfrm>
              <a:off x="6362811" y="597105"/>
              <a:ext cx="174960" cy="756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93EFD46-8056-4C11-8D85-E068522F425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44811" y="561105"/>
                <a:ext cx="210600" cy="8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D4863B7-49F4-4D5E-8004-5FCAE2A4CE97}"/>
                  </a:ext>
                </a:extLst>
              </p14:cNvPr>
              <p14:cNvContentPartPr/>
              <p14:nvPr/>
            </p14:nvContentPartPr>
            <p14:xfrm>
              <a:off x="6925491" y="622305"/>
              <a:ext cx="531000" cy="102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D4863B7-49F4-4D5E-8004-5FCAE2A4CE9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07851" y="586305"/>
                <a:ext cx="5666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EFEB132-4EA3-451C-B86F-49FA59005013}"/>
                  </a:ext>
                </a:extLst>
              </p14:cNvPr>
              <p14:cNvContentPartPr/>
              <p14:nvPr/>
            </p14:nvContentPartPr>
            <p14:xfrm>
              <a:off x="6952491" y="927945"/>
              <a:ext cx="608400" cy="50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EFEB132-4EA3-451C-B86F-49FA5900501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34851" y="892305"/>
                <a:ext cx="64404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4B8ECCC-C66A-44C3-9426-4766AB1E9B20}"/>
                  </a:ext>
                </a:extLst>
              </p14:cNvPr>
              <p14:cNvContentPartPr/>
              <p14:nvPr/>
            </p14:nvContentPartPr>
            <p14:xfrm>
              <a:off x="7812891" y="470385"/>
              <a:ext cx="134640" cy="392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4B8ECCC-C66A-44C3-9426-4766AB1E9B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94891" y="434745"/>
                <a:ext cx="1702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130D31-DDF6-486A-90B9-4F44C87CF4C5}"/>
                  </a:ext>
                </a:extLst>
              </p14:cNvPr>
              <p14:cNvContentPartPr/>
              <p14:nvPr/>
            </p14:nvContentPartPr>
            <p14:xfrm>
              <a:off x="377811" y="1737945"/>
              <a:ext cx="470160" cy="743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130D31-DDF6-486A-90B9-4F44C87CF4C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0171" y="1702305"/>
                <a:ext cx="505800" cy="81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BF6FF6C-137A-497B-A9EC-E620AF8A60FA}"/>
                  </a:ext>
                </a:extLst>
              </p14:cNvPr>
              <p14:cNvContentPartPr/>
              <p14:nvPr/>
            </p14:nvContentPartPr>
            <p14:xfrm>
              <a:off x="361971" y="1548225"/>
              <a:ext cx="348840" cy="208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BF6FF6C-137A-497B-A9EC-E620AF8A60F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3971" y="1512585"/>
                <a:ext cx="3844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CF2A05A-2420-405A-BC8C-D23A1257CB14}"/>
                  </a:ext>
                </a:extLst>
              </p14:cNvPr>
              <p14:cNvContentPartPr/>
              <p14:nvPr/>
            </p14:nvContentPartPr>
            <p14:xfrm>
              <a:off x="1031931" y="2136105"/>
              <a:ext cx="24480" cy="1728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CF2A05A-2420-405A-BC8C-D23A1257CB1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13931" y="2100465"/>
                <a:ext cx="601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53C5DE6-410B-4543-A468-3EAB6D4553E5}"/>
                  </a:ext>
                </a:extLst>
              </p14:cNvPr>
              <p14:cNvContentPartPr/>
              <p14:nvPr/>
            </p14:nvContentPartPr>
            <p14:xfrm>
              <a:off x="1357731" y="2109465"/>
              <a:ext cx="754560" cy="64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53C5DE6-410B-4543-A468-3EAB6D4553E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39731" y="2073825"/>
                <a:ext cx="79020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132D0C6-7E37-4E61-91AB-CC29FC3D6765}"/>
                  </a:ext>
                </a:extLst>
              </p14:cNvPr>
              <p14:cNvContentPartPr/>
              <p14:nvPr/>
            </p14:nvContentPartPr>
            <p14:xfrm>
              <a:off x="1737891" y="1955025"/>
              <a:ext cx="33840" cy="356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132D0C6-7E37-4E61-91AB-CC29FC3D676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19891" y="1919385"/>
                <a:ext cx="694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D798CE5-FB4E-47FE-9A32-55F9F95E9AEA}"/>
                  </a:ext>
                </a:extLst>
              </p14:cNvPr>
              <p14:cNvContentPartPr/>
              <p14:nvPr/>
            </p14:nvContentPartPr>
            <p14:xfrm>
              <a:off x="2443131" y="1750905"/>
              <a:ext cx="339480" cy="569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D798CE5-FB4E-47FE-9A32-55F9F95E9AE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25491" y="1715265"/>
                <a:ext cx="37512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35F28F6-02D2-4A52-92C5-E141FB04B56B}"/>
                  </a:ext>
                </a:extLst>
              </p14:cNvPr>
              <p14:cNvContentPartPr/>
              <p14:nvPr/>
            </p14:nvContentPartPr>
            <p14:xfrm>
              <a:off x="2958291" y="1721025"/>
              <a:ext cx="281160" cy="389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35F28F6-02D2-4A52-92C5-E141FB04B56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940291" y="1685385"/>
                <a:ext cx="31680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4C3C567-9796-4693-A03D-FC12A7C07686}"/>
                  </a:ext>
                </a:extLst>
              </p14:cNvPr>
              <p14:cNvContentPartPr/>
              <p14:nvPr/>
            </p14:nvContentPartPr>
            <p14:xfrm>
              <a:off x="2869731" y="1629225"/>
              <a:ext cx="239040" cy="109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4C3C567-9796-4693-A03D-FC12A7C0768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52091" y="1593585"/>
                <a:ext cx="2746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BD6E0BE-B1A7-4E5E-B415-AD2A8DF370D1}"/>
                  </a:ext>
                </a:extLst>
              </p14:cNvPr>
              <p14:cNvContentPartPr/>
              <p14:nvPr/>
            </p14:nvContentPartPr>
            <p14:xfrm>
              <a:off x="3340251" y="2054745"/>
              <a:ext cx="123480" cy="283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BD6E0BE-B1A7-4E5E-B415-AD2A8DF370D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22251" y="2019105"/>
                <a:ext cx="15912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1834A72-41DE-4817-8B65-253B02C00D18}"/>
                  </a:ext>
                </a:extLst>
              </p14:cNvPr>
              <p14:cNvContentPartPr/>
              <p14:nvPr/>
            </p14:nvContentPartPr>
            <p14:xfrm>
              <a:off x="3675411" y="2099745"/>
              <a:ext cx="790200" cy="550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1834A72-41DE-4817-8B65-253B02C00D1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57411" y="2064105"/>
                <a:ext cx="8258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2EFDBDA-EDF4-48D0-ACD5-BA0E7DFE58F5}"/>
                  </a:ext>
                </a:extLst>
              </p14:cNvPr>
              <p14:cNvContentPartPr/>
              <p14:nvPr/>
            </p14:nvContentPartPr>
            <p14:xfrm>
              <a:off x="4118931" y="1955025"/>
              <a:ext cx="79200" cy="421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2EFDBDA-EDF4-48D0-ACD5-BA0E7DFE58F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01291" y="1919385"/>
                <a:ext cx="11484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BD7C7F1-930E-4CD6-B7DA-A65CE6CE242D}"/>
                  </a:ext>
                </a:extLst>
              </p14:cNvPr>
              <p14:cNvContentPartPr/>
              <p14:nvPr/>
            </p14:nvContentPartPr>
            <p14:xfrm>
              <a:off x="4779891" y="1775025"/>
              <a:ext cx="454680" cy="390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BD7C7F1-930E-4CD6-B7DA-A65CE6CE242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61891" y="1739385"/>
                <a:ext cx="49032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110D1C2-C82A-44AB-9A4E-98EC8ACBF34E}"/>
                  </a:ext>
                </a:extLst>
              </p14:cNvPr>
              <p14:cNvContentPartPr/>
              <p14:nvPr/>
            </p14:nvContentPartPr>
            <p14:xfrm>
              <a:off x="5424651" y="1570905"/>
              <a:ext cx="289800" cy="387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110D1C2-C82A-44AB-9A4E-98EC8ACBF34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07011" y="1535265"/>
                <a:ext cx="3254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75C29F-09DF-443C-ACF6-29CD80D91CED}"/>
                  </a:ext>
                </a:extLst>
              </p14:cNvPr>
              <p14:cNvContentPartPr/>
              <p14:nvPr/>
            </p14:nvContentPartPr>
            <p14:xfrm>
              <a:off x="5323131" y="1484145"/>
              <a:ext cx="172080" cy="91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75C29F-09DF-443C-ACF6-29CD80D91C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05491" y="1448145"/>
                <a:ext cx="2077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3E86449-C280-4401-AA65-76BA92A1A6ED}"/>
                  </a:ext>
                </a:extLst>
              </p14:cNvPr>
              <p14:cNvContentPartPr/>
              <p14:nvPr/>
            </p14:nvContentPartPr>
            <p14:xfrm>
              <a:off x="5903451" y="1797345"/>
              <a:ext cx="39960" cy="182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3E86449-C280-4401-AA65-76BA92A1A6E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885451" y="1761345"/>
                <a:ext cx="756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75903D1-24F7-478C-ADBF-1D32ECD94145}"/>
                  </a:ext>
                </a:extLst>
              </p14:cNvPr>
              <p14:cNvContentPartPr/>
              <p14:nvPr/>
            </p14:nvContentPartPr>
            <p14:xfrm>
              <a:off x="5458851" y="1462545"/>
              <a:ext cx="232200" cy="58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75903D1-24F7-478C-ADBF-1D32ECD9414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41211" y="1426545"/>
                <a:ext cx="2678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A2612D2-AB27-4967-A818-DE2A593EE6CD}"/>
                  </a:ext>
                </a:extLst>
              </p14:cNvPr>
              <p14:cNvContentPartPr/>
              <p14:nvPr/>
            </p14:nvContentPartPr>
            <p14:xfrm>
              <a:off x="6318891" y="1773945"/>
              <a:ext cx="328320" cy="45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A2612D2-AB27-4967-A818-DE2A593EE6C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01251" y="1738305"/>
                <a:ext cx="36396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9215364-3DEF-4FEC-BF9F-8F3B9E7D32BC}"/>
                  </a:ext>
                </a:extLst>
              </p14:cNvPr>
              <p14:cNvContentPartPr/>
              <p14:nvPr/>
            </p14:nvContentPartPr>
            <p14:xfrm>
              <a:off x="6463971" y="1656585"/>
              <a:ext cx="111960" cy="266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9215364-3DEF-4FEC-BF9F-8F3B9E7D32B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46331" y="1620585"/>
                <a:ext cx="14760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472C448-616B-4080-AC1B-AE49ABBF00D4}"/>
                  </a:ext>
                </a:extLst>
              </p14:cNvPr>
              <p14:cNvContentPartPr/>
              <p14:nvPr/>
            </p14:nvContentPartPr>
            <p14:xfrm>
              <a:off x="7051131" y="1429425"/>
              <a:ext cx="352800" cy="4222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472C448-616B-4080-AC1B-AE49ABBF00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33131" y="1393425"/>
                <a:ext cx="3884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E9D1767-94A0-4A32-B3B5-590C432FCD47}"/>
                  </a:ext>
                </a:extLst>
              </p14:cNvPr>
              <p14:cNvContentPartPr/>
              <p14:nvPr/>
            </p14:nvContentPartPr>
            <p14:xfrm>
              <a:off x="6880491" y="1337985"/>
              <a:ext cx="145080" cy="655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E9D1767-94A0-4A32-B3B5-590C432FCD4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62491" y="1301985"/>
                <a:ext cx="1807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AD94336-89F1-4B08-8AA2-744E0C41AE23}"/>
                  </a:ext>
                </a:extLst>
              </p14:cNvPr>
              <p14:cNvContentPartPr/>
              <p14:nvPr/>
            </p14:nvContentPartPr>
            <p14:xfrm>
              <a:off x="6834771" y="1259865"/>
              <a:ext cx="480960" cy="1252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AD94336-89F1-4B08-8AA2-744E0C41AE2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817131" y="1224225"/>
                <a:ext cx="5166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B44732-A6C6-4C7B-B3C8-C25A02147295}"/>
                  </a:ext>
                </a:extLst>
              </p14:cNvPr>
              <p14:cNvContentPartPr/>
              <p14:nvPr/>
            </p14:nvContentPartPr>
            <p14:xfrm>
              <a:off x="7450371" y="1620225"/>
              <a:ext cx="175320" cy="342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B44732-A6C6-4C7B-B3C8-C25A0214729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432731" y="1584225"/>
                <a:ext cx="2109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D98966E-025D-4ED8-9905-B156E2CE91F2}"/>
                  </a:ext>
                </a:extLst>
              </p14:cNvPr>
              <p14:cNvContentPartPr/>
              <p14:nvPr/>
            </p14:nvContentPartPr>
            <p14:xfrm>
              <a:off x="7758531" y="1623825"/>
              <a:ext cx="406440" cy="69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D98966E-025D-4ED8-9905-B156E2CE91F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740531" y="1587825"/>
                <a:ext cx="4420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767B90D-216E-444A-923E-6BC8F46528D4}"/>
                  </a:ext>
                </a:extLst>
              </p14:cNvPr>
              <p14:cNvContentPartPr/>
              <p14:nvPr/>
            </p14:nvContentPartPr>
            <p14:xfrm>
              <a:off x="7764291" y="1764585"/>
              <a:ext cx="560520" cy="831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767B90D-216E-444A-923E-6BC8F46528D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46291" y="1728945"/>
                <a:ext cx="596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125FB42-FB7F-486A-9138-3125CFBB2211}"/>
                  </a:ext>
                </a:extLst>
              </p14:cNvPr>
              <p14:cNvContentPartPr/>
              <p14:nvPr/>
            </p14:nvContentPartPr>
            <p14:xfrm>
              <a:off x="8419491" y="1421145"/>
              <a:ext cx="110520" cy="409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125FB42-FB7F-486A-9138-3125CFBB221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401491" y="1385145"/>
                <a:ext cx="14616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3F62ABA-2162-40B4-9344-ADCCF3C69C21}"/>
                  </a:ext>
                </a:extLst>
              </p14:cNvPr>
              <p14:cNvContentPartPr/>
              <p14:nvPr/>
            </p14:nvContentPartPr>
            <p14:xfrm>
              <a:off x="1466451" y="2804265"/>
              <a:ext cx="362880" cy="6807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3F62ABA-2162-40B4-9344-ADCCF3C69C2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448451" y="2768265"/>
                <a:ext cx="39852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B79CC21-5431-4313-8C6C-0EA9CC327F88}"/>
                  </a:ext>
                </a:extLst>
              </p14:cNvPr>
              <p14:cNvContentPartPr/>
              <p14:nvPr/>
            </p14:nvContentPartPr>
            <p14:xfrm>
              <a:off x="2320011" y="3032865"/>
              <a:ext cx="358200" cy="3729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B79CC21-5431-4313-8C6C-0EA9CC327F8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302371" y="2996865"/>
                <a:ext cx="3938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752F1B8-0D38-43F3-A8F9-CF4AB9EC0102}"/>
                  </a:ext>
                </a:extLst>
              </p14:cNvPr>
              <p14:cNvContentPartPr/>
              <p14:nvPr/>
            </p14:nvContentPartPr>
            <p14:xfrm>
              <a:off x="2145411" y="2838105"/>
              <a:ext cx="481680" cy="1947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752F1B8-0D38-43F3-A8F9-CF4AB9EC010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127411" y="2802465"/>
                <a:ext cx="5173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433F345-6DAD-426B-A62A-63218597C2A5}"/>
                  </a:ext>
                </a:extLst>
              </p14:cNvPr>
              <p14:cNvContentPartPr/>
              <p14:nvPr/>
            </p14:nvContentPartPr>
            <p14:xfrm>
              <a:off x="2833371" y="3186225"/>
              <a:ext cx="44640" cy="135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433F345-6DAD-426B-A62A-63218597C2A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815731" y="3150585"/>
                <a:ext cx="802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3510BC9-AA1F-4458-8AAA-F2526F6E8669}"/>
                  </a:ext>
                </a:extLst>
              </p14:cNvPr>
              <p14:cNvContentPartPr/>
              <p14:nvPr/>
            </p14:nvContentPartPr>
            <p14:xfrm>
              <a:off x="3240531" y="2908305"/>
              <a:ext cx="782640" cy="79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3510BC9-AA1F-4458-8AAA-F2526F6E866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22891" y="2872305"/>
                <a:ext cx="8182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6470F03-1A76-4EAB-9B45-A2EC5739450A}"/>
                  </a:ext>
                </a:extLst>
              </p14:cNvPr>
              <p14:cNvContentPartPr/>
              <p14:nvPr/>
            </p14:nvContentPartPr>
            <p14:xfrm>
              <a:off x="3412971" y="3226905"/>
              <a:ext cx="634320" cy="1051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6470F03-1A76-4EAB-9B45-A2EC5739450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394971" y="3190905"/>
                <a:ext cx="66996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D90FB1A-25E3-4D34-98EC-798D52041FF8}"/>
                  </a:ext>
                </a:extLst>
              </p14:cNvPr>
              <p14:cNvContentPartPr/>
              <p14:nvPr/>
            </p14:nvContentPartPr>
            <p14:xfrm>
              <a:off x="4653171" y="2761065"/>
              <a:ext cx="89280" cy="313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D90FB1A-25E3-4D34-98EC-798D52041FF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35531" y="2725065"/>
                <a:ext cx="12492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5A65DE0-4DB7-465D-B527-EDBA08A2BEA7}"/>
                  </a:ext>
                </a:extLst>
              </p14:cNvPr>
              <p14:cNvContentPartPr/>
              <p14:nvPr/>
            </p14:nvContentPartPr>
            <p14:xfrm>
              <a:off x="2368251" y="3874185"/>
              <a:ext cx="384120" cy="523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5A65DE0-4DB7-465D-B527-EDBA08A2BEA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350611" y="3838545"/>
                <a:ext cx="41976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470E06E-7183-4072-9007-C350A1764C73}"/>
                  </a:ext>
                </a:extLst>
              </p14:cNvPr>
              <p14:cNvContentPartPr/>
              <p14:nvPr/>
            </p14:nvContentPartPr>
            <p14:xfrm>
              <a:off x="2199771" y="3724065"/>
              <a:ext cx="393120" cy="205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470E06E-7183-4072-9007-C350A1764C7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181771" y="3688425"/>
                <a:ext cx="4287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7D5E761-BCEC-4BC2-B0AE-F9D514541B52}"/>
                  </a:ext>
                </a:extLst>
              </p14:cNvPr>
              <p14:cNvContentPartPr/>
              <p14:nvPr/>
            </p14:nvContentPartPr>
            <p14:xfrm>
              <a:off x="2953611" y="4149585"/>
              <a:ext cx="57600" cy="1972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7D5E761-BCEC-4BC2-B0AE-F9D514541B5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35611" y="4113585"/>
                <a:ext cx="9324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7F6636E-532C-4DC6-8718-D8D371B32D6B}"/>
                  </a:ext>
                </a:extLst>
              </p14:cNvPr>
              <p14:cNvContentPartPr/>
              <p14:nvPr/>
            </p14:nvContentPartPr>
            <p14:xfrm>
              <a:off x="3403971" y="3943665"/>
              <a:ext cx="722160" cy="2570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7F6636E-532C-4DC6-8718-D8D371B32D6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85971" y="3908025"/>
                <a:ext cx="7578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1176D98-E58F-48A1-A3D6-409FB5FDA51C}"/>
                  </a:ext>
                </a:extLst>
              </p14:cNvPr>
              <p14:cNvContentPartPr/>
              <p14:nvPr/>
            </p14:nvContentPartPr>
            <p14:xfrm>
              <a:off x="3553371" y="4142025"/>
              <a:ext cx="771480" cy="278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1176D98-E58F-48A1-A3D6-409FB5FDA51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35731" y="4106385"/>
                <a:ext cx="8071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AF54D74-C6F7-40BF-AEB5-48E261E69F08}"/>
                  </a:ext>
                </a:extLst>
              </p14:cNvPr>
              <p14:cNvContentPartPr/>
              <p14:nvPr/>
            </p14:nvContentPartPr>
            <p14:xfrm>
              <a:off x="4890771" y="3530745"/>
              <a:ext cx="92160" cy="346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AF54D74-C6F7-40BF-AEB5-48E261E69F0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73131" y="3494745"/>
                <a:ext cx="12780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950EA65-FA46-4607-BC1C-BE1700542A39}"/>
                  </a:ext>
                </a:extLst>
              </p14:cNvPr>
              <p14:cNvContentPartPr/>
              <p14:nvPr/>
            </p14:nvContentPartPr>
            <p14:xfrm>
              <a:off x="4571811" y="3897225"/>
              <a:ext cx="838800" cy="258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950EA65-FA46-4607-BC1C-BE1700542A39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553811" y="3861225"/>
                <a:ext cx="8744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4B28A87-4FD4-423F-802A-80A74F994C2D}"/>
                  </a:ext>
                </a:extLst>
              </p14:cNvPr>
              <p14:cNvContentPartPr/>
              <p14:nvPr/>
            </p14:nvContentPartPr>
            <p14:xfrm>
              <a:off x="4990491" y="4182345"/>
              <a:ext cx="197280" cy="4971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4B28A87-4FD4-423F-802A-80A74F994C2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972851" y="4146705"/>
                <a:ext cx="23292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F628A7A-0BF0-44C3-8F52-7E8327C59249}"/>
                  </a:ext>
                </a:extLst>
              </p14:cNvPr>
              <p14:cNvContentPartPr/>
              <p14:nvPr/>
            </p14:nvContentPartPr>
            <p14:xfrm>
              <a:off x="1511811" y="4091625"/>
              <a:ext cx="199080" cy="7286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F628A7A-0BF0-44C3-8F52-7E8327C5924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493811" y="4055985"/>
                <a:ext cx="23472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8AE96E0-7E6B-4B1E-80ED-1D4F17CE60D9}"/>
                  </a:ext>
                </a:extLst>
              </p14:cNvPr>
              <p14:cNvContentPartPr/>
              <p14:nvPr/>
            </p14:nvContentPartPr>
            <p14:xfrm>
              <a:off x="1502451" y="3022785"/>
              <a:ext cx="4530240" cy="2401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8AE96E0-7E6B-4B1E-80ED-1D4F17CE60D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484451" y="2986785"/>
                <a:ext cx="4565880" cy="24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E0C5106-D9F8-47D0-92DB-E689C18FBDF0}"/>
                  </a:ext>
                </a:extLst>
              </p14:cNvPr>
              <p14:cNvContentPartPr/>
              <p14:nvPr/>
            </p14:nvContentPartPr>
            <p14:xfrm>
              <a:off x="9350811" y="878985"/>
              <a:ext cx="343440" cy="408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E0C5106-D9F8-47D0-92DB-E689C18FBDF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332811" y="842985"/>
                <a:ext cx="37908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B95CEC7-B02D-4F38-B6FB-8D8191744131}"/>
                  </a:ext>
                </a:extLst>
              </p14:cNvPr>
              <p14:cNvContentPartPr/>
              <p14:nvPr/>
            </p14:nvContentPartPr>
            <p14:xfrm>
              <a:off x="9252531" y="762345"/>
              <a:ext cx="189000" cy="1159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B95CEC7-B02D-4F38-B6FB-8D819174413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234531" y="726705"/>
                <a:ext cx="2246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318ED18-7501-4663-95C6-D6B8C8ADB81D}"/>
                  </a:ext>
                </a:extLst>
              </p14:cNvPr>
              <p14:cNvContentPartPr/>
              <p14:nvPr/>
            </p14:nvContentPartPr>
            <p14:xfrm>
              <a:off x="9630891" y="1402425"/>
              <a:ext cx="573480" cy="6426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318ED18-7501-4663-95C6-D6B8C8ADB81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613251" y="1366785"/>
                <a:ext cx="60912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EAC7694-F6AC-4379-8F63-E3A600DAD111}"/>
                  </a:ext>
                </a:extLst>
              </p14:cNvPr>
              <p14:cNvContentPartPr/>
              <p14:nvPr/>
            </p14:nvContentPartPr>
            <p14:xfrm>
              <a:off x="9976491" y="674505"/>
              <a:ext cx="298440" cy="950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EAC7694-F6AC-4379-8F63-E3A600DAD11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958491" y="638865"/>
                <a:ext cx="3340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A627F62-5240-42C4-840F-66BAC7C5F2A4}"/>
                  </a:ext>
                </a:extLst>
              </p14:cNvPr>
              <p14:cNvContentPartPr/>
              <p14:nvPr/>
            </p14:nvContentPartPr>
            <p14:xfrm>
              <a:off x="10121571" y="887625"/>
              <a:ext cx="363960" cy="117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A627F62-5240-42C4-840F-66BAC7C5F2A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103571" y="851625"/>
                <a:ext cx="3996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BFFB44B-3C07-4DDA-ACAB-2BB95552E0E5}"/>
                  </a:ext>
                </a:extLst>
              </p14:cNvPr>
              <p14:cNvContentPartPr/>
              <p14:nvPr/>
            </p14:nvContentPartPr>
            <p14:xfrm>
              <a:off x="10591371" y="577665"/>
              <a:ext cx="601200" cy="487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BFFB44B-3C07-4DDA-ACAB-2BB95552E0E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573731" y="542025"/>
                <a:ext cx="63684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20FF6E6-7BE4-4F01-AF8D-01CED343D6F9}"/>
                  </a:ext>
                </a:extLst>
              </p14:cNvPr>
              <p14:cNvContentPartPr/>
              <p14:nvPr/>
            </p14:nvContentPartPr>
            <p14:xfrm>
              <a:off x="11316411" y="534105"/>
              <a:ext cx="322920" cy="329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20FF6E6-7BE4-4F01-AF8D-01CED343D6F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298411" y="498105"/>
                <a:ext cx="35856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9BE3CD6-AD8C-453D-877A-8102DCF93DFB}"/>
                  </a:ext>
                </a:extLst>
              </p14:cNvPr>
              <p14:cNvContentPartPr/>
              <p14:nvPr/>
            </p14:nvContentPartPr>
            <p14:xfrm>
              <a:off x="11235051" y="397665"/>
              <a:ext cx="271080" cy="914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9BE3CD6-AD8C-453D-877A-8102DCF93DF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1217051" y="361665"/>
                <a:ext cx="3067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C00ABA9-D0C4-411E-B900-22778E09B7E3}"/>
                  </a:ext>
                </a:extLst>
              </p14:cNvPr>
              <p14:cNvContentPartPr/>
              <p14:nvPr/>
            </p14:nvContentPartPr>
            <p14:xfrm>
              <a:off x="11741931" y="732825"/>
              <a:ext cx="114120" cy="226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C00ABA9-D0C4-411E-B900-22778E09B7E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724291" y="697185"/>
                <a:ext cx="1497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F723F60-4E1A-4B57-B464-517632586A52}"/>
                  </a:ext>
                </a:extLst>
              </p14:cNvPr>
              <p14:cNvContentPartPr/>
              <p14:nvPr/>
            </p14:nvContentPartPr>
            <p14:xfrm>
              <a:off x="9094131" y="2385945"/>
              <a:ext cx="451080" cy="5076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F723F60-4E1A-4B57-B464-517632586A5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076491" y="2350305"/>
                <a:ext cx="48672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A9C2006-E1B1-4F6A-ABC6-8930B3CC9287}"/>
                  </a:ext>
                </a:extLst>
              </p14:cNvPr>
              <p14:cNvContentPartPr/>
              <p14:nvPr/>
            </p14:nvContentPartPr>
            <p14:xfrm>
              <a:off x="8890011" y="2220345"/>
              <a:ext cx="473040" cy="1879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A9C2006-E1B1-4F6A-ABC6-8930B3CC928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872371" y="2184705"/>
                <a:ext cx="5086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7AC1F30-D6EB-4107-A9C5-3D01868F9B3E}"/>
                  </a:ext>
                </a:extLst>
              </p14:cNvPr>
              <p14:cNvContentPartPr/>
              <p14:nvPr/>
            </p14:nvContentPartPr>
            <p14:xfrm>
              <a:off x="9739971" y="2859705"/>
              <a:ext cx="438120" cy="2505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7AC1F30-D6EB-4107-A9C5-3D01868F9B3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721971" y="2824065"/>
                <a:ext cx="4737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1E33F1D-943F-4F0C-8933-00CF3524BBD4}"/>
                  </a:ext>
                </a:extLst>
              </p14:cNvPr>
              <p14:cNvContentPartPr/>
              <p14:nvPr/>
            </p14:nvContentPartPr>
            <p14:xfrm>
              <a:off x="10202931" y="2491785"/>
              <a:ext cx="272880" cy="1339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1E33F1D-943F-4F0C-8933-00CF3524BBD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185291" y="2455785"/>
                <a:ext cx="30852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61EE194-C096-4C19-8B45-27EBB3748C78}"/>
                  </a:ext>
                </a:extLst>
              </p14:cNvPr>
              <p14:cNvContentPartPr/>
              <p14:nvPr/>
            </p14:nvContentPartPr>
            <p14:xfrm>
              <a:off x="10346571" y="2587185"/>
              <a:ext cx="259200" cy="1288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61EE194-C096-4C19-8B45-27EBB3748C7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328571" y="2551545"/>
                <a:ext cx="2948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BC15F26-D2EA-4357-A6AD-B44538F8DA0E}"/>
                  </a:ext>
                </a:extLst>
              </p14:cNvPr>
              <p14:cNvContentPartPr/>
              <p14:nvPr/>
            </p14:nvContentPartPr>
            <p14:xfrm>
              <a:off x="10773531" y="2262105"/>
              <a:ext cx="253080" cy="2469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BC15F26-D2EA-4357-A6AD-B44538F8DA0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755531" y="2226465"/>
                <a:ext cx="28872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22F34E3-54CF-4937-AFA4-98EB0AD6437B}"/>
                  </a:ext>
                </a:extLst>
              </p14:cNvPr>
              <p14:cNvContentPartPr/>
              <p14:nvPr/>
            </p14:nvContentPartPr>
            <p14:xfrm>
              <a:off x="11223531" y="2027745"/>
              <a:ext cx="185760" cy="7142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22F34E3-54CF-4937-AFA4-98EB0AD6437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205891" y="1991745"/>
                <a:ext cx="2214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377F04E-B10B-4EFA-96DB-84900721EF6D}"/>
                  </a:ext>
                </a:extLst>
              </p14:cNvPr>
              <p14:cNvContentPartPr/>
              <p14:nvPr/>
            </p14:nvContentPartPr>
            <p14:xfrm>
              <a:off x="11497491" y="1819305"/>
              <a:ext cx="73080" cy="3474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377F04E-B10B-4EFA-96DB-84900721EF6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1479491" y="1783665"/>
                <a:ext cx="10872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C0E31B4-DE1E-4906-BC25-CCDC044BDAEC}"/>
                  </a:ext>
                </a:extLst>
              </p14:cNvPr>
              <p14:cNvContentPartPr/>
              <p14:nvPr/>
            </p14:nvContentPartPr>
            <p14:xfrm>
              <a:off x="11416131" y="2212785"/>
              <a:ext cx="388800" cy="1137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C0E31B4-DE1E-4906-BC25-CCDC044BDAE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398131" y="2177145"/>
                <a:ext cx="4244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E86ACF0-BE20-436C-A686-D64D854073D2}"/>
                  </a:ext>
                </a:extLst>
              </p14:cNvPr>
              <p14:cNvContentPartPr/>
              <p14:nvPr/>
            </p14:nvContentPartPr>
            <p14:xfrm>
              <a:off x="11634291" y="2389905"/>
              <a:ext cx="135360" cy="4017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E86ACF0-BE20-436C-A686-D64D854073D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616291" y="2353905"/>
                <a:ext cx="1710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4CAEF4F-CC1A-4C0D-899C-E4C4BDB31CDB}"/>
                  </a:ext>
                </a:extLst>
              </p14:cNvPr>
              <p14:cNvContentPartPr/>
              <p14:nvPr/>
            </p14:nvContentPartPr>
            <p14:xfrm>
              <a:off x="11723931" y="1782945"/>
              <a:ext cx="335880" cy="7160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4CAEF4F-CC1A-4C0D-899C-E4C4BDB31CD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706291" y="1747305"/>
                <a:ext cx="37152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EA447C7-7602-429E-ABE5-BE98F8532D1C}"/>
                  </a:ext>
                </a:extLst>
              </p14:cNvPr>
              <p14:cNvContentPartPr/>
              <p14:nvPr/>
            </p14:nvContentPartPr>
            <p14:xfrm>
              <a:off x="10021851" y="3707505"/>
              <a:ext cx="444600" cy="2761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EA447C7-7602-429E-ABE5-BE98F8532D1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004211" y="3671865"/>
                <a:ext cx="4802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016CF4C-E69E-4214-84CB-98C4248CF9F4}"/>
                  </a:ext>
                </a:extLst>
              </p14:cNvPr>
              <p14:cNvContentPartPr/>
              <p14:nvPr/>
            </p14:nvContentPartPr>
            <p14:xfrm>
              <a:off x="9958491" y="4135185"/>
              <a:ext cx="465840" cy="2016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016CF4C-E69E-4214-84CB-98C4248CF9F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940491" y="4099545"/>
                <a:ext cx="50148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E380B35-6D08-4342-8EBC-00D1D03BD610}"/>
                  </a:ext>
                </a:extLst>
              </p14:cNvPr>
              <p14:cNvContentPartPr/>
              <p14:nvPr/>
            </p14:nvContentPartPr>
            <p14:xfrm>
              <a:off x="10872891" y="3213585"/>
              <a:ext cx="115200" cy="2775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E380B35-6D08-4342-8EBC-00D1D03BD61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855251" y="3177945"/>
                <a:ext cx="15084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B6C3F57-CD05-4140-8DC4-63166F36AD97}"/>
                  </a:ext>
                </a:extLst>
              </p14:cNvPr>
              <p14:cNvContentPartPr/>
              <p14:nvPr/>
            </p14:nvContentPartPr>
            <p14:xfrm>
              <a:off x="10682811" y="3228345"/>
              <a:ext cx="551160" cy="3794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B6C3F57-CD05-4140-8DC4-63166F36AD9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664811" y="3192705"/>
                <a:ext cx="5868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F87DC04-F611-4D27-B8BC-FBD5D0F65155}"/>
                  </a:ext>
                </a:extLst>
              </p14:cNvPr>
              <p14:cNvContentPartPr/>
              <p14:nvPr/>
            </p14:nvContentPartPr>
            <p14:xfrm>
              <a:off x="10782171" y="3669705"/>
              <a:ext cx="409680" cy="1868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F87DC04-F611-4D27-B8BC-FBD5D0F6515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764531" y="3634065"/>
                <a:ext cx="4453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6DE37FC-0AB0-4D5E-886D-F86439EB4ED3}"/>
                  </a:ext>
                </a:extLst>
              </p14:cNvPr>
              <p14:cNvContentPartPr/>
              <p14:nvPr/>
            </p14:nvContentPartPr>
            <p14:xfrm>
              <a:off x="10972611" y="3532545"/>
              <a:ext cx="485640" cy="1882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6DE37FC-0AB0-4D5E-886D-F86439EB4ED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954611" y="3496905"/>
                <a:ext cx="5212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25A3403-D0F4-49C8-A05E-141CBEEC893C}"/>
                  </a:ext>
                </a:extLst>
              </p14:cNvPr>
              <p14:cNvContentPartPr/>
              <p14:nvPr/>
            </p14:nvContentPartPr>
            <p14:xfrm>
              <a:off x="11034171" y="3847545"/>
              <a:ext cx="198360" cy="4406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25A3403-D0F4-49C8-A05E-141CBEEC893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1016531" y="3811545"/>
                <a:ext cx="2340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D9DBEB3-2D67-4C41-A5C1-294068D126DB}"/>
                  </a:ext>
                </a:extLst>
              </p14:cNvPr>
              <p14:cNvContentPartPr/>
              <p14:nvPr/>
            </p14:nvContentPartPr>
            <p14:xfrm>
              <a:off x="9246051" y="3844665"/>
              <a:ext cx="366120" cy="5925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D9DBEB3-2D67-4C41-A5C1-294068D126D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228051" y="3809025"/>
                <a:ext cx="40176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58B593E-40CF-47E6-8715-2AD362695E19}"/>
                  </a:ext>
                </a:extLst>
              </p14:cNvPr>
              <p14:cNvContentPartPr/>
              <p14:nvPr/>
            </p14:nvContentPartPr>
            <p14:xfrm>
              <a:off x="9143451" y="3726945"/>
              <a:ext cx="209160" cy="1659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58B593E-40CF-47E6-8715-2AD362695E1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125811" y="3691305"/>
                <a:ext cx="24480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CA1CB37-68EA-4D78-844A-92270B817530}"/>
                  </a:ext>
                </a:extLst>
              </p14:cNvPr>
              <p14:cNvContentPartPr/>
              <p14:nvPr/>
            </p14:nvContentPartPr>
            <p14:xfrm>
              <a:off x="9605691" y="4483305"/>
              <a:ext cx="320400" cy="2264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CA1CB37-68EA-4D78-844A-92270B81753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587691" y="4447665"/>
                <a:ext cx="3560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94C99C1-B8E2-470D-BB31-F91789752C20}"/>
                  </a:ext>
                </a:extLst>
              </p14:cNvPr>
              <p14:cNvContentPartPr/>
              <p14:nvPr/>
            </p14:nvContentPartPr>
            <p14:xfrm>
              <a:off x="8836011" y="3639105"/>
              <a:ext cx="282960" cy="12668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94C99C1-B8E2-470D-BB31-F91789752C2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818011" y="3603105"/>
                <a:ext cx="318600" cy="13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8BBBAF5-4C91-4BEC-97BC-BDB560E0193D}"/>
                  </a:ext>
                </a:extLst>
              </p14:cNvPr>
              <p14:cNvContentPartPr/>
              <p14:nvPr/>
            </p14:nvContentPartPr>
            <p14:xfrm>
              <a:off x="8681931" y="2804985"/>
              <a:ext cx="3241800" cy="23112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8BBBAF5-4C91-4BEC-97BC-BDB560E0193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664291" y="2769345"/>
                <a:ext cx="3277440" cy="23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70728F1-F65B-436D-86BD-A53975A8F5B5}"/>
                  </a:ext>
                </a:extLst>
              </p14:cNvPr>
              <p14:cNvContentPartPr/>
              <p14:nvPr/>
            </p14:nvContentPartPr>
            <p14:xfrm>
              <a:off x="3695211" y="5491665"/>
              <a:ext cx="390960" cy="5720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70728F1-F65B-436D-86BD-A53975A8F5B5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677211" y="5456025"/>
                <a:ext cx="42660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479507C-76C5-4227-9444-40D611DBE428}"/>
                  </a:ext>
                </a:extLst>
              </p14:cNvPr>
              <p14:cNvContentPartPr/>
              <p14:nvPr/>
            </p14:nvContentPartPr>
            <p14:xfrm>
              <a:off x="3521691" y="5434425"/>
              <a:ext cx="311040" cy="1515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479507C-76C5-4227-9444-40D611DBE42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503691" y="5398425"/>
                <a:ext cx="346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B0906EB-2D11-4898-9F1D-FFA9B5B876D7}"/>
                  </a:ext>
                </a:extLst>
              </p14:cNvPr>
              <p14:cNvContentPartPr/>
              <p14:nvPr/>
            </p14:nvContentPartPr>
            <p14:xfrm>
              <a:off x="4218651" y="5775705"/>
              <a:ext cx="337320" cy="3502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B0906EB-2D11-4898-9F1D-FFA9B5B876D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200651" y="5740065"/>
                <a:ext cx="3729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3FFEF3F-D70C-422E-9569-E1699F9967A5}"/>
                  </a:ext>
                </a:extLst>
              </p14:cNvPr>
              <p14:cNvContentPartPr/>
              <p14:nvPr/>
            </p14:nvContentPartPr>
            <p14:xfrm>
              <a:off x="4988331" y="5488065"/>
              <a:ext cx="352800" cy="1069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3FFEF3F-D70C-422E-9569-E1699F9967A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970331" y="5452425"/>
                <a:ext cx="38844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AA22BB0-0FAB-4FA6-90D4-BD9D0E1C4B5D}"/>
                  </a:ext>
                </a:extLst>
              </p14:cNvPr>
              <p14:cNvContentPartPr/>
              <p14:nvPr/>
            </p14:nvContentPartPr>
            <p14:xfrm>
              <a:off x="5006331" y="5745465"/>
              <a:ext cx="383400" cy="130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AA22BB0-0FAB-4FA6-90D4-BD9D0E1C4B5D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988331" y="5709465"/>
                <a:ext cx="4190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03BAD4E-41A2-41F7-8F4B-0D80E8ABA6E3}"/>
                  </a:ext>
                </a:extLst>
              </p14:cNvPr>
              <p14:cNvContentPartPr/>
              <p14:nvPr/>
            </p14:nvContentPartPr>
            <p14:xfrm>
              <a:off x="5621931" y="5166585"/>
              <a:ext cx="668160" cy="3027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03BAD4E-41A2-41F7-8F4B-0D80E8ABA6E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5603931" y="5130945"/>
                <a:ext cx="7038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91620AF-443F-444D-A243-F02B3040BEA4}"/>
                  </a:ext>
                </a:extLst>
              </p14:cNvPr>
              <p14:cNvContentPartPr/>
              <p14:nvPr/>
            </p14:nvContentPartPr>
            <p14:xfrm>
              <a:off x="6474051" y="5042385"/>
              <a:ext cx="334080" cy="446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91620AF-443F-444D-A243-F02B3040BEA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456411" y="5006385"/>
                <a:ext cx="36972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730082B-F763-4AE0-8AE0-CE3D5A90D8CC}"/>
                  </a:ext>
                </a:extLst>
              </p14:cNvPr>
              <p14:cNvContentPartPr/>
              <p14:nvPr/>
            </p14:nvContentPartPr>
            <p14:xfrm>
              <a:off x="6382251" y="4964625"/>
              <a:ext cx="247320" cy="1144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730082B-F763-4AE0-8AE0-CE3D5A90D8C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364251" y="4928625"/>
                <a:ext cx="2829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4EBAD51-B1FF-44AB-B527-BEAC34C8B712}"/>
                  </a:ext>
                </a:extLst>
              </p14:cNvPr>
              <p14:cNvContentPartPr/>
              <p14:nvPr/>
            </p14:nvContentPartPr>
            <p14:xfrm>
              <a:off x="6898491" y="5413545"/>
              <a:ext cx="107640" cy="208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4EBAD51-B1FF-44AB-B527-BEAC34C8B71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880851" y="5377905"/>
                <a:ext cx="1432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2CFA451-87C2-4883-B8CE-2254DD44DFD0}"/>
                  </a:ext>
                </a:extLst>
              </p14:cNvPr>
              <p14:cNvContentPartPr/>
              <p14:nvPr/>
            </p14:nvContentPartPr>
            <p14:xfrm>
              <a:off x="5612571" y="5984145"/>
              <a:ext cx="590400" cy="2174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2CFA451-87C2-4883-B8CE-2254DD44DFD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594931" y="5948505"/>
                <a:ext cx="6260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5AB75FB-E21A-48CD-B6BC-16FC15D51D04}"/>
                  </a:ext>
                </a:extLst>
              </p14:cNvPr>
              <p14:cNvContentPartPr/>
              <p14:nvPr/>
            </p14:nvContentPartPr>
            <p14:xfrm>
              <a:off x="5911731" y="6169185"/>
              <a:ext cx="407520" cy="158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5AB75FB-E21A-48CD-B6BC-16FC15D51D04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893731" y="6133545"/>
                <a:ext cx="4431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907524B-FB2A-4CB7-87B3-465A59FF7B6E}"/>
                  </a:ext>
                </a:extLst>
              </p14:cNvPr>
              <p14:cNvContentPartPr/>
              <p14:nvPr/>
            </p14:nvContentPartPr>
            <p14:xfrm>
              <a:off x="6509331" y="5773545"/>
              <a:ext cx="419760" cy="2782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907524B-FB2A-4CB7-87B3-465A59FF7B6E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491331" y="5737905"/>
                <a:ext cx="45540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2CDE88B-E9EE-4951-A8AD-0D64D3EE6621}"/>
                  </a:ext>
                </a:extLst>
              </p14:cNvPr>
              <p14:cNvContentPartPr/>
              <p14:nvPr/>
            </p14:nvContentPartPr>
            <p14:xfrm>
              <a:off x="6690051" y="6077745"/>
              <a:ext cx="515880" cy="1965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2CDE88B-E9EE-4951-A8AD-0D64D3EE662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672411" y="6041745"/>
                <a:ext cx="55152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86385AD-2DE7-44BE-A56F-D234AF9A0062}"/>
                  </a:ext>
                </a:extLst>
              </p14:cNvPr>
              <p14:cNvContentPartPr/>
              <p14:nvPr/>
            </p14:nvContentPartPr>
            <p14:xfrm>
              <a:off x="7040331" y="6128865"/>
              <a:ext cx="280800" cy="5176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86385AD-2DE7-44BE-A56F-D234AF9A0062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022331" y="6092865"/>
                <a:ext cx="31644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13E71BA-A8C0-4142-AFAD-62B9EE133F4E}"/>
                  </a:ext>
                </a:extLst>
              </p14:cNvPr>
              <p14:cNvContentPartPr/>
              <p14:nvPr/>
            </p14:nvContentPartPr>
            <p14:xfrm>
              <a:off x="5034771" y="6373305"/>
              <a:ext cx="345240" cy="2005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13E71BA-A8C0-4142-AFAD-62B9EE133F4E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016771" y="6337665"/>
                <a:ext cx="3808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4B96C2F-94E8-47BC-B49C-D07CD0AC30F6}"/>
                  </a:ext>
                </a:extLst>
              </p14:cNvPr>
              <p14:cNvContentPartPr/>
              <p14:nvPr/>
            </p14:nvContentPartPr>
            <p14:xfrm>
              <a:off x="4960971" y="6288345"/>
              <a:ext cx="232560" cy="1216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4B96C2F-94E8-47BC-B49C-D07CD0AC30F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942971" y="6252345"/>
                <a:ext cx="2682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361E188-D7DA-4A8D-8616-669112E13C00}"/>
                  </a:ext>
                </a:extLst>
              </p14:cNvPr>
              <p14:cNvContentPartPr/>
              <p14:nvPr/>
            </p14:nvContentPartPr>
            <p14:xfrm>
              <a:off x="5603931" y="6529545"/>
              <a:ext cx="360360" cy="3279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361E188-D7DA-4A8D-8616-669112E13C0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585931" y="6493545"/>
                <a:ext cx="39600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C2C15E1-7109-475E-859B-D9B0E7DDA878}"/>
                  </a:ext>
                </a:extLst>
              </p14:cNvPr>
              <p14:cNvContentPartPr/>
              <p14:nvPr/>
            </p14:nvContentPartPr>
            <p14:xfrm>
              <a:off x="4698531" y="6255385"/>
              <a:ext cx="363240" cy="597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C2C15E1-7109-475E-859B-D9B0E7DDA87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680531" y="6219745"/>
                <a:ext cx="39888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3211A7A-FB18-46F1-BDB4-F95C5031FB95}"/>
                  </a:ext>
                </a:extLst>
              </p14:cNvPr>
              <p14:cNvContentPartPr/>
              <p14:nvPr/>
            </p14:nvContentPartPr>
            <p14:xfrm>
              <a:off x="4680171" y="5464825"/>
              <a:ext cx="3569760" cy="16891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3211A7A-FB18-46F1-BDB4-F95C5031FB9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662531" y="5428825"/>
                <a:ext cx="3605400" cy="17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7E22D34-EE01-45DC-8C52-A615B5DBEFDA}"/>
                  </a:ext>
                </a:extLst>
              </p14:cNvPr>
              <p14:cNvContentPartPr/>
              <p14:nvPr/>
            </p14:nvContentPartPr>
            <p14:xfrm>
              <a:off x="9022851" y="5644465"/>
              <a:ext cx="490320" cy="6692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7E22D34-EE01-45DC-8C52-A615B5DBEFD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005211" y="5608465"/>
                <a:ext cx="525960" cy="7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E1AB1EA-90A6-4C0D-AD9C-7DE82E15A706}"/>
                  </a:ext>
                </a:extLst>
              </p14:cNvPr>
              <p14:cNvContentPartPr/>
              <p14:nvPr/>
            </p14:nvContentPartPr>
            <p14:xfrm>
              <a:off x="8736291" y="5466985"/>
              <a:ext cx="447480" cy="2275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E1AB1EA-90A6-4C0D-AD9C-7DE82E15A70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718651" y="5431345"/>
                <a:ext cx="4831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E55E1A5-0E44-40C1-9F82-C01D94D50C8F}"/>
                  </a:ext>
                </a:extLst>
              </p14:cNvPr>
              <p14:cNvContentPartPr/>
              <p14:nvPr/>
            </p14:nvContentPartPr>
            <p14:xfrm>
              <a:off x="9632331" y="5757505"/>
              <a:ext cx="302040" cy="3092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E55E1A5-0E44-40C1-9F82-C01D94D50C8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614691" y="5721865"/>
                <a:ext cx="3376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9446DD0-5322-4FDA-89C2-54323C3BB457}"/>
                  </a:ext>
                </a:extLst>
              </p14:cNvPr>
              <p14:cNvContentPartPr/>
              <p14:nvPr/>
            </p14:nvContentPartPr>
            <p14:xfrm>
              <a:off x="10021851" y="5518105"/>
              <a:ext cx="299160" cy="2577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9446DD0-5322-4FDA-89C2-54323C3BB457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004211" y="5482465"/>
                <a:ext cx="3348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CA8C9CA-53D7-4FCD-9E1B-1AA73028ED7D}"/>
                  </a:ext>
                </a:extLst>
              </p14:cNvPr>
              <p14:cNvContentPartPr/>
              <p14:nvPr/>
            </p14:nvContentPartPr>
            <p14:xfrm>
              <a:off x="10085211" y="5701705"/>
              <a:ext cx="383760" cy="1922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CA8C9CA-53D7-4FCD-9E1B-1AA73028ED7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067571" y="5665705"/>
                <a:ext cx="4194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23C4CA1-AA30-4C61-9B51-D59B158001D2}"/>
                  </a:ext>
                </a:extLst>
              </p14:cNvPr>
              <p14:cNvContentPartPr/>
              <p14:nvPr/>
            </p14:nvContentPartPr>
            <p14:xfrm>
              <a:off x="10565091" y="5069545"/>
              <a:ext cx="240480" cy="2005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23C4CA1-AA30-4C61-9B51-D59B158001D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547091" y="5033545"/>
                <a:ext cx="2761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AEF47D9-9460-43E5-A270-5EFE4A593C7F}"/>
                  </a:ext>
                </a:extLst>
              </p14:cNvPr>
              <p14:cNvContentPartPr/>
              <p14:nvPr/>
            </p14:nvContentPartPr>
            <p14:xfrm>
              <a:off x="10637451" y="5315425"/>
              <a:ext cx="597960" cy="2253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AEF47D9-9460-43E5-A270-5EFE4A593C7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619811" y="5279425"/>
                <a:ext cx="6336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755A986-809C-4BF6-A8EE-4738E2618828}"/>
                  </a:ext>
                </a:extLst>
              </p14:cNvPr>
              <p14:cNvContentPartPr/>
              <p14:nvPr/>
            </p14:nvContentPartPr>
            <p14:xfrm>
              <a:off x="11052891" y="5458705"/>
              <a:ext cx="265320" cy="5140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755A986-809C-4BF6-A8EE-4738E2618828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034891" y="5423065"/>
                <a:ext cx="30096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0892645-3982-44C7-9DC3-EED2AF54F7DF}"/>
                  </a:ext>
                </a:extLst>
              </p14:cNvPr>
              <p14:cNvContentPartPr/>
              <p14:nvPr/>
            </p14:nvContentPartPr>
            <p14:xfrm>
              <a:off x="8500851" y="5422705"/>
              <a:ext cx="465120" cy="10807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0892645-3982-44C7-9DC3-EED2AF54F7D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483211" y="5386705"/>
                <a:ext cx="500760" cy="11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280B580-B55D-493C-99CF-3515C0AFBBC1}"/>
                  </a:ext>
                </a:extLst>
              </p14:cNvPr>
              <p14:cNvContentPartPr/>
              <p14:nvPr/>
            </p14:nvContentPartPr>
            <p14:xfrm>
              <a:off x="8464851" y="4538545"/>
              <a:ext cx="3759120" cy="21880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280B580-B55D-493C-99CF-3515C0AFBBC1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446851" y="4502545"/>
                <a:ext cx="3794760" cy="22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2615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684BF1-6657-44F0-8F54-4535E7C6D1D0}"/>
                  </a:ext>
                </a:extLst>
              </p14:cNvPr>
              <p14:cNvContentPartPr/>
              <p14:nvPr/>
            </p14:nvContentPartPr>
            <p14:xfrm>
              <a:off x="723771" y="436905"/>
              <a:ext cx="399240" cy="39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684BF1-6657-44F0-8F54-4535E7C6D1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771" y="400905"/>
                <a:ext cx="4348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44AF0C-EAAF-4F98-A0E7-1738B3217C49}"/>
                  </a:ext>
                </a:extLst>
              </p14:cNvPr>
              <p14:cNvContentPartPr/>
              <p14:nvPr/>
            </p14:nvContentPartPr>
            <p14:xfrm>
              <a:off x="533691" y="284985"/>
              <a:ext cx="284040" cy="167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44AF0C-EAAF-4F98-A0E7-1738B3217C4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6051" y="248985"/>
                <a:ext cx="3196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4FC62F-4008-4AFE-9B8E-24486FC058C2}"/>
                  </a:ext>
                </a:extLst>
              </p14:cNvPr>
              <p14:cNvContentPartPr/>
              <p14:nvPr/>
            </p14:nvContentPartPr>
            <p14:xfrm>
              <a:off x="1312371" y="814185"/>
              <a:ext cx="64080" cy="178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4FC62F-4008-4AFE-9B8E-24486FC058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4731" y="778545"/>
                <a:ext cx="997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F86F8F-C617-4CA2-87FC-CDA53FB62D02}"/>
                  </a:ext>
                </a:extLst>
              </p14:cNvPr>
              <p14:cNvContentPartPr/>
              <p14:nvPr/>
            </p14:nvContentPartPr>
            <p14:xfrm>
              <a:off x="1484451" y="741825"/>
              <a:ext cx="1013760" cy="50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F86F8F-C617-4CA2-87FC-CDA53FB62D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6451" y="706185"/>
                <a:ext cx="10494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9A356BA-483E-409B-AEB3-9717D0310605}"/>
                  </a:ext>
                </a:extLst>
              </p14:cNvPr>
              <p14:cNvContentPartPr/>
              <p14:nvPr/>
            </p14:nvContentPartPr>
            <p14:xfrm>
              <a:off x="1991331" y="669465"/>
              <a:ext cx="210960" cy="304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9A356BA-483E-409B-AEB3-9717D031060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3691" y="633825"/>
                <a:ext cx="2466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D6221F-FB5A-49B9-B861-81B8489732A9}"/>
                  </a:ext>
                </a:extLst>
              </p14:cNvPr>
              <p14:cNvContentPartPr/>
              <p14:nvPr/>
            </p14:nvContentPartPr>
            <p14:xfrm>
              <a:off x="2770011" y="448425"/>
              <a:ext cx="601560" cy="465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D6221F-FB5A-49B9-B861-81B8489732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52371" y="412425"/>
                <a:ext cx="6372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D330C7-86DF-4698-8B1B-7D1F8BDE3A37}"/>
                  </a:ext>
                </a:extLst>
              </p14:cNvPr>
              <p14:cNvContentPartPr/>
              <p14:nvPr/>
            </p14:nvContentPartPr>
            <p14:xfrm>
              <a:off x="2643291" y="315585"/>
              <a:ext cx="586440" cy="182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D330C7-86DF-4698-8B1B-7D1F8BDE3A3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25291" y="279585"/>
                <a:ext cx="622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B4FDB33-076E-42B0-A618-D1A482BCE094}"/>
                  </a:ext>
                </a:extLst>
              </p14:cNvPr>
              <p14:cNvContentPartPr/>
              <p14:nvPr/>
            </p14:nvContentPartPr>
            <p14:xfrm>
              <a:off x="3677211" y="943425"/>
              <a:ext cx="143640" cy="143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B4FDB33-076E-42B0-A618-D1A482BCE0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59211" y="907425"/>
                <a:ext cx="179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736358D-0533-4933-B572-643B104A672F}"/>
                  </a:ext>
                </a:extLst>
              </p14:cNvPr>
              <p14:cNvContentPartPr/>
              <p14:nvPr/>
            </p14:nvContentPartPr>
            <p14:xfrm>
              <a:off x="3495411" y="939825"/>
              <a:ext cx="646920" cy="546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736358D-0533-4933-B572-643B104A67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77411" y="903825"/>
                <a:ext cx="68256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2EA2B5-9C03-41B2-88BB-11B4B30F6BFE}"/>
                  </a:ext>
                </a:extLst>
              </p14:cNvPr>
              <p14:cNvContentPartPr/>
              <p14:nvPr/>
            </p14:nvContentPartPr>
            <p14:xfrm>
              <a:off x="4091571" y="768465"/>
              <a:ext cx="450720" cy="118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2EA2B5-9C03-41B2-88BB-11B4B30F6B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73931" y="732465"/>
                <a:ext cx="4863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217D2BD-A7CF-43A9-8888-CAAE927E1C6E}"/>
                  </a:ext>
                </a:extLst>
              </p14:cNvPr>
              <p14:cNvContentPartPr/>
              <p14:nvPr/>
            </p14:nvContentPartPr>
            <p14:xfrm>
              <a:off x="4300011" y="669465"/>
              <a:ext cx="88920" cy="355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217D2BD-A7CF-43A9-8888-CAAE927E1C6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82371" y="633825"/>
                <a:ext cx="1245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6B2FDD-74B2-4F39-9F6E-62DE96EC0EA9}"/>
                  </a:ext>
                </a:extLst>
              </p14:cNvPr>
              <p14:cNvContentPartPr/>
              <p14:nvPr/>
            </p14:nvContentPartPr>
            <p14:xfrm>
              <a:off x="4788891" y="261585"/>
              <a:ext cx="318600" cy="515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6B2FDD-74B2-4F39-9F6E-62DE96EC0E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70891" y="225585"/>
                <a:ext cx="35424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132386E-1B45-41D2-AB92-A88ED40E816F}"/>
                  </a:ext>
                </a:extLst>
              </p14:cNvPr>
              <p14:cNvContentPartPr/>
              <p14:nvPr/>
            </p14:nvContentPartPr>
            <p14:xfrm>
              <a:off x="4608171" y="174105"/>
              <a:ext cx="370800" cy="106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132386E-1B45-41D2-AB92-A88ED40E81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90171" y="138465"/>
                <a:ext cx="406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4E82F1-F178-4120-BDFD-7A8B339494A9}"/>
                  </a:ext>
                </a:extLst>
              </p14:cNvPr>
              <p14:cNvContentPartPr/>
              <p14:nvPr/>
            </p14:nvContentPartPr>
            <p14:xfrm>
              <a:off x="5106051" y="660465"/>
              <a:ext cx="279000" cy="357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4E82F1-F178-4120-BDFD-7A8B339494A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88051" y="624465"/>
                <a:ext cx="3146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500FFF7-11EA-448D-BDD6-46794C54921F}"/>
                  </a:ext>
                </a:extLst>
              </p14:cNvPr>
              <p14:cNvContentPartPr/>
              <p14:nvPr/>
            </p14:nvContentPartPr>
            <p14:xfrm>
              <a:off x="5576571" y="729585"/>
              <a:ext cx="443520" cy="39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500FFF7-11EA-448D-BDD6-46794C5492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58931" y="693585"/>
                <a:ext cx="4791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581380-56C2-4519-818F-AF031D7229F3}"/>
                  </a:ext>
                </a:extLst>
              </p14:cNvPr>
              <p14:cNvContentPartPr/>
              <p14:nvPr/>
            </p14:nvContentPartPr>
            <p14:xfrm>
              <a:off x="5803011" y="624465"/>
              <a:ext cx="117360" cy="3265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581380-56C2-4519-818F-AF031D7229F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85011" y="588465"/>
                <a:ext cx="1530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CE443A5-8864-449E-A106-4827B9DC9DCD}"/>
                  </a:ext>
                </a:extLst>
              </p14:cNvPr>
              <p14:cNvContentPartPr/>
              <p14:nvPr/>
            </p14:nvContentPartPr>
            <p14:xfrm>
              <a:off x="6074451" y="341505"/>
              <a:ext cx="385920" cy="477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CE443A5-8864-449E-A106-4827B9DC9DC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56811" y="305865"/>
                <a:ext cx="42156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17B8988-8D52-4BBC-85DC-965AF7462EEF}"/>
                  </a:ext>
                </a:extLst>
              </p14:cNvPr>
              <p14:cNvContentPartPr/>
              <p14:nvPr/>
            </p14:nvContentPartPr>
            <p14:xfrm>
              <a:off x="6038451" y="199665"/>
              <a:ext cx="441360" cy="198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17B8988-8D52-4BBC-85DC-965AF7462EE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20451" y="164025"/>
                <a:ext cx="4770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6C53BD-252F-49F4-BCD9-3F9DB68BCBC0}"/>
                  </a:ext>
                </a:extLst>
              </p14:cNvPr>
              <p14:cNvContentPartPr/>
              <p14:nvPr/>
            </p14:nvContentPartPr>
            <p14:xfrm>
              <a:off x="6536331" y="570105"/>
              <a:ext cx="248040" cy="576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6C53BD-252F-49F4-BCD9-3F9DB68BCBC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18331" y="534105"/>
                <a:ext cx="28368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19275D-7334-4BA4-9C79-E7631E7A3305}"/>
                  </a:ext>
                </a:extLst>
              </p14:cNvPr>
              <p14:cNvContentPartPr/>
              <p14:nvPr/>
            </p14:nvContentPartPr>
            <p14:xfrm>
              <a:off x="7142931" y="502425"/>
              <a:ext cx="294480" cy="131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19275D-7334-4BA4-9C79-E7631E7A330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24931" y="466785"/>
                <a:ext cx="3301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95CF09E-7AB4-47D2-9AE8-B07BD3454243}"/>
                  </a:ext>
                </a:extLst>
              </p14:cNvPr>
              <p14:cNvContentPartPr/>
              <p14:nvPr/>
            </p14:nvContentPartPr>
            <p14:xfrm>
              <a:off x="7315011" y="727065"/>
              <a:ext cx="288000" cy="78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95CF09E-7AB4-47D2-9AE8-B07BD345424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97011" y="691065"/>
                <a:ext cx="3236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2130A70-7F31-4376-B346-E28E224F3B21}"/>
                  </a:ext>
                </a:extLst>
              </p14:cNvPr>
              <p14:cNvContentPartPr/>
              <p14:nvPr/>
            </p14:nvContentPartPr>
            <p14:xfrm>
              <a:off x="7912611" y="407025"/>
              <a:ext cx="101160" cy="324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2130A70-7F31-4376-B346-E28E224F3B2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94611" y="371385"/>
                <a:ext cx="1368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FB5C46C-6670-468D-BD8A-BE3B66BD35AD}"/>
                  </a:ext>
                </a:extLst>
              </p14:cNvPr>
              <p14:cNvContentPartPr/>
              <p14:nvPr/>
            </p14:nvContentPartPr>
            <p14:xfrm>
              <a:off x="787131" y="1674585"/>
              <a:ext cx="100440" cy="575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FB5C46C-6670-468D-BD8A-BE3B66BD35A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9491" y="1638945"/>
                <a:ext cx="13608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883E7FB-5F3A-4BBB-BC08-5745A327BDC8}"/>
                  </a:ext>
                </a:extLst>
              </p14:cNvPr>
              <p14:cNvContentPartPr/>
              <p14:nvPr/>
            </p14:nvContentPartPr>
            <p14:xfrm>
              <a:off x="479691" y="2488905"/>
              <a:ext cx="636480" cy="1188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883E7FB-5F3A-4BBB-BC08-5745A327BD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1691" y="2452905"/>
                <a:ext cx="67212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49A06F0-CFAC-46DD-9E77-A30C041EC7FE}"/>
                  </a:ext>
                </a:extLst>
              </p14:cNvPr>
              <p14:cNvContentPartPr/>
              <p14:nvPr/>
            </p14:nvContentPartPr>
            <p14:xfrm>
              <a:off x="648171" y="2661345"/>
              <a:ext cx="451440" cy="662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49A06F0-CFAC-46DD-9E77-A30C041EC7F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0171" y="2625705"/>
                <a:ext cx="48708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E12BFCD-2744-4D41-A5B0-3EE398308396}"/>
                  </a:ext>
                </a:extLst>
              </p14:cNvPr>
              <p14:cNvContentPartPr/>
              <p14:nvPr/>
            </p14:nvContentPartPr>
            <p14:xfrm>
              <a:off x="1828611" y="2379465"/>
              <a:ext cx="595080" cy="137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E12BFCD-2744-4D41-A5B0-3EE39830839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10611" y="2343465"/>
                <a:ext cx="6307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0EC47C8-522E-4969-9601-52E89F1662D7}"/>
                  </a:ext>
                </a:extLst>
              </p14:cNvPr>
              <p14:cNvContentPartPr/>
              <p14:nvPr/>
            </p14:nvContentPartPr>
            <p14:xfrm>
              <a:off x="2082051" y="2199465"/>
              <a:ext cx="191160" cy="618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0EC47C8-522E-4969-9601-52E89F1662D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64411" y="2163825"/>
                <a:ext cx="22680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131CD7B-AEF6-44BE-A6AC-9278E2397B39}"/>
                  </a:ext>
                </a:extLst>
              </p14:cNvPr>
              <p14:cNvContentPartPr/>
              <p14:nvPr/>
            </p14:nvContentPartPr>
            <p14:xfrm>
              <a:off x="2734011" y="1837305"/>
              <a:ext cx="836280" cy="514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131CD7B-AEF6-44BE-A6AC-9278E2397B3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16011" y="1801665"/>
                <a:ext cx="87192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3ECE4F9-4E24-4884-BD56-3DA70EA8422E}"/>
                  </a:ext>
                </a:extLst>
              </p14:cNvPr>
              <p14:cNvContentPartPr/>
              <p14:nvPr/>
            </p14:nvContentPartPr>
            <p14:xfrm>
              <a:off x="3050811" y="2487825"/>
              <a:ext cx="731880" cy="1108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3ECE4F9-4E24-4884-BD56-3DA70EA842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32811" y="2451825"/>
                <a:ext cx="7675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CA4C94D-1906-4628-89FA-0A411F6D49AA}"/>
                  </a:ext>
                </a:extLst>
              </p14:cNvPr>
              <p14:cNvContentPartPr/>
              <p14:nvPr/>
            </p14:nvContentPartPr>
            <p14:xfrm>
              <a:off x="3382011" y="2724705"/>
              <a:ext cx="252720" cy="645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CA4C94D-1906-4628-89FA-0A411F6D49A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64371" y="2689065"/>
                <a:ext cx="28836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A2F0A78-45E4-4CFE-8CE3-EB2FFF3ACD96}"/>
                  </a:ext>
                </a:extLst>
              </p14:cNvPr>
              <p14:cNvContentPartPr/>
              <p14:nvPr/>
            </p14:nvContentPartPr>
            <p14:xfrm>
              <a:off x="4309011" y="2273985"/>
              <a:ext cx="643680" cy="207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A2F0A78-45E4-4CFE-8CE3-EB2FFF3ACD9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91011" y="2237985"/>
                <a:ext cx="6793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059CE6A-D707-434C-AFF5-01A407DB86A2}"/>
                  </a:ext>
                </a:extLst>
              </p14:cNvPr>
              <p14:cNvContentPartPr/>
              <p14:nvPr/>
            </p14:nvContentPartPr>
            <p14:xfrm>
              <a:off x="4580811" y="2172465"/>
              <a:ext cx="326160" cy="492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059CE6A-D707-434C-AFF5-01A407DB86A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62811" y="2136825"/>
                <a:ext cx="3618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BA2B299-E490-4104-8F60-1ED2CB907603}"/>
                  </a:ext>
                </a:extLst>
              </p14:cNvPr>
              <p14:cNvContentPartPr/>
              <p14:nvPr/>
            </p14:nvContentPartPr>
            <p14:xfrm>
              <a:off x="5143491" y="1593225"/>
              <a:ext cx="795960" cy="697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BA2B299-E490-4104-8F60-1ED2CB9076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25491" y="1557585"/>
                <a:ext cx="83160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B03DBE1-6A83-43EF-9F1E-9DB592470079}"/>
                  </a:ext>
                </a:extLst>
              </p14:cNvPr>
              <p14:cNvContentPartPr/>
              <p14:nvPr/>
            </p14:nvContentPartPr>
            <p14:xfrm>
              <a:off x="5350131" y="2280825"/>
              <a:ext cx="716400" cy="1544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B03DBE1-6A83-43EF-9F1E-9DB59247007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32491" y="2244825"/>
                <a:ext cx="7520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BE2159C-FDDD-4FFC-8D73-DC47FCD55598}"/>
                  </a:ext>
                </a:extLst>
              </p14:cNvPr>
              <p14:cNvContentPartPr/>
              <p14:nvPr/>
            </p14:nvContentPartPr>
            <p14:xfrm>
              <a:off x="5673411" y="2407905"/>
              <a:ext cx="368280" cy="644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BE2159C-FDDD-4FFC-8D73-DC47FCD5559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55771" y="2371905"/>
                <a:ext cx="40392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2278FC-601F-42E8-A0A8-59D40846D2D1}"/>
                  </a:ext>
                </a:extLst>
              </p14:cNvPr>
              <p14:cNvContentPartPr/>
              <p14:nvPr/>
            </p14:nvContentPartPr>
            <p14:xfrm>
              <a:off x="6581331" y="2145825"/>
              <a:ext cx="613080" cy="190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2278FC-601F-42E8-A0A8-59D40846D2D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63691" y="2109825"/>
                <a:ext cx="6487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2878C2F-1804-49B7-8500-FD6DACB2FDC5}"/>
                  </a:ext>
                </a:extLst>
              </p14:cNvPr>
              <p14:cNvContentPartPr/>
              <p14:nvPr/>
            </p14:nvContentPartPr>
            <p14:xfrm>
              <a:off x="6708411" y="1919025"/>
              <a:ext cx="300600" cy="621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2878C2F-1804-49B7-8500-FD6DACB2FDC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90411" y="1883025"/>
                <a:ext cx="33624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C9C22F2-B7D5-4A02-A3CD-9B1566D99FEC}"/>
                  </a:ext>
                </a:extLst>
              </p14:cNvPr>
              <p14:cNvContentPartPr/>
              <p14:nvPr/>
            </p14:nvContentPartPr>
            <p14:xfrm>
              <a:off x="7632531" y="1321425"/>
              <a:ext cx="125640" cy="3819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C9C22F2-B7D5-4A02-A3CD-9B1566D99FE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614531" y="1285785"/>
                <a:ext cx="1612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CB0BF80-ABD6-4245-9BD7-2BFB742D0DD4}"/>
                  </a:ext>
                </a:extLst>
              </p14:cNvPr>
              <p14:cNvContentPartPr/>
              <p14:nvPr/>
            </p14:nvContentPartPr>
            <p14:xfrm>
              <a:off x="7514091" y="1780065"/>
              <a:ext cx="705240" cy="166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CB0BF80-ABD6-4245-9BD7-2BFB742D0DD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496451" y="1744425"/>
                <a:ext cx="7408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6FE0528-8E04-4453-8E49-17FF8D1BBD99}"/>
                  </a:ext>
                </a:extLst>
              </p14:cNvPr>
              <p14:cNvContentPartPr/>
              <p14:nvPr/>
            </p14:nvContentPartPr>
            <p14:xfrm>
              <a:off x="7904691" y="1955025"/>
              <a:ext cx="227520" cy="599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6FE0528-8E04-4453-8E49-17FF8D1BBD9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86691" y="1919385"/>
                <a:ext cx="26316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530E73B-E2C7-4A42-8714-E14FEE2DDF47}"/>
                  </a:ext>
                </a:extLst>
              </p14:cNvPr>
              <p14:cNvContentPartPr/>
              <p14:nvPr/>
            </p14:nvContentPartPr>
            <p14:xfrm>
              <a:off x="8690931" y="1342305"/>
              <a:ext cx="541080" cy="214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530E73B-E2C7-4A42-8714-E14FEE2DDF4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72931" y="1306305"/>
                <a:ext cx="5767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A22CFB0-FFBC-4705-A743-C9820B0F6D65}"/>
                  </a:ext>
                </a:extLst>
              </p14:cNvPr>
              <p14:cNvContentPartPr/>
              <p14:nvPr/>
            </p14:nvContentPartPr>
            <p14:xfrm>
              <a:off x="8754291" y="1646145"/>
              <a:ext cx="639000" cy="1101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A22CFB0-FFBC-4705-A743-C9820B0F6D6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36291" y="1610505"/>
                <a:ext cx="6746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A6C9379-29E7-443A-BBBD-8F84119A11A7}"/>
                  </a:ext>
                </a:extLst>
              </p14:cNvPr>
              <p14:cNvContentPartPr/>
              <p14:nvPr/>
            </p14:nvContentPartPr>
            <p14:xfrm>
              <a:off x="9514971" y="1076985"/>
              <a:ext cx="234000" cy="573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A6C9379-29E7-443A-BBBD-8F84119A11A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496971" y="1041345"/>
                <a:ext cx="26964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5CCDA90-5249-4BE7-90FF-392E726ACF05}"/>
                  </a:ext>
                </a:extLst>
              </p14:cNvPr>
              <p14:cNvContentPartPr/>
              <p14:nvPr/>
            </p14:nvContentPartPr>
            <p14:xfrm>
              <a:off x="2452851" y="4178745"/>
              <a:ext cx="4767120" cy="954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5CCDA90-5249-4BE7-90FF-392E726ACF0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35211" y="4143105"/>
                <a:ext cx="48027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16FDF11-1F2D-4A1B-804C-CBA3CFB1F283}"/>
                  </a:ext>
                </a:extLst>
              </p14:cNvPr>
              <p14:cNvContentPartPr/>
              <p14:nvPr/>
            </p14:nvContentPartPr>
            <p14:xfrm>
              <a:off x="4955571" y="4961025"/>
              <a:ext cx="624600" cy="842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16FDF11-1F2D-4A1B-804C-CBA3CFB1F28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937571" y="4925025"/>
                <a:ext cx="660240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75E233F-A631-4152-B314-A0578105299D}"/>
                  </a:ext>
                </a:extLst>
              </p14:cNvPr>
              <p14:cNvContentPartPr/>
              <p14:nvPr/>
            </p14:nvContentPartPr>
            <p14:xfrm>
              <a:off x="3024891" y="4124025"/>
              <a:ext cx="267840" cy="483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75E233F-A631-4152-B314-A0578105299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006891" y="4088025"/>
                <a:ext cx="30348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1CD1318-F7D3-47A8-BF46-3443F43220B0}"/>
                  </a:ext>
                </a:extLst>
              </p14:cNvPr>
              <p14:cNvContentPartPr/>
              <p14:nvPr/>
            </p14:nvContentPartPr>
            <p14:xfrm>
              <a:off x="3675411" y="4248225"/>
              <a:ext cx="447840" cy="1155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1CD1318-F7D3-47A8-BF46-3443F43220B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657411" y="4212225"/>
                <a:ext cx="4834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0BE2D73-CA26-4527-94F3-2E8EADB17BAD}"/>
                  </a:ext>
                </a:extLst>
              </p14:cNvPr>
              <p14:cNvContentPartPr/>
              <p14:nvPr/>
            </p14:nvContentPartPr>
            <p14:xfrm>
              <a:off x="3711411" y="4145985"/>
              <a:ext cx="338760" cy="3769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0BE2D73-CA26-4527-94F3-2E8EADB17BA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93771" y="4110345"/>
                <a:ext cx="37440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6E9DA8B-CBD2-4D7B-BD91-6D4D5B0BF494}"/>
                  </a:ext>
                </a:extLst>
              </p14:cNvPr>
              <p14:cNvContentPartPr/>
              <p14:nvPr/>
            </p14:nvContentPartPr>
            <p14:xfrm>
              <a:off x="4209291" y="4109265"/>
              <a:ext cx="460440" cy="3268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6E9DA8B-CBD2-4D7B-BD91-6D4D5B0BF49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91651" y="4073625"/>
                <a:ext cx="49608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96A8530-9136-4E03-B6C9-BE649B767617}"/>
                  </a:ext>
                </a:extLst>
              </p14:cNvPr>
              <p14:cNvContentPartPr/>
              <p14:nvPr/>
            </p14:nvContentPartPr>
            <p14:xfrm>
              <a:off x="4797891" y="4104225"/>
              <a:ext cx="653760" cy="214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96A8530-9136-4E03-B6C9-BE649B76761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780251" y="4068225"/>
                <a:ext cx="6894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C1D8D95-87B1-4680-B162-3CC91800161C}"/>
                  </a:ext>
                </a:extLst>
              </p14:cNvPr>
              <p14:cNvContentPartPr/>
              <p14:nvPr/>
            </p14:nvContentPartPr>
            <p14:xfrm>
              <a:off x="5087691" y="4028265"/>
              <a:ext cx="210240" cy="3186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C1D8D95-87B1-4680-B162-3CC9180016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70051" y="3992625"/>
                <a:ext cx="2458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ED20AB1-A56B-4BD0-A23E-5DB58EA10CB8}"/>
                  </a:ext>
                </a:extLst>
              </p14:cNvPr>
              <p14:cNvContentPartPr/>
              <p14:nvPr/>
            </p14:nvContentPartPr>
            <p14:xfrm>
              <a:off x="5395491" y="3854745"/>
              <a:ext cx="801720" cy="5450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ED20AB1-A56B-4BD0-A23E-5DB58EA10CB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77491" y="3819105"/>
                <a:ext cx="83736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3CAE322-DAF7-40CC-82A1-EB95FAAAF253}"/>
                  </a:ext>
                </a:extLst>
              </p14:cNvPr>
              <p14:cNvContentPartPr/>
              <p14:nvPr/>
            </p14:nvContentPartPr>
            <p14:xfrm>
              <a:off x="6210531" y="3911985"/>
              <a:ext cx="255240" cy="806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3CAE322-DAF7-40CC-82A1-EB95FAAAF25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92531" y="3875985"/>
                <a:ext cx="2908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C1917C2-C426-499C-886A-6883124E3276}"/>
                  </a:ext>
                </a:extLst>
              </p14:cNvPr>
              <p14:cNvContentPartPr/>
              <p14:nvPr/>
            </p14:nvContentPartPr>
            <p14:xfrm>
              <a:off x="6355251" y="3756825"/>
              <a:ext cx="128520" cy="2912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C1917C2-C426-499C-886A-6883124E327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337251" y="3720825"/>
                <a:ext cx="16416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B9EE4A6-4E40-4FE8-86C5-D35C987CB8B8}"/>
                  </a:ext>
                </a:extLst>
              </p14:cNvPr>
              <p14:cNvContentPartPr/>
              <p14:nvPr/>
            </p14:nvContentPartPr>
            <p14:xfrm>
              <a:off x="6627051" y="3630105"/>
              <a:ext cx="182880" cy="306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B9EE4A6-4E40-4FE8-86C5-D35C987CB8B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09051" y="3594465"/>
                <a:ext cx="2185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F22B35B-794A-43C3-B7CF-411EF31E4FFE}"/>
                  </a:ext>
                </a:extLst>
              </p14:cNvPr>
              <p14:cNvContentPartPr/>
              <p14:nvPr/>
            </p14:nvContentPartPr>
            <p14:xfrm>
              <a:off x="7640811" y="3747825"/>
              <a:ext cx="141480" cy="45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F22B35B-794A-43C3-B7CF-411EF31E4FF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22811" y="3711825"/>
                <a:ext cx="1771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C67F31F-EB38-46A8-B206-A864DA1CCC3D}"/>
                  </a:ext>
                </a:extLst>
              </p14:cNvPr>
              <p14:cNvContentPartPr/>
              <p14:nvPr/>
            </p14:nvContentPartPr>
            <p14:xfrm>
              <a:off x="7523091" y="3867345"/>
              <a:ext cx="604080" cy="1342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C67F31F-EB38-46A8-B206-A864DA1CCC3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05091" y="3831705"/>
                <a:ext cx="6397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10111B-F0FC-4F1D-8F3D-F9C392B04E74}"/>
                  </a:ext>
                </a:extLst>
              </p14:cNvPr>
              <p14:cNvContentPartPr/>
              <p14:nvPr/>
            </p14:nvContentPartPr>
            <p14:xfrm>
              <a:off x="7613811" y="3636225"/>
              <a:ext cx="352800" cy="130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10111B-F0FC-4F1D-8F3D-F9C392B04E7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595811" y="3600225"/>
                <a:ext cx="3884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EBB6D3E-71E7-4312-8386-3335C35A632D}"/>
                  </a:ext>
                </a:extLst>
              </p14:cNvPr>
              <p14:cNvContentPartPr/>
              <p14:nvPr/>
            </p14:nvContentPartPr>
            <p14:xfrm>
              <a:off x="8229411" y="3421665"/>
              <a:ext cx="170280" cy="319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EBB6D3E-71E7-4312-8386-3335C35A632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11411" y="3386025"/>
                <a:ext cx="2059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7454A3F-47CB-4999-843A-089FFD8F1856}"/>
                  </a:ext>
                </a:extLst>
              </p14:cNvPr>
              <p14:cNvContentPartPr/>
              <p14:nvPr/>
            </p14:nvContentPartPr>
            <p14:xfrm>
              <a:off x="6543171" y="4616865"/>
              <a:ext cx="375840" cy="5734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7454A3F-47CB-4999-843A-089FFD8F185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525531" y="4581225"/>
                <a:ext cx="41148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E447669-D5FF-4825-BA44-45ABB7EABFE6}"/>
                  </a:ext>
                </a:extLst>
              </p14:cNvPr>
              <p14:cNvContentPartPr/>
              <p14:nvPr/>
            </p14:nvContentPartPr>
            <p14:xfrm>
              <a:off x="6346251" y="5357745"/>
              <a:ext cx="942480" cy="264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E447669-D5FF-4825-BA44-45ABB7EABFE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28611" y="5321745"/>
                <a:ext cx="9781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96FBB32-80C8-4EEC-9F70-7092AE79174C}"/>
                  </a:ext>
                </a:extLst>
              </p14:cNvPr>
              <p14:cNvContentPartPr/>
              <p14:nvPr/>
            </p14:nvContentPartPr>
            <p14:xfrm>
              <a:off x="6877971" y="5567625"/>
              <a:ext cx="257760" cy="493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96FBB32-80C8-4EEC-9F70-7092AE79174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60331" y="5531625"/>
                <a:ext cx="29340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BD0FE19-6EA9-4C7F-90F1-5E0B3AE8EFDB}"/>
                  </a:ext>
                </a:extLst>
              </p14:cNvPr>
              <p14:cNvContentPartPr/>
              <p14:nvPr/>
            </p14:nvContentPartPr>
            <p14:xfrm>
              <a:off x="6852411" y="5467905"/>
              <a:ext cx="544320" cy="7146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BD0FE19-6EA9-4C7F-90F1-5E0B3AE8EFD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834771" y="5432265"/>
                <a:ext cx="57996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4D5444F-D57A-4B29-A01F-C3071C191FD5}"/>
                  </a:ext>
                </a:extLst>
              </p14:cNvPr>
              <p14:cNvContentPartPr/>
              <p14:nvPr/>
            </p14:nvContentPartPr>
            <p14:xfrm>
              <a:off x="6508611" y="4897665"/>
              <a:ext cx="317520" cy="4014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4D5444F-D57A-4B29-A01F-C3071C191FD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490971" y="4861665"/>
                <a:ext cx="3531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5D04955-D8C3-4DA6-AD14-03EAED0E754D}"/>
                  </a:ext>
                </a:extLst>
              </p14:cNvPr>
              <p14:cNvContentPartPr/>
              <p14:nvPr/>
            </p14:nvContentPartPr>
            <p14:xfrm>
              <a:off x="7821891" y="5037345"/>
              <a:ext cx="280080" cy="1411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5D04955-D8C3-4DA6-AD14-03EAED0E754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803891" y="5001345"/>
                <a:ext cx="3157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C3DE8D4-CAB1-476D-9CF4-79A43150E478}"/>
                  </a:ext>
                </a:extLst>
              </p14:cNvPr>
              <p14:cNvContentPartPr/>
              <p14:nvPr/>
            </p14:nvContentPartPr>
            <p14:xfrm>
              <a:off x="7749531" y="5202585"/>
              <a:ext cx="665640" cy="211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C3DE8D4-CAB1-476D-9CF4-79A43150E47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731891" y="5166585"/>
                <a:ext cx="7012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B93DB34-CF74-4E4D-9939-D993BCB19007}"/>
                  </a:ext>
                </a:extLst>
              </p14:cNvPr>
              <p14:cNvContentPartPr/>
              <p14:nvPr/>
            </p14:nvContentPartPr>
            <p14:xfrm>
              <a:off x="8455491" y="4779945"/>
              <a:ext cx="216000" cy="4140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B93DB34-CF74-4E4D-9939-D993BCB1900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437491" y="4743945"/>
                <a:ext cx="2516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26DA6FF-0A4E-4723-8AF9-28EEFB98C005}"/>
                  </a:ext>
                </a:extLst>
              </p14:cNvPr>
              <p14:cNvContentPartPr/>
              <p14:nvPr/>
            </p14:nvContentPartPr>
            <p14:xfrm>
              <a:off x="7468731" y="6137865"/>
              <a:ext cx="85680" cy="1591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26DA6FF-0A4E-4723-8AF9-28EEFB98C00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450731" y="6102225"/>
                <a:ext cx="12132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074D3D6-CFF3-487E-B97F-680C0567C5DC}"/>
                  </a:ext>
                </a:extLst>
              </p14:cNvPr>
              <p14:cNvContentPartPr/>
              <p14:nvPr/>
            </p14:nvContentPartPr>
            <p14:xfrm>
              <a:off x="7803531" y="5808105"/>
              <a:ext cx="622800" cy="2757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074D3D6-CFF3-487E-B97F-680C0567C5D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85891" y="5772465"/>
                <a:ext cx="6584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0BD890F-131B-4C82-A0EF-5ADCE135B851}"/>
                  </a:ext>
                </a:extLst>
              </p14:cNvPr>
              <p14:cNvContentPartPr/>
              <p14:nvPr/>
            </p14:nvContentPartPr>
            <p14:xfrm>
              <a:off x="7912611" y="6147225"/>
              <a:ext cx="470160" cy="1900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0BD890F-131B-4C82-A0EF-5ADCE135B85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894611" y="6111585"/>
                <a:ext cx="5058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F125BD6-8B73-466C-872C-4C5B05D8A363}"/>
                  </a:ext>
                </a:extLst>
              </p14:cNvPr>
              <p14:cNvContentPartPr/>
              <p14:nvPr/>
            </p14:nvContentPartPr>
            <p14:xfrm>
              <a:off x="8582571" y="5703345"/>
              <a:ext cx="218520" cy="4366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F125BD6-8B73-466C-872C-4C5B05D8A36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564571" y="5667705"/>
                <a:ext cx="2541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E423D78-0EAE-4B6F-BCCC-20EBE3B443F4}"/>
                  </a:ext>
                </a:extLst>
              </p14:cNvPr>
              <p14:cNvContentPartPr/>
              <p14:nvPr/>
            </p14:nvContentPartPr>
            <p14:xfrm>
              <a:off x="271251" y="1066545"/>
              <a:ext cx="893160" cy="1061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E423D78-0EAE-4B6F-BCCC-20EBE3B443F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3611" y="1030545"/>
                <a:ext cx="928800" cy="11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69EE46B-F5E5-40E2-BE14-2B55354EAD39}"/>
                  </a:ext>
                </a:extLst>
              </p14:cNvPr>
              <p14:cNvContentPartPr/>
              <p14:nvPr/>
            </p14:nvContentPartPr>
            <p14:xfrm>
              <a:off x="2407851" y="1147905"/>
              <a:ext cx="1207800" cy="7779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69EE46B-F5E5-40E2-BE14-2B55354EAD3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389851" y="1111905"/>
                <a:ext cx="1243440" cy="84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6015DD9-E66F-4BFE-942B-26A0AF24EB31}"/>
                  </a:ext>
                </a:extLst>
              </p14:cNvPr>
              <p14:cNvContentPartPr/>
              <p14:nvPr/>
            </p14:nvContentPartPr>
            <p14:xfrm>
              <a:off x="4363371" y="1017585"/>
              <a:ext cx="1429560" cy="787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6015DD9-E66F-4BFE-942B-26A0AF24EB3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345371" y="981585"/>
                <a:ext cx="146520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EA77210-2568-462B-9660-A7B844BCBB32}"/>
                  </a:ext>
                </a:extLst>
              </p14:cNvPr>
              <p14:cNvContentPartPr/>
              <p14:nvPr/>
            </p14:nvContentPartPr>
            <p14:xfrm>
              <a:off x="7441731" y="716985"/>
              <a:ext cx="643680" cy="7858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EA77210-2568-462B-9660-A7B844BCBB3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423731" y="681345"/>
                <a:ext cx="679320" cy="857520"/>
              </a:xfrm>
              <a:prstGeom prst="rect">
                <a:avLst/>
              </a:prstGeom>
            </p:spPr>
          </p:pic>
        </mc:Fallback>
      </mc:AlternateContent>
      <p:pic>
        <p:nvPicPr>
          <p:cNvPr id="78" name="Picture 77">
            <a:extLst>
              <a:ext uri="{FF2B5EF4-FFF2-40B4-BE49-F238E27FC236}">
                <a16:creationId xmlns:a16="http://schemas.microsoft.com/office/drawing/2014/main" id="{32EB5961-6A52-42E9-9E32-3D3507A2300D}"/>
              </a:ext>
            </a:extLst>
          </p:cNvPr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8218971" y="1438020"/>
            <a:ext cx="6107880" cy="54159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2CB8E65-4BDE-4D0A-8D7F-883A553C1041}"/>
                  </a:ext>
                </a:extLst>
              </p14:cNvPr>
              <p14:cNvContentPartPr/>
              <p14:nvPr/>
            </p14:nvContentPartPr>
            <p14:xfrm>
              <a:off x="8798349" y="5352678"/>
              <a:ext cx="346680" cy="2548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2CB8E65-4BDE-4D0A-8D7F-883A553C1041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780349" y="5335038"/>
                <a:ext cx="382320" cy="29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7FEF0CF2-0006-4A43-9146-DDAB3D32825C}"/>
              </a:ext>
            </a:extLst>
          </p:cNvPr>
          <p:cNvGrpSpPr/>
          <p:nvPr/>
        </p:nvGrpSpPr>
        <p:grpSpPr>
          <a:xfrm>
            <a:off x="8788989" y="5027958"/>
            <a:ext cx="603360" cy="701640"/>
            <a:chOff x="8788989" y="5027958"/>
            <a:chExt cx="603360" cy="70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89403AC-F564-4743-9CBB-D70FC6FFB709}"/>
                    </a:ext>
                  </a:extLst>
                </p14:cNvPr>
                <p14:cNvContentPartPr/>
                <p14:nvPr/>
              </p14:nvContentPartPr>
              <p14:xfrm>
                <a:off x="8798349" y="5027958"/>
                <a:ext cx="486720" cy="375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89403AC-F564-4743-9CBB-D70FC6FFB70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80349" y="5009958"/>
                  <a:ext cx="5223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5425AC1-8A4C-4008-B48E-251CC7782734}"/>
                    </a:ext>
                  </a:extLst>
                </p14:cNvPr>
                <p14:cNvContentPartPr/>
                <p14:nvPr/>
              </p14:nvContentPartPr>
              <p14:xfrm>
                <a:off x="8788989" y="5331078"/>
                <a:ext cx="358200" cy="155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5425AC1-8A4C-4008-B48E-251CC778273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771349" y="5313078"/>
                  <a:ext cx="3938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2612E4-02BC-4E17-9796-ACC6227A57E5}"/>
                    </a:ext>
                  </a:extLst>
                </p14:cNvPr>
                <p14:cNvContentPartPr/>
                <p14:nvPr/>
              </p14:nvContentPartPr>
              <p14:xfrm>
                <a:off x="8826429" y="5436198"/>
                <a:ext cx="565920" cy="2934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2612E4-02BC-4E17-9796-ACC6227A57E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808789" y="5418198"/>
                  <a:ext cx="601560" cy="329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3251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76</Words>
  <Application>Microsoft Office PowerPoint</Application>
  <PresentationFormat>Widescreen</PresentationFormat>
  <Paragraphs>5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Office Theme</vt:lpstr>
      <vt:lpstr>Lecture No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25</cp:revision>
  <dcterms:created xsi:type="dcterms:W3CDTF">2020-12-18T08:48:42Z</dcterms:created>
  <dcterms:modified xsi:type="dcterms:W3CDTF">2020-12-19T08:27:51Z</dcterms:modified>
</cp:coreProperties>
</file>